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8" r:id="rId21"/>
  </p:sldIdLst>
  <p:sldSz cx="12192000" cy="6858000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defRPr sz="1800" kern="1200" baseline="0">
        <a:solidFill>
          <a:schemeClr val="tx1"/>
        </a:solidFill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2" d="100"/>
          <a:sy n="82" d="100"/>
        </p:scale>
        <p:origin x="-426" y="-90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E5850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anchor="ctr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fld id="{BB962C8B-B14F-4D97-AF65-F5344CB8AC3E}" type="datetime1">
              <a:rPr lang="zh-CN" altLang="en-US" dirty="0"/>
              <a:t>2018/1/18</a:t>
            </a:fld>
            <a:endParaRPr lang="zh-CN" altLang="en-US" dirty="0"/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endParaRPr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914400" lvl="0" indent="-914400" algn="l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charset="0"/>
        </a:defRPr>
      </a:lvl1pPr>
    </p:titleStyle>
    <p:bodyStyle>
      <a:lvl1pPr marL="228600" lvl="0" indent="-228600" algn="l" defTabSz="914400" eaLnBrk="1" fontAlgn="base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1pPr>
      <a:lvl2pPr marL="685800" lvl="1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charset="0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Administrator\Desktop\&#32972;&#26223;&#38899;&#20048;\Jonny%20Diaz-Like%20Your%20Love.mp3" TargetMode="External"/><Relationship Id="rId1" Type="http://schemas.microsoft.com/office/2007/relationships/media" Target="file:///C:\Users\Administrator\Desktop\&#32972;&#26223;&#38899;&#20048;\Jonny%20Diaz-Like%20Your%20Love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/>
          <p:nvPr/>
        </p:nvSpPr>
        <p:spPr>
          <a:xfrm>
            <a:off x="15875" y="0"/>
            <a:ext cx="12192000" cy="6858000"/>
          </a:xfrm>
          <a:prstGeom prst="rect">
            <a:avLst/>
          </a:prstGeom>
          <a:solidFill>
            <a:srgbClr val="BBEAD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Freeform 7"/>
          <p:cNvSpPr/>
          <p:nvPr/>
        </p:nvSpPr>
        <p:spPr>
          <a:xfrm>
            <a:off x="5470525" y="4076700"/>
            <a:ext cx="2301875" cy="487363"/>
          </a:xfrm>
          <a:custGeom>
            <a:avLst/>
            <a:gdLst>
              <a:gd name="txL" fmla="*/ 0 w 752"/>
              <a:gd name="txT" fmla="*/ 0 h 93"/>
              <a:gd name="txR" fmla="*/ 752 w 752"/>
              <a:gd name="txB" fmla="*/ 93 h 93"/>
            </a:gdLst>
            <a:ahLst/>
            <a:cxnLst>
              <a:cxn ang="0">
                <a:pos x="752" y="93"/>
              </a:cxn>
              <a:cxn ang="0">
                <a:pos x="714" y="74"/>
              </a:cxn>
              <a:cxn ang="0">
                <a:pos x="680" y="88"/>
              </a:cxn>
              <a:cxn ang="0">
                <a:pos x="627" y="57"/>
              </a:cxn>
              <a:cxn ang="0">
                <a:pos x="583" y="75"/>
              </a:cxn>
              <a:cxn ang="0">
                <a:pos x="524" y="27"/>
              </a:cxn>
              <a:cxn ang="0">
                <a:pos x="478" y="49"/>
              </a:cxn>
              <a:cxn ang="0">
                <a:pos x="418" y="0"/>
              </a:cxn>
              <a:cxn ang="0">
                <a:pos x="357" y="61"/>
              </a:cxn>
              <a:cxn ang="0">
                <a:pos x="317" y="45"/>
              </a:cxn>
              <a:cxn ang="0">
                <a:pos x="275" y="62"/>
              </a:cxn>
              <a:cxn ang="0">
                <a:pos x="216" y="12"/>
              </a:cxn>
              <a:cxn ang="0">
                <a:pos x="155" y="66"/>
              </a:cxn>
              <a:cxn ang="0">
                <a:pos x="115" y="51"/>
              </a:cxn>
              <a:cxn ang="0">
                <a:pos x="63" y="81"/>
              </a:cxn>
              <a:cxn ang="0">
                <a:pos x="38" y="74"/>
              </a:cxn>
              <a:cxn ang="0">
                <a:pos x="0" y="93"/>
              </a:cxn>
              <a:cxn ang="0">
                <a:pos x="752" y="93"/>
              </a:cxn>
            </a:cxnLst>
            <a:rect l="txL" t="txT" r="txR" b="txB"/>
            <a:pathLst>
              <a:path w="752" h="93">
                <a:moveTo>
                  <a:pt x="752" y="93"/>
                </a:moveTo>
                <a:cubicBezTo>
                  <a:pt x="743" y="81"/>
                  <a:pt x="729" y="74"/>
                  <a:pt x="714" y="74"/>
                </a:cubicBezTo>
                <a:cubicBezTo>
                  <a:pt x="700" y="74"/>
                  <a:pt x="688" y="79"/>
                  <a:pt x="680" y="88"/>
                </a:cubicBezTo>
                <a:cubicBezTo>
                  <a:pt x="669" y="70"/>
                  <a:pt x="649" y="57"/>
                  <a:pt x="627" y="57"/>
                </a:cubicBezTo>
                <a:cubicBezTo>
                  <a:pt x="609" y="57"/>
                  <a:pt x="594" y="64"/>
                  <a:pt x="583" y="75"/>
                </a:cubicBezTo>
                <a:cubicBezTo>
                  <a:pt x="577" y="48"/>
                  <a:pt x="553" y="27"/>
                  <a:pt x="524" y="27"/>
                </a:cubicBezTo>
                <a:cubicBezTo>
                  <a:pt x="505" y="27"/>
                  <a:pt x="489" y="36"/>
                  <a:pt x="478" y="49"/>
                </a:cubicBezTo>
                <a:cubicBezTo>
                  <a:pt x="472" y="21"/>
                  <a:pt x="447" y="0"/>
                  <a:pt x="418" y="0"/>
                </a:cubicBezTo>
                <a:cubicBezTo>
                  <a:pt x="385" y="0"/>
                  <a:pt x="358" y="27"/>
                  <a:pt x="357" y="61"/>
                </a:cubicBezTo>
                <a:cubicBezTo>
                  <a:pt x="347" y="51"/>
                  <a:pt x="333" y="45"/>
                  <a:pt x="317" y="45"/>
                </a:cubicBezTo>
                <a:cubicBezTo>
                  <a:pt x="301" y="45"/>
                  <a:pt x="286" y="52"/>
                  <a:pt x="275" y="62"/>
                </a:cubicBezTo>
                <a:cubicBezTo>
                  <a:pt x="270" y="33"/>
                  <a:pt x="246" y="12"/>
                  <a:pt x="216" y="12"/>
                </a:cubicBezTo>
                <a:cubicBezTo>
                  <a:pt x="184" y="12"/>
                  <a:pt x="159" y="36"/>
                  <a:pt x="155" y="66"/>
                </a:cubicBezTo>
                <a:cubicBezTo>
                  <a:pt x="145" y="57"/>
                  <a:pt x="131" y="51"/>
                  <a:pt x="115" y="51"/>
                </a:cubicBezTo>
                <a:cubicBezTo>
                  <a:pt x="93" y="51"/>
                  <a:pt x="73" y="63"/>
                  <a:pt x="63" y="81"/>
                </a:cubicBezTo>
                <a:cubicBezTo>
                  <a:pt x="56" y="76"/>
                  <a:pt x="47" y="74"/>
                  <a:pt x="38" y="74"/>
                </a:cubicBezTo>
                <a:cubicBezTo>
                  <a:pt x="23" y="74"/>
                  <a:pt x="9" y="81"/>
                  <a:pt x="0" y="93"/>
                </a:cubicBezTo>
                <a:cubicBezTo>
                  <a:pt x="752" y="93"/>
                  <a:pt x="752" y="93"/>
                  <a:pt x="752" y="93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7" name="Freeform 8"/>
          <p:cNvSpPr/>
          <p:nvPr/>
        </p:nvSpPr>
        <p:spPr>
          <a:xfrm>
            <a:off x="7219950" y="1214438"/>
            <a:ext cx="2297113" cy="487362"/>
          </a:xfrm>
          <a:custGeom>
            <a:avLst/>
            <a:gdLst>
              <a:gd name="txL" fmla="*/ 0 w 751"/>
              <a:gd name="txT" fmla="*/ 0 h 93"/>
              <a:gd name="txR" fmla="*/ 751 w 751"/>
              <a:gd name="txB" fmla="*/ 93 h 93"/>
            </a:gdLst>
            <a:ahLst/>
            <a:cxnLst>
              <a:cxn ang="0">
                <a:pos x="751" y="93"/>
              </a:cxn>
              <a:cxn ang="0">
                <a:pos x="713" y="74"/>
              </a:cxn>
              <a:cxn ang="0">
                <a:pos x="679" y="88"/>
              </a:cxn>
              <a:cxn ang="0">
                <a:pos x="626" y="57"/>
              </a:cxn>
              <a:cxn ang="0">
                <a:pos x="582" y="75"/>
              </a:cxn>
              <a:cxn ang="0">
                <a:pos x="523" y="27"/>
              </a:cxn>
              <a:cxn ang="0">
                <a:pos x="477" y="48"/>
              </a:cxn>
              <a:cxn ang="0">
                <a:pos x="417" y="0"/>
              </a:cxn>
              <a:cxn ang="0">
                <a:pos x="357" y="61"/>
              </a:cxn>
              <a:cxn ang="0">
                <a:pos x="316" y="45"/>
              </a:cxn>
              <a:cxn ang="0">
                <a:pos x="275" y="62"/>
              </a:cxn>
              <a:cxn ang="0">
                <a:pos x="215" y="12"/>
              </a:cxn>
              <a:cxn ang="0">
                <a:pos x="155" y="66"/>
              </a:cxn>
              <a:cxn ang="0">
                <a:pos x="114" y="51"/>
              </a:cxn>
              <a:cxn ang="0">
                <a:pos x="62" y="80"/>
              </a:cxn>
              <a:cxn ang="0">
                <a:pos x="38" y="74"/>
              </a:cxn>
              <a:cxn ang="0">
                <a:pos x="0" y="93"/>
              </a:cxn>
              <a:cxn ang="0">
                <a:pos x="751" y="93"/>
              </a:cxn>
            </a:cxnLst>
            <a:rect l="txL" t="txT" r="txR" b="txB"/>
            <a:pathLst>
              <a:path w="751" h="93">
                <a:moveTo>
                  <a:pt x="751" y="93"/>
                </a:moveTo>
                <a:cubicBezTo>
                  <a:pt x="742" y="81"/>
                  <a:pt x="729" y="74"/>
                  <a:pt x="713" y="74"/>
                </a:cubicBezTo>
                <a:cubicBezTo>
                  <a:pt x="700" y="74"/>
                  <a:pt x="688" y="79"/>
                  <a:pt x="679" y="88"/>
                </a:cubicBezTo>
                <a:cubicBezTo>
                  <a:pt x="669" y="69"/>
                  <a:pt x="649" y="57"/>
                  <a:pt x="626" y="57"/>
                </a:cubicBezTo>
                <a:cubicBezTo>
                  <a:pt x="609" y="57"/>
                  <a:pt x="593" y="64"/>
                  <a:pt x="582" y="75"/>
                </a:cubicBezTo>
                <a:cubicBezTo>
                  <a:pt x="576" y="48"/>
                  <a:pt x="552" y="27"/>
                  <a:pt x="523" y="27"/>
                </a:cubicBezTo>
                <a:cubicBezTo>
                  <a:pt x="504" y="27"/>
                  <a:pt x="488" y="35"/>
                  <a:pt x="477" y="48"/>
                </a:cubicBezTo>
                <a:cubicBezTo>
                  <a:pt x="471" y="21"/>
                  <a:pt x="447" y="0"/>
                  <a:pt x="417" y="0"/>
                </a:cubicBezTo>
                <a:cubicBezTo>
                  <a:pt x="384" y="0"/>
                  <a:pt x="357" y="27"/>
                  <a:pt x="357" y="61"/>
                </a:cubicBezTo>
                <a:cubicBezTo>
                  <a:pt x="346" y="51"/>
                  <a:pt x="332" y="45"/>
                  <a:pt x="316" y="45"/>
                </a:cubicBezTo>
                <a:cubicBezTo>
                  <a:pt x="300" y="45"/>
                  <a:pt x="286" y="51"/>
                  <a:pt x="275" y="62"/>
                </a:cubicBezTo>
                <a:cubicBezTo>
                  <a:pt x="270" y="33"/>
                  <a:pt x="245" y="12"/>
                  <a:pt x="215" y="12"/>
                </a:cubicBezTo>
                <a:cubicBezTo>
                  <a:pt x="184" y="12"/>
                  <a:pt x="158" y="35"/>
                  <a:pt x="155" y="66"/>
                </a:cubicBezTo>
                <a:cubicBezTo>
                  <a:pt x="144" y="56"/>
                  <a:pt x="130" y="51"/>
                  <a:pt x="114" y="51"/>
                </a:cubicBezTo>
                <a:cubicBezTo>
                  <a:pt x="92" y="51"/>
                  <a:pt x="73" y="63"/>
                  <a:pt x="62" y="80"/>
                </a:cubicBezTo>
                <a:cubicBezTo>
                  <a:pt x="55" y="76"/>
                  <a:pt x="47" y="74"/>
                  <a:pt x="38" y="74"/>
                </a:cubicBezTo>
                <a:cubicBezTo>
                  <a:pt x="22" y="74"/>
                  <a:pt x="8" y="81"/>
                  <a:pt x="0" y="93"/>
                </a:cubicBezTo>
                <a:cubicBezTo>
                  <a:pt x="751" y="93"/>
                  <a:pt x="751" y="93"/>
                  <a:pt x="751" y="93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8" name="Freeform 9"/>
          <p:cNvSpPr/>
          <p:nvPr/>
        </p:nvSpPr>
        <p:spPr>
          <a:xfrm>
            <a:off x="4324350" y="5373688"/>
            <a:ext cx="2297113" cy="487362"/>
          </a:xfrm>
          <a:custGeom>
            <a:avLst/>
            <a:gdLst>
              <a:gd name="txL" fmla="*/ 0 w 751"/>
              <a:gd name="txT" fmla="*/ 0 h 93"/>
              <a:gd name="txR" fmla="*/ 751 w 751"/>
              <a:gd name="txB" fmla="*/ 93 h 93"/>
            </a:gdLst>
            <a:ahLst/>
            <a:cxnLst>
              <a:cxn ang="0">
                <a:pos x="751" y="93"/>
              </a:cxn>
              <a:cxn ang="0">
                <a:pos x="713" y="74"/>
              </a:cxn>
              <a:cxn ang="0">
                <a:pos x="679" y="88"/>
              </a:cxn>
              <a:cxn ang="0">
                <a:pos x="626" y="57"/>
              </a:cxn>
              <a:cxn ang="0">
                <a:pos x="582" y="75"/>
              </a:cxn>
              <a:cxn ang="0">
                <a:pos x="523" y="27"/>
              </a:cxn>
              <a:cxn ang="0">
                <a:pos x="477" y="49"/>
              </a:cxn>
              <a:cxn ang="0">
                <a:pos x="418" y="0"/>
              </a:cxn>
              <a:cxn ang="0">
                <a:pos x="357" y="61"/>
              </a:cxn>
              <a:cxn ang="0">
                <a:pos x="316" y="45"/>
              </a:cxn>
              <a:cxn ang="0">
                <a:pos x="275" y="62"/>
              </a:cxn>
              <a:cxn ang="0">
                <a:pos x="215" y="12"/>
              </a:cxn>
              <a:cxn ang="0">
                <a:pos x="155" y="66"/>
              </a:cxn>
              <a:cxn ang="0">
                <a:pos x="114" y="51"/>
              </a:cxn>
              <a:cxn ang="0">
                <a:pos x="62" y="81"/>
              </a:cxn>
              <a:cxn ang="0">
                <a:pos x="38" y="74"/>
              </a:cxn>
              <a:cxn ang="0">
                <a:pos x="0" y="93"/>
              </a:cxn>
              <a:cxn ang="0">
                <a:pos x="751" y="93"/>
              </a:cxn>
            </a:cxnLst>
            <a:rect l="txL" t="txT" r="txR" b="txB"/>
            <a:pathLst>
              <a:path w="751" h="93">
                <a:moveTo>
                  <a:pt x="751" y="93"/>
                </a:moveTo>
                <a:cubicBezTo>
                  <a:pt x="743" y="81"/>
                  <a:pt x="729" y="74"/>
                  <a:pt x="713" y="74"/>
                </a:cubicBezTo>
                <a:cubicBezTo>
                  <a:pt x="700" y="74"/>
                  <a:pt x="688" y="79"/>
                  <a:pt x="679" y="88"/>
                </a:cubicBezTo>
                <a:cubicBezTo>
                  <a:pt x="669" y="70"/>
                  <a:pt x="649" y="57"/>
                  <a:pt x="626" y="57"/>
                </a:cubicBezTo>
                <a:cubicBezTo>
                  <a:pt x="609" y="57"/>
                  <a:pt x="593" y="64"/>
                  <a:pt x="582" y="75"/>
                </a:cubicBezTo>
                <a:cubicBezTo>
                  <a:pt x="576" y="48"/>
                  <a:pt x="552" y="27"/>
                  <a:pt x="523" y="27"/>
                </a:cubicBezTo>
                <a:cubicBezTo>
                  <a:pt x="505" y="27"/>
                  <a:pt x="488" y="36"/>
                  <a:pt x="477" y="49"/>
                </a:cubicBezTo>
                <a:cubicBezTo>
                  <a:pt x="471" y="21"/>
                  <a:pt x="447" y="0"/>
                  <a:pt x="418" y="0"/>
                </a:cubicBezTo>
                <a:cubicBezTo>
                  <a:pt x="384" y="0"/>
                  <a:pt x="357" y="27"/>
                  <a:pt x="357" y="61"/>
                </a:cubicBezTo>
                <a:cubicBezTo>
                  <a:pt x="346" y="51"/>
                  <a:pt x="332" y="45"/>
                  <a:pt x="316" y="45"/>
                </a:cubicBezTo>
                <a:cubicBezTo>
                  <a:pt x="300" y="45"/>
                  <a:pt x="286" y="52"/>
                  <a:pt x="275" y="62"/>
                </a:cubicBezTo>
                <a:cubicBezTo>
                  <a:pt x="270" y="33"/>
                  <a:pt x="245" y="12"/>
                  <a:pt x="215" y="12"/>
                </a:cubicBezTo>
                <a:cubicBezTo>
                  <a:pt x="184" y="12"/>
                  <a:pt x="158" y="36"/>
                  <a:pt x="155" y="66"/>
                </a:cubicBezTo>
                <a:cubicBezTo>
                  <a:pt x="144" y="57"/>
                  <a:pt x="130" y="51"/>
                  <a:pt x="114" y="51"/>
                </a:cubicBezTo>
                <a:cubicBezTo>
                  <a:pt x="92" y="51"/>
                  <a:pt x="73" y="63"/>
                  <a:pt x="62" y="81"/>
                </a:cubicBezTo>
                <a:cubicBezTo>
                  <a:pt x="55" y="76"/>
                  <a:pt x="47" y="74"/>
                  <a:pt x="38" y="74"/>
                </a:cubicBezTo>
                <a:cubicBezTo>
                  <a:pt x="22" y="74"/>
                  <a:pt x="8" y="81"/>
                  <a:pt x="0" y="93"/>
                </a:cubicBezTo>
                <a:lnTo>
                  <a:pt x="751" y="93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9" name="Freeform 10"/>
          <p:cNvSpPr/>
          <p:nvPr/>
        </p:nvSpPr>
        <p:spPr>
          <a:xfrm>
            <a:off x="793750" y="4949825"/>
            <a:ext cx="1470025" cy="419100"/>
          </a:xfrm>
          <a:custGeom>
            <a:avLst/>
            <a:gdLst>
              <a:gd name="txL" fmla="*/ 0 w 480"/>
              <a:gd name="txT" fmla="*/ 0 h 81"/>
              <a:gd name="txR" fmla="*/ 480 w 480"/>
              <a:gd name="txB" fmla="*/ 81 h 81"/>
            </a:gdLst>
            <a:ahLst/>
            <a:cxnLst>
              <a:cxn ang="0">
                <a:pos x="480" y="81"/>
              </a:cxn>
              <a:cxn ang="0">
                <a:pos x="436" y="51"/>
              </a:cxn>
              <a:cxn ang="0">
                <a:pos x="405" y="62"/>
              </a:cxn>
              <a:cxn ang="0">
                <a:pos x="363" y="35"/>
              </a:cxn>
              <a:cxn ang="0">
                <a:pos x="338" y="43"/>
              </a:cxn>
              <a:cxn ang="0">
                <a:pos x="280" y="0"/>
              </a:cxn>
              <a:cxn ang="0">
                <a:pos x="231" y="24"/>
              </a:cxn>
              <a:cxn ang="0">
                <a:pos x="201" y="15"/>
              </a:cxn>
              <a:cxn ang="0">
                <a:pos x="154" y="38"/>
              </a:cxn>
              <a:cxn ang="0">
                <a:pos x="121" y="28"/>
              </a:cxn>
              <a:cxn ang="0">
                <a:pos x="67" y="63"/>
              </a:cxn>
              <a:cxn ang="0">
                <a:pos x="41" y="55"/>
              </a:cxn>
              <a:cxn ang="0">
                <a:pos x="0" y="81"/>
              </a:cxn>
              <a:cxn ang="0">
                <a:pos x="480" y="81"/>
              </a:cxn>
            </a:cxnLst>
            <a:rect l="txL" t="txT" r="txR" b="txB"/>
            <a:pathLst>
              <a:path w="480" h="81">
                <a:moveTo>
                  <a:pt x="480" y="81"/>
                </a:moveTo>
                <a:cubicBezTo>
                  <a:pt x="473" y="63"/>
                  <a:pt x="456" y="51"/>
                  <a:pt x="436" y="51"/>
                </a:cubicBezTo>
                <a:cubicBezTo>
                  <a:pt x="424" y="51"/>
                  <a:pt x="414" y="55"/>
                  <a:pt x="405" y="62"/>
                </a:cubicBezTo>
                <a:cubicBezTo>
                  <a:pt x="398" y="46"/>
                  <a:pt x="382" y="35"/>
                  <a:pt x="363" y="35"/>
                </a:cubicBezTo>
                <a:cubicBezTo>
                  <a:pt x="354" y="35"/>
                  <a:pt x="345" y="38"/>
                  <a:pt x="338" y="43"/>
                </a:cubicBezTo>
                <a:cubicBezTo>
                  <a:pt x="330" y="18"/>
                  <a:pt x="307" y="0"/>
                  <a:pt x="280" y="0"/>
                </a:cubicBezTo>
                <a:cubicBezTo>
                  <a:pt x="260" y="0"/>
                  <a:pt x="242" y="9"/>
                  <a:pt x="231" y="24"/>
                </a:cubicBezTo>
                <a:cubicBezTo>
                  <a:pt x="222" y="18"/>
                  <a:pt x="212" y="15"/>
                  <a:pt x="201" y="15"/>
                </a:cubicBezTo>
                <a:cubicBezTo>
                  <a:pt x="182" y="15"/>
                  <a:pt x="165" y="24"/>
                  <a:pt x="154" y="38"/>
                </a:cubicBezTo>
                <a:cubicBezTo>
                  <a:pt x="145" y="32"/>
                  <a:pt x="133" y="28"/>
                  <a:pt x="121" y="28"/>
                </a:cubicBezTo>
                <a:cubicBezTo>
                  <a:pt x="97" y="28"/>
                  <a:pt x="76" y="42"/>
                  <a:pt x="67" y="63"/>
                </a:cubicBezTo>
                <a:cubicBezTo>
                  <a:pt x="59" y="58"/>
                  <a:pt x="51" y="55"/>
                  <a:pt x="41" y="55"/>
                </a:cubicBezTo>
                <a:cubicBezTo>
                  <a:pt x="23" y="55"/>
                  <a:pt x="7" y="66"/>
                  <a:pt x="0" y="81"/>
                </a:cubicBezTo>
                <a:lnTo>
                  <a:pt x="480" y="81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0" name="Freeform 11"/>
          <p:cNvSpPr/>
          <p:nvPr/>
        </p:nvSpPr>
        <p:spPr>
          <a:xfrm>
            <a:off x="6111875" y="2573338"/>
            <a:ext cx="1465263" cy="423862"/>
          </a:xfrm>
          <a:custGeom>
            <a:avLst/>
            <a:gdLst>
              <a:gd name="txL" fmla="*/ 0 w 479"/>
              <a:gd name="txT" fmla="*/ 0 h 81"/>
              <a:gd name="txR" fmla="*/ 479 w 479"/>
              <a:gd name="txB" fmla="*/ 81 h 81"/>
            </a:gdLst>
            <a:ahLst/>
            <a:cxnLst>
              <a:cxn ang="0">
                <a:pos x="479" y="81"/>
              </a:cxn>
              <a:cxn ang="0">
                <a:pos x="436" y="51"/>
              </a:cxn>
              <a:cxn ang="0">
                <a:pos x="405" y="62"/>
              </a:cxn>
              <a:cxn ang="0">
                <a:pos x="363" y="36"/>
              </a:cxn>
              <a:cxn ang="0">
                <a:pos x="338" y="43"/>
              </a:cxn>
              <a:cxn ang="0">
                <a:pos x="279" y="0"/>
              </a:cxn>
              <a:cxn ang="0">
                <a:pos x="231" y="24"/>
              </a:cxn>
              <a:cxn ang="0">
                <a:pos x="201" y="16"/>
              </a:cxn>
              <a:cxn ang="0">
                <a:pos x="154" y="38"/>
              </a:cxn>
              <a:cxn ang="0">
                <a:pos x="121" y="29"/>
              </a:cxn>
              <a:cxn ang="0">
                <a:pos x="66" y="63"/>
              </a:cxn>
              <a:cxn ang="0">
                <a:pos x="41" y="56"/>
              </a:cxn>
              <a:cxn ang="0">
                <a:pos x="0" y="81"/>
              </a:cxn>
              <a:cxn ang="0">
                <a:pos x="479" y="81"/>
              </a:cxn>
            </a:cxnLst>
            <a:rect l="txL" t="txT" r="txR" b="txB"/>
            <a:pathLst>
              <a:path w="479" h="81">
                <a:moveTo>
                  <a:pt x="479" y="81"/>
                </a:moveTo>
                <a:cubicBezTo>
                  <a:pt x="473" y="64"/>
                  <a:pt x="456" y="51"/>
                  <a:pt x="436" y="51"/>
                </a:cubicBezTo>
                <a:cubicBezTo>
                  <a:pt x="424" y="51"/>
                  <a:pt x="414" y="55"/>
                  <a:pt x="405" y="62"/>
                </a:cubicBezTo>
                <a:cubicBezTo>
                  <a:pt x="398" y="47"/>
                  <a:pt x="382" y="36"/>
                  <a:pt x="363" y="36"/>
                </a:cubicBezTo>
                <a:cubicBezTo>
                  <a:pt x="354" y="36"/>
                  <a:pt x="345" y="38"/>
                  <a:pt x="338" y="43"/>
                </a:cubicBezTo>
                <a:cubicBezTo>
                  <a:pt x="330" y="18"/>
                  <a:pt x="307" y="0"/>
                  <a:pt x="279" y="0"/>
                </a:cubicBezTo>
                <a:cubicBezTo>
                  <a:pt x="260" y="0"/>
                  <a:pt x="242" y="9"/>
                  <a:pt x="231" y="24"/>
                </a:cubicBezTo>
                <a:cubicBezTo>
                  <a:pt x="222" y="19"/>
                  <a:pt x="212" y="16"/>
                  <a:pt x="201" y="16"/>
                </a:cubicBezTo>
                <a:cubicBezTo>
                  <a:pt x="182" y="16"/>
                  <a:pt x="165" y="25"/>
                  <a:pt x="154" y="38"/>
                </a:cubicBezTo>
                <a:cubicBezTo>
                  <a:pt x="144" y="32"/>
                  <a:pt x="133" y="29"/>
                  <a:pt x="121" y="29"/>
                </a:cubicBezTo>
                <a:cubicBezTo>
                  <a:pt x="97" y="29"/>
                  <a:pt x="76" y="43"/>
                  <a:pt x="66" y="63"/>
                </a:cubicBezTo>
                <a:cubicBezTo>
                  <a:pt x="59" y="58"/>
                  <a:pt x="51" y="56"/>
                  <a:pt x="41" y="56"/>
                </a:cubicBezTo>
                <a:cubicBezTo>
                  <a:pt x="23" y="56"/>
                  <a:pt x="7" y="66"/>
                  <a:pt x="0" y="81"/>
                </a:cubicBezTo>
                <a:lnTo>
                  <a:pt x="479" y="81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1" name="Freeform 12"/>
          <p:cNvSpPr/>
          <p:nvPr/>
        </p:nvSpPr>
        <p:spPr>
          <a:xfrm>
            <a:off x="9747250" y="1046163"/>
            <a:ext cx="1470025" cy="419100"/>
          </a:xfrm>
          <a:custGeom>
            <a:avLst/>
            <a:gdLst>
              <a:gd name="txL" fmla="*/ 0 w 480"/>
              <a:gd name="txT" fmla="*/ 0 h 81"/>
              <a:gd name="txR" fmla="*/ 480 w 480"/>
              <a:gd name="txB" fmla="*/ 81 h 81"/>
            </a:gdLst>
            <a:ahLst/>
            <a:cxnLst>
              <a:cxn ang="0">
                <a:pos x="480" y="81"/>
              </a:cxn>
              <a:cxn ang="0">
                <a:pos x="436" y="51"/>
              </a:cxn>
              <a:cxn ang="0">
                <a:pos x="406" y="63"/>
              </a:cxn>
              <a:cxn ang="0">
                <a:pos x="364" y="36"/>
              </a:cxn>
              <a:cxn ang="0">
                <a:pos x="338" y="44"/>
              </a:cxn>
              <a:cxn ang="0">
                <a:pos x="280" y="0"/>
              </a:cxn>
              <a:cxn ang="0">
                <a:pos x="232" y="24"/>
              </a:cxn>
              <a:cxn ang="0">
                <a:pos x="202" y="16"/>
              </a:cxn>
              <a:cxn ang="0">
                <a:pos x="155" y="39"/>
              </a:cxn>
              <a:cxn ang="0">
                <a:pos x="122" y="29"/>
              </a:cxn>
              <a:cxn ang="0">
                <a:pos x="67" y="63"/>
              </a:cxn>
              <a:cxn ang="0">
                <a:pos x="42" y="56"/>
              </a:cxn>
              <a:cxn ang="0">
                <a:pos x="0" y="81"/>
              </a:cxn>
              <a:cxn ang="0">
                <a:pos x="480" y="81"/>
              </a:cxn>
            </a:cxnLst>
            <a:rect l="txL" t="txT" r="txR" b="txB"/>
            <a:pathLst>
              <a:path w="480" h="81">
                <a:moveTo>
                  <a:pt x="480" y="81"/>
                </a:moveTo>
                <a:cubicBezTo>
                  <a:pt x="473" y="64"/>
                  <a:pt x="456" y="51"/>
                  <a:pt x="436" y="51"/>
                </a:cubicBezTo>
                <a:cubicBezTo>
                  <a:pt x="425" y="51"/>
                  <a:pt x="414" y="56"/>
                  <a:pt x="406" y="63"/>
                </a:cubicBezTo>
                <a:cubicBezTo>
                  <a:pt x="399" y="47"/>
                  <a:pt x="382" y="36"/>
                  <a:pt x="364" y="36"/>
                </a:cubicBezTo>
                <a:cubicBezTo>
                  <a:pt x="354" y="36"/>
                  <a:pt x="346" y="39"/>
                  <a:pt x="338" y="44"/>
                </a:cubicBezTo>
                <a:cubicBezTo>
                  <a:pt x="331" y="18"/>
                  <a:pt x="308" y="0"/>
                  <a:pt x="280" y="0"/>
                </a:cubicBezTo>
                <a:cubicBezTo>
                  <a:pt x="260" y="0"/>
                  <a:pt x="243" y="10"/>
                  <a:pt x="232" y="24"/>
                </a:cubicBezTo>
                <a:cubicBezTo>
                  <a:pt x="223" y="19"/>
                  <a:pt x="213" y="16"/>
                  <a:pt x="202" y="16"/>
                </a:cubicBezTo>
                <a:cubicBezTo>
                  <a:pt x="183" y="16"/>
                  <a:pt x="166" y="25"/>
                  <a:pt x="155" y="39"/>
                </a:cubicBezTo>
                <a:cubicBezTo>
                  <a:pt x="145" y="32"/>
                  <a:pt x="134" y="29"/>
                  <a:pt x="122" y="29"/>
                </a:cubicBezTo>
                <a:cubicBezTo>
                  <a:pt x="98" y="29"/>
                  <a:pt x="77" y="43"/>
                  <a:pt x="67" y="63"/>
                </a:cubicBezTo>
                <a:cubicBezTo>
                  <a:pt x="60" y="58"/>
                  <a:pt x="51" y="56"/>
                  <a:pt x="42" y="56"/>
                </a:cubicBezTo>
                <a:cubicBezTo>
                  <a:pt x="24" y="56"/>
                  <a:pt x="8" y="66"/>
                  <a:pt x="0" y="81"/>
                </a:cubicBezTo>
                <a:lnTo>
                  <a:pt x="480" y="81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2" name="Freeform 13"/>
          <p:cNvSpPr/>
          <p:nvPr/>
        </p:nvSpPr>
        <p:spPr>
          <a:xfrm>
            <a:off x="8064500" y="4656138"/>
            <a:ext cx="1470025" cy="423862"/>
          </a:xfrm>
          <a:custGeom>
            <a:avLst/>
            <a:gdLst>
              <a:gd name="txL" fmla="*/ 0 w 480"/>
              <a:gd name="txT" fmla="*/ 0 h 81"/>
              <a:gd name="txR" fmla="*/ 480 w 480"/>
              <a:gd name="txB" fmla="*/ 81 h 81"/>
            </a:gdLst>
            <a:ahLst/>
            <a:cxnLst>
              <a:cxn ang="0">
                <a:pos x="480" y="81"/>
              </a:cxn>
              <a:cxn ang="0">
                <a:pos x="437" y="51"/>
              </a:cxn>
              <a:cxn ang="0">
                <a:pos x="406" y="62"/>
              </a:cxn>
              <a:cxn ang="0">
                <a:pos x="364" y="35"/>
              </a:cxn>
              <a:cxn ang="0">
                <a:pos x="338" y="43"/>
              </a:cxn>
              <a:cxn ang="0">
                <a:pos x="280" y="0"/>
              </a:cxn>
              <a:cxn ang="0">
                <a:pos x="232" y="23"/>
              </a:cxn>
              <a:cxn ang="0">
                <a:pos x="202" y="15"/>
              </a:cxn>
              <a:cxn ang="0">
                <a:pos x="155" y="38"/>
              </a:cxn>
              <a:cxn ang="0">
                <a:pos x="122" y="28"/>
              </a:cxn>
              <a:cxn ang="0">
                <a:pos x="67" y="62"/>
              </a:cxn>
              <a:cxn ang="0">
                <a:pos x="42" y="55"/>
              </a:cxn>
              <a:cxn ang="0">
                <a:pos x="0" y="81"/>
              </a:cxn>
              <a:cxn ang="0">
                <a:pos x="480" y="81"/>
              </a:cxn>
            </a:cxnLst>
            <a:rect l="txL" t="txT" r="txR" b="txB"/>
            <a:pathLst>
              <a:path w="480" h="81">
                <a:moveTo>
                  <a:pt x="480" y="81"/>
                </a:moveTo>
                <a:cubicBezTo>
                  <a:pt x="474" y="63"/>
                  <a:pt x="457" y="51"/>
                  <a:pt x="437" y="51"/>
                </a:cubicBezTo>
                <a:cubicBezTo>
                  <a:pt x="425" y="51"/>
                  <a:pt x="414" y="55"/>
                  <a:pt x="406" y="62"/>
                </a:cubicBezTo>
                <a:cubicBezTo>
                  <a:pt x="399" y="46"/>
                  <a:pt x="383" y="35"/>
                  <a:pt x="364" y="35"/>
                </a:cubicBezTo>
                <a:cubicBezTo>
                  <a:pt x="355" y="35"/>
                  <a:pt x="346" y="38"/>
                  <a:pt x="338" y="43"/>
                </a:cubicBezTo>
                <a:cubicBezTo>
                  <a:pt x="331" y="18"/>
                  <a:pt x="308" y="0"/>
                  <a:pt x="280" y="0"/>
                </a:cubicBezTo>
                <a:cubicBezTo>
                  <a:pt x="261" y="0"/>
                  <a:pt x="243" y="9"/>
                  <a:pt x="232" y="23"/>
                </a:cubicBezTo>
                <a:cubicBezTo>
                  <a:pt x="223" y="18"/>
                  <a:pt x="213" y="15"/>
                  <a:pt x="202" y="15"/>
                </a:cubicBezTo>
                <a:cubicBezTo>
                  <a:pt x="183" y="15"/>
                  <a:pt x="166" y="24"/>
                  <a:pt x="155" y="38"/>
                </a:cubicBezTo>
                <a:cubicBezTo>
                  <a:pt x="145" y="32"/>
                  <a:pt x="134" y="28"/>
                  <a:pt x="122" y="28"/>
                </a:cubicBezTo>
                <a:cubicBezTo>
                  <a:pt x="98" y="28"/>
                  <a:pt x="77" y="42"/>
                  <a:pt x="67" y="62"/>
                </a:cubicBezTo>
                <a:cubicBezTo>
                  <a:pt x="60" y="58"/>
                  <a:pt x="51" y="55"/>
                  <a:pt x="42" y="55"/>
                </a:cubicBezTo>
                <a:cubicBezTo>
                  <a:pt x="24" y="55"/>
                  <a:pt x="8" y="66"/>
                  <a:pt x="0" y="81"/>
                </a:cubicBezTo>
                <a:cubicBezTo>
                  <a:pt x="480" y="81"/>
                  <a:pt x="480" y="81"/>
                  <a:pt x="480" y="81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3" name="Freeform 14"/>
          <p:cNvSpPr/>
          <p:nvPr/>
        </p:nvSpPr>
        <p:spPr>
          <a:xfrm>
            <a:off x="9671050" y="5205413"/>
            <a:ext cx="1820863" cy="573087"/>
          </a:xfrm>
          <a:custGeom>
            <a:avLst/>
            <a:gdLst>
              <a:gd name="txL" fmla="*/ 0 w 595"/>
              <a:gd name="txT" fmla="*/ 0 h 110"/>
              <a:gd name="txR" fmla="*/ 595 w 595"/>
              <a:gd name="txB" fmla="*/ 110 h 110"/>
            </a:gdLst>
            <a:ahLst/>
            <a:cxnLst>
              <a:cxn ang="0">
                <a:pos x="434" y="63"/>
              </a:cxn>
              <a:cxn ang="0">
                <a:pos x="360" y="0"/>
              </a:cxn>
              <a:cxn ang="0">
                <a:pos x="285" y="67"/>
              </a:cxn>
              <a:cxn ang="0">
                <a:pos x="246" y="53"/>
              </a:cxn>
              <a:cxn ang="0">
                <a:pos x="203" y="71"/>
              </a:cxn>
              <a:cxn ang="0">
                <a:pos x="193" y="85"/>
              </a:cxn>
              <a:cxn ang="0">
                <a:pos x="186" y="71"/>
              </a:cxn>
              <a:cxn ang="0">
                <a:pos x="134" y="42"/>
              </a:cxn>
              <a:cxn ang="0">
                <a:pos x="83" y="71"/>
              </a:cxn>
              <a:cxn ang="0">
                <a:pos x="74" y="94"/>
              </a:cxn>
              <a:cxn ang="0">
                <a:pos x="42" y="79"/>
              </a:cxn>
              <a:cxn ang="0">
                <a:pos x="0" y="110"/>
              </a:cxn>
              <a:cxn ang="0">
                <a:pos x="595" y="110"/>
              </a:cxn>
              <a:cxn ang="0">
                <a:pos x="552" y="87"/>
              </a:cxn>
              <a:cxn ang="0">
                <a:pos x="520" y="98"/>
              </a:cxn>
              <a:cxn ang="0">
                <a:pos x="503" y="71"/>
              </a:cxn>
              <a:cxn ang="0">
                <a:pos x="462" y="56"/>
              </a:cxn>
              <a:cxn ang="0">
                <a:pos x="434" y="63"/>
              </a:cxn>
            </a:cxnLst>
            <a:rect l="txL" t="txT" r="txR" b="txB"/>
            <a:pathLst>
              <a:path w="595" h="110">
                <a:moveTo>
                  <a:pt x="434" y="63"/>
                </a:moveTo>
                <a:cubicBezTo>
                  <a:pt x="428" y="27"/>
                  <a:pt x="397" y="0"/>
                  <a:pt x="360" y="0"/>
                </a:cubicBezTo>
                <a:cubicBezTo>
                  <a:pt x="321" y="0"/>
                  <a:pt x="289" y="29"/>
                  <a:pt x="285" y="67"/>
                </a:cubicBezTo>
                <a:cubicBezTo>
                  <a:pt x="274" y="59"/>
                  <a:pt x="261" y="53"/>
                  <a:pt x="246" y="53"/>
                </a:cubicBezTo>
                <a:cubicBezTo>
                  <a:pt x="229" y="53"/>
                  <a:pt x="214" y="60"/>
                  <a:pt x="203" y="71"/>
                </a:cubicBezTo>
                <a:cubicBezTo>
                  <a:pt x="199" y="75"/>
                  <a:pt x="196" y="80"/>
                  <a:pt x="193" y="85"/>
                </a:cubicBezTo>
                <a:cubicBezTo>
                  <a:pt x="191" y="80"/>
                  <a:pt x="189" y="75"/>
                  <a:pt x="186" y="71"/>
                </a:cubicBezTo>
                <a:cubicBezTo>
                  <a:pt x="176" y="53"/>
                  <a:pt x="157" y="42"/>
                  <a:pt x="134" y="42"/>
                </a:cubicBezTo>
                <a:cubicBezTo>
                  <a:pt x="112" y="42"/>
                  <a:pt x="93" y="53"/>
                  <a:pt x="83" y="71"/>
                </a:cubicBezTo>
                <a:cubicBezTo>
                  <a:pt x="78" y="78"/>
                  <a:pt x="76" y="86"/>
                  <a:pt x="74" y="94"/>
                </a:cubicBezTo>
                <a:cubicBezTo>
                  <a:pt x="66" y="85"/>
                  <a:pt x="55" y="79"/>
                  <a:pt x="42" y="79"/>
                </a:cubicBezTo>
                <a:cubicBezTo>
                  <a:pt x="22" y="79"/>
                  <a:pt x="5" y="92"/>
                  <a:pt x="0" y="110"/>
                </a:cubicBezTo>
                <a:cubicBezTo>
                  <a:pt x="595" y="110"/>
                  <a:pt x="595" y="110"/>
                  <a:pt x="595" y="110"/>
                </a:cubicBezTo>
                <a:cubicBezTo>
                  <a:pt x="586" y="96"/>
                  <a:pt x="570" y="87"/>
                  <a:pt x="552" y="87"/>
                </a:cubicBezTo>
                <a:cubicBezTo>
                  <a:pt x="540" y="87"/>
                  <a:pt x="529" y="91"/>
                  <a:pt x="520" y="98"/>
                </a:cubicBezTo>
                <a:cubicBezTo>
                  <a:pt x="517" y="87"/>
                  <a:pt x="511" y="78"/>
                  <a:pt x="503" y="71"/>
                </a:cubicBezTo>
                <a:cubicBezTo>
                  <a:pt x="492" y="61"/>
                  <a:pt x="478" y="56"/>
                  <a:pt x="462" y="56"/>
                </a:cubicBezTo>
                <a:cubicBezTo>
                  <a:pt x="452" y="56"/>
                  <a:pt x="442" y="58"/>
                  <a:pt x="434" y="63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4" name="Freeform 15"/>
          <p:cNvSpPr/>
          <p:nvPr/>
        </p:nvSpPr>
        <p:spPr>
          <a:xfrm>
            <a:off x="5394325" y="476250"/>
            <a:ext cx="1825625" cy="574675"/>
          </a:xfrm>
          <a:custGeom>
            <a:avLst/>
            <a:gdLst>
              <a:gd name="txL" fmla="*/ 0 w 596"/>
              <a:gd name="txT" fmla="*/ 0 h 110"/>
              <a:gd name="txR" fmla="*/ 596 w 596"/>
              <a:gd name="txB" fmla="*/ 110 h 110"/>
            </a:gdLst>
            <a:ahLst/>
            <a:cxnLst>
              <a:cxn ang="0">
                <a:pos x="434" y="63"/>
              </a:cxn>
              <a:cxn ang="0">
                <a:pos x="360" y="0"/>
              </a:cxn>
              <a:cxn ang="0">
                <a:pos x="285" y="68"/>
              </a:cxn>
              <a:cxn ang="0">
                <a:pos x="246" y="54"/>
              </a:cxn>
              <a:cxn ang="0">
                <a:pos x="204" y="72"/>
              </a:cxn>
              <a:cxn ang="0">
                <a:pos x="193" y="86"/>
              </a:cxn>
              <a:cxn ang="0">
                <a:pos x="187" y="72"/>
              </a:cxn>
              <a:cxn ang="0">
                <a:pos x="135" y="42"/>
              </a:cxn>
              <a:cxn ang="0">
                <a:pos x="83" y="72"/>
              </a:cxn>
              <a:cxn ang="0">
                <a:pos x="75" y="94"/>
              </a:cxn>
              <a:cxn ang="0">
                <a:pos x="42" y="80"/>
              </a:cxn>
              <a:cxn ang="0">
                <a:pos x="0" y="110"/>
              </a:cxn>
              <a:cxn ang="0">
                <a:pos x="596" y="110"/>
              </a:cxn>
              <a:cxn ang="0">
                <a:pos x="552" y="87"/>
              </a:cxn>
              <a:cxn ang="0">
                <a:pos x="521" y="98"/>
              </a:cxn>
              <a:cxn ang="0">
                <a:pos x="503" y="72"/>
              </a:cxn>
              <a:cxn ang="0">
                <a:pos x="463" y="56"/>
              </a:cxn>
              <a:cxn ang="0">
                <a:pos x="434" y="63"/>
              </a:cxn>
            </a:cxnLst>
            <a:rect l="txL" t="txT" r="txR" b="txB"/>
            <a:pathLst>
              <a:path w="596" h="110">
                <a:moveTo>
                  <a:pt x="434" y="63"/>
                </a:moveTo>
                <a:cubicBezTo>
                  <a:pt x="428" y="27"/>
                  <a:pt x="397" y="0"/>
                  <a:pt x="360" y="0"/>
                </a:cubicBezTo>
                <a:cubicBezTo>
                  <a:pt x="321" y="0"/>
                  <a:pt x="289" y="30"/>
                  <a:pt x="285" y="68"/>
                </a:cubicBezTo>
                <a:cubicBezTo>
                  <a:pt x="275" y="59"/>
                  <a:pt x="261" y="54"/>
                  <a:pt x="246" y="54"/>
                </a:cubicBezTo>
                <a:cubicBezTo>
                  <a:pt x="230" y="54"/>
                  <a:pt x="215" y="61"/>
                  <a:pt x="204" y="72"/>
                </a:cubicBezTo>
                <a:cubicBezTo>
                  <a:pt x="200" y="76"/>
                  <a:pt x="196" y="80"/>
                  <a:pt x="193" y="86"/>
                </a:cubicBezTo>
                <a:cubicBezTo>
                  <a:pt x="192" y="81"/>
                  <a:pt x="190" y="76"/>
                  <a:pt x="187" y="72"/>
                </a:cubicBezTo>
                <a:cubicBezTo>
                  <a:pt x="176" y="54"/>
                  <a:pt x="157" y="42"/>
                  <a:pt x="135" y="42"/>
                </a:cubicBezTo>
                <a:cubicBezTo>
                  <a:pt x="113" y="42"/>
                  <a:pt x="94" y="54"/>
                  <a:pt x="83" y="72"/>
                </a:cubicBezTo>
                <a:cubicBezTo>
                  <a:pt x="79" y="78"/>
                  <a:pt x="76" y="86"/>
                  <a:pt x="75" y="94"/>
                </a:cubicBezTo>
                <a:cubicBezTo>
                  <a:pt x="67" y="85"/>
                  <a:pt x="55" y="80"/>
                  <a:pt x="42" y="80"/>
                </a:cubicBezTo>
                <a:cubicBezTo>
                  <a:pt x="22" y="80"/>
                  <a:pt x="6" y="92"/>
                  <a:pt x="0" y="110"/>
                </a:cubicBezTo>
                <a:cubicBezTo>
                  <a:pt x="596" y="110"/>
                  <a:pt x="596" y="110"/>
                  <a:pt x="596" y="110"/>
                </a:cubicBezTo>
                <a:cubicBezTo>
                  <a:pt x="586" y="96"/>
                  <a:pt x="570" y="87"/>
                  <a:pt x="552" y="87"/>
                </a:cubicBezTo>
                <a:cubicBezTo>
                  <a:pt x="540" y="87"/>
                  <a:pt x="529" y="91"/>
                  <a:pt x="521" y="98"/>
                </a:cubicBezTo>
                <a:cubicBezTo>
                  <a:pt x="517" y="88"/>
                  <a:pt x="511" y="79"/>
                  <a:pt x="503" y="72"/>
                </a:cubicBezTo>
                <a:cubicBezTo>
                  <a:pt x="492" y="62"/>
                  <a:pt x="478" y="56"/>
                  <a:pt x="463" y="56"/>
                </a:cubicBezTo>
                <a:cubicBezTo>
                  <a:pt x="452" y="56"/>
                  <a:pt x="443" y="59"/>
                  <a:pt x="434" y="6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5" name="Freeform 16"/>
          <p:cNvSpPr/>
          <p:nvPr/>
        </p:nvSpPr>
        <p:spPr>
          <a:xfrm>
            <a:off x="9382125" y="2613025"/>
            <a:ext cx="1819275" cy="573088"/>
          </a:xfrm>
          <a:custGeom>
            <a:avLst/>
            <a:gdLst>
              <a:gd name="txL" fmla="*/ 0 w 595"/>
              <a:gd name="txT" fmla="*/ 0 h 110"/>
              <a:gd name="txR" fmla="*/ 595 w 595"/>
              <a:gd name="txB" fmla="*/ 110 h 110"/>
            </a:gdLst>
            <a:ahLst/>
            <a:cxnLst>
              <a:cxn ang="0">
                <a:pos x="434" y="63"/>
              </a:cxn>
              <a:cxn ang="0">
                <a:pos x="360" y="0"/>
              </a:cxn>
              <a:cxn ang="0">
                <a:pos x="285" y="68"/>
              </a:cxn>
              <a:cxn ang="0">
                <a:pos x="246" y="54"/>
              </a:cxn>
              <a:cxn ang="0">
                <a:pos x="204" y="72"/>
              </a:cxn>
              <a:cxn ang="0">
                <a:pos x="193" y="86"/>
              </a:cxn>
              <a:cxn ang="0">
                <a:pos x="187" y="72"/>
              </a:cxn>
              <a:cxn ang="0">
                <a:pos x="135" y="42"/>
              </a:cxn>
              <a:cxn ang="0">
                <a:pos x="83" y="72"/>
              </a:cxn>
              <a:cxn ang="0">
                <a:pos x="75" y="95"/>
              </a:cxn>
              <a:cxn ang="0">
                <a:pos x="42" y="80"/>
              </a:cxn>
              <a:cxn ang="0">
                <a:pos x="0" y="110"/>
              </a:cxn>
              <a:cxn ang="0">
                <a:pos x="595" y="110"/>
              </a:cxn>
              <a:cxn ang="0">
                <a:pos x="552" y="88"/>
              </a:cxn>
              <a:cxn ang="0">
                <a:pos x="520" y="98"/>
              </a:cxn>
              <a:cxn ang="0">
                <a:pos x="503" y="72"/>
              </a:cxn>
              <a:cxn ang="0">
                <a:pos x="463" y="56"/>
              </a:cxn>
              <a:cxn ang="0">
                <a:pos x="434" y="63"/>
              </a:cxn>
            </a:cxnLst>
            <a:rect l="txL" t="txT" r="txR" b="txB"/>
            <a:pathLst>
              <a:path w="595" h="110">
                <a:moveTo>
                  <a:pt x="434" y="63"/>
                </a:moveTo>
                <a:cubicBezTo>
                  <a:pt x="428" y="28"/>
                  <a:pt x="397" y="0"/>
                  <a:pt x="360" y="0"/>
                </a:cubicBezTo>
                <a:cubicBezTo>
                  <a:pt x="321" y="0"/>
                  <a:pt x="289" y="30"/>
                  <a:pt x="285" y="68"/>
                </a:cubicBezTo>
                <a:cubicBezTo>
                  <a:pt x="275" y="59"/>
                  <a:pt x="261" y="54"/>
                  <a:pt x="246" y="54"/>
                </a:cubicBezTo>
                <a:cubicBezTo>
                  <a:pt x="230" y="54"/>
                  <a:pt x="215" y="61"/>
                  <a:pt x="204" y="72"/>
                </a:cubicBezTo>
                <a:cubicBezTo>
                  <a:pt x="199" y="76"/>
                  <a:pt x="196" y="81"/>
                  <a:pt x="193" y="86"/>
                </a:cubicBezTo>
                <a:cubicBezTo>
                  <a:pt x="192" y="81"/>
                  <a:pt x="189" y="76"/>
                  <a:pt x="187" y="72"/>
                </a:cubicBezTo>
                <a:cubicBezTo>
                  <a:pt x="176" y="54"/>
                  <a:pt x="157" y="42"/>
                  <a:pt x="135" y="42"/>
                </a:cubicBezTo>
                <a:cubicBezTo>
                  <a:pt x="113" y="42"/>
                  <a:pt x="93" y="54"/>
                  <a:pt x="83" y="72"/>
                </a:cubicBezTo>
                <a:cubicBezTo>
                  <a:pt x="79" y="79"/>
                  <a:pt x="76" y="86"/>
                  <a:pt x="75" y="95"/>
                </a:cubicBezTo>
                <a:cubicBezTo>
                  <a:pt x="67" y="85"/>
                  <a:pt x="55" y="80"/>
                  <a:pt x="42" y="80"/>
                </a:cubicBezTo>
                <a:cubicBezTo>
                  <a:pt x="22" y="80"/>
                  <a:pt x="6" y="93"/>
                  <a:pt x="0" y="110"/>
                </a:cubicBezTo>
                <a:cubicBezTo>
                  <a:pt x="595" y="110"/>
                  <a:pt x="595" y="110"/>
                  <a:pt x="595" y="110"/>
                </a:cubicBezTo>
                <a:cubicBezTo>
                  <a:pt x="586" y="97"/>
                  <a:pt x="570" y="88"/>
                  <a:pt x="552" y="88"/>
                </a:cubicBezTo>
                <a:cubicBezTo>
                  <a:pt x="540" y="88"/>
                  <a:pt x="529" y="92"/>
                  <a:pt x="520" y="98"/>
                </a:cubicBezTo>
                <a:cubicBezTo>
                  <a:pt x="517" y="88"/>
                  <a:pt x="511" y="79"/>
                  <a:pt x="503" y="72"/>
                </a:cubicBezTo>
                <a:cubicBezTo>
                  <a:pt x="492" y="62"/>
                  <a:pt x="478" y="56"/>
                  <a:pt x="463" y="56"/>
                </a:cubicBezTo>
                <a:cubicBezTo>
                  <a:pt x="452" y="56"/>
                  <a:pt x="443" y="59"/>
                  <a:pt x="434" y="63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086" name="组合 3085"/>
          <p:cNvGrpSpPr/>
          <p:nvPr/>
        </p:nvGrpSpPr>
        <p:grpSpPr>
          <a:xfrm>
            <a:off x="1220788" y="0"/>
            <a:ext cx="3873500" cy="4191000"/>
            <a:chOff x="0" y="0"/>
            <a:chExt cx="3873219" cy="6858000"/>
          </a:xfrm>
        </p:grpSpPr>
        <p:sp>
          <p:nvSpPr>
            <p:cNvPr id="3087" name="Freeform 17"/>
            <p:cNvSpPr/>
            <p:nvPr/>
          </p:nvSpPr>
          <p:spPr>
            <a:xfrm>
              <a:off x="0" y="756645"/>
              <a:ext cx="835845" cy="115665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88" name="Freeform 18"/>
            <p:cNvSpPr/>
            <p:nvPr/>
          </p:nvSpPr>
          <p:spPr>
            <a:xfrm>
              <a:off x="0" y="756645"/>
              <a:ext cx="835845" cy="115665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89" name="Freeform 19"/>
            <p:cNvSpPr/>
            <p:nvPr/>
          </p:nvSpPr>
          <p:spPr>
            <a:xfrm>
              <a:off x="626175" y="6135091"/>
              <a:ext cx="1008680" cy="722909"/>
            </a:xfrm>
            <a:custGeom>
              <a:avLst/>
              <a:gdLst>
                <a:gd name="txL" fmla="*/ 0 w 356"/>
                <a:gd name="txT" fmla="*/ 0 h 150"/>
                <a:gd name="txR" fmla="*/ 356 w 356"/>
                <a:gd name="txB" fmla="*/ 150 h 150"/>
              </a:gdLst>
              <a:ahLst/>
              <a:cxnLst>
                <a:cxn ang="0">
                  <a:pos x="0" y="1"/>
                </a:cxn>
                <a:cxn ang="0">
                  <a:pos x="209" y="150"/>
                </a:cxn>
                <a:cxn ang="0">
                  <a:pos x="356" y="0"/>
                </a:cxn>
                <a:cxn ang="0">
                  <a:pos x="0" y="1"/>
                </a:cxn>
              </a:cxnLst>
              <a:rect l="txL" t="txT" r="txR" b="txB"/>
              <a:pathLst>
                <a:path w="356" h="150">
                  <a:moveTo>
                    <a:pt x="0" y="1"/>
                  </a:moveTo>
                  <a:lnTo>
                    <a:pt x="209" y="150"/>
                  </a:lnTo>
                  <a:lnTo>
                    <a:pt x="356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0" name="Freeform 20"/>
            <p:cNvSpPr/>
            <p:nvPr/>
          </p:nvSpPr>
          <p:spPr>
            <a:xfrm>
              <a:off x="0" y="0"/>
              <a:ext cx="419339" cy="1633775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1" name="Freeform 21"/>
            <p:cNvSpPr/>
            <p:nvPr/>
          </p:nvSpPr>
          <p:spPr>
            <a:xfrm>
              <a:off x="0" y="0"/>
              <a:ext cx="419339" cy="1633775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2" name="Freeform 22"/>
            <p:cNvSpPr/>
            <p:nvPr/>
          </p:nvSpPr>
          <p:spPr>
            <a:xfrm>
              <a:off x="0" y="351816"/>
              <a:ext cx="835845" cy="128195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3" name="Freeform 23"/>
            <p:cNvSpPr/>
            <p:nvPr/>
          </p:nvSpPr>
          <p:spPr>
            <a:xfrm>
              <a:off x="0" y="351816"/>
              <a:ext cx="835845" cy="128195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4" name="Freeform 24"/>
            <p:cNvSpPr/>
            <p:nvPr/>
          </p:nvSpPr>
          <p:spPr>
            <a:xfrm>
              <a:off x="1980527" y="4785660"/>
              <a:ext cx="935013" cy="1387986"/>
            </a:xfrm>
            <a:custGeom>
              <a:avLst/>
              <a:gdLst>
                <a:gd name="txL" fmla="*/ 0 w 330"/>
                <a:gd name="txT" fmla="*/ 0 h 288"/>
                <a:gd name="txR" fmla="*/ 330 w 330"/>
                <a:gd name="txB" fmla="*/ 288 h 288"/>
              </a:gdLst>
              <a:ahLst/>
              <a:cxnLst>
                <a:cxn ang="0">
                  <a:pos x="0" y="215"/>
                </a:cxn>
                <a:cxn ang="0">
                  <a:pos x="330" y="288"/>
                </a:cxn>
                <a:cxn ang="0">
                  <a:pos x="245" y="0"/>
                </a:cxn>
                <a:cxn ang="0">
                  <a:pos x="0" y="215"/>
                </a:cxn>
              </a:cxnLst>
              <a:rect l="txL" t="txT" r="txR" b="txB"/>
              <a:pathLst>
                <a:path w="330" h="288">
                  <a:moveTo>
                    <a:pt x="0" y="215"/>
                  </a:moveTo>
                  <a:lnTo>
                    <a:pt x="330" y="288"/>
                  </a:lnTo>
                  <a:lnTo>
                    <a:pt x="245" y="0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5" name="Freeform 25"/>
            <p:cNvSpPr/>
            <p:nvPr/>
          </p:nvSpPr>
          <p:spPr>
            <a:xfrm>
              <a:off x="3224377" y="0"/>
              <a:ext cx="456173" cy="530134"/>
            </a:xfrm>
            <a:custGeom>
              <a:avLst/>
              <a:gdLst>
                <a:gd name="txL" fmla="*/ 0 w 161"/>
                <a:gd name="txT" fmla="*/ 0 h 110"/>
                <a:gd name="txR" fmla="*/ 161 w 161"/>
                <a:gd name="txB" fmla="*/ 110 h 110"/>
              </a:gdLst>
              <a:ahLst/>
              <a:cxnLst>
                <a:cxn ang="0">
                  <a:pos x="161" y="0"/>
                </a:cxn>
                <a:cxn ang="0">
                  <a:pos x="0" y="0"/>
                </a:cxn>
                <a:cxn ang="0">
                  <a:pos x="112" y="110"/>
                </a:cxn>
                <a:cxn ang="0">
                  <a:pos x="161" y="0"/>
                </a:cxn>
              </a:cxnLst>
              <a:rect l="txL" t="txT" r="txR" b="txB"/>
              <a:pathLst>
                <a:path w="161" h="110">
                  <a:moveTo>
                    <a:pt x="161" y="0"/>
                  </a:moveTo>
                  <a:lnTo>
                    <a:pt x="0" y="0"/>
                  </a:lnTo>
                  <a:lnTo>
                    <a:pt x="112" y="110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6" name="Freeform 26"/>
            <p:cNvSpPr/>
            <p:nvPr/>
          </p:nvSpPr>
          <p:spPr>
            <a:xfrm>
              <a:off x="2822038" y="0"/>
              <a:ext cx="719677" cy="53013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7" name="Freeform 27"/>
            <p:cNvSpPr/>
            <p:nvPr/>
          </p:nvSpPr>
          <p:spPr>
            <a:xfrm>
              <a:off x="1388352" y="2674765"/>
              <a:ext cx="592175" cy="1378347"/>
            </a:xfrm>
            <a:custGeom>
              <a:avLst/>
              <a:gdLst>
                <a:gd name="txL" fmla="*/ 0 w 209"/>
                <a:gd name="txT" fmla="*/ 0 h 286"/>
                <a:gd name="txR" fmla="*/ 209 w 209"/>
                <a:gd name="txB" fmla="*/ 286 h 286"/>
              </a:gdLst>
              <a:ahLst/>
              <a:cxnLst>
                <a:cxn ang="0">
                  <a:pos x="209" y="138"/>
                </a:cxn>
                <a:cxn ang="0">
                  <a:pos x="0" y="0"/>
                </a:cxn>
                <a:cxn ang="0">
                  <a:pos x="25" y="286"/>
                </a:cxn>
                <a:cxn ang="0">
                  <a:pos x="209" y="138"/>
                </a:cxn>
              </a:cxnLst>
              <a:rect l="txL" t="txT" r="txR" b="txB"/>
              <a:pathLst>
                <a:path w="209" h="286">
                  <a:moveTo>
                    <a:pt x="209" y="138"/>
                  </a:moveTo>
                  <a:lnTo>
                    <a:pt x="0" y="0"/>
                  </a:lnTo>
                  <a:lnTo>
                    <a:pt x="25" y="286"/>
                  </a:lnTo>
                  <a:lnTo>
                    <a:pt x="209" y="138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8" name="Freeform 28"/>
            <p:cNvSpPr/>
            <p:nvPr/>
          </p:nvSpPr>
          <p:spPr>
            <a:xfrm>
              <a:off x="1388352" y="2674765"/>
              <a:ext cx="592175" cy="1378347"/>
            </a:xfrm>
            <a:custGeom>
              <a:avLst/>
              <a:gdLst>
                <a:gd name="txL" fmla="*/ 0 w 209"/>
                <a:gd name="txT" fmla="*/ 0 h 286"/>
                <a:gd name="txR" fmla="*/ 209 w 209"/>
                <a:gd name="txB" fmla="*/ 286 h 286"/>
              </a:gdLst>
              <a:ahLst/>
              <a:cxnLst>
                <a:cxn ang="0">
                  <a:pos x="209" y="138"/>
                </a:cxn>
                <a:cxn ang="0">
                  <a:pos x="0" y="0"/>
                </a:cxn>
                <a:cxn ang="0">
                  <a:pos x="25" y="286"/>
                </a:cxn>
                <a:cxn ang="0">
                  <a:pos x="209" y="138"/>
                </a:cxn>
              </a:cxnLst>
              <a:rect l="txL" t="txT" r="txR" b="txB"/>
              <a:pathLst>
                <a:path w="209" h="286">
                  <a:moveTo>
                    <a:pt x="209" y="138"/>
                  </a:moveTo>
                  <a:lnTo>
                    <a:pt x="0" y="0"/>
                  </a:lnTo>
                  <a:lnTo>
                    <a:pt x="25" y="286"/>
                  </a:lnTo>
                  <a:lnTo>
                    <a:pt x="209" y="13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99" name="Freeform 30"/>
            <p:cNvSpPr/>
            <p:nvPr/>
          </p:nvSpPr>
          <p:spPr>
            <a:xfrm>
              <a:off x="0" y="1633775"/>
              <a:ext cx="626175" cy="1195210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0" name="Freeform 31"/>
            <p:cNvSpPr/>
            <p:nvPr/>
          </p:nvSpPr>
          <p:spPr>
            <a:xfrm>
              <a:off x="0" y="1633775"/>
              <a:ext cx="626175" cy="1195210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1" name="Freeform 32"/>
            <p:cNvSpPr/>
            <p:nvPr/>
          </p:nvSpPr>
          <p:spPr>
            <a:xfrm>
              <a:off x="0" y="1633775"/>
              <a:ext cx="626175" cy="3754309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2" name="Freeform 33"/>
            <p:cNvSpPr/>
            <p:nvPr/>
          </p:nvSpPr>
          <p:spPr>
            <a:xfrm>
              <a:off x="0" y="1633775"/>
              <a:ext cx="626175" cy="3754309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3" name="Freeform 34"/>
            <p:cNvSpPr/>
            <p:nvPr/>
          </p:nvSpPr>
          <p:spPr>
            <a:xfrm>
              <a:off x="0" y="0"/>
              <a:ext cx="419339" cy="351816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4" name="Freeform 35"/>
            <p:cNvSpPr/>
            <p:nvPr/>
          </p:nvSpPr>
          <p:spPr>
            <a:xfrm>
              <a:off x="1980527" y="5821830"/>
              <a:ext cx="935013" cy="1036170"/>
            </a:xfrm>
            <a:custGeom>
              <a:avLst/>
              <a:gdLst>
                <a:gd name="txL" fmla="*/ 0 w 330"/>
                <a:gd name="txT" fmla="*/ 0 h 215"/>
                <a:gd name="txR" fmla="*/ 330 w 330"/>
                <a:gd name="txB" fmla="*/ 215 h 215"/>
              </a:gdLst>
              <a:ahLst/>
              <a:cxnLst>
                <a:cxn ang="0">
                  <a:pos x="0" y="0"/>
                </a:cxn>
                <a:cxn ang="0">
                  <a:pos x="278" y="215"/>
                </a:cxn>
                <a:cxn ang="0">
                  <a:pos x="330" y="73"/>
                </a:cxn>
                <a:cxn ang="0">
                  <a:pos x="0" y="0"/>
                </a:cxn>
              </a:cxnLst>
              <a:rect l="txL" t="txT" r="txR" b="txB"/>
              <a:pathLst>
                <a:path w="330" h="215">
                  <a:moveTo>
                    <a:pt x="0" y="0"/>
                  </a:moveTo>
                  <a:lnTo>
                    <a:pt x="278" y="215"/>
                  </a:lnTo>
                  <a:lnTo>
                    <a:pt x="330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5" name="Freeform 36"/>
            <p:cNvSpPr/>
            <p:nvPr/>
          </p:nvSpPr>
          <p:spPr>
            <a:xfrm>
              <a:off x="2768204" y="6139910"/>
              <a:ext cx="427839" cy="718090"/>
            </a:xfrm>
            <a:custGeom>
              <a:avLst/>
              <a:gdLst>
                <a:gd name="txL" fmla="*/ 0 w 151"/>
                <a:gd name="txT" fmla="*/ 0 h 149"/>
                <a:gd name="txR" fmla="*/ 151 w 151"/>
                <a:gd name="txB" fmla="*/ 149 h 149"/>
              </a:gdLst>
              <a:ahLst/>
              <a:cxnLst>
                <a:cxn ang="0">
                  <a:pos x="52" y="7"/>
                </a:cxn>
                <a:cxn ang="0">
                  <a:pos x="0" y="149"/>
                </a:cxn>
                <a:cxn ang="0">
                  <a:pos x="151" y="0"/>
                </a:cxn>
                <a:cxn ang="0">
                  <a:pos x="52" y="7"/>
                </a:cxn>
              </a:cxnLst>
              <a:rect l="txL" t="txT" r="txR" b="txB"/>
              <a:pathLst>
                <a:path w="151" h="149">
                  <a:moveTo>
                    <a:pt x="52" y="7"/>
                  </a:moveTo>
                  <a:lnTo>
                    <a:pt x="0" y="149"/>
                  </a:lnTo>
                  <a:lnTo>
                    <a:pt x="151" y="0"/>
                  </a:lnTo>
                  <a:lnTo>
                    <a:pt x="52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6" name="Freeform 37"/>
            <p:cNvSpPr/>
            <p:nvPr/>
          </p:nvSpPr>
          <p:spPr>
            <a:xfrm>
              <a:off x="1459186" y="4053112"/>
              <a:ext cx="311671" cy="395190"/>
            </a:xfrm>
            <a:custGeom>
              <a:avLst/>
              <a:gdLst>
                <a:gd name="txL" fmla="*/ 0 w 110"/>
                <a:gd name="txT" fmla="*/ 0 h 82"/>
                <a:gd name="txR" fmla="*/ 110 w 110"/>
                <a:gd name="txB" fmla="*/ 82 h 82"/>
              </a:gdLst>
              <a:ahLst/>
              <a:cxnLst>
                <a:cxn ang="0">
                  <a:pos x="86" y="82"/>
                </a:cxn>
                <a:cxn ang="0">
                  <a:pos x="110" y="42"/>
                </a:cxn>
                <a:cxn ang="0">
                  <a:pos x="0" y="0"/>
                </a:cxn>
                <a:cxn ang="0">
                  <a:pos x="86" y="82"/>
                </a:cxn>
              </a:cxnLst>
              <a:rect l="txL" t="txT" r="txR" b="txB"/>
              <a:pathLst>
                <a:path w="110" h="82">
                  <a:moveTo>
                    <a:pt x="86" y="82"/>
                  </a:moveTo>
                  <a:lnTo>
                    <a:pt x="110" y="42"/>
                  </a:lnTo>
                  <a:lnTo>
                    <a:pt x="0" y="0"/>
                  </a:lnTo>
                  <a:lnTo>
                    <a:pt x="86" y="8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7" name="Freeform 38"/>
            <p:cNvSpPr/>
            <p:nvPr/>
          </p:nvSpPr>
          <p:spPr>
            <a:xfrm>
              <a:off x="1634855" y="4448302"/>
              <a:ext cx="345671" cy="1686788"/>
            </a:xfrm>
            <a:custGeom>
              <a:avLst/>
              <a:gdLst>
                <a:gd name="txL" fmla="*/ 0 w 122"/>
                <a:gd name="txT" fmla="*/ 0 h 350"/>
                <a:gd name="txR" fmla="*/ 122 w 122"/>
                <a:gd name="txB" fmla="*/ 350 h 350"/>
              </a:gdLst>
              <a:ahLst/>
              <a:cxnLst>
                <a:cxn ang="0">
                  <a:pos x="0" y="350"/>
                </a:cxn>
                <a:cxn ang="0">
                  <a:pos x="122" y="285"/>
                </a:cxn>
                <a:cxn ang="0">
                  <a:pos x="24" y="0"/>
                </a:cxn>
                <a:cxn ang="0">
                  <a:pos x="0" y="350"/>
                </a:cxn>
              </a:cxnLst>
              <a:rect l="txL" t="txT" r="txR" b="txB"/>
              <a:pathLst>
                <a:path w="122" h="350">
                  <a:moveTo>
                    <a:pt x="0" y="350"/>
                  </a:moveTo>
                  <a:lnTo>
                    <a:pt x="122" y="285"/>
                  </a:lnTo>
                  <a:lnTo>
                    <a:pt x="24" y="0"/>
                  </a:lnTo>
                  <a:lnTo>
                    <a:pt x="0" y="35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8" name="Freeform 39"/>
            <p:cNvSpPr/>
            <p:nvPr/>
          </p:nvSpPr>
          <p:spPr>
            <a:xfrm>
              <a:off x="1702856" y="4255526"/>
              <a:ext cx="277670" cy="1566304"/>
            </a:xfrm>
            <a:custGeom>
              <a:avLst/>
              <a:gdLst>
                <a:gd name="txL" fmla="*/ 0 w 98"/>
                <a:gd name="txT" fmla="*/ 0 h 325"/>
                <a:gd name="txR" fmla="*/ 98 w 98"/>
                <a:gd name="txB" fmla="*/ 325 h 325"/>
              </a:gdLst>
              <a:ahLst/>
              <a:cxnLst>
                <a:cxn ang="0">
                  <a:pos x="0" y="40"/>
                </a:cxn>
                <a:cxn ang="0">
                  <a:pos x="98" y="325"/>
                </a:cxn>
                <a:cxn ang="0">
                  <a:pos x="24" y="0"/>
                </a:cxn>
                <a:cxn ang="0">
                  <a:pos x="0" y="40"/>
                </a:cxn>
              </a:cxnLst>
              <a:rect l="txL" t="txT" r="txR" b="txB"/>
              <a:pathLst>
                <a:path w="98" h="325">
                  <a:moveTo>
                    <a:pt x="0" y="40"/>
                  </a:moveTo>
                  <a:lnTo>
                    <a:pt x="98" y="325"/>
                  </a:lnTo>
                  <a:lnTo>
                    <a:pt x="24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9" name="Freeform 40"/>
            <p:cNvSpPr/>
            <p:nvPr/>
          </p:nvSpPr>
          <p:spPr>
            <a:xfrm>
              <a:off x="453339" y="1913300"/>
              <a:ext cx="172836" cy="9156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0" name="Freeform 41"/>
            <p:cNvSpPr/>
            <p:nvPr/>
          </p:nvSpPr>
          <p:spPr>
            <a:xfrm>
              <a:off x="453339" y="1913300"/>
              <a:ext cx="172836" cy="9156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1" name="Freeform 42"/>
            <p:cNvSpPr/>
            <p:nvPr/>
          </p:nvSpPr>
          <p:spPr>
            <a:xfrm>
              <a:off x="453339" y="756645"/>
              <a:ext cx="382505" cy="1243404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2" name="Freeform 43"/>
            <p:cNvSpPr/>
            <p:nvPr/>
          </p:nvSpPr>
          <p:spPr>
            <a:xfrm>
              <a:off x="453339" y="756645"/>
              <a:ext cx="382505" cy="1243404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3" name="Freeform 44"/>
            <p:cNvSpPr/>
            <p:nvPr/>
          </p:nvSpPr>
          <p:spPr>
            <a:xfrm>
              <a:off x="626175" y="4245888"/>
              <a:ext cx="1008680" cy="1894022"/>
            </a:xfrm>
            <a:custGeom>
              <a:avLst/>
              <a:gdLst>
                <a:gd name="txL" fmla="*/ 0 w 356"/>
                <a:gd name="txT" fmla="*/ 0 h 393"/>
                <a:gd name="txR" fmla="*/ 356 w 356"/>
                <a:gd name="txB" fmla="*/ 393 h 393"/>
              </a:gdLst>
              <a:ahLst/>
              <a:cxnLst>
                <a:cxn ang="0">
                  <a:pos x="0" y="393"/>
                </a:cxn>
                <a:cxn ang="0">
                  <a:pos x="356" y="392"/>
                </a:cxn>
                <a:cxn ang="0">
                  <a:pos x="134" y="0"/>
                </a:cxn>
                <a:cxn ang="0">
                  <a:pos x="0" y="393"/>
                </a:cxn>
              </a:cxnLst>
              <a:rect l="txL" t="txT" r="txR" b="txB"/>
              <a:pathLst>
                <a:path w="356" h="393">
                  <a:moveTo>
                    <a:pt x="0" y="393"/>
                  </a:moveTo>
                  <a:lnTo>
                    <a:pt x="356" y="392"/>
                  </a:lnTo>
                  <a:lnTo>
                    <a:pt x="134" y="0"/>
                  </a:lnTo>
                  <a:lnTo>
                    <a:pt x="0" y="393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4" name="Freeform 45"/>
            <p:cNvSpPr/>
            <p:nvPr/>
          </p:nvSpPr>
          <p:spPr>
            <a:xfrm>
              <a:off x="626175" y="2674765"/>
              <a:ext cx="762177" cy="1571123"/>
            </a:xfrm>
            <a:custGeom>
              <a:avLst/>
              <a:gdLst>
                <a:gd name="txL" fmla="*/ 0 w 269"/>
                <a:gd name="txT" fmla="*/ 0 h 326"/>
                <a:gd name="txR" fmla="*/ 269 w 269"/>
                <a:gd name="txB" fmla="*/ 326 h 326"/>
              </a:gdLst>
              <a:ahLst/>
              <a:cxnLst>
                <a:cxn ang="0">
                  <a:pos x="269" y="0"/>
                </a:cxn>
                <a:cxn ang="0">
                  <a:pos x="0" y="32"/>
                </a:cxn>
                <a:cxn ang="0">
                  <a:pos x="134" y="326"/>
                </a:cxn>
                <a:cxn ang="0">
                  <a:pos x="269" y="0"/>
                </a:cxn>
              </a:cxnLst>
              <a:rect l="txL" t="txT" r="txR" b="txB"/>
              <a:pathLst>
                <a:path w="269" h="326">
                  <a:moveTo>
                    <a:pt x="269" y="0"/>
                  </a:moveTo>
                  <a:lnTo>
                    <a:pt x="0" y="32"/>
                  </a:lnTo>
                  <a:lnTo>
                    <a:pt x="134" y="326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5" name="Freeform 46"/>
            <p:cNvSpPr/>
            <p:nvPr/>
          </p:nvSpPr>
          <p:spPr>
            <a:xfrm>
              <a:off x="626175" y="2674765"/>
              <a:ext cx="762177" cy="1571123"/>
            </a:xfrm>
            <a:custGeom>
              <a:avLst/>
              <a:gdLst>
                <a:gd name="txL" fmla="*/ 0 w 269"/>
                <a:gd name="txT" fmla="*/ 0 h 326"/>
                <a:gd name="txR" fmla="*/ 269 w 269"/>
                <a:gd name="txB" fmla="*/ 326 h 326"/>
              </a:gdLst>
              <a:ahLst/>
              <a:cxnLst>
                <a:cxn ang="0">
                  <a:pos x="269" y="0"/>
                </a:cxn>
                <a:cxn ang="0">
                  <a:pos x="0" y="32"/>
                </a:cxn>
                <a:cxn ang="0">
                  <a:pos x="134" y="326"/>
                </a:cxn>
                <a:cxn ang="0">
                  <a:pos x="269" y="0"/>
                </a:cxn>
              </a:cxnLst>
              <a:rect l="txL" t="txT" r="txR" b="txB"/>
              <a:pathLst>
                <a:path w="269" h="326">
                  <a:moveTo>
                    <a:pt x="269" y="0"/>
                  </a:moveTo>
                  <a:lnTo>
                    <a:pt x="0" y="32"/>
                  </a:lnTo>
                  <a:lnTo>
                    <a:pt x="134" y="326"/>
                  </a:lnTo>
                  <a:lnTo>
                    <a:pt x="269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6" name="Freeform 47"/>
            <p:cNvSpPr/>
            <p:nvPr/>
          </p:nvSpPr>
          <p:spPr>
            <a:xfrm>
              <a:off x="1005847" y="2674765"/>
              <a:ext cx="453340" cy="1571123"/>
            </a:xfrm>
            <a:custGeom>
              <a:avLst/>
              <a:gdLst>
                <a:gd name="txL" fmla="*/ 0 w 160"/>
                <a:gd name="txT" fmla="*/ 0 h 326"/>
                <a:gd name="txR" fmla="*/ 160 w 160"/>
                <a:gd name="txB" fmla="*/ 326 h 326"/>
              </a:gdLst>
              <a:ahLst/>
              <a:cxnLst>
                <a:cxn ang="0">
                  <a:pos x="135" y="0"/>
                </a:cxn>
                <a:cxn ang="0">
                  <a:pos x="0" y="326"/>
                </a:cxn>
                <a:cxn ang="0">
                  <a:pos x="160" y="286"/>
                </a:cxn>
                <a:cxn ang="0">
                  <a:pos x="135" y="0"/>
                </a:cxn>
              </a:cxnLst>
              <a:rect l="txL" t="txT" r="txR" b="txB"/>
              <a:pathLst>
                <a:path w="160" h="326">
                  <a:moveTo>
                    <a:pt x="135" y="0"/>
                  </a:moveTo>
                  <a:lnTo>
                    <a:pt x="0" y="326"/>
                  </a:lnTo>
                  <a:lnTo>
                    <a:pt x="160" y="286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7" name="Freeform 48"/>
            <p:cNvSpPr/>
            <p:nvPr/>
          </p:nvSpPr>
          <p:spPr>
            <a:xfrm>
              <a:off x="1005847" y="2674765"/>
              <a:ext cx="453340" cy="1571123"/>
            </a:xfrm>
            <a:custGeom>
              <a:avLst/>
              <a:gdLst>
                <a:gd name="txL" fmla="*/ 0 w 160"/>
                <a:gd name="txT" fmla="*/ 0 h 326"/>
                <a:gd name="txR" fmla="*/ 160 w 160"/>
                <a:gd name="txB" fmla="*/ 326 h 326"/>
              </a:gdLst>
              <a:ahLst/>
              <a:cxnLst>
                <a:cxn ang="0">
                  <a:pos x="135" y="0"/>
                </a:cxn>
                <a:cxn ang="0">
                  <a:pos x="0" y="326"/>
                </a:cxn>
                <a:cxn ang="0">
                  <a:pos x="160" y="286"/>
                </a:cxn>
                <a:cxn ang="0">
                  <a:pos x="135" y="0"/>
                </a:cxn>
              </a:cxnLst>
              <a:rect l="txL" t="txT" r="txR" b="txB"/>
              <a:pathLst>
                <a:path w="160" h="326">
                  <a:moveTo>
                    <a:pt x="135" y="0"/>
                  </a:moveTo>
                  <a:lnTo>
                    <a:pt x="0" y="326"/>
                  </a:lnTo>
                  <a:lnTo>
                    <a:pt x="160" y="286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8" name="Freeform 49"/>
            <p:cNvSpPr/>
            <p:nvPr/>
          </p:nvSpPr>
          <p:spPr>
            <a:xfrm>
              <a:off x="1005847" y="4053112"/>
              <a:ext cx="697010" cy="395190"/>
            </a:xfrm>
            <a:custGeom>
              <a:avLst/>
              <a:gdLst>
                <a:gd name="txL" fmla="*/ 0 w 246"/>
                <a:gd name="txT" fmla="*/ 0 h 82"/>
                <a:gd name="txR" fmla="*/ 246 w 246"/>
                <a:gd name="txB" fmla="*/ 82 h 82"/>
              </a:gdLst>
              <a:ahLst/>
              <a:cxnLst>
                <a:cxn ang="0">
                  <a:pos x="0" y="40"/>
                </a:cxn>
                <a:cxn ang="0">
                  <a:pos x="246" y="82"/>
                </a:cxn>
                <a:cxn ang="0">
                  <a:pos x="160" y="0"/>
                </a:cxn>
                <a:cxn ang="0">
                  <a:pos x="0" y="40"/>
                </a:cxn>
              </a:cxnLst>
              <a:rect l="txL" t="txT" r="txR" b="txB"/>
              <a:pathLst>
                <a:path w="246" h="82">
                  <a:moveTo>
                    <a:pt x="0" y="40"/>
                  </a:moveTo>
                  <a:lnTo>
                    <a:pt x="246" y="82"/>
                  </a:lnTo>
                  <a:lnTo>
                    <a:pt x="16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9" name="Freeform 50"/>
            <p:cNvSpPr/>
            <p:nvPr/>
          </p:nvSpPr>
          <p:spPr>
            <a:xfrm>
              <a:off x="1005847" y="4245888"/>
              <a:ext cx="697010" cy="1889203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0" name="Freeform 51"/>
            <p:cNvSpPr/>
            <p:nvPr/>
          </p:nvSpPr>
          <p:spPr>
            <a:xfrm>
              <a:off x="1388352" y="1320514"/>
              <a:ext cx="1110682" cy="1354250"/>
            </a:xfrm>
            <a:custGeom>
              <a:avLst/>
              <a:gdLst>
                <a:gd name="txL" fmla="*/ 0 w 392"/>
                <a:gd name="txT" fmla="*/ 0 h 281"/>
                <a:gd name="txR" fmla="*/ 392 w 392"/>
                <a:gd name="txB" fmla="*/ 281 h 281"/>
              </a:gdLst>
              <a:ahLst/>
              <a:cxnLst>
                <a:cxn ang="0">
                  <a:pos x="392" y="133"/>
                </a:cxn>
                <a:cxn ang="0">
                  <a:pos x="25" y="0"/>
                </a:cxn>
                <a:cxn ang="0">
                  <a:pos x="0" y="281"/>
                </a:cxn>
                <a:cxn ang="0">
                  <a:pos x="392" y="133"/>
                </a:cxn>
              </a:cxnLst>
              <a:rect l="txL" t="txT" r="txR" b="txB"/>
              <a:pathLst>
                <a:path w="392" h="281">
                  <a:moveTo>
                    <a:pt x="392" y="133"/>
                  </a:moveTo>
                  <a:lnTo>
                    <a:pt x="25" y="0"/>
                  </a:lnTo>
                  <a:lnTo>
                    <a:pt x="0" y="281"/>
                  </a:lnTo>
                  <a:lnTo>
                    <a:pt x="392" y="13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1" name="Freeform 52"/>
            <p:cNvSpPr/>
            <p:nvPr/>
          </p:nvSpPr>
          <p:spPr>
            <a:xfrm>
              <a:off x="1388352" y="1320514"/>
              <a:ext cx="1110682" cy="1354250"/>
            </a:xfrm>
            <a:custGeom>
              <a:avLst/>
              <a:gdLst>
                <a:gd name="txL" fmla="*/ 0 w 392"/>
                <a:gd name="txT" fmla="*/ 0 h 281"/>
                <a:gd name="txR" fmla="*/ 392 w 392"/>
                <a:gd name="txB" fmla="*/ 281 h 281"/>
              </a:gdLst>
              <a:ahLst/>
              <a:cxnLst>
                <a:cxn ang="0">
                  <a:pos x="392" y="133"/>
                </a:cxn>
                <a:cxn ang="0">
                  <a:pos x="25" y="0"/>
                </a:cxn>
                <a:cxn ang="0">
                  <a:pos x="0" y="281"/>
                </a:cxn>
                <a:cxn ang="0">
                  <a:pos x="392" y="133"/>
                </a:cxn>
              </a:cxnLst>
              <a:rect l="txL" t="txT" r="txR" b="txB"/>
              <a:pathLst>
                <a:path w="392" h="281">
                  <a:moveTo>
                    <a:pt x="392" y="133"/>
                  </a:moveTo>
                  <a:lnTo>
                    <a:pt x="25" y="0"/>
                  </a:lnTo>
                  <a:lnTo>
                    <a:pt x="0" y="281"/>
                  </a:lnTo>
                  <a:lnTo>
                    <a:pt x="392" y="133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2" name="Freeform 53"/>
            <p:cNvSpPr/>
            <p:nvPr/>
          </p:nvSpPr>
          <p:spPr>
            <a:xfrm>
              <a:off x="1388352" y="1961494"/>
              <a:ext cx="1110682" cy="1378347"/>
            </a:xfrm>
            <a:custGeom>
              <a:avLst/>
              <a:gdLst>
                <a:gd name="txL" fmla="*/ 0 w 392"/>
                <a:gd name="txT" fmla="*/ 0 h 286"/>
                <a:gd name="txR" fmla="*/ 392 w 392"/>
                <a:gd name="txB" fmla="*/ 286 h 286"/>
              </a:gdLst>
              <a:ahLst/>
              <a:cxnLst>
                <a:cxn ang="0">
                  <a:pos x="209" y="286"/>
                </a:cxn>
                <a:cxn ang="0">
                  <a:pos x="392" y="0"/>
                </a:cxn>
                <a:cxn ang="0">
                  <a:pos x="0" y="148"/>
                </a:cxn>
                <a:cxn ang="0">
                  <a:pos x="209" y="286"/>
                </a:cxn>
              </a:cxnLst>
              <a:rect l="txL" t="txT" r="txR" b="txB"/>
              <a:pathLst>
                <a:path w="392" h="286">
                  <a:moveTo>
                    <a:pt x="209" y="286"/>
                  </a:moveTo>
                  <a:lnTo>
                    <a:pt x="392" y="0"/>
                  </a:lnTo>
                  <a:lnTo>
                    <a:pt x="0" y="148"/>
                  </a:lnTo>
                  <a:lnTo>
                    <a:pt x="209" y="286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3" name="Freeform 54"/>
            <p:cNvSpPr/>
            <p:nvPr/>
          </p:nvSpPr>
          <p:spPr>
            <a:xfrm>
              <a:off x="1388352" y="1961494"/>
              <a:ext cx="1110682" cy="1378347"/>
            </a:xfrm>
            <a:custGeom>
              <a:avLst/>
              <a:gdLst>
                <a:gd name="txL" fmla="*/ 0 w 392"/>
                <a:gd name="txT" fmla="*/ 0 h 286"/>
                <a:gd name="txR" fmla="*/ 392 w 392"/>
                <a:gd name="txB" fmla="*/ 286 h 286"/>
              </a:gdLst>
              <a:ahLst/>
              <a:cxnLst>
                <a:cxn ang="0">
                  <a:pos x="209" y="286"/>
                </a:cxn>
                <a:cxn ang="0">
                  <a:pos x="392" y="0"/>
                </a:cxn>
                <a:cxn ang="0">
                  <a:pos x="0" y="148"/>
                </a:cxn>
                <a:cxn ang="0">
                  <a:pos x="209" y="286"/>
                </a:cxn>
              </a:cxnLst>
              <a:rect l="txL" t="txT" r="txR" b="txB"/>
              <a:pathLst>
                <a:path w="392" h="286">
                  <a:moveTo>
                    <a:pt x="209" y="286"/>
                  </a:moveTo>
                  <a:lnTo>
                    <a:pt x="392" y="0"/>
                  </a:lnTo>
                  <a:lnTo>
                    <a:pt x="0" y="148"/>
                  </a:lnTo>
                  <a:lnTo>
                    <a:pt x="209" y="28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4" name="Freeform 55"/>
            <p:cNvSpPr/>
            <p:nvPr/>
          </p:nvSpPr>
          <p:spPr>
            <a:xfrm>
              <a:off x="1459186" y="0"/>
              <a:ext cx="1039848" cy="1961494"/>
            </a:xfrm>
            <a:custGeom>
              <a:avLst/>
              <a:gdLst>
                <a:gd name="txL" fmla="*/ 0 w 367"/>
                <a:gd name="txT" fmla="*/ 0 h 407"/>
                <a:gd name="txR" fmla="*/ 367 w 367"/>
                <a:gd name="txB" fmla="*/ 407 h 407"/>
              </a:gdLst>
              <a:ahLst/>
              <a:cxnLst>
                <a:cxn ang="0">
                  <a:pos x="367" y="407"/>
                </a:cxn>
                <a:cxn ang="0">
                  <a:pos x="233" y="0"/>
                </a:cxn>
                <a:cxn ang="0">
                  <a:pos x="0" y="274"/>
                </a:cxn>
                <a:cxn ang="0">
                  <a:pos x="367" y="407"/>
                </a:cxn>
              </a:cxnLst>
              <a:rect l="txL" t="txT" r="txR" b="txB"/>
              <a:pathLst>
                <a:path w="367" h="407">
                  <a:moveTo>
                    <a:pt x="367" y="407"/>
                  </a:moveTo>
                  <a:lnTo>
                    <a:pt x="233" y="0"/>
                  </a:lnTo>
                  <a:lnTo>
                    <a:pt x="0" y="274"/>
                  </a:lnTo>
                  <a:lnTo>
                    <a:pt x="367" y="40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5" name="Freeform 56"/>
            <p:cNvSpPr/>
            <p:nvPr/>
          </p:nvSpPr>
          <p:spPr>
            <a:xfrm>
              <a:off x="1459186" y="0"/>
              <a:ext cx="1039848" cy="1961494"/>
            </a:xfrm>
            <a:custGeom>
              <a:avLst/>
              <a:gdLst>
                <a:gd name="txL" fmla="*/ 0 w 367"/>
                <a:gd name="txT" fmla="*/ 0 h 407"/>
                <a:gd name="txR" fmla="*/ 367 w 367"/>
                <a:gd name="txB" fmla="*/ 407 h 407"/>
              </a:gdLst>
              <a:ahLst/>
              <a:cxnLst>
                <a:cxn ang="0">
                  <a:pos x="367" y="407"/>
                </a:cxn>
                <a:cxn ang="0">
                  <a:pos x="233" y="0"/>
                </a:cxn>
                <a:cxn ang="0">
                  <a:pos x="0" y="274"/>
                </a:cxn>
                <a:cxn ang="0">
                  <a:pos x="367" y="407"/>
                </a:cxn>
              </a:cxnLst>
              <a:rect l="txL" t="txT" r="txR" b="txB"/>
              <a:pathLst>
                <a:path w="367" h="407">
                  <a:moveTo>
                    <a:pt x="367" y="407"/>
                  </a:moveTo>
                  <a:lnTo>
                    <a:pt x="233" y="0"/>
                  </a:lnTo>
                  <a:lnTo>
                    <a:pt x="0" y="274"/>
                  </a:lnTo>
                  <a:lnTo>
                    <a:pt x="367" y="407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6" name="Freeform 57"/>
            <p:cNvSpPr/>
            <p:nvPr/>
          </p:nvSpPr>
          <p:spPr>
            <a:xfrm>
              <a:off x="2119362" y="0"/>
              <a:ext cx="702676" cy="1961494"/>
            </a:xfrm>
            <a:custGeom>
              <a:avLst/>
              <a:gdLst>
                <a:gd name="txL" fmla="*/ 0 w 248"/>
                <a:gd name="txT" fmla="*/ 0 h 407"/>
                <a:gd name="txR" fmla="*/ 248 w 248"/>
                <a:gd name="txB" fmla="*/ 407 h 407"/>
              </a:gdLst>
              <a:ahLst/>
              <a:cxnLst>
                <a:cxn ang="0">
                  <a:pos x="248" y="0"/>
                </a:cxn>
                <a:cxn ang="0">
                  <a:pos x="0" y="0"/>
                </a:cxn>
                <a:cxn ang="0">
                  <a:pos x="134" y="407"/>
                </a:cxn>
                <a:cxn ang="0">
                  <a:pos x="248" y="0"/>
                </a:cxn>
              </a:cxnLst>
              <a:rect l="txL" t="txT" r="txR" b="txB"/>
              <a:pathLst>
                <a:path w="248" h="407">
                  <a:moveTo>
                    <a:pt x="248" y="0"/>
                  </a:moveTo>
                  <a:lnTo>
                    <a:pt x="0" y="0"/>
                  </a:lnTo>
                  <a:lnTo>
                    <a:pt x="134" y="407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7" name="Freeform 58"/>
            <p:cNvSpPr/>
            <p:nvPr/>
          </p:nvSpPr>
          <p:spPr>
            <a:xfrm>
              <a:off x="2119362" y="0"/>
              <a:ext cx="702676" cy="1961494"/>
            </a:xfrm>
            <a:custGeom>
              <a:avLst/>
              <a:gdLst>
                <a:gd name="txL" fmla="*/ 0 w 248"/>
                <a:gd name="txT" fmla="*/ 0 h 407"/>
                <a:gd name="txR" fmla="*/ 248 w 248"/>
                <a:gd name="txB" fmla="*/ 407 h 407"/>
              </a:gdLst>
              <a:ahLst/>
              <a:cxnLst>
                <a:cxn ang="0">
                  <a:pos x="248" y="0"/>
                </a:cxn>
                <a:cxn ang="0">
                  <a:pos x="0" y="0"/>
                </a:cxn>
                <a:cxn ang="0">
                  <a:pos x="134" y="407"/>
                </a:cxn>
                <a:cxn ang="0">
                  <a:pos x="248" y="0"/>
                </a:cxn>
              </a:cxnLst>
              <a:rect l="txL" t="txT" r="txR" b="txB"/>
              <a:pathLst>
                <a:path w="248" h="407">
                  <a:moveTo>
                    <a:pt x="248" y="0"/>
                  </a:moveTo>
                  <a:lnTo>
                    <a:pt x="0" y="0"/>
                  </a:lnTo>
                  <a:lnTo>
                    <a:pt x="134" y="407"/>
                  </a:lnTo>
                  <a:lnTo>
                    <a:pt x="2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8" name="Freeform 59"/>
            <p:cNvSpPr/>
            <p:nvPr/>
          </p:nvSpPr>
          <p:spPr>
            <a:xfrm>
              <a:off x="626175" y="4245888"/>
              <a:ext cx="379672" cy="1894022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9" name="Freeform 60"/>
            <p:cNvSpPr/>
            <p:nvPr/>
          </p:nvSpPr>
          <p:spPr>
            <a:xfrm>
              <a:off x="626175" y="2828985"/>
              <a:ext cx="379672" cy="1956675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0" name="Freeform 61"/>
            <p:cNvSpPr/>
            <p:nvPr/>
          </p:nvSpPr>
          <p:spPr>
            <a:xfrm>
              <a:off x="0" y="4785660"/>
              <a:ext cx="694176" cy="1354250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1" name="Freeform 62"/>
            <p:cNvSpPr/>
            <p:nvPr/>
          </p:nvSpPr>
          <p:spPr>
            <a:xfrm>
              <a:off x="0" y="2828985"/>
              <a:ext cx="694176" cy="2559099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2" name="Freeform 63"/>
            <p:cNvSpPr/>
            <p:nvPr/>
          </p:nvSpPr>
          <p:spPr>
            <a:xfrm>
              <a:off x="1218350" y="6135091"/>
              <a:ext cx="691343" cy="722909"/>
            </a:xfrm>
            <a:custGeom>
              <a:avLst/>
              <a:gdLst>
                <a:gd name="txL" fmla="*/ 0 w 244"/>
                <a:gd name="txT" fmla="*/ 0 h 150"/>
                <a:gd name="txR" fmla="*/ 244 w 244"/>
                <a:gd name="txB" fmla="*/ 150 h 150"/>
              </a:gdLst>
              <a:ahLst/>
              <a:cxnLst>
                <a:cxn ang="0">
                  <a:pos x="0" y="150"/>
                </a:cxn>
                <a:cxn ang="0">
                  <a:pos x="244" y="150"/>
                </a:cxn>
                <a:cxn ang="0">
                  <a:pos x="147" y="0"/>
                </a:cxn>
                <a:cxn ang="0">
                  <a:pos x="0" y="150"/>
                </a:cxn>
              </a:cxnLst>
              <a:rect l="txL" t="txT" r="txR" b="txB"/>
              <a:pathLst>
                <a:path w="244" h="150">
                  <a:moveTo>
                    <a:pt x="0" y="150"/>
                  </a:moveTo>
                  <a:lnTo>
                    <a:pt x="244" y="150"/>
                  </a:lnTo>
                  <a:lnTo>
                    <a:pt x="147" y="0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3" name="Freeform 64"/>
            <p:cNvSpPr/>
            <p:nvPr/>
          </p:nvSpPr>
          <p:spPr>
            <a:xfrm>
              <a:off x="1634855" y="5821830"/>
              <a:ext cx="345671" cy="1036170"/>
            </a:xfrm>
            <a:custGeom>
              <a:avLst/>
              <a:gdLst>
                <a:gd name="txL" fmla="*/ 0 w 122"/>
                <a:gd name="txT" fmla="*/ 0 h 215"/>
                <a:gd name="txR" fmla="*/ 122 w 122"/>
                <a:gd name="txB" fmla="*/ 215 h 215"/>
              </a:gdLst>
              <a:ahLst/>
              <a:cxnLst>
                <a:cxn ang="0">
                  <a:pos x="0" y="65"/>
                </a:cxn>
                <a:cxn ang="0">
                  <a:pos x="97" y="215"/>
                </a:cxn>
                <a:cxn ang="0">
                  <a:pos x="122" y="0"/>
                </a:cxn>
                <a:cxn ang="0">
                  <a:pos x="0" y="65"/>
                </a:cxn>
              </a:cxnLst>
              <a:rect l="txL" t="txT" r="txR" b="txB"/>
              <a:pathLst>
                <a:path w="122" h="215">
                  <a:moveTo>
                    <a:pt x="0" y="65"/>
                  </a:moveTo>
                  <a:lnTo>
                    <a:pt x="97" y="215"/>
                  </a:lnTo>
                  <a:lnTo>
                    <a:pt x="122" y="0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4" name="Freeform 65"/>
            <p:cNvSpPr/>
            <p:nvPr/>
          </p:nvSpPr>
          <p:spPr>
            <a:xfrm>
              <a:off x="1909692" y="5821830"/>
              <a:ext cx="858512" cy="1036170"/>
            </a:xfrm>
            <a:custGeom>
              <a:avLst/>
              <a:gdLst>
                <a:gd name="txL" fmla="*/ 0 w 303"/>
                <a:gd name="txT" fmla="*/ 0 h 215"/>
                <a:gd name="txR" fmla="*/ 303 w 303"/>
                <a:gd name="txB" fmla="*/ 215 h 215"/>
              </a:gdLst>
              <a:ahLst/>
              <a:cxnLst>
                <a:cxn ang="0">
                  <a:pos x="0" y="215"/>
                </a:cxn>
                <a:cxn ang="0">
                  <a:pos x="303" y="215"/>
                </a:cxn>
                <a:cxn ang="0">
                  <a:pos x="25" y="0"/>
                </a:cxn>
                <a:cxn ang="0">
                  <a:pos x="0" y="215"/>
                </a:cxn>
              </a:cxnLst>
              <a:rect l="txL" t="txT" r="txR" b="txB"/>
              <a:pathLst>
                <a:path w="303" h="215">
                  <a:moveTo>
                    <a:pt x="0" y="215"/>
                  </a:moveTo>
                  <a:lnTo>
                    <a:pt x="303" y="215"/>
                  </a:lnTo>
                  <a:lnTo>
                    <a:pt x="25" y="0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5" name="Freeform 66"/>
            <p:cNvSpPr/>
            <p:nvPr/>
          </p:nvSpPr>
          <p:spPr>
            <a:xfrm>
              <a:off x="3196043" y="5209767"/>
              <a:ext cx="484507" cy="930143"/>
            </a:xfrm>
            <a:custGeom>
              <a:avLst/>
              <a:gdLst>
                <a:gd name="txL" fmla="*/ 0 w 171"/>
                <a:gd name="txT" fmla="*/ 0 h 193"/>
                <a:gd name="txR" fmla="*/ 171 w 171"/>
                <a:gd name="txB" fmla="*/ 193 h 193"/>
              </a:gdLst>
              <a:ahLst/>
              <a:cxnLst>
                <a:cxn ang="0">
                  <a:pos x="0" y="193"/>
                </a:cxn>
                <a:cxn ang="0">
                  <a:pos x="171" y="54"/>
                </a:cxn>
                <a:cxn ang="0">
                  <a:pos x="85" y="0"/>
                </a:cxn>
                <a:cxn ang="0">
                  <a:pos x="0" y="193"/>
                </a:cxn>
              </a:cxnLst>
              <a:rect l="txL" t="txT" r="txR" b="txB"/>
              <a:pathLst>
                <a:path w="171" h="193">
                  <a:moveTo>
                    <a:pt x="0" y="193"/>
                  </a:moveTo>
                  <a:lnTo>
                    <a:pt x="171" y="54"/>
                  </a:lnTo>
                  <a:lnTo>
                    <a:pt x="85" y="0"/>
                  </a:lnTo>
                  <a:lnTo>
                    <a:pt x="0" y="193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6" name="Freeform 67"/>
            <p:cNvSpPr/>
            <p:nvPr/>
          </p:nvSpPr>
          <p:spPr>
            <a:xfrm>
              <a:off x="3436880" y="4091667"/>
              <a:ext cx="243670" cy="1378347"/>
            </a:xfrm>
            <a:custGeom>
              <a:avLst/>
              <a:gdLst>
                <a:gd name="txL" fmla="*/ 0 w 86"/>
                <a:gd name="txT" fmla="*/ 0 h 286"/>
                <a:gd name="txR" fmla="*/ 86 w 86"/>
                <a:gd name="txB" fmla="*/ 286 h 286"/>
              </a:gdLst>
              <a:ahLst/>
              <a:cxnLst>
                <a:cxn ang="0">
                  <a:pos x="86" y="286"/>
                </a:cxn>
                <a:cxn ang="0">
                  <a:pos x="86" y="0"/>
                </a:cxn>
                <a:cxn ang="0">
                  <a:pos x="0" y="232"/>
                </a:cxn>
                <a:cxn ang="0">
                  <a:pos x="86" y="286"/>
                </a:cxn>
              </a:cxnLst>
              <a:rect l="txL" t="txT" r="txR" b="txB"/>
              <a:pathLst>
                <a:path w="86" h="286">
                  <a:moveTo>
                    <a:pt x="86" y="286"/>
                  </a:moveTo>
                  <a:lnTo>
                    <a:pt x="86" y="0"/>
                  </a:lnTo>
                  <a:lnTo>
                    <a:pt x="0" y="232"/>
                  </a:lnTo>
                  <a:lnTo>
                    <a:pt x="86" y="286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7" name="Freeform 68"/>
            <p:cNvSpPr/>
            <p:nvPr/>
          </p:nvSpPr>
          <p:spPr>
            <a:xfrm>
              <a:off x="2674703" y="4785660"/>
              <a:ext cx="762177" cy="1387986"/>
            </a:xfrm>
            <a:custGeom>
              <a:avLst/>
              <a:gdLst>
                <a:gd name="txL" fmla="*/ 0 w 269"/>
                <a:gd name="txT" fmla="*/ 0 h 288"/>
                <a:gd name="txR" fmla="*/ 269 w 269"/>
                <a:gd name="txB" fmla="*/ 288 h 288"/>
              </a:gdLst>
              <a:ahLst/>
              <a:cxnLst>
                <a:cxn ang="0">
                  <a:pos x="0" y="0"/>
                </a:cxn>
                <a:cxn ang="0">
                  <a:pos x="85" y="288"/>
                </a:cxn>
                <a:cxn ang="0">
                  <a:pos x="269" y="88"/>
                </a:cxn>
                <a:cxn ang="0">
                  <a:pos x="0" y="0"/>
                </a:cxn>
              </a:cxnLst>
              <a:rect l="txL" t="txT" r="txR" b="txB"/>
              <a:pathLst>
                <a:path w="269" h="288">
                  <a:moveTo>
                    <a:pt x="0" y="0"/>
                  </a:moveTo>
                  <a:lnTo>
                    <a:pt x="85" y="288"/>
                  </a:lnTo>
                  <a:lnTo>
                    <a:pt x="269" y="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8" name="Freeform 69"/>
            <p:cNvSpPr/>
            <p:nvPr/>
          </p:nvSpPr>
          <p:spPr>
            <a:xfrm>
              <a:off x="2915539" y="5209767"/>
              <a:ext cx="521340" cy="963879"/>
            </a:xfrm>
            <a:custGeom>
              <a:avLst/>
              <a:gdLst>
                <a:gd name="txL" fmla="*/ 0 w 184"/>
                <a:gd name="txT" fmla="*/ 0 h 200"/>
                <a:gd name="txR" fmla="*/ 184 w 184"/>
                <a:gd name="txB" fmla="*/ 200 h 200"/>
              </a:gdLst>
              <a:ahLst/>
              <a:cxnLst>
                <a:cxn ang="0">
                  <a:pos x="0" y="200"/>
                </a:cxn>
                <a:cxn ang="0">
                  <a:pos x="99" y="193"/>
                </a:cxn>
                <a:cxn ang="0">
                  <a:pos x="184" y="0"/>
                </a:cxn>
                <a:cxn ang="0">
                  <a:pos x="0" y="200"/>
                </a:cxn>
              </a:cxnLst>
              <a:rect l="txL" t="txT" r="txR" b="txB"/>
              <a:pathLst>
                <a:path w="184" h="200">
                  <a:moveTo>
                    <a:pt x="0" y="200"/>
                  </a:moveTo>
                  <a:lnTo>
                    <a:pt x="99" y="193"/>
                  </a:lnTo>
                  <a:lnTo>
                    <a:pt x="184" y="0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9" name="Freeform 70"/>
            <p:cNvSpPr/>
            <p:nvPr/>
          </p:nvSpPr>
          <p:spPr>
            <a:xfrm>
              <a:off x="3332045" y="1195210"/>
              <a:ext cx="348505" cy="4014557"/>
            </a:xfrm>
            <a:custGeom>
              <a:avLst/>
              <a:gdLst>
                <a:gd name="txL" fmla="*/ 0 w 123"/>
                <a:gd name="txT" fmla="*/ 0 h 833"/>
                <a:gd name="txR" fmla="*/ 123 w 123"/>
                <a:gd name="txB" fmla="*/ 833 h 833"/>
              </a:gdLst>
              <a:ahLst/>
              <a:cxnLst>
                <a:cxn ang="0">
                  <a:pos x="37" y="833"/>
                </a:cxn>
                <a:cxn ang="0">
                  <a:pos x="123" y="601"/>
                </a:cxn>
                <a:cxn ang="0">
                  <a:pos x="0" y="0"/>
                </a:cxn>
                <a:cxn ang="0">
                  <a:pos x="37" y="833"/>
                </a:cxn>
              </a:cxnLst>
              <a:rect l="txL" t="txT" r="txR" b="txB"/>
              <a:pathLst>
                <a:path w="123" h="833">
                  <a:moveTo>
                    <a:pt x="37" y="833"/>
                  </a:moveTo>
                  <a:lnTo>
                    <a:pt x="123" y="601"/>
                  </a:lnTo>
                  <a:lnTo>
                    <a:pt x="0" y="0"/>
                  </a:lnTo>
                  <a:lnTo>
                    <a:pt x="37" y="833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0" name="Freeform 71"/>
            <p:cNvSpPr/>
            <p:nvPr/>
          </p:nvSpPr>
          <p:spPr>
            <a:xfrm>
              <a:off x="3332045" y="1195210"/>
              <a:ext cx="348505" cy="4014557"/>
            </a:xfrm>
            <a:custGeom>
              <a:avLst/>
              <a:gdLst>
                <a:gd name="txL" fmla="*/ 0 w 123"/>
                <a:gd name="txT" fmla="*/ 0 h 833"/>
                <a:gd name="txR" fmla="*/ 123 w 123"/>
                <a:gd name="txB" fmla="*/ 833 h 833"/>
              </a:gdLst>
              <a:ahLst/>
              <a:cxnLst>
                <a:cxn ang="0">
                  <a:pos x="37" y="833"/>
                </a:cxn>
                <a:cxn ang="0">
                  <a:pos x="123" y="601"/>
                </a:cxn>
                <a:cxn ang="0">
                  <a:pos x="0" y="0"/>
                </a:cxn>
                <a:cxn ang="0">
                  <a:pos x="37" y="833"/>
                </a:cxn>
              </a:cxnLst>
              <a:rect l="txL" t="txT" r="txR" b="txB"/>
              <a:pathLst>
                <a:path w="123" h="833">
                  <a:moveTo>
                    <a:pt x="37" y="833"/>
                  </a:moveTo>
                  <a:lnTo>
                    <a:pt x="123" y="601"/>
                  </a:lnTo>
                  <a:lnTo>
                    <a:pt x="0" y="0"/>
                  </a:lnTo>
                  <a:lnTo>
                    <a:pt x="37" y="833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1" name="Freeform 72"/>
            <p:cNvSpPr/>
            <p:nvPr/>
          </p:nvSpPr>
          <p:spPr>
            <a:xfrm>
              <a:off x="2499034" y="0"/>
              <a:ext cx="833011" cy="1961494"/>
            </a:xfrm>
            <a:custGeom>
              <a:avLst/>
              <a:gdLst>
                <a:gd name="txL" fmla="*/ 0 w 294"/>
                <a:gd name="txT" fmla="*/ 0 h 407"/>
                <a:gd name="txR" fmla="*/ 294 w 294"/>
                <a:gd name="txB" fmla="*/ 407 h 407"/>
              </a:gdLst>
              <a:ahLst/>
              <a:cxnLst>
                <a:cxn ang="0">
                  <a:pos x="294" y="248"/>
                </a:cxn>
                <a:cxn ang="0">
                  <a:pos x="114" y="0"/>
                </a:cxn>
                <a:cxn ang="0">
                  <a:pos x="0" y="407"/>
                </a:cxn>
                <a:cxn ang="0">
                  <a:pos x="294" y="248"/>
                </a:cxn>
              </a:cxnLst>
              <a:rect l="txL" t="txT" r="txR" b="txB"/>
              <a:pathLst>
                <a:path w="294" h="407">
                  <a:moveTo>
                    <a:pt x="294" y="248"/>
                  </a:moveTo>
                  <a:lnTo>
                    <a:pt x="114" y="0"/>
                  </a:lnTo>
                  <a:lnTo>
                    <a:pt x="0" y="407"/>
                  </a:lnTo>
                  <a:lnTo>
                    <a:pt x="294" y="248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2" name="Freeform 73"/>
            <p:cNvSpPr/>
            <p:nvPr/>
          </p:nvSpPr>
          <p:spPr>
            <a:xfrm>
              <a:off x="2499034" y="0"/>
              <a:ext cx="833011" cy="1961494"/>
            </a:xfrm>
            <a:custGeom>
              <a:avLst/>
              <a:gdLst>
                <a:gd name="txL" fmla="*/ 0 w 294"/>
                <a:gd name="txT" fmla="*/ 0 h 407"/>
                <a:gd name="txR" fmla="*/ 294 w 294"/>
                <a:gd name="txB" fmla="*/ 407 h 407"/>
              </a:gdLst>
              <a:ahLst/>
              <a:cxnLst>
                <a:cxn ang="0">
                  <a:pos x="294" y="248"/>
                </a:cxn>
                <a:cxn ang="0">
                  <a:pos x="114" y="0"/>
                </a:cxn>
                <a:cxn ang="0">
                  <a:pos x="0" y="407"/>
                </a:cxn>
                <a:cxn ang="0">
                  <a:pos x="294" y="248"/>
                </a:cxn>
              </a:cxnLst>
              <a:rect l="txL" t="txT" r="txR" b="txB"/>
              <a:pathLst>
                <a:path w="294" h="407">
                  <a:moveTo>
                    <a:pt x="294" y="248"/>
                  </a:moveTo>
                  <a:lnTo>
                    <a:pt x="114" y="0"/>
                  </a:lnTo>
                  <a:lnTo>
                    <a:pt x="0" y="407"/>
                  </a:lnTo>
                  <a:lnTo>
                    <a:pt x="294" y="24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3" name="Freeform 74"/>
            <p:cNvSpPr/>
            <p:nvPr/>
          </p:nvSpPr>
          <p:spPr>
            <a:xfrm>
              <a:off x="2674703" y="1195210"/>
              <a:ext cx="762177" cy="4014557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4" name="Freeform 75"/>
            <p:cNvSpPr/>
            <p:nvPr/>
          </p:nvSpPr>
          <p:spPr>
            <a:xfrm>
              <a:off x="2674703" y="1195210"/>
              <a:ext cx="762177" cy="4014557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5" name="Freeform 76"/>
            <p:cNvSpPr/>
            <p:nvPr/>
          </p:nvSpPr>
          <p:spPr>
            <a:xfrm>
              <a:off x="2822038" y="0"/>
              <a:ext cx="719677" cy="1195210"/>
            </a:xfrm>
            <a:custGeom>
              <a:avLst/>
              <a:gdLst>
                <a:gd name="txL" fmla="*/ 0 w 254"/>
                <a:gd name="txT" fmla="*/ 0 h 248"/>
                <a:gd name="txR" fmla="*/ 254 w 254"/>
                <a:gd name="txB" fmla="*/ 248 h 248"/>
              </a:gdLst>
              <a:ahLst/>
              <a:cxnLst>
                <a:cxn ang="0">
                  <a:pos x="254" y="110"/>
                </a:cxn>
                <a:cxn ang="0">
                  <a:pos x="0" y="0"/>
                </a:cxn>
                <a:cxn ang="0">
                  <a:pos x="180" y="248"/>
                </a:cxn>
                <a:cxn ang="0">
                  <a:pos x="254" y="110"/>
                </a:cxn>
              </a:cxnLst>
              <a:rect l="txL" t="txT" r="txR" b="txB"/>
              <a:pathLst>
                <a:path w="254" h="248">
                  <a:moveTo>
                    <a:pt x="254" y="110"/>
                  </a:moveTo>
                  <a:lnTo>
                    <a:pt x="0" y="0"/>
                  </a:lnTo>
                  <a:lnTo>
                    <a:pt x="180" y="248"/>
                  </a:lnTo>
                  <a:lnTo>
                    <a:pt x="254" y="1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6" name="Freeform 77"/>
            <p:cNvSpPr/>
            <p:nvPr/>
          </p:nvSpPr>
          <p:spPr>
            <a:xfrm>
              <a:off x="0" y="6139910"/>
              <a:ext cx="1218350" cy="718090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7" name="Freeform 78"/>
            <p:cNvSpPr/>
            <p:nvPr/>
          </p:nvSpPr>
          <p:spPr>
            <a:xfrm>
              <a:off x="0" y="5388084"/>
              <a:ext cx="626175" cy="1469916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8" name="Freeform 79"/>
            <p:cNvSpPr/>
            <p:nvPr/>
          </p:nvSpPr>
          <p:spPr>
            <a:xfrm>
              <a:off x="626175" y="2000049"/>
              <a:ext cx="138835" cy="828936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49" name="Freeform 80"/>
            <p:cNvSpPr/>
            <p:nvPr/>
          </p:nvSpPr>
          <p:spPr>
            <a:xfrm>
              <a:off x="626175" y="2000049"/>
              <a:ext cx="138835" cy="828936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0" name="Freeform 81"/>
            <p:cNvSpPr/>
            <p:nvPr/>
          </p:nvSpPr>
          <p:spPr>
            <a:xfrm>
              <a:off x="626175" y="756645"/>
              <a:ext cx="209670" cy="152292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1" name="Freeform 82"/>
            <p:cNvSpPr/>
            <p:nvPr/>
          </p:nvSpPr>
          <p:spPr>
            <a:xfrm>
              <a:off x="626175" y="756645"/>
              <a:ext cx="209670" cy="152292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2" name="Freeform 83"/>
            <p:cNvSpPr/>
            <p:nvPr/>
          </p:nvSpPr>
          <p:spPr>
            <a:xfrm>
              <a:off x="626175" y="2279574"/>
              <a:ext cx="762177" cy="549411"/>
            </a:xfrm>
            <a:custGeom>
              <a:avLst/>
              <a:gdLst>
                <a:gd name="txL" fmla="*/ 0 w 269"/>
                <a:gd name="txT" fmla="*/ 0 h 114"/>
                <a:gd name="txR" fmla="*/ 269 w 269"/>
                <a:gd name="txB" fmla="*/ 114 h 114"/>
              </a:gdLst>
              <a:ahLst/>
              <a:cxnLst>
                <a:cxn ang="0">
                  <a:pos x="49" y="0"/>
                </a:cxn>
                <a:cxn ang="0">
                  <a:pos x="0" y="114"/>
                </a:cxn>
                <a:cxn ang="0">
                  <a:pos x="269" y="82"/>
                </a:cxn>
                <a:cxn ang="0">
                  <a:pos x="49" y="0"/>
                </a:cxn>
              </a:cxnLst>
              <a:rect l="txL" t="txT" r="txR" b="txB"/>
              <a:pathLst>
                <a:path w="269" h="114">
                  <a:moveTo>
                    <a:pt x="49" y="0"/>
                  </a:moveTo>
                  <a:lnTo>
                    <a:pt x="0" y="114"/>
                  </a:lnTo>
                  <a:lnTo>
                    <a:pt x="269" y="82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3" name="Freeform 84"/>
            <p:cNvSpPr/>
            <p:nvPr/>
          </p:nvSpPr>
          <p:spPr>
            <a:xfrm>
              <a:off x="626175" y="2279574"/>
              <a:ext cx="762177" cy="549411"/>
            </a:xfrm>
            <a:custGeom>
              <a:avLst/>
              <a:gdLst>
                <a:gd name="txL" fmla="*/ 0 w 269"/>
                <a:gd name="txT" fmla="*/ 0 h 114"/>
                <a:gd name="txR" fmla="*/ 269 w 269"/>
                <a:gd name="txB" fmla="*/ 114 h 114"/>
              </a:gdLst>
              <a:ahLst/>
              <a:cxnLst>
                <a:cxn ang="0">
                  <a:pos x="49" y="0"/>
                </a:cxn>
                <a:cxn ang="0">
                  <a:pos x="0" y="114"/>
                </a:cxn>
                <a:cxn ang="0">
                  <a:pos x="269" y="82"/>
                </a:cxn>
                <a:cxn ang="0">
                  <a:pos x="49" y="0"/>
                </a:cxn>
              </a:cxnLst>
              <a:rect l="txL" t="txT" r="txR" b="txB"/>
              <a:pathLst>
                <a:path w="269" h="114">
                  <a:moveTo>
                    <a:pt x="49" y="0"/>
                  </a:moveTo>
                  <a:lnTo>
                    <a:pt x="0" y="114"/>
                  </a:lnTo>
                  <a:lnTo>
                    <a:pt x="269" y="82"/>
                  </a:lnTo>
                  <a:lnTo>
                    <a:pt x="49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4" name="Freeform 85"/>
            <p:cNvSpPr/>
            <p:nvPr/>
          </p:nvSpPr>
          <p:spPr>
            <a:xfrm>
              <a:off x="765010" y="732548"/>
              <a:ext cx="521340" cy="1547026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5" name="Freeform 86"/>
            <p:cNvSpPr/>
            <p:nvPr/>
          </p:nvSpPr>
          <p:spPr>
            <a:xfrm>
              <a:off x="765010" y="732548"/>
              <a:ext cx="521340" cy="1547026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6" name="Freeform 87"/>
            <p:cNvSpPr/>
            <p:nvPr/>
          </p:nvSpPr>
          <p:spPr>
            <a:xfrm>
              <a:off x="765010" y="732548"/>
              <a:ext cx="694176" cy="1547026"/>
            </a:xfrm>
            <a:custGeom>
              <a:avLst/>
              <a:gdLst>
                <a:gd name="txL" fmla="*/ 0 w 245"/>
                <a:gd name="txT" fmla="*/ 0 h 321"/>
                <a:gd name="txR" fmla="*/ 245 w 245"/>
                <a:gd name="txB" fmla="*/ 321 h 321"/>
              </a:gdLst>
              <a:ahLst/>
              <a:cxnLst>
                <a:cxn ang="0">
                  <a:pos x="245" y="122"/>
                </a:cxn>
                <a:cxn ang="0">
                  <a:pos x="184" y="0"/>
                </a:cxn>
                <a:cxn ang="0">
                  <a:pos x="0" y="321"/>
                </a:cxn>
                <a:cxn ang="0">
                  <a:pos x="245" y="122"/>
                </a:cxn>
              </a:cxnLst>
              <a:rect l="txL" t="txT" r="txR" b="txB"/>
              <a:pathLst>
                <a:path w="245" h="321">
                  <a:moveTo>
                    <a:pt x="245" y="122"/>
                  </a:moveTo>
                  <a:lnTo>
                    <a:pt x="184" y="0"/>
                  </a:lnTo>
                  <a:lnTo>
                    <a:pt x="0" y="321"/>
                  </a:lnTo>
                  <a:lnTo>
                    <a:pt x="245" y="1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7" name="Freeform 88"/>
            <p:cNvSpPr/>
            <p:nvPr/>
          </p:nvSpPr>
          <p:spPr>
            <a:xfrm>
              <a:off x="765010" y="732548"/>
              <a:ext cx="694176" cy="1547026"/>
            </a:xfrm>
            <a:custGeom>
              <a:avLst/>
              <a:gdLst>
                <a:gd name="txL" fmla="*/ 0 w 245"/>
                <a:gd name="txT" fmla="*/ 0 h 321"/>
                <a:gd name="txR" fmla="*/ 245 w 245"/>
                <a:gd name="txB" fmla="*/ 321 h 321"/>
              </a:gdLst>
              <a:ahLst/>
              <a:cxnLst>
                <a:cxn ang="0">
                  <a:pos x="245" y="122"/>
                </a:cxn>
                <a:cxn ang="0">
                  <a:pos x="184" y="0"/>
                </a:cxn>
                <a:cxn ang="0">
                  <a:pos x="0" y="321"/>
                </a:cxn>
                <a:cxn ang="0">
                  <a:pos x="245" y="122"/>
                </a:cxn>
              </a:cxnLst>
              <a:rect l="txL" t="txT" r="txR" b="txB"/>
              <a:pathLst>
                <a:path w="245" h="321">
                  <a:moveTo>
                    <a:pt x="245" y="122"/>
                  </a:moveTo>
                  <a:lnTo>
                    <a:pt x="184" y="0"/>
                  </a:lnTo>
                  <a:lnTo>
                    <a:pt x="0" y="321"/>
                  </a:lnTo>
                  <a:lnTo>
                    <a:pt x="245" y="122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8" name="Freeform 89"/>
            <p:cNvSpPr/>
            <p:nvPr/>
          </p:nvSpPr>
          <p:spPr>
            <a:xfrm>
              <a:off x="765010" y="1320514"/>
              <a:ext cx="694176" cy="1354250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20" y="281"/>
                </a:cxn>
                <a:cxn ang="0">
                  <a:pos x="245" y="0"/>
                </a:cxn>
                <a:cxn ang="0">
                  <a:pos x="0" y="199"/>
                </a:cxn>
                <a:cxn ang="0">
                  <a:pos x="220" y="281"/>
                </a:cxn>
              </a:cxnLst>
              <a:rect l="txL" t="txT" r="txR" b="txB"/>
              <a:pathLst>
                <a:path w="245" h="281">
                  <a:moveTo>
                    <a:pt x="220" y="281"/>
                  </a:moveTo>
                  <a:lnTo>
                    <a:pt x="245" y="0"/>
                  </a:lnTo>
                  <a:lnTo>
                    <a:pt x="0" y="199"/>
                  </a:lnTo>
                  <a:lnTo>
                    <a:pt x="220" y="281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59" name="Freeform 90"/>
            <p:cNvSpPr/>
            <p:nvPr/>
          </p:nvSpPr>
          <p:spPr>
            <a:xfrm>
              <a:off x="765010" y="1320514"/>
              <a:ext cx="694176" cy="1354250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20" y="281"/>
                </a:cxn>
                <a:cxn ang="0">
                  <a:pos x="245" y="0"/>
                </a:cxn>
                <a:cxn ang="0">
                  <a:pos x="0" y="199"/>
                </a:cxn>
                <a:cxn ang="0">
                  <a:pos x="220" y="281"/>
                </a:cxn>
              </a:cxnLst>
              <a:rect l="txL" t="txT" r="txR" b="txB"/>
              <a:pathLst>
                <a:path w="245" h="281">
                  <a:moveTo>
                    <a:pt x="220" y="281"/>
                  </a:moveTo>
                  <a:lnTo>
                    <a:pt x="245" y="0"/>
                  </a:lnTo>
                  <a:lnTo>
                    <a:pt x="0" y="199"/>
                  </a:lnTo>
                  <a:lnTo>
                    <a:pt x="220" y="281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0" name="Freeform 91"/>
            <p:cNvSpPr/>
            <p:nvPr/>
          </p:nvSpPr>
          <p:spPr>
            <a:xfrm>
              <a:off x="1770857" y="4255526"/>
              <a:ext cx="697010" cy="1566304"/>
            </a:xfrm>
            <a:custGeom>
              <a:avLst/>
              <a:gdLst>
                <a:gd name="txL" fmla="*/ 0 w 246"/>
                <a:gd name="txT" fmla="*/ 0 h 325"/>
                <a:gd name="txR" fmla="*/ 246 w 246"/>
                <a:gd name="txB" fmla="*/ 325 h 325"/>
              </a:gdLst>
              <a:ahLst/>
              <a:cxnLst>
                <a:cxn ang="0">
                  <a:pos x="0" y="0"/>
                </a:cxn>
                <a:cxn ang="0">
                  <a:pos x="74" y="325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25">
                  <a:moveTo>
                    <a:pt x="0" y="0"/>
                  </a:moveTo>
                  <a:lnTo>
                    <a:pt x="74" y="325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1" name="Freeform 92"/>
            <p:cNvSpPr/>
            <p:nvPr/>
          </p:nvSpPr>
          <p:spPr>
            <a:xfrm>
              <a:off x="1770857" y="3339841"/>
              <a:ext cx="697010" cy="1118100"/>
            </a:xfrm>
            <a:custGeom>
              <a:avLst/>
              <a:gdLst>
                <a:gd name="txL" fmla="*/ 0 w 246"/>
                <a:gd name="txT" fmla="*/ 0 h 232"/>
                <a:gd name="txR" fmla="*/ 246 w 246"/>
                <a:gd name="txB" fmla="*/ 232 h 232"/>
              </a:gdLst>
              <a:ahLst/>
              <a:cxnLst>
                <a:cxn ang="0">
                  <a:pos x="0" y="190"/>
                </a:cxn>
                <a:cxn ang="0">
                  <a:pos x="246" y="232"/>
                </a:cxn>
                <a:cxn ang="0">
                  <a:pos x="74" y="0"/>
                </a:cxn>
                <a:cxn ang="0">
                  <a:pos x="0" y="190"/>
                </a:cxn>
              </a:cxnLst>
              <a:rect l="txL" t="txT" r="txR" b="txB"/>
              <a:pathLst>
                <a:path w="246" h="232">
                  <a:moveTo>
                    <a:pt x="0" y="190"/>
                  </a:moveTo>
                  <a:lnTo>
                    <a:pt x="246" y="232"/>
                  </a:lnTo>
                  <a:lnTo>
                    <a:pt x="74" y="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2" name="Freeform 93"/>
            <p:cNvSpPr/>
            <p:nvPr/>
          </p:nvSpPr>
          <p:spPr>
            <a:xfrm>
              <a:off x="1980527" y="4457941"/>
              <a:ext cx="694176" cy="1363889"/>
            </a:xfrm>
            <a:custGeom>
              <a:avLst/>
              <a:gdLst>
                <a:gd name="txL" fmla="*/ 0 w 245"/>
                <a:gd name="txT" fmla="*/ 0 h 283"/>
                <a:gd name="txR" fmla="*/ 245 w 245"/>
                <a:gd name="txB" fmla="*/ 283 h 283"/>
              </a:gdLst>
              <a:ahLst/>
              <a:cxnLst>
                <a:cxn ang="0">
                  <a:pos x="172" y="0"/>
                </a:cxn>
                <a:cxn ang="0">
                  <a:pos x="0" y="283"/>
                </a:cxn>
                <a:cxn ang="0">
                  <a:pos x="245" y="68"/>
                </a:cxn>
                <a:cxn ang="0">
                  <a:pos x="172" y="0"/>
                </a:cxn>
              </a:cxnLst>
              <a:rect l="txL" t="txT" r="txR" b="txB"/>
              <a:pathLst>
                <a:path w="245" h="283">
                  <a:moveTo>
                    <a:pt x="172" y="0"/>
                  </a:moveTo>
                  <a:lnTo>
                    <a:pt x="0" y="283"/>
                  </a:lnTo>
                  <a:lnTo>
                    <a:pt x="245" y="68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3" name="Freeform 94"/>
            <p:cNvSpPr/>
            <p:nvPr/>
          </p:nvSpPr>
          <p:spPr>
            <a:xfrm>
              <a:off x="1980527" y="1961494"/>
              <a:ext cx="518507" cy="2496447"/>
            </a:xfrm>
            <a:custGeom>
              <a:avLst/>
              <a:gdLst>
                <a:gd name="txL" fmla="*/ 0 w 183"/>
                <a:gd name="txT" fmla="*/ 0 h 518"/>
                <a:gd name="txR" fmla="*/ 183 w 183"/>
                <a:gd name="txB" fmla="*/ 518 h 518"/>
              </a:gdLst>
              <a:ahLst/>
              <a:cxnLst>
                <a:cxn ang="0">
                  <a:pos x="172" y="518"/>
                </a:cxn>
                <a:cxn ang="0">
                  <a:pos x="183" y="0"/>
                </a:cxn>
                <a:cxn ang="0">
                  <a:pos x="0" y="286"/>
                </a:cxn>
                <a:cxn ang="0">
                  <a:pos x="172" y="518"/>
                </a:cxn>
              </a:cxnLst>
              <a:rect l="txL" t="txT" r="txR" b="txB"/>
              <a:pathLst>
                <a:path w="183" h="518">
                  <a:moveTo>
                    <a:pt x="172" y="518"/>
                  </a:moveTo>
                  <a:lnTo>
                    <a:pt x="183" y="0"/>
                  </a:lnTo>
                  <a:lnTo>
                    <a:pt x="0" y="286"/>
                  </a:lnTo>
                  <a:lnTo>
                    <a:pt x="172" y="518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4" name="Freeform 95"/>
            <p:cNvSpPr/>
            <p:nvPr/>
          </p:nvSpPr>
          <p:spPr>
            <a:xfrm>
              <a:off x="1980527" y="1961494"/>
              <a:ext cx="518507" cy="2496447"/>
            </a:xfrm>
            <a:custGeom>
              <a:avLst/>
              <a:gdLst>
                <a:gd name="txL" fmla="*/ 0 w 183"/>
                <a:gd name="txT" fmla="*/ 0 h 518"/>
                <a:gd name="txR" fmla="*/ 183 w 183"/>
                <a:gd name="txB" fmla="*/ 518 h 518"/>
              </a:gdLst>
              <a:ahLst/>
              <a:cxnLst>
                <a:cxn ang="0">
                  <a:pos x="172" y="518"/>
                </a:cxn>
                <a:cxn ang="0">
                  <a:pos x="183" y="0"/>
                </a:cxn>
                <a:cxn ang="0">
                  <a:pos x="0" y="286"/>
                </a:cxn>
                <a:cxn ang="0">
                  <a:pos x="172" y="518"/>
                </a:cxn>
              </a:cxnLst>
              <a:rect l="txL" t="txT" r="txR" b="txB"/>
              <a:pathLst>
                <a:path w="183" h="518">
                  <a:moveTo>
                    <a:pt x="172" y="518"/>
                  </a:moveTo>
                  <a:lnTo>
                    <a:pt x="183" y="0"/>
                  </a:lnTo>
                  <a:lnTo>
                    <a:pt x="0" y="286"/>
                  </a:lnTo>
                  <a:lnTo>
                    <a:pt x="172" y="51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5" name="Freeform 96"/>
            <p:cNvSpPr/>
            <p:nvPr/>
          </p:nvSpPr>
          <p:spPr>
            <a:xfrm>
              <a:off x="2467867" y="1195210"/>
              <a:ext cx="864178" cy="3262731"/>
            </a:xfrm>
            <a:custGeom>
              <a:avLst/>
              <a:gdLst>
                <a:gd name="txL" fmla="*/ 0 w 305"/>
                <a:gd name="txT" fmla="*/ 0 h 677"/>
                <a:gd name="txR" fmla="*/ 305 w 305"/>
                <a:gd name="txB" fmla="*/ 677 h 677"/>
              </a:gdLst>
              <a:ahLst/>
              <a:cxnLst>
                <a:cxn ang="0">
                  <a:pos x="305" y="0"/>
                </a:cxn>
                <a:cxn ang="0">
                  <a:pos x="11" y="159"/>
                </a:cxn>
                <a:cxn ang="0">
                  <a:pos x="0" y="677"/>
                </a:cxn>
                <a:cxn ang="0">
                  <a:pos x="305" y="0"/>
                </a:cxn>
              </a:cxnLst>
              <a:rect l="txL" t="txT" r="txR" b="txB"/>
              <a:pathLst>
                <a:path w="305" h="677">
                  <a:moveTo>
                    <a:pt x="305" y="0"/>
                  </a:moveTo>
                  <a:lnTo>
                    <a:pt x="11" y="159"/>
                  </a:lnTo>
                  <a:lnTo>
                    <a:pt x="0" y="677"/>
                  </a:lnTo>
                  <a:lnTo>
                    <a:pt x="30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6" name="Freeform 97"/>
            <p:cNvSpPr/>
            <p:nvPr/>
          </p:nvSpPr>
          <p:spPr>
            <a:xfrm>
              <a:off x="2467867" y="1195210"/>
              <a:ext cx="864178" cy="3262731"/>
            </a:xfrm>
            <a:custGeom>
              <a:avLst/>
              <a:gdLst>
                <a:gd name="txL" fmla="*/ 0 w 305"/>
                <a:gd name="txT" fmla="*/ 0 h 677"/>
                <a:gd name="txR" fmla="*/ 305 w 305"/>
                <a:gd name="txB" fmla="*/ 677 h 677"/>
              </a:gdLst>
              <a:ahLst/>
              <a:cxnLst>
                <a:cxn ang="0">
                  <a:pos x="305" y="0"/>
                </a:cxn>
                <a:cxn ang="0">
                  <a:pos x="11" y="159"/>
                </a:cxn>
                <a:cxn ang="0">
                  <a:pos x="0" y="677"/>
                </a:cxn>
                <a:cxn ang="0">
                  <a:pos x="305" y="0"/>
                </a:cxn>
              </a:cxnLst>
              <a:rect l="txL" t="txT" r="txR" b="txB"/>
              <a:pathLst>
                <a:path w="305" h="677">
                  <a:moveTo>
                    <a:pt x="305" y="0"/>
                  </a:moveTo>
                  <a:lnTo>
                    <a:pt x="11" y="159"/>
                  </a:lnTo>
                  <a:lnTo>
                    <a:pt x="0" y="677"/>
                  </a:lnTo>
                  <a:lnTo>
                    <a:pt x="30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7" name="Freeform 98"/>
            <p:cNvSpPr/>
            <p:nvPr/>
          </p:nvSpPr>
          <p:spPr>
            <a:xfrm>
              <a:off x="2467867" y="1195210"/>
              <a:ext cx="864178" cy="3590450"/>
            </a:xfrm>
            <a:custGeom>
              <a:avLst/>
              <a:gdLst>
                <a:gd name="txL" fmla="*/ 0 w 305"/>
                <a:gd name="txT" fmla="*/ 0 h 745"/>
                <a:gd name="txR" fmla="*/ 305 w 305"/>
                <a:gd name="txB" fmla="*/ 745 h 745"/>
              </a:gdLst>
              <a:ahLst/>
              <a:cxnLst>
                <a:cxn ang="0">
                  <a:pos x="73" y="745"/>
                </a:cxn>
                <a:cxn ang="0">
                  <a:pos x="305" y="0"/>
                </a:cxn>
                <a:cxn ang="0">
                  <a:pos x="0" y="677"/>
                </a:cxn>
                <a:cxn ang="0">
                  <a:pos x="73" y="745"/>
                </a:cxn>
              </a:cxnLst>
              <a:rect l="txL" t="txT" r="txR" b="txB"/>
              <a:pathLst>
                <a:path w="305" h="745">
                  <a:moveTo>
                    <a:pt x="73" y="745"/>
                  </a:moveTo>
                  <a:lnTo>
                    <a:pt x="305" y="0"/>
                  </a:lnTo>
                  <a:lnTo>
                    <a:pt x="0" y="677"/>
                  </a:lnTo>
                  <a:lnTo>
                    <a:pt x="73" y="74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8" name="Freeform 99"/>
            <p:cNvSpPr/>
            <p:nvPr/>
          </p:nvSpPr>
          <p:spPr>
            <a:xfrm>
              <a:off x="2467867" y="1195210"/>
              <a:ext cx="864178" cy="3590450"/>
            </a:xfrm>
            <a:custGeom>
              <a:avLst/>
              <a:gdLst>
                <a:gd name="txL" fmla="*/ 0 w 305"/>
                <a:gd name="txT" fmla="*/ 0 h 745"/>
                <a:gd name="txR" fmla="*/ 305 w 305"/>
                <a:gd name="txB" fmla="*/ 745 h 745"/>
              </a:gdLst>
              <a:ahLst/>
              <a:cxnLst>
                <a:cxn ang="0">
                  <a:pos x="73" y="745"/>
                </a:cxn>
                <a:cxn ang="0">
                  <a:pos x="305" y="0"/>
                </a:cxn>
                <a:cxn ang="0">
                  <a:pos x="0" y="677"/>
                </a:cxn>
                <a:cxn ang="0">
                  <a:pos x="73" y="745"/>
                </a:cxn>
              </a:cxnLst>
              <a:rect l="txL" t="txT" r="txR" b="txB"/>
              <a:pathLst>
                <a:path w="305" h="745">
                  <a:moveTo>
                    <a:pt x="73" y="745"/>
                  </a:moveTo>
                  <a:lnTo>
                    <a:pt x="305" y="0"/>
                  </a:lnTo>
                  <a:lnTo>
                    <a:pt x="0" y="677"/>
                  </a:lnTo>
                  <a:lnTo>
                    <a:pt x="73" y="745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69" name="Freeform 100"/>
            <p:cNvSpPr/>
            <p:nvPr/>
          </p:nvSpPr>
          <p:spPr>
            <a:xfrm>
              <a:off x="1286350" y="0"/>
              <a:ext cx="297504" cy="13205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0" name="Freeform 101"/>
            <p:cNvSpPr/>
            <p:nvPr/>
          </p:nvSpPr>
          <p:spPr>
            <a:xfrm>
              <a:off x="1286350" y="0"/>
              <a:ext cx="297504" cy="13205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1" name="Freeform 102"/>
            <p:cNvSpPr/>
            <p:nvPr/>
          </p:nvSpPr>
          <p:spPr>
            <a:xfrm>
              <a:off x="1459186" y="0"/>
              <a:ext cx="660176" cy="1320514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2" name="Freeform 103"/>
            <p:cNvSpPr/>
            <p:nvPr/>
          </p:nvSpPr>
          <p:spPr>
            <a:xfrm>
              <a:off x="1459186" y="0"/>
              <a:ext cx="660176" cy="1320514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3" name="Freeform 104"/>
            <p:cNvSpPr/>
            <p:nvPr/>
          </p:nvSpPr>
          <p:spPr>
            <a:xfrm>
              <a:off x="419339" y="0"/>
              <a:ext cx="569508" cy="351816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4" name="Freeform 105"/>
            <p:cNvSpPr/>
            <p:nvPr/>
          </p:nvSpPr>
          <p:spPr>
            <a:xfrm>
              <a:off x="419339" y="0"/>
              <a:ext cx="569508" cy="756645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5" name="Freeform 106"/>
            <p:cNvSpPr/>
            <p:nvPr/>
          </p:nvSpPr>
          <p:spPr>
            <a:xfrm>
              <a:off x="835844" y="0"/>
              <a:ext cx="450506" cy="756645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6" name="Freeform 107"/>
            <p:cNvSpPr/>
            <p:nvPr/>
          </p:nvSpPr>
          <p:spPr>
            <a:xfrm>
              <a:off x="988846" y="0"/>
              <a:ext cx="595008" cy="732548"/>
            </a:xfrm>
            <a:custGeom>
              <a:avLst/>
              <a:gdLst>
                <a:gd name="txL" fmla="*/ 0 w 210"/>
                <a:gd name="txT" fmla="*/ 0 h 152"/>
                <a:gd name="txR" fmla="*/ 210 w 210"/>
                <a:gd name="txB" fmla="*/ 152 h 152"/>
              </a:gdLst>
              <a:ahLst/>
              <a:cxnLst>
                <a:cxn ang="0">
                  <a:pos x="210" y="0"/>
                </a:cxn>
                <a:cxn ang="0">
                  <a:pos x="0" y="0"/>
                </a:cxn>
                <a:cxn ang="0">
                  <a:pos x="105" y="152"/>
                </a:cxn>
                <a:cxn ang="0">
                  <a:pos x="210" y="0"/>
                </a:cxn>
              </a:cxnLst>
              <a:rect l="txL" t="txT" r="txR" b="txB"/>
              <a:pathLst>
                <a:path w="210" h="152">
                  <a:moveTo>
                    <a:pt x="210" y="0"/>
                  </a:moveTo>
                  <a:lnTo>
                    <a:pt x="0" y="0"/>
                  </a:lnTo>
                  <a:lnTo>
                    <a:pt x="105" y="152"/>
                  </a:lnTo>
                  <a:lnTo>
                    <a:pt x="21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7" name="Freeform 108"/>
            <p:cNvSpPr/>
            <p:nvPr/>
          </p:nvSpPr>
          <p:spPr>
            <a:xfrm>
              <a:off x="3196043" y="5470014"/>
              <a:ext cx="484507" cy="1387986"/>
            </a:xfrm>
            <a:custGeom>
              <a:avLst/>
              <a:gdLst>
                <a:gd name="txL" fmla="*/ 0 w 171"/>
                <a:gd name="txT" fmla="*/ 0 h 288"/>
                <a:gd name="txR" fmla="*/ 171 w 171"/>
                <a:gd name="txB" fmla="*/ 288 h 288"/>
              </a:gdLst>
              <a:ahLst/>
              <a:cxnLst>
                <a:cxn ang="0">
                  <a:pos x="171" y="288"/>
                </a:cxn>
                <a:cxn ang="0">
                  <a:pos x="171" y="0"/>
                </a:cxn>
                <a:cxn ang="0">
                  <a:pos x="0" y="139"/>
                </a:cxn>
                <a:cxn ang="0">
                  <a:pos x="171" y="288"/>
                </a:cxn>
              </a:cxnLst>
              <a:rect l="txL" t="txT" r="txR" b="txB"/>
              <a:pathLst>
                <a:path w="171" h="288">
                  <a:moveTo>
                    <a:pt x="171" y="288"/>
                  </a:moveTo>
                  <a:lnTo>
                    <a:pt x="171" y="0"/>
                  </a:lnTo>
                  <a:lnTo>
                    <a:pt x="0" y="139"/>
                  </a:lnTo>
                  <a:lnTo>
                    <a:pt x="171" y="288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8" name="Freeform 109"/>
            <p:cNvSpPr/>
            <p:nvPr/>
          </p:nvSpPr>
          <p:spPr>
            <a:xfrm>
              <a:off x="2768045" y="6139710"/>
              <a:ext cx="912346" cy="718090"/>
            </a:xfrm>
            <a:custGeom>
              <a:avLst/>
              <a:gdLst>
                <a:gd name="txL" fmla="*/ 0 w 322"/>
                <a:gd name="txT" fmla="*/ 0 h 149"/>
                <a:gd name="txR" fmla="*/ 322 w 322"/>
                <a:gd name="txB" fmla="*/ 149 h 149"/>
              </a:gdLst>
              <a:ahLst/>
              <a:cxnLst>
                <a:cxn ang="0">
                  <a:pos x="151" y="0"/>
                </a:cxn>
                <a:cxn ang="0">
                  <a:pos x="0" y="149"/>
                </a:cxn>
                <a:cxn ang="0">
                  <a:pos x="322" y="149"/>
                </a:cxn>
                <a:cxn ang="0">
                  <a:pos x="151" y="0"/>
                </a:cxn>
              </a:cxnLst>
              <a:rect l="txL" t="txT" r="txR" b="txB"/>
              <a:pathLst>
                <a:path w="322" h="149">
                  <a:moveTo>
                    <a:pt x="151" y="0"/>
                  </a:moveTo>
                  <a:lnTo>
                    <a:pt x="0" y="149"/>
                  </a:lnTo>
                  <a:lnTo>
                    <a:pt x="322" y="149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" name="Freeform 110"/>
            <p:cNvSpPr/>
            <p:nvPr/>
          </p:nvSpPr>
          <p:spPr>
            <a:xfrm>
              <a:off x="3332045" y="530134"/>
              <a:ext cx="348505" cy="3561533"/>
            </a:xfrm>
            <a:custGeom>
              <a:avLst/>
              <a:gdLst>
                <a:gd name="txL" fmla="*/ 0 w 123"/>
                <a:gd name="txT" fmla="*/ 0 h 739"/>
                <a:gd name="txR" fmla="*/ 123 w 123"/>
                <a:gd name="txB" fmla="*/ 739 h 739"/>
              </a:gdLst>
              <a:ahLst/>
              <a:cxnLst>
                <a:cxn ang="0">
                  <a:pos x="74" y="0"/>
                </a:cxn>
                <a:cxn ang="0">
                  <a:pos x="0" y="138"/>
                </a:cxn>
                <a:cxn ang="0">
                  <a:pos x="123" y="739"/>
                </a:cxn>
                <a:cxn ang="0">
                  <a:pos x="74" y="0"/>
                </a:cxn>
              </a:cxnLst>
              <a:rect l="txL" t="txT" r="txR" b="txB"/>
              <a:pathLst>
                <a:path w="123" h="739">
                  <a:moveTo>
                    <a:pt x="74" y="0"/>
                  </a:moveTo>
                  <a:lnTo>
                    <a:pt x="0" y="138"/>
                  </a:lnTo>
                  <a:lnTo>
                    <a:pt x="123" y="739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0" name="Freeform 111"/>
            <p:cNvSpPr/>
            <p:nvPr/>
          </p:nvSpPr>
          <p:spPr>
            <a:xfrm>
              <a:off x="3332045" y="530134"/>
              <a:ext cx="348505" cy="3561533"/>
            </a:xfrm>
            <a:custGeom>
              <a:avLst/>
              <a:gdLst>
                <a:gd name="txL" fmla="*/ 0 w 123"/>
                <a:gd name="txT" fmla="*/ 0 h 739"/>
                <a:gd name="txR" fmla="*/ 123 w 123"/>
                <a:gd name="txB" fmla="*/ 739 h 739"/>
              </a:gdLst>
              <a:ahLst/>
              <a:cxnLst>
                <a:cxn ang="0">
                  <a:pos x="74" y="0"/>
                </a:cxn>
                <a:cxn ang="0">
                  <a:pos x="0" y="138"/>
                </a:cxn>
                <a:cxn ang="0">
                  <a:pos x="123" y="739"/>
                </a:cxn>
                <a:cxn ang="0">
                  <a:pos x="74" y="0"/>
                </a:cxn>
              </a:cxnLst>
              <a:rect l="txL" t="txT" r="txR" b="txB"/>
              <a:pathLst>
                <a:path w="123" h="739">
                  <a:moveTo>
                    <a:pt x="74" y="0"/>
                  </a:moveTo>
                  <a:lnTo>
                    <a:pt x="0" y="138"/>
                  </a:lnTo>
                  <a:lnTo>
                    <a:pt x="123" y="739"/>
                  </a:lnTo>
                  <a:lnTo>
                    <a:pt x="74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1" name="Freeform 112"/>
            <p:cNvSpPr/>
            <p:nvPr/>
          </p:nvSpPr>
          <p:spPr>
            <a:xfrm>
              <a:off x="3541715" y="0"/>
              <a:ext cx="138835" cy="4091667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2" name="Freeform 113"/>
            <p:cNvSpPr/>
            <p:nvPr/>
          </p:nvSpPr>
          <p:spPr>
            <a:xfrm>
              <a:off x="3541715" y="0"/>
              <a:ext cx="138835" cy="4091667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3" name="Freeform 144"/>
            <p:cNvSpPr/>
            <p:nvPr/>
          </p:nvSpPr>
          <p:spPr>
            <a:xfrm>
              <a:off x="3706050" y="6395338"/>
              <a:ext cx="8500" cy="43375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6"/>
                    <a:pt x="0" y="8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4" name="Line 155"/>
            <p:cNvSpPr/>
            <p:nvPr/>
          </p:nvSpPr>
          <p:spPr>
            <a:xfrm>
              <a:off x="3332045" y="634714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5" name="Line 156"/>
            <p:cNvSpPr/>
            <p:nvPr/>
          </p:nvSpPr>
          <p:spPr>
            <a:xfrm>
              <a:off x="3332045" y="634714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6" name="Line 163"/>
            <p:cNvSpPr/>
            <p:nvPr/>
          </p:nvSpPr>
          <p:spPr>
            <a:xfrm>
              <a:off x="3210210" y="631822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7" name="Line 164"/>
            <p:cNvSpPr/>
            <p:nvPr/>
          </p:nvSpPr>
          <p:spPr>
            <a:xfrm>
              <a:off x="3210210" y="631822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8" name="Freeform 173"/>
            <p:cNvSpPr/>
            <p:nvPr/>
          </p:nvSpPr>
          <p:spPr>
            <a:xfrm>
              <a:off x="3796718" y="6245937"/>
              <a:ext cx="22667" cy="48194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2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89" name="Line 181"/>
            <p:cNvSpPr/>
            <p:nvPr/>
          </p:nvSpPr>
          <p:spPr>
            <a:xfrm>
              <a:off x="3745717" y="623629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90" name="Line 182"/>
            <p:cNvSpPr/>
            <p:nvPr/>
          </p:nvSpPr>
          <p:spPr>
            <a:xfrm>
              <a:off x="3745717" y="623629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91" name="Freeform 191"/>
            <p:cNvSpPr/>
            <p:nvPr/>
          </p:nvSpPr>
          <p:spPr>
            <a:xfrm>
              <a:off x="3856219" y="6197743"/>
              <a:ext cx="17000" cy="2891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92" name="Freeform 195"/>
            <p:cNvSpPr/>
            <p:nvPr/>
          </p:nvSpPr>
          <p:spPr>
            <a:xfrm>
              <a:off x="3813718" y="6183285"/>
              <a:ext cx="19834" cy="19278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4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193" name="Line 809"/>
          <p:cNvSpPr/>
          <p:nvPr/>
        </p:nvSpPr>
        <p:spPr>
          <a:xfrm>
            <a:off x="-8472487" y="-911225"/>
            <a:ext cx="1587" cy="1588"/>
          </a:xfrm>
          <a:prstGeom prst="line">
            <a:avLst/>
          </a:prstGeom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94" name="Freeform 811"/>
          <p:cNvSpPr/>
          <p:nvPr/>
        </p:nvSpPr>
        <p:spPr>
          <a:xfrm>
            <a:off x="-8853487" y="-1066800"/>
            <a:ext cx="19050" cy="58738"/>
          </a:xfrm>
          <a:custGeom>
            <a:avLst/>
            <a:gdLst>
              <a:gd name="txL" fmla="*/ 0 w 11"/>
              <a:gd name="txT" fmla="*/ 0 h 34"/>
              <a:gd name="txR" fmla="*/ 11 w 11"/>
              <a:gd name="txB" fmla="*/ 34 h 34"/>
            </a:gdLst>
            <a:ahLst/>
            <a:cxnLst>
              <a:cxn ang="0">
                <a:pos x="6" y="20"/>
              </a:cxn>
              <a:cxn ang="0">
                <a:pos x="6" y="17"/>
              </a:cxn>
              <a:cxn ang="0">
                <a:pos x="3" y="10"/>
              </a:cxn>
              <a:cxn ang="0">
                <a:pos x="6" y="20"/>
              </a:cxn>
            </a:cxnLst>
            <a:rect l="txL" t="txT" r="txR" b="txB"/>
            <a:pathLst>
              <a:path w="11" h="34">
                <a:moveTo>
                  <a:pt x="6" y="20"/>
                </a:moveTo>
                <a:cubicBezTo>
                  <a:pt x="6" y="19"/>
                  <a:pt x="6" y="18"/>
                  <a:pt x="6" y="17"/>
                </a:cubicBezTo>
                <a:cubicBezTo>
                  <a:pt x="6" y="15"/>
                  <a:pt x="0" y="14"/>
                  <a:pt x="3" y="10"/>
                </a:cubicBezTo>
                <a:cubicBezTo>
                  <a:pt x="8" y="0"/>
                  <a:pt x="11" y="34"/>
                  <a:pt x="6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95" name="Freeform 824"/>
          <p:cNvSpPr/>
          <p:nvPr/>
        </p:nvSpPr>
        <p:spPr>
          <a:xfrm>
            <a:off x="-7246937" y="-2833687"/>
            <a:ext cx="44450" cy="31750"/>
          </a:xfrm>
          <a:custGeom>
            <a:avLst/>
            <a:gdLst>
              <a:gd name="txL" fmla="*/ 0 w 25"/>
              <a:gd name="txT" fmla="*/ 0 h 18"/>
              <a:gd name="txR" fmla="*/ 25 w 25"/>
              <a:gd name="txB" fmla="*/ 18 h 18"/>
            </a:gdLst>
            <a:ahLst/>
            <a:cxnLst>
              <a:cxn ang="0">
                <a:pos x="18" y="7"/>
              </a:cxn>
              <a:cxn ang="0">
                <a:pos x="8" y="7"/>
              </a:cxn>
              <a:cxn ang="0">
                <a:pos x="1" y="7"/>
              </a:cxn>
              <a:cxn ang="0">
                <a:pos x="18" y="7"/>
              </a:cxn>
            </a:cxnLst>
            <a:rect l="txL" t="txT" r="txR" b="txB"/>
            <a:pathLst>
              <a:path w="25" h="18">
                <a:moveTo>
                  <a:pt x="18" y="7"/>
                </a:moveTo>
                <a:cubicBezTo>
                  <a:pt x="17" y="8"/>
                  <a:pt x="10" y="6"/>
                  <a:pt x="8" y="7"/>
                </a:cubicBezTo>
                <a:cubicBezTo>
                  <a:pt x="4" y="8"/>
                  <a:pt x="0" y="18"/>
                  <a:pt x="1" y="7"/>
                </a:cubicBezTo>
                <a:cubicBezTo>
                  <a:pt x="10" y="4"/>
                  <a:pt x="25" y="0"/>
                  <a:pt x="18" y="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196" name="组合 3195"/>
          <p:cNvGrpSpPr/>
          <p:nvPr/>
        </p:nvGrpSpPr>
        <p:grpSpPr>
          <a:xfrm>
            <a:off x="8582025" y="4216400"/>
            <a:ext cx="3749675" cy="2544763"/>
            <a:chOff x="0" y="0"/>
            <a:chExt cx="3081337" cy="2016125"/>
          </a:xfrm>
        </p:grpSpPr>
        <p:sp>
          <p:nvSpPr>
            <p:cNvPr id="3197" name="Freeform 810"/>
            <p:cNvSpPr/>
            <p:nvPr/>
          </p:nvSpPr>
          <p:spPr>
            <a:xfrm>
              <a:off x="2657475" y="1709737"/>
              <a:ext cx="65088" cy="98425"/>
            </a:xfrm>
            <a:custGeom>
              <a:avLst/>
              <a:gdLst>
                <a:gd name="txL" fmla="*/ 0 w 38"/>
                <a:gd name="txT" fmla="*/ 0 h 57"/>
                <a:gd name="txR" fmla="*/ 38 w 38"/>
                <a:gd name="txB" fmla="*/ 57 h 57"/>
              </a:gdLst>
              <a:ahLst/>
              <a:cxnLst>
                <a:cxn ang="0">
                  <a:pos x="34" y="22"/>
                </a:cxn>
                <a:cxn ang="0">
                  <a:pos x="0" y="9"/>
                </a:cxn>
                <a:cxn ang="0">
                  <a:pos x="10" y="8"/>
                </a:cxn>
                <a:cxn ang="0">
                  <a:pos x="17" y="9"/>
                </a:cxn>
                <a:cxn ang="0">
                  <a:pos x="24" y="0"/>
                </a:cxn>
                <a:cxn ang="0">
                  <a:pos x="31" y="3"/>
                </a:cxn>
                <a:cxn ang="0">
                  <a:pos x="27" y="16"/>
                </a:cxn>
                <a:cxn ang="0">
                  <a:pos x="37" y="22"/>
                </a:cxn>
                <a:cxn ang="0">
                  <a:pos x="7" y="51"/>
                </a:cxn>
                <a:cxn ang="0">
                  <a:pos x="34" y="22"/>
                </a:cxn>
              </a:cxnLst>
              <a:rect l="txL" t="txT" r="txR" b="txB"/>
              <a:pathLst>
                <a:path w="38" h="57">
                  <a:moveTo>
                    <a:pt x="34" y="22"/>
                  </a:moveTo>
                  <a:cubicBezTo>
                    <a:pt x="16" y="29"/>
                    <a:pt x="8" y="20"/>
                    <a:pt x="0" y="9"/>
                  </a:cubicBezTo>
                  <a:cubicBezTo>
                    <a:pt x="2" y="4"/>
                    <a:pt x="6" y="6"/>
                    <a:pt x="10" y="8"/>
                  </a:cubicBezTo>
                  <a:cubicBezTo>
                    <a:pt x="12" y="9"/>
                    <a:pt x="15" y="10"/>
                    <a:pt x="17" y="9"/>
                  </a:cubicBezTo>
                  <a:cubicBezTo>
                    <a:pt x="20" y="8"/>
                    <a:pt x="18" y="1"/>
                    <a:pt x="24" y="0"/>
                  </a:cubicBezTo>
                  <a:cubicBezTo>
                    <a:pt x="21" y="1"/>
                    <a:pt x="31" y="3"/>
                    <a:pt x="31" y="3"/>
                  </a:cubicBezTo>
                  <a:cubicBezTo>
                    <a:pt x="34" y="5"/>
                    <a:pt x="27" y="15"/>
                    <a:pt x="27" y="16"/>
                  </a:cubicBezTo>
                  <a:cubicBezTo>
                    <a:pt x="28" y="17"/>
                    <a:pt x="37" y="18"/>
                    <a:pt x="37" y="22"/>
                  </a:cubicBezTo>
                  <a:cubicBezTo>
                    <a:pt x="38" y="39"/>
                    <a:pt x="24" y="57"/>
                    <a:pt x="7" y="51"/>
                  </a:cubicBezTo>
                  <a:cubicBezTo>
                    <a:pt x="21" y="46"/>
                    <a:pt x="33" y="39"/>
                    <a:pt x="34" y="2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98" name="Freeform 812"/>
            <p:cNvSpPr/>
            <p:nvPr/>
          </p:nvSpPr>
          <p:spPr>
            <a:xfrm>
              <a:off x="2895600" y="1601787"/>
              <a:ext cx="41275" cy="30163"/>
            </a:xfrm>
            <a:custGeom>
              <a:avLst/>
              <a:gdLst>
                <a:gd name="txL" fmla="*/ 0 w 24"/>
                <a:gd name="txT" fmla="*/ 0 h 18"/>
                <a:gd name="txR" fmla="*/ 24 w 24"/>
                <a:gd name="txB" fmla="*/ 18 h 18"/>
              </a:gdLst>
              <a:ahLst/>
              <a:cxnLst>
                <a:cxn ang="0">
                  <a:pos x="17" y="2"/>
                </a:cxn>
                <a:cxn ang="0">
                  <a:pos x="13" y="5"/>
                </a:cxn>
                <a:cxn ang="0">
                  <a:pos x="17" y="2"/>
                </a:cxn>
              </a:cxnLst>
              <a:rect l="txL" t="txT" r="txR" b="txB"/>
              <a:pathLst>
                <a:path w="24" h="18">
                  <a:moveTo>
                    <a:pt x="17" y="2"/>
                  </a:moveTo>
                  <a:cubicBezTo>
                    <a:pt x="24" y="6"/>
                    <a:pt x="24" y="18"/>
                    <a:pt x="13" y="5"/>
                  </a:cubicBezTo>
                  <a:cubicBezTo>
                    <a:pt x="0" y="4"/>
                    <a:pt x="13" y="0"/>
                    <a:pt x="17" y="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99" name="Freeform 813"/>
            <p:cNvSpPr/>
            <p:nvPr/>
          </p:nvSpPr>
          <p:spPr>
            <a:xfrm>
              <a:off x="3059112" y="1503362"/>
              <a:ext cx="22225" cy="3651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6" y="8"/>
                </a:cxn>
                <a:cxn ang="0">
                  <a:pos x="3" y="2"/>
                </a:cxn>
                <a:cxn ang="0">
                  <a:pos x="6" y="8"/>
                </a:cxn>
              </a:cxnLst>
              <a:rect l="txL" t="txT" r="txR" b="txB"/>
              <a:pathLst>
                <a:path w="13" h="21">
                  <a:moveTo>
                    <a:pt x="6" y="8"/>
                  </a:moveTo>
                  <a:cubicBezTo>
                    <a:pt x="6" y="8"/>
                    <a:pt x="0" y="5"/>
                    <a:pt x="3" y="2"/>
                  </a:cubicBezTo>
                  <a:cubicBezTo>
                    <a:pt x="4" y="0"/>
                    <a:pt x="13" y="21"/>
                    <a:pt x="6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0" name="Freeform 815"/>
            <p:cNvSpPr/>
            <p:nvPr/>
          </p:nvSpPr>
          <p:spPr>
            <a:xfrm>
              <a:off x="2701925" y="228600"/>
              <a:ext cx="47625" cy="42863"/>
            </a:xfrm>
            <a:custGeom>
              <a:avLst/>
              <a:gdLst>
                <a:gd name="txL" fmla="*/ 0 w 28"/>
                <a:gd name="txT" fmla="*/ 0 h 25"/>
                <a:gd name="txR" fmla="*/ 28 w 28"/>
                <a:gd name="txB" fmla="*/ 25 h 25"/>
              </a:gdLst>
              <a:ahLst/>
              <a:cxnLst>
                <a:cxn ang="0">
                  <a:pos x="18" y="23"/>
                </a:cxn>
                <a:cxn ang="0">
                  <a:pos x="18" y="14"/>
                </a:cxn>
                <a:cxn ang="0">
                  <a:pos x="8" y="4"/>
                </a:cxn>
                <a:cxn ang="0">
                  <a:pos x="21" y="14"/>
                </a:cxn>
                <a:cxn ang="0">
                  <a:pos x="28" y="17"/>
                </a:cxn>
                <a:cxn ang="0">
                  <a:pos x="18" y="23"/>
                </a:cxn>
              </a:cxnLst>
              <a:rect l="txL" t="txT" r="txR" b="txB"/>
              <a:pathLst>
                <a:path w="28" h="25">
                  <a:moveTo>
                    <a:pt x="18" y="23"/>
                  </a:moveTo>
                  <a:cubicBezTo>
                    <a:pt x="17" y="23"/>
                    <a:pt x="19" y="15"/>
                    <a:pt x="18" y="14"/>
                  </a:cubicBezTo>
                  <a:cubicBezTo>
                    <a:pt x="15" y="10"/>
                    <a:pt x="0" y="15"/>
                    <a:pt x="8" y="4"/>
                  </a:cubicBezTo>
                  <a:cubicBezTo>
                    <a:pt x="14" y="0"/>
                    <a:pt x="17" y="11"/>
                    <a:pt x="21" y="14"/>
                  </a:cubicBezTo>
                  <a:cubicBezTo>
                    <a:pt x="24" y="15"/>
                    <a:pt x="28" y="13"/>
                    <a:pt x="28" y="17"/>
                  </a:cubicBezTo>
                  <a:cubicBezTo>
                    <a:pt x="28" y="17"/>
                    <a:pt x="22" y="25"/>
                    <a:pt x="18" y="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1" name="Line 816"/>
            <p:cNvSpPr/>
            <p:nvPr/>
          </p:nvSpPr>
          <p:spPr>
            <a:xfrm>
              <a:off x="1835150" y="10953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2" name="Line 817"/>
            <p:cNvSpPr/>
            <p:nvPr/>
          </p:nvSpPr>
          <p:spPr>
            <a:xfrm>
              <a:off x="1835150" y="10953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3" name="Freeform 818"/>
            <p:cNvSpPr/>
            <p:nvPr/>
          </p:nvSpPr>
          <p:spPr>
            <a:xfrm>
              <a:off x="2195512" y="73025"/>
              <a:ext cx="11113" cy="49213"/>
            </a:xfrm>
            <a:custGeom>
              <a:avLst/>
              <a:gdLst>
                <a:gd name="txL" fmla="*/ 0 w 6"/>
                <a:gd name="txT" fmla="*/ 0 h 28"/>
                <a:gd name="txR" fmla="*/ 6 w 6"/>
                <a:gd name="txB" fmla="*/ 28 h 28"/>
              </a:gdLst>
              <a:ahLst/>
              <a:cxnLst>
                <a:cxn ang="0">
                  <a:pos x="2" y="15"/>
                </a:cxn>
                <a:cxn ang="0">
                  <a:pos x="6" y="8"/>
                </a:cxn>
                <a:cxn ang="0">
                  <a:pos x="2" y="15"/>
                </a:cxn>
              </a:cxnLst>
              <a:rect l="txL" t="txT" r="txR" b="txB"/>
              <a:pathLst>
                <a:path w="6" h="28">
                  <a:moveTo>
                    <a:pt x="2" y="15"/>
                  </a:moveTo>
                  <a:cubicBezTo>
                    <a:pt x="1" y="8"/>
                    <a:pt x="0" y="0"/>
                    <a:pt x="6" y="8"/>
                  </a:cubicBezTo>
                  <a:cubicBezTo>
                    <a:pt x="3" y="5"/>
                    <a:pt x="6" y="28"/>
                    <a:pt x="2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4" name="Freeform 819"/>
            <p:cNvSpPr/>
            <p:nvPr/>
          </p:nvSpPr>
          <p:spPr>
            <a:xfrm>
              <a:off x="1897062" y="63500"/>
              <a:ext cx="26988" cy="30163"/>
            </a:xfrm>
            <a:custGeom>
              <a:avLst/>
              <a:gdLst>
                <a:gd name="txL" fmla="*/ 0 w 16"/>
                <a:gd name="txT" fmla="*/ 0 h 18"/>
                <a:gd name="txR" fmla="*/ 16 w 16"/>
                <a:gd name="txB" fmla="*/ 18 h 18"/>
              </a:gdLst>
              <a:ahLst/>
              <a:cxnLst>
                <a:cxn ang="0">
                  <a:pos x="8" y="8"/>
                </a:cxn>
                <a:cxn ang="0">
                  <a:pos x="1" y="17"/>
                </a:cxn>
                <a:cxn ang="0">
                  <a:pos x="8" y="8"/>
                </a:cxn>
              </a:cxnLst>
              <a:rect l="txL" t="txT" r="txR" b="txB"/>
              <a:pathLst>
                <a:path w="16" h="18">
                  <a:moveTo>
                    <a:pt x="8" y="8"/>
                  </a:moveTo>
                  <a:cubicBezTo>
                    <a:pt x="16" y="0"/>
                    <a:pt x="10" y="18"/>
                    <a:pt x="1" y="17"/>
                  </a:cubicBezTo>
                  <a:cubicBezTo>
                    <a:pt x="0" y="12"/>
                    <a:pt x="5" y="11"/>
                    <a:pt x="8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5" name="Freeform 820"/>
            <p:cNvSpPr/>
            <p:nvPr/>
          </p:nvSpPr>
          <p:spPr>
            <a:xfrm>
              <a:off x="1614487" y="14287"/>
              <a:ext cx="23813" cy="49213"/>
            </a:xfrm>
            <a:custGeom>
              <a:avLst/>
              <a:gdLst>
                <a:gd name="txL" fmla="*/ 0 w 14"/>
                <a:gd name="txT" fmla="*/ 0 h 29"/>
                <a:gd name="txR" fmla="*/ 14 w 14"/>
                <a:gd name="txB" fmla="*/ 29 h 29"/>
              </a:gdLst>
              <a:ahLst/>
              <a:cxnLst>
                <a:cxn ang="0">
                  <a:pos x="0" y="18"/>
                </a:cxn>
                <a:cxn ang="0">
                  <a:pos x="14" y="11"/>
                </a:cxn>
                <a:cxn ang="0">
                  <a:pos x="0" y="18"/>
                </a:cxn>
              </a:cxnLst>
              <a:rect l="txL" t="txT" r="txR" b="txB"/>
              <a:pathLst>
                <a:path w="14" h="29">
                  <a:moveTo>
                    <a:pt x="0" y="18"/>
                  </a:moveTo>
                  <a:cubicBezTo>
                    <a:pt x="7" y="19"/>
                    <a:pt x="8" y="0"/>
                    <a:pt x="14" y="11"/>
                  </a:cubicBezTo>
                  <a:cubicBezTo>
                    <a:pt x="7" y="10"/>
                    <a:pt x="6" y="29"/>
                    <a:pt x="0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6" name="Line 821"/>
            <p:cNvSpPr/>
            <p:nvPr/>
          </p:nvSpPr>
          <p:spPr>
            <a:xfrm>
              <a:off x="1504950" y="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7" name="Line 822"/>
            <p:cNvSpPr/>
            <p:nvPr/>
          </p:nvSpPr>
          <p:spPr>
            <a:xfrm>
              <a:off x="1504950" y="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8" name="Freeform 825"/>
            <p:cNvSpPr>
              <a:spLocks noEditPoints="1"/>
            </p:cNvSpPr>
            <p:nvPr/>
          </p:nvSpPr>
          <p:spPr>
            <a:xfrm>
              <a:off x="0" y="252412"/>
              <a:ext cx="2965450" cy="1757363"/>
            </a:xfrm>
            <a:custGeom>
              <a:avLst/>
              <a:gdLst>
                <a:gd name="txL" fmla="*/ 0 w 1729"/>
                <a:gd name="txT" fmla="*/ 0 h 1025"/>
                <a:gd name="txR" fmla="*/ 1729 w 1729"/>
                <a:gd name="txB" fmla="*/ 1025 h 1025"/>
              </a:gdLst>
              <a:ahLst/>
              <a:cxnLst>
                <a:cxn ang="0">
                  <a:pos x="1522" y="870"/>
                </a:cxn>
                <a:cxn ang="0">
                  <a:pos x="1103" y="292"/>
                </a:cxn>
                <a:cxn ang="0">
                  <a:pos x="1049" y="357"/>
                </a:cxn>
                <a:cxn ang="0">
                  <a:pos x="1202" y="319"/>
                </a:cxn>
                <a:cxn ang="0">
                  <a:pos x="1150" y="302"/>
                </a:cxn>
                <a:cxn ang="0">
                  <a:pos x="1360" y="1009"/>
                </a:cxn>
                <a:cxn ang="0">
                  <a:pos x="1407" y="1009"/>
                </a:cxn>
                <a:cxn ang="0">
                  <a:pos x="1538" y="1003"/>
                </a:cxn>
                <a:cxn ang="0">
                  <a:pos x="1494" y="993"/>
                </a:cxn>
                <a:cxn ang="0">
                  <a:pos x="1526" y="990"/>
                </a:cxn>
                <a:cxn ang="0">
                  <a:pos x="1593" y="974"/>
                </a:cxn>
                <a:cxn ang="0">
                  <a:pos x="1038" y="936"/>
                </a:cxn>
                <a:cxn ang="0">
                  <a:pos x="1039" y="917"/>
                </a:cxn>
                <a:cxn ang="0">
                  <a:pos x="891" y="904"/>
                </a:cxn>
                <a:cxn ang="0">
                  <a:pos x="1547" y="902"/>
                </a:cxn>
                <a:cxn ang="0">
                  <a:pos x="965" y="901"/>
                </a:cxn>
                <a:cxn ang="0">
                  <a:pos x="1030" y="890"/>
                </a:cxn>
                <a:cxn ang="0">
                  <a:pos x="916" y="889"/>
                </a:cxn>
                <a:cxn ang="0">
                  <a:pos x="938" y="878"/>
                </a:cxn>
                <a:cxn ang="0">
                  <a:pos x="1029" y="875"/>
                </a:cxn>
                <a:cxn ang="0">
                  <a:pos x="973" y="876"/>
                </a:cxn>
                <a:cxn ang="0">
                  <a:pos x="946" y="872"/>
                </a:cxn>
                <a:cxn ang="0">
                  <a:pos x="1022" y="856"/>
                </a:cxn>
                <a:cxn ang="0">
                  <a:pos x="1006" y="850"/>
                </a:cxn>
                <a:cxn ang="0">
                  <a:pos x="1019" y="850"/>
                </a:cxn>
                <a:cxn ang="0">
                  <a:pos x="1708" y="798"/>
                </a:cxn>
                <a:cxn ang="0">
                  <a:pos x="1589" y="858"/>
                </a:cxn>
                <a:cxn ang="0">
                  <a:pos x="1556" y="901"/>
                </a:cxn>
                <a:cxn ang="0">
                  <a:pos x="1542" y="879"/>
                </a:cxn>
                <a:cxn ang="0">
                  <a:pos x="1477" y="888"/>
                </a:cxn>
                <a:cxn ang="0">
                  <a:pos x="1111" y="839"/>
                </a:cxn>
                <a:cxn ang="0">
                  <a:pos x="1272" y="831"/>
                </a:cxn>
                <a:cxn ang="0">
                  <a:pos x="1701" y="671"/>
                </a:cxn>
                <a:cxn ang="0">
                  <a:pos x="617" y="136"/>
                </a:cxn>
                <a:cxn ang="0">
                  <a:pos x="412" y="373"/>
                </a:cxn>
                <a:cxn ang="0">
                  <a:pos x="166" y="429"/>
                </a:cxn>
                <a:cxn ang="0">
                  <a:pos x="175" y="593"/>
                </a:cxn>
                <a:cxn ang="0">
                  <a:pos x="449" y="637"/>
                </a:cxn>
                <a:cxn ang="0">
                  <a:pos x="645" y="743"/>
                </a:cxn>
                <a:cxn ang="0">
                  <a:pos x="611" y="717"/>
                </a:cxn>
                <a:cxn ang="0">
                  <a:pos x="681" y="528"/>
                </a:cxn>
                <a:cxn ang="0">
                  <a:pos x="950" y="717"/>
                </a:cxn>
                <a:cxn ang="0">
                  <a:pos x="744" y="736"/>
                </a:cxn>
                <a:cxn ang="0">
                  <a:pos x="869" y="914"/>
                </a:cxn>
                <a:cxn ang="0">
                  <a:pos x="1321" y="1015"/>
                </a:cxn>
                <a:cxn ang="0">
                  <a:pos x="1401" y="1025"/>
                </a:cxn>
                <a:cxn ang="0">
                  <a:pos x="1455" y="1012"/>
                </a:cxn>
                <a:cxn ang="0">
                  <a:pos x="1485" y="1006"/>
                </a:cxn>
                <a:cxn ang="0">
                  <a:pos x="1519" y="1009"/>
                </a:cxn>
                <a:cxn ang="0">
                  <a:pos x="1675" y="535"/>
                </a:cxn>
                <a:cxn ang="0">
                  <a:pos x="1410" y="387"/>
                </a:cxn>
                <a:cxn ang="0">
                  <a:pos x="1220" y="394"/>
                </a:cxn>
                <a:cxn ang="0">
                  <a:pos x="1121" y="372"/>
                </a:cxn>
                <a:cxn ang="0">
                  <a:pos x="580" y="266"/>
                </a:cxn>
                <a:cxn ang="0">
                  <a:pos x="752" y="164"/>
                </a:cxn>
                <a:cxn ang="0">
                  <a:pos x="934" y="87"/>
                </a:cxn>
                <a:cxn ang="0">
                  <a:pos x="894" y="51"/>
                </a:cxn>
                <a:cxn ang="0">
                  <a:pos x="734" y="18"/>
                </a:cxn>
              </a:cxnLst>
              <a:rect l="txL" t="txT" r="txR" b="txB"/>
              <a:pathLst>
                <a:path w="1729" h="1025">
                  <a:moveTo>
                    <a:pt x="1522" y="870"/>
                  </a:moveTo>
                  <a:cubicBezTo>
                    <a:pt x="1485" y="870"/>
                    <a:pt x="1485" y="870"/>
                    <a:pt x="1485" y="870"/>
                  </a:cubicBezTo>
                  <a:cubicBezTo>
                    <a:pt x="1486" y="871"/>
                    <a:pt x="1487" y="872"/>
                    <a:pt x="1488" y="872"/>
                  </a:cubicBezTo>
                  <a:cubicBezTo>
                    <a:pt x="1492" y="872"/>
                    <a:pt x="1498" y="873"/>
                    <a:pt x="1504" y="873"/>
                  </a:cubicBezTo>
                  <a:cubicBezTo>
                    <a:pt x="1508" y="873"/>
                    <a:pt x="1512" y="873"/>
                    <a:pt x="1515" y="872"/>
                  </a:cubicBezTo>
                  <a:cubicBezTo>
                    <a:pt x="1518" y="871"/>
                    <a:pt x="1520" y="871"/>
                    <a:pt x="1522" y="870"/>
                  </a:cubicBezTo>
                  <a:moveTo>
                    <a:pt x="1269" y="299"/>
                  </a:moveTo>
                  <a:cubicBezTo>
                    <a:pt x="1256" y="301"/>
                    <a:pt x="1246" y="309"/>
                    <a:pt x="1240" y="314"/>
                  </a:cubicBezTo>
                  <a:cubicBezTo>
                    <a:pt x="1239" y="316"/>
                    <a:pt x="1237" y="317"/>
                    <a:pt x="1236" y="318"/>
                  </a:cubicBezTo>
                  <a:cubicBezTo>
                    <a:pt x="1244" y="320"/>
                    <a:pt x="1252" y="324"/>
                    <a:pt x="1259" y="330"/>
                  </a:cubicBezTo>
                  <a:cubicBezTo>
                    <a:pt x="1260" y="319"/>
                    <a:pt x="1264" y="309"/>
                    <a:pt x="1269" y="299"/>
                  </a:cubicBezTo>
                  <a:moveTo>
                    <a:pt x="1103" y="292"/>
                  </a:moveTo>
                  <a:cubicBezTo>
                    <a:pt x="1102" y="292"/>
                    <a:pt x="1101" y="293"/>
                    <a:pt x="1100" y="293"/>
                  </a:cubicBezTo>
                  <a:cubicBezTo>
                    <a:pt x="1089" y="293"/>
                    <a:pt x="1079" y="295"/>
                    <a:pt x="1069" y="298"/>
                  </a:cubicBezTo>
                  <a:cubicBezTo>
                    <a:pt x="1057" y="302"/>
                    <a:pt x="1042" y="309"/>
                    <a:pt x="1033" y="320"/>
                  </a:cubicBezTo>
                  <a:cubicBezTo>
                    <a:pt x="1032" y="321"/>
                    <a:pt x="1032" y="322"/>
                    <a:pt x="1031" y="323"/>
                  </a:cubicBezTo>
                  <a:cubicBezTo>
                    <a:pt x="1027" y="329"/>
                    <a:pt x="1025" y="336"/>
                    <a:pt x="1026" y="343"/>
                  </a:cubicBezTo>
                  <a:cubicBezTo>
                    <a:pt x="1035" y="345"/>
                    <a:pt x="1043" y="350"/>
                    <a:pt x="1049" y="357"/>
                  </a:cubicBezTo>
                  <a:cubicBezTo>
                    <a:pt x="1050" y="348"/>
                    <a:pt x="1053" y="341"/>
                    <a:pt x="1057" y="334"/>
                  </a:cubicBezTo>
                  <a:cubicBezTo>
                    <a:pt x="1067" y="316"/>
                    <a:pt x="1087" y="304"/>
                    <a:pt x="1109" y="304"/>
                  </a:cubicBezTo>
                  <a:cubicBezTo>
                    <a:pt x="1131" y="304"/>
                    <a:pt x="1150" y="316"/>
                    <a:pt x="1161" y="334"/>
                  </a:cubicBezTo>
                  <a:cubicBezTo>
                    <a:pt x="1163" y="338"/>
                    <a:pt x="1166" y="343"/>
                    <a:pt x="1167" y="348"/>
                  </a:cubicBezTo>
                  <a:cubicBezTo>
                    <a:pt x="1170" y="343"/>
                    <a:pt x="1173" y="338"/>
                    <a:pt x="1178" y="334"/>
                  </a:cubicBezTo>
                  <a:cubicBezTo>
                    <a:pt x="1184" y="327"/>
                    <a:pt x="1192" y="322"/>
                    <a:pt x="1202" y="319"/>
                  </a:cubicBezTo>
                  <a:cubicBezTo>
                    <a:pt x="1201" y="319"/>
                    <a:pt x="1201" y="319"/>
                    <a:pt x="1201" y="319"/>
                  </a:cubicBezTo>
                  <a:cubicBezTo>
                    <a:pt x="1198" y="318"/>
                    <a:pt x="1194" y="317"/>
                    <a:pt x="1190" y="316"/>
                  </a:cubicBezTo>
                  <a:cubicBezTo>
                    <a:pt x="1190" y="316"/>
                    <a:pt x="1190" y="316"/>
                    <a:pt x="1190" y="316"/>
                  </a:cubicBezTo>
                  <a:cubicBezTo>
                    <a:pt x="1186" y="315"/>
                    <a:pt x="1182" y="313"/>
                    <a:pt x="1178" y="312"/>
                  </a:cubicBezTo>
                  <a:cubicBezTo>
                    <a:pt x="1177" y="311"/>
                    <a:pt x="1176" y="311"/>
                    <a:pt x="1175" y="311"/>
                  </a:cubicBezTo>
                  <a:cubicBezTo>
                    <a:pt x="1167" y="308"/>
                    <a:pt x="1159" y="305"/>
                    <a:pt x="1150" y="302"/>
                  </a:cubicBezTo>
                  <a:cubicBezTo>
                    <a:pt x="1137" y="297"/>
                    <a:pt x="1125" y="294"/>
                    <a:pt x="1113" y="293"/>
                  </a:cubicBezTo>
                  <a:cubicBezTo>
                    <a:pt x="1110" y="293"/>
                    <a:pt x="1106" y="292"/>
                    <a:pt x="1103" y="292"/>
                  </a:cubicBezTo>
                  <a:moveTo>
                    <a:pt x="1358" y="1011"/>
                  </a:moveTo>
                  <a:cubicBezTo>
                    <a:pt x="1357" y="1011"/>
                    <a:pt x="1357" y="1010"/>
                    <a:pt x="1357" y="1009"/>
                  </a:cubicBezTo>
                  <a:cubicBezTo>
                    <a:pt x="1357" y="1008"/>
                    <a:pt x="1358" y="1007"/>
                    <a:pt x="1359" y="1007"/>
                  </a:cubicBezTo>
                  <a:cubicBezTo>
                    <a:pt x="1359" y="1007"/>
                    <a:pt x="1360" y="1007"/>
                    <a:pt x="1360" y="1009"/>
                  </a:cubicBezTo>
                  <a:cubicBezTo>
                    <a:pt x="1360" y="1010"/>
                    <a:pt x="1359" y="1011"/>
                    <a:pt x="1358" y="1011"/>
                  </a:cubicBezTo>
                  <a:moveTo>
                    <a:pt x="1407" y="1009"/>
                  </a:moveTo>
                  <a:cubicBezTo>
                    <a:pt x="1405" y="1009"/>
                    <a:pt x="1403" y="1007"/>
                    <a:pt x="1404" y="1006"/>
                  </a:cubicBezTo>
                  <a:cubicBezTo>
                    <a:pt x="1404" y="1006"/>
                    <a:pt x="1404" y="1006"/>
                    <a:pt x="1405" y="1006"/>
                  </a:cubicBezTo>
                  <a:cubicBezTo>
                    <a:pt x="1406" y="1006"/>
                    <a:pt x="1409" y="1008"/>
                    <a:pt x="1407" y="1009"/>
                  </a:cubicBezTo>
                  <a:cubicBezTo>
                    <a:pt x="1407" y="1009"/>
                    <a:pt x="1407" y="1009"/>
                    <a:pt x="1407" y="1009"/>
                  </a:cubicBezTo>
                  <a:moveTo>
                    <a:pt x="1437" y="1005"/>
                  </a:moveTo>
                  <a:cubicBezTo>
                    <a:pt x="1435" y="1005"/>
                    <a:pt x="1434" y="1004"/>
                    <a:pt x="1434" y="1003"/>
                  </a:cubicBezTo>
                  <a:cubicBezTo>
                    <a:pt x="1435" y="1001"/>
                    <a:pt x="1438" y="1000"/>
                    <a:pt x="1440" y="1000"/>
                  </a:cubicBezTo>
                  <a:cubicBezTo>
                    <a:pt x="1443" y="1000"/>
                    <a:pt x="1445" y="1000"/>
                    <a:pt x="1445" y="1003"/>
                  </a:cubicBezTo>
                  <a:cubicBezTo>
                    <a:pt x="1444" y="1003"/>
                    <a:pt x="1440" y="1005"/>
                    <a:pt x="1437" y="1005"/>
                  </a:cubicBezTo>
                  <a:moveTo>
                    <a:pt x="1538" y="1003"/>
                  </a:moveTo>
                  <a:cubicBezTo>
                    <a:pt x="1536" y="1003"/>
                    <a:pt x="1531" y="1001"/>
                    <a:pt x="1532" y="999"/>
                  </a:cubicBezTo>
                  <a:cubicBezTo>
                    <a:pt x="1532" y="999"/>
                    <a:pt x="1533" y="999"/>
                    <a:pt x="1533" y="999"/>
                  </a:cubicBezTo>
                  <a:cubicBezTo>
                    <a:pt x="1535" y="999"/>
                    <a:pt x="1540" y="1001"/>
                    <a:pt x="1539" y="1003"/>
                  </a:cubicBezTo>
                  <a:cubicBezTo>
                    <a:pt x="1539" y="1003"/>
                    <a:pt x="1539" y="1003"/>
                    <a:pt x="1538" y="1003"/>
                  </a:cubicBezTo>
                  <a:moveTo>
                    <a:pt x="1497" y="996"/>
                  </a:moveTo>
                  <a:cubicBezTo>
                    <a:pt x="1494" y="996"/>
                    <a:pt x="1493" y="994"/>
                    <a:pt x="1494" y="993"/>
                  </a:cubicBezTo>
                  <a:cubicBezTo>
                    <a:pt x="1494" y="991"/>
                    <a:pt x="1496" y="990"/>
                    <a:pt x="1498" y="990"/>
                  </a:cubicBezTo>
                  <a:cubicBezTo>
                    <a:pt x="1500" y="990"/>
                    <a:pt x="1503" y="991"/>
                    <a:pt x="1505" y="993"/>
                  </a:cubicBezTo>
                  <a:cubicBezTo>
                    <a:pt x="1502" y="995"/>
                    <a:pt x="1499" y="996"/>
                    <a:pt x="1497" y="996"/>
                  </a:cubicBezTo>
                  <a:moveTo>
                    <a:pt x="1530" y="996"/>
                  </a:moveTo>
                  <a:cubicBezTo>
                    <a:pt x="1529" y="996"/>
                    <a:pt x="1528" y="995"/>
                    <a:pt x="1526" y="993"/>
                  </a:cubicBezTo>
                  <a:cubicBezTo>
                    <a:pt x="1525" y="993"/>
                    <a:pt x="1526" y="990"/>
                    <a:pt x="1526" y="990"/>
                  </a:cubicBezTo>
                  <a:cubicBezTo>
                    <a:pt x="1526" y="986"/>
                    <a:pt x="1526" y="985"/>
                    <a:pt x="1527" y="985"/>
                  </a:cubicBezTo>
                  <a:cubicBezTo>
                    <a:pt x="1528" y="985"/>
                    <a:pt x="1530" y="988"/>
                    <a:pt x="1530" y="990"/>
                  </a:cubicBezTo>
                  <a:cubicBezTo>
                    <a:pt x="1531" y="993"/>
                    <a:pt x="1531" y="996"/>
                    <a:pt x="1530" y="996"/>
                  </a:cubicBezTo>
                  <a:moveTo>
                    <a:pt x="1593" y="974"/>
                  </a:moveTo>
                  <a:cubicBezTo>
                    <a:pt x="1582" y="973"/>
                    <a:pt x="1567" y="955"/>
                    <a:pt x="1580" y="952"/>
                  </a:cubicBezTo>
                  <a:cubicBezTo>
                    <a:pt x="1580" y="963"/>
                    <a:pt x="1589" y="966"/>
                    <a:pt x="1593" y="974"/>
                  </a:cubicBezTo>
                  <a:moveTo>
                    <a:pt x="1038" y="936"/>
                  </a:moveTo>
                  <a:cubicBezTo>
                    <a:pt x="1037" y="936"/>
                    <a:pt x="1035" y="935"/>
                    <a:pt x="1033" y="933"/>
                  </a:cubicBezTo>
                  <a:cubicBezTo>
                    <a:pt x="1032" y="932"/>
                    <a:pt x="1027" y="932"/>
                    <a:pt x="1029" y="929"/>
                  </a:cubicBezTo>
                  <a:cubicBezTo>
                    <a:pt x="1030" y="928"/>
                    <a:pt x="1032" y="928"/>
                    <a:pt x="1033" y="928"/>
                  </a:cubicBezTo>
                  <a:cubicBezTo>
                    <a:pt x="1035" y="928"/>
                    <a:pt x="1037" y="930"/>
                    <a:pt x="1038" y="932"/>
                  </a:cubicBezTo>
                  <a:cubicBezTo>
                    <a:pt x="1039" y="934"/>
                    <a:pt x="1039" y="936"/>
                    <a:pt x="1038" y="936"/>
                  </a:cubicBezTo>
                  <a:moveTo>
                    <a:pt x="920" y="917"/>
                  </a:moveTo>
                  <a:cubicBezTo>
                    <a:pt x="919" y="917"/>
                    <a:pt x="916" y="915"/>
                    <a:pt x="918" y="913"/>
                  </a:cubicBezTo>
                  <a:cubicBezTo>
                    <a:pt x="918" y="913"/>
                    <a:pt x="918" y="913"/>
                    <a:pt x="918" y="913"/>
                  </a:cubicBezTo>
                  <a:cubicBezTo>
                    <a:pt x="920" y="913"/>
                    <a:pt x="923" y="915"/>
                    <a:pt x="921" y="917"/>
                  </a:cubicBezTo>
                  <a:cubicBezTo>
                    <a:pt x="921" y="917"/>
                    <a:pt x="921" y="917"/>
                    <a:pt x="920" y="917"/>
                  </a:cubicBezTo>
                  <a:moveTo>
                    <a:pt x="1039" y="917"/>
                  </a:moveTo>
                  <a:cubicBezTo>
                    <a:pt x="1037" y="917"/>
                    <a:pt x="1036" y="916"/>
                    <a:pt x="1036" y="913"/>
                  </a:cubicBezTo>
                  <a:cubicBezTo>
                    <a:pt x="1036" y="911"/>
                    <a:pt x="1042" y="906"/>
                    <a:pt x="1047" y="906"/>
                  </a:cubicBezTo>
                  <a:cubicBezTo>
                    <a:pt x="1048" y="906"/>
                    <a:pt x="1049" y="906"/>
                    <a:pt x="1049" y="907"/>
                  </a:cubicBezTo>
                  <a:cubicBezTo>
                    <a:pt x="1051" y="909"/>
                    <a:pt x="1043" y="917"/>
                    <a:pt x="1039" y="917"/>
                  </a:cubicBezTo>
                  <a:moveTo>
                    <a:pt x="892" y="906"/>
                  </a:moveTo>
                  <a:cubicBezTo>
                    <a:pt x="891" y="906"/>
                    <a:pt x="891" y="905"/>
                    <a:pt x="891" y="904"/>
                  </a:cubicBezTo>
                  <a:cubicBezTo>
                    <a:pt x="891" y="903"/>
                    <a:pt x="892" y="902"/>
                    <a:pt x="893" y="902"/>
                  </a:cubicBezTo>
                  <a:cubicBezTo>
                    <a:pt x="893" y="902"/>
                    <a:pt x="894" y="902"/>
                    <a:pt x="894" y="904"/>
                  </a:cubicBezTo>
                  <a:cubicBezTo>
                    <a:pt x="894" y="905"/>
                    <a:pt x="893" y="906"/>
                    <a:pt x="892" y="906"/>
                  </a:cubicBezTo>
                  <a:moveTo>
                    <a:pt x="1530" y="920"/>
                  </a:moveTo>
                  <a:cubicBezTo>
                    <a:pt x="1526" y="920"/>
                    <a:pt x="1523" y="915"/>
                    <a:pt x="1522" y="913"/>
                  </a:cubicBezTo>
                  <a:cubicBezTo>
                    <a:pt x="1529" y="912"/>
                    <a:pt x="1539" y="902"/>
                    <a:pt x="1547" y="902"/>
                  </a:cubicBezTo>
                  <a:cubicBezTo>
                    <a:pt x="1549" y="902"/>
                    <a:pt x="1551" y="902"/>
                    <a:pt x="1553" y="904"/>
                  </a:cubicBezTo>
                  <a:cubicBezTo>
                    <a:pt x="1550" y="909"/>
                    <a:pt x="1542" y="907"/>
                    <a:pt x="1536" y="910"/>
                  </a:cubicBezTo>
                  <a:cubicBezTo>
                    <a:pt x="1534" y="911"/>
                    <a:pt x="1534" y="919"/>
                    <a:pt x="1532" y="920"/>
                  </a:cubicBezTo>
                  <a:cubicBezTo>
                    <a:pt x="1532" y="920"/>
                    <a:pt x="1531" y="920"/>
                    <a:pt x="1530" y="920"/>
                  </a:cubicBezTo>
                  <a:moveTo>
                    <a:pt x="971" y="904"/>
                  </a:moveTo>
                  <a:cubicBezTo>
                    <a:pt x="969" y="904"/>
                    <a:pt x="967" y="903"/>
                    <a:pt x="965" y="901"/>
                  </a:cubicBezTo>
                  <a:cubicBezTo>
                    <a:pt x="965" y="900"/>
                    <a:pt x="965" y="898"/>
                    <a:pt x="965" y="897"/>
                  </a:cubicBezTo>
                  <a:cubicBezTo>
                    <a:pt x="965" y="894"/>
                    <a:pt x="965" y="894"/>
                    <a:pt x="965" y="894"/>
                  </a:cubicBezTo>
                  <a:cubicBezTo>
                    <a:pt x="967" y="893"/>
                    <a:pt x="969" y="892"/>
                    <a:pt x="971" y="892"/>
                  </a:cubicBezTo>
                  <a:cubicBezTo>
                    <a:pt x="974" y="892"/>
                    <a:pt x="975" y="895"/>
                    <a:pt x="975" y="898"/>
                  </a:cubicBezTo>
                  <a:cubicBezTo>
                    <a:pt x="975" y="901"/>
                    <a:pt x="974" y="904"/>
                    <a:pt x="971" y="904"/>
                  </a:cubicBezTo>
                  <a:moveTo>
                    <a:pt x="1030" y="890"/>
                  </a:moveTo>
                  <a:cubicBezTo>
                    <a:pt x="1030" y="890"/>
                    <a:pt x="1029" y="889"/>
                    <a:pt x="1029" y="888"/>
                  </a:cubicBezTo>
                  <a:cubicBezTo>
                    <a:pt x="1029" y="887"/>
                    <a:pt x="1030" y="886"/>
                    <a:pt x="1031" y="886"/>
                  </a:cubicBezTo>
                  <a:cubicBezTo>
                    <a:pt x="1032" y="886"/>
                    <a:pt x="1033" y="886"/>
                    <a:pt x="1033" y="888"/>
                  </a:cubicBezTo>
                  <a:cubicBezTo>
                    <a:pt x="1033" y="889"/>
                    <a:pt x="1031" y="890"/>
                    <a:pt x="1030" y="890"/>
                  </a:cubicBezTo>
                  <a:moveTo>
                    <a:pt x="921" y="894"/>
                  </a:moveTo>
                  <a:cubicBezTo>
                    <a:pt x="919" y="894"/>
                    <a:pt x="916" y="892"/>
                    <a:pt x="916" y="889"/>
                  </a:cubicBezTo>
                  <a:cubicBezTo>
                    <a:pt x="915" y="887"/>
                    <a:pt x="916" y="885"/>
                    <a:pt x="922" y="885"/>
                  </a:cubicBezTo>
                  <a:cubicBezTo>
                    <a:pt x="923" y="885"/>
                    <a:pt x="924" y="885"/>
                    <a:pt x="924" y="885"/>
                  </a:cubicBezTo>
                  <a:cubicBezTo>
                    <a:pt x="925" y="892"/>
                    <a:pt x="924" y="894"/>
                    <a:pt x="921" y="894"/>
                  </a:cubicBezTo>
                  <a:moveTo>
                    <a:pt x="936" y="889"/>
                  </a:moveTo>
                  <a:cubicBezTo>
                    <a:pt x="934" y="889"/>
                    <a:pt x="932" y="888"/>
                    <a:pt x="931" y="885"/>
                  </a:cubicBezTo>
                  <a:cubicBezTo>
                    <a:pt x="930" y="883"/>
                    <a:pt x="936" y="878"/>
                    <a:pt x="938" y="878"/>
                  </a:cubicBezTo>
                  <a:cubicBezTo>
                    <a:pt x="938" y="878"/>
                    <a:pt x="938" y="878"/>
                    <a:pt x="938" y="878"/>
                  </a:cubicBezTo>
                  <a:cubicBezTo>
                    <a:pt x="944" y="880"/>
                    <a:pt x="940" y="889"/>
                    <a:pt x="936" y="889"/>
                  </a:cubicBezTo>
                  <a:moveTo>
                    <a:pt x="1028" y="875"/>
                  </a:moveTo>
                  <a:cubicBezTo>
                    <a:pt x="1026" y="875"/>
                    <a:pt x="1021" y="873"/>
                    <a:pt x="1022" y="872"/>
                  </a:cubicBezTo>
                  <a:cubicBezTo>
                    <a:pt x="1023" y="872"/>
                    <a:pt x="1023" y="872"/>
                    <a:pt x="1023" y="872"/>
                  </a:cubicBezTo>
                  <a:cubicBezTo>
                    <a:pt x="1025" y="872"/>
                    <a:pt x="1031" y="874"/>
                    <a:pt x="1029" y="875"/>
                  </a:cubicBezTo>
                  <a:cubicBezTo>
                    <a:pt x="1029" y="875"/>
                    <a:pt x="1029" y="875"/>
                    <a:pt x="1028" y="875"/>
                  </a:cubicBezTo>
                  <a:moveTo>
                    <a:pt x="973" y="881"/>
                  </a:moveTo>
                  <a:cubicBezTo>
                    <a:pt x="972" y="881"/>
                    <a:pt x="970" y="880"/>
                    <a:pt x="968" y="878"/>
                  </a:cubicBezTo>
                  <a:cubicBezTo>
                    <a:pt x="968" y="878"/>
                    <a:pt x="968" y="876"/>
                    <a:pt x="968" y="875"/>
                  </a:cubicBezTo>
                  <a:cubicBezTo>
                    <a:pt x="968" y="872"/>
                    <a:pt x="969" y="870"/>
                    <a:pt x="970" y="870"/>
                  </a:cubicBezTo>
                  <a:cubicBezTo>
                    <a:pt x="971" y="870"/>
                    <a:pt x="972" y="873"/>
                    <a:pt x="973" y="876"/>
                  </a:cubicBezTo>
                  <a:cubicBezTo>
                    <a:pt x="974" y="878"/>
                    <a:pt x="974" y="881"/>
                    <a:pt x="973" y="881"/>
                  </a:cubicBezTo>
                  <a:moveTo>
                    <a:pt x="939" y="872"/>
                  </a:moveTo>
                  <a:cubicBezTo>
                    <a:pt x="938" y="872"/>
                    <a:pt x="938" y="872"/>
                    <a:pt x="938" y="872"/>
                  </a:cubicBezTo>
                  <a:cubicBezTo>
                    <a:pt x="935" y="867"/>
                    <a:pt x="941" y="862"/>
                    <a:pt x="946" y="862"/>
                  </a:cubicBezTo>
                  <a:cubicBezTo>
                    <a:pt x="947" y="862"/>
                    <a:pt x="947" y="862"/>
                    <a:pt x="948" y="862"/>
                  </a:cubicBezTo>
                  <a:cubicBezTo>
                    <a:pt x="956" y="866"/>
                    <a:pt x="951" y="872"/>
                    <a:pt x="946" y="872"/>
                  </a:cubicBezTo>
                  <a:cubicBezTo>
                    <a:pt x="946" y="872"/>
                    <a:pt x="945" y="872"/>
                    <a:pt x="945" y="872"/>
                  </a:cubicBezTo>
                  <a:cubicBezTo>
                    <a:pt x="945" y="872"/>
                    <a:pt x="944" y="872"/>
                    <a:pt x="944" y="872"/>
                  </a:cubicBezTo>
                  <a:cubicBezTo>
                    <a:pt x="943" y="872"/>
                    <a:pt x="943" y="872"/>
                    <a:pt x="942" y="872"/>
                  </a:cubicBezTo>
                  <a:cubicBezTo>
                    <a:pt x="941" y="872"/>
                    <a:pt x="940" y="872"/>
                    <a:pt x="939" y="872"/>
                  </a:cubicBezTo>
                  <a:moveTo>
                    <a:pt x="1025" y="859"/>
                  </a:moveTo>
                  <a:cubicBezTo>
                    <a:pt x="1024" y="859"/>
                    <a:pt x="1021" y="857"/>
                    <a:pt x="1022" y="856"/>
                  </a:cubicBezTo>
                  <a:cubicBezTo>
                    <a:pt x="1023" y="856"/>
                    <a:pt x="1023" y="856"/>
                    <a:pt x="1023" y="856"/>
                  </a:cubicBezTo>
                  <a:cubicBezTo>
                    <a:pt x="1024" y="856"/>
                    <a:pt x="1027" y="858"/>
                    <a:pt x="1026" y="859"/>
                  </a:cubicBezTo>
                  <a:cubicBezTo>
                    <a:pt x="1026" y="859"/>
                    <a:pt x="1025" y="859"/>
                    <a:pt x="1025" y="859"/>
                  </a:cubicBezTo>
                  <a:moveTo>
                    <a:pt x="1008" y="853"/>
                  </a:moveTo>
                  <a:cubicBezTo>
                    <a:pt x="1007" y="853"/>
                    <a:pt x="1004" y="851"/>
                    <a:pt x="1006" y="850"/>
                  </a:cubicBezTo>
                  <a:cubicBezTo>
                    <a:pt x="1006" y="850"/>
                    <a:pt x="1006" y="850"/>
                    <a:pt x="1006" y="850"/>
                  </a:cubicBezTo>
                  <a:cubicBezTo>
                    <a:pt x="1008" y="850"/>
                    <a:pt x="1010" y="852"/>
                    <a:pt x="1009" y="853"/>
                  </a:cubicBezTo>
                  <a:cubicBezTo>
                    <a:pt x="1009" y="853"/>
                    <a:pt x="1009" y="853"/>
                    <a:pt x="1008" y="853"/>
                  </a:cubicBezTo>
                  <a:moveTo>
                    <a:pt x="1018" y="850"/>
                  </a:moveTo>
                  <a:cubicBezTo>
                    <a:pt x="1017" y="850"/>
                    <a:pt x="1014" y="848"/>
                    <a:pt x="1016" y="847"/>
                  </a:cubicBezTo>
                  <a:cubicBezTo>
                    <a:pt x="1016" y="846"/>
                    <a:pt x="1016" y="846"/>
                    <a:pt x="1016" y="846"/>
                  </a:cubicBezTo>
                  <a:cubicBezTo>
                    <a:pt x="1018" y="846"/>
                    <a:pt x="1020" y="848"/>
                    <a:pt x="1019" y="850"/>
                  </a:cubicBezTo>
                  <a:cubicBezTo>
                    <a:pt x="1019" y="850"/>
                    <a:pt x="1019" y="850"/>
                    <a:pt x="1018" y="850"/>
                  </a:cubicBezTo>
                  <a:moveTo>
                    <a:pt x="1708" y="798"/>
                  </a:moveTo>
                  <a:cubicBezTo>
                    <a:pt x="1707" y="798"/>
                    <a:pt x="1705" y="797"/>
                    <a:pt x="1701" y="792"/>
                  </a:cubicBezTo>
                  <a:cubicBezTo>
                    <a:pt x="1690" y="792"/>
                    <a:pt x="1697" y="789"/>
                    <a:pt x="1702" y="789"/>
                  </a:cubicBezTo>
                  <a:cubicBezTo>
                    <a:pt x="1703" y="789"/>
                    <a:pt x="1704" y="789"/>
                    <a:pt x="1705" y="789"/>
                  </a:cubicBezTo>
                  <a:cubicBezTo>
                    <a:pt x="1709" y="792"/>
                    <a:pt x="1711" y="798"/>
                    <a:pt x="1708" y="798"/>
                  </a:cubicBezTo>
                  <a:moveTo>
                    <a:pt x="1354" y="827"/>
                  </a:moveTo>
                  <a:cubicBezTo>
                    <a:pt x="1358" y="789"/>
                    <a:pt x="1390" y="760"/>
                    <a:pt x="1429" y="760"/>
                  </a:cubicBezTo>
                  <a:cubicBezTo>
                    <a:pt x="1466" y="760"/>
                    <a:pt x="1497" y="787"/>
                    <a:pt x="1503" y="823"/>
                  </a:cubicBezTo>
                  <a:cubicBezTo>
                    <a:pt x="1511" y="818"/>
                    <a:pt x="1521" y="816"/>
                    <a:pt x="1531" y="816"/>
                  </a:cubicBezTo>
                  <a:cubicBezTo>
                    <a:pt x="1547" y="816"/>
                    <a:pt x="1561" y="821"/>
                    <a:pt x="1572" y="831"/>
                  </a:cubicBezTo>
                  <a:cubicBezTo>
                    <a:pt x="1580" y="838"/>
                    <a:pt x="1586" y="847"/>
                    <a:pt x="1589" y="858"/>
                  </a:cubicBezTo>
                  <a:cubicBezTo>
                    <a:pt x="1598" y="851"/>
                    <a:pt x="1609" y="847"/>
                    <a:pt x="1621" y="847"/>
                  </a:cubicBezTo>
                  <a:cubicBezTo>
                    <a:pt x="1639" y="847"/>
                    <a:pt x="1655" y="856"/>
                    <a:pt x="1664" y="870"/>
                  </a:cubicBezTo>
                  <a:cubicBezTo>
                    <a:pt x="1585" y="870"/>
                    <a:pt x="1585" y="870"/>
                    <a:pt x="1585" y="870"/>
                  </a:cubicBezTo>
                  <a:cubicBezTo>
                    <a:pt x="1586" y="870"/>
                    <a:pt x="1586" y="871"/>
                    <a:pt x="1586" y="872"/>
                  </a:cubicBezTo>
                  <a:cubicBezTo>
                    <a:pt x="1587" y="887"/>
                    <a:pt x="1576" y="902"/>
                    <a:pt x="1563" y="902"/>
                  </a:cubicBezTo>
                  <a:cubicBezTo>
                    <a:pt x="1561" y="902"/>
                    <a:pt x="1558" y="902"/>
                    <a:pt x="1556" y="901"/>
                  </a:cubicBezTo>
                  <a:cubicBezTo>
                    <a:pt x="1570" y="896"/>
                    <a:pt x="1582" y="889"/>
                    <a:pt x="1583" y="872"/>
                  </a:cubicBezTo>
                  <a:cubicBezTo>
                    <a:pt x="1579" y="874"/>
                    <a:pt x="1575" y="874"/>
                    <a:pt x="1572" y="874"/>
                  </a:cubicBezTo>
                  <a:cubicBezTo>
                    <a:pt x="1567" y="874"/>
                    <a:pt x="1562" y="872"/>
                    <a:pt x="1559" y="870"/>
                  </a:cubicBezTo>
                  <a:cubicBezTo>
                    <a:pt x="1549" y="870"/>
                    <a:pt x="1549" y="870"/>
                    <a:pt x="1549" y="870"/>
                  </a:cubicBezTo>
                  <a:cubicBezTo>
                    <a:pt x="1552" y="873"/>
                    <a:pt x="1553" y="877"/>
                    <a:pt x="1553" y="882"/>
                  </a:cubicBezTo>
                  <a:cubicBezTo>
                    <a:pt x="1549" y="879"/>
                    <a:pt x="1545" y="879"/>
                    <a:pt x="1542" y="879"/>
                  </a:cubicBezTo>
                  <a:cubicBezTo>
                    <a:pt x="1531" y="879"/>
                    <a:pt x="1522" y="887"/>
                    <a:pt x="1512" y="888"/>
                  </a:cubicBezTo>
                  <a:cubicBezTo>
                    <a:pt x="1512" y="888"/>
                    <a:pt x="1512" y="888"/>
                    <a:pt x="1511" y="888"/>
                  </a:cubicBezTo>
                  <a:cubicBezTo>
                    <a:pt x="1510" y="888"/>
                    <a:pt x="1507" y="887"/>
                    <a:pt x="1504" y="886"/>
                  </a:cubicBezTo>
                  <a:cubicBezTo>
                    <a:pt x="1501" y="886"/>
                    <a:pt x="1498" y="885"/>
                    <a:pt x="1495" y="885"/>
                  </a:cubicBezTo>
                  <a:cubicBezTo>
                    <a:pt x="1495" y="885"/>
                    <a:pt x="1495" y="885"/>
                    <a:pt x="1495" y="885"/>
                  </a:cubicBezTo>
                  <a:cubicBezTo>
                    <a:pt x="1487" y="885"/>
                    <a:pt x="1482" y="888"/>
                    <a:pt x="1477" y="888"/>
                  </a:cubicBezTo>
                  <a:cubicBezTo>
                    <a:pt x="1476" y="888"/>
                    <a:pt x="1476" y="888"/>
                    <a:pt x="1475" y="888"/>
                  </a:cubicBezTo>
                  <a:cubicBezTo>
                    <a:pt x="1472" y="887"/>
                    <a:pt x="1477" y="875"/>
                    <a:pt x="1478" y="875"/>
                  </a:cubicBezTo>
                  <a:cubicBezTo>
                    <a:pt x="1478" y="875"/>
                    <a:pt x="1478" y="875"/>
                    <a:pt x="1478" y="875"/>
                  </a:cubicBezTo>
                  <a:cubicBezTo>
                    <a:pt x="1476" y="871"/>
                    <a:pt x="1465" y="871"/>
                    <a:pt x="1458" y="870"/>
                  </a:cubicBezTo>
                  <a:cubicBezTo>
                    <a:pt x="1069" y="870"/>
                    <a:pt x="1069" y="870"/>
                    <a:pt x="1069" y="870"/>
                  </a:cubicBezTo>
                  <a:cubicBezTo>
                    <a:pt x="1074" y="852"/>
                    <a:pt x="1091" y="839"/>
                    <a:pt x="1111" y="839"/>
                  </a:cubicBezTo>
                  <a:cubicBezTo>
                    <a:pt x="1124" y="839"/>
                    <a:pt x="1135" y="845"/>
                    <a:pt x="1143" y="854"/>
                  </a:cubicBezTo>
                  <a:cubicBezTo>
                    <a:pt x="1145" y="846"/>
                    <a:pt x="1147" y="838"/>
                    <a:pt x="1152" y="831"/>
                  </a:cubicBezTo>
                  <a:cubicBezTo>
                    <a:pt x="1162" y="813"/>
                    <a:pt x="1181" y="802"/>
                    <a:pt x="1203" y="802"/>
                  </a:cubicBezTo>
                  <a:cubicBezTo>
                    <a:pt x="1226" y="802"/>
                    <a:pt x="1245" y="813"/>
                    <a:pt x="1255" y="831"/>
                  </a:cubicBezTo>
                  <a:cubicBezTo>
                    <a:pt x="1258" y="835"/>
                    <a:pt x="1260" y="840"/>
                    <a:pt x="1262" y="845"/>
                  </a:cubicBezTo>
                  <a:cubicBezTo>
                    <a:pt x="1265" y="840"/>
                    <a:pt x="1268" y="835"/>
                    <a:pt x="1272" y="831"/>
                  </a:cubicBezTo>
                  <a:cubicBezTo>
                    <a:pt x="1283" y="820"/>
                    <a:pt x="1298" y="813"/>
                    <a:pt x="1315" y="813"/>
                  </a:cubicBezTo>
                  <a:cubicBezTo>
                    <a:pt x="1330" y="813"/>
                    <a:pt x="1343" y="819"/>
                    <a:pt x="1354" y="827"/>
                  </a:cubicBezTo>
                  <a:moveTo>
                    <a:pt x="1701" y="672"/>
                  </a:moveTo>
                  <a:cubicBezTo>
                    <a:pt x="1699" y="672"/>
                    <a:pt x="1696" y="670"/>
                    <a:pt x="1698" y="668"/>
                  </a:cubicBezTo>
                  <a:cubicBezTo>
                    <a:pt x="1698" y="668"/>
                    <a:pt x="1698" y="668"/>
                    <a:pt x="1698" y="668"/>
                  </a:cubicBezTo>
                  <a:cubicBezTo>
                    <a:pt x="1700" y="668"/>
                    <a:pt x="1703" y="670"/>
                    <a:pt x="1701" y="671"/>
                  </a:cubicBezTo>
                  <a:cubicBezTo>
                    <a:pt x="1701" y="672"/>
                    <a:pt x="1701" y="672"/>
                    <a:pt x="1701" y="672"/>
                  </a:cubicBezTo>
                  <a:moveTo>
                    <a:pt x="934" y="87"/>
                  </a:moveTo>
                  <a:cubicBezTo>
                    <a:pt x="668" y="87"/>
                    <a:pt x="668" y="87"/>
                    <a:pt x="668" y="87"/>
                  </a:cubicBezTo>
                  <a:cubicBezTo>
                    <a:pt x="666" y="91"/>
                    <a:pt x="664" y="95"/>
                    <a:pt x="662" y="98"/>
                  </a:cubicBezTo>
                  <a:cubicBezTo>
                    <a:pt x="657" y="110"/>
                    <a:pt x="653" y="119"/>
                    <a:pt x="647" y="126"/>
                  </a:cubicBezTo>
                  <a:cubicBezTo>
                    <a:pt x="638" y="134"/>
                    <a:pt x="626" y="136"/>
                    <a:pt x="617" y="136"/>
                  </a:cubicBezTo>
                  <a:cubicBezTo>
                    <a:pt x="617" y="136"/>
                    <a:pt x="617" y="136"/>
                    <a:pt x="617" y="136"/>
                  </a:cubicBezTo>
                  <a:cubicBezTo>
                    <a:pt x="615" y="136"/>
                    <a:pt x="613" y="136"/>
                    <a:pt x="611" y="136"/>
                  </a:cubicBezTo>
                  <a:cubicBezTo>
                    <a:pt x="608" y="135"/>
                    <a:pt x="604" y="134"/>
                    <a:pt x="601" y="134"/>
                  </a:cubicBezTo>
                  <a:cubicBezTo>
                    <a:pt x="601" y="134"/>
                    <a:pt x="601" y="134"/>
                    <a:pt x="601" y="134"/>
                  </a:cubicBezTo>
                  <a:cubicBezTo>
                    <a:pt x="592" y="134"/>
                    <a:pt x="584" y="138"/>
                    <a:pt x="578" y="144"/>
                  </a:cubicBezTo>
                  <a:cubicBezTo>
                    <a:pt x="574" y="148"/>
                    <a:pt x="494" y="233"/>
                    <a:pt x="412" y="373"/>
                  </a:cubicBezTo>
                  <a:cubicBezTo>
                    <a:pt x="412" y="374"/>
                    <a:pt x="412" y="374"/>
                    <a:pt x="412" y="374"/>
                  </a:cubicBezTo>
                  <a:cubicBezTo>
                    <a:pt x="407" y="383"/>
                    <a:pt x="401" y="392"/>
                    <a:pt x="396" y="401"/>
                  </a:cubicBezTo>
                  <a:cubicBezTo>
                    <a:pt x="376" y="397"/>
                    <a:pt x="356" y="395"/>
                    <a:pt x="336" y="394"/>
                  </a:cubicBezTo>
                  <a:cubicBezTo>
                    <a:pt x="331" y="394"/>
                    <a:pt x="327" y="394"/>
                    <a:pt x="323" y="394"/>
                  </a:cubicBezTo>
                  <a:cubicBezTo>
                    <a:pt x="271" y="394"/>
                    <a:pt x="218" y="405"/>
                    <a:pt x="171" y="427"/>
                  </a:cubicBezTo>
                  <a:cubicBezTo>
                    <a:pt x="169" y="428"/>
                    <a:pt x="167" y="429"/>
                    <a:pt x="166" y="429"/>
                  </a:cubicBezTo>
                  <a:cubicBezTo>
                    <a:pt x="160" y="433"/>
                    <a:pt x="157" y="440"/>
                    <a:pt x="157" y="447"/>
                  </a:cubicBezTo>
                  <a:cubicBezTo>
                    <a:pt x="157" y="453"/>
                    <a:pt x="160" y="459"/>
                    <a:pt x="166" y="463"/>
                  </a:cubicBezTo>
                  <a:cubicBezTo>
                    <a:pt x="109" y="493"/>
                    <a:pt x="63" y="538"/>
                    <a:pt x="36" y="594"/>
                  </a:cubicBezTo>
                  <a:cubicBezTo>
                    <a:pt x="43" y="596"/>
                    <a:pt x="49" y="600"/>
                    <a:pt x="54" y="605"/>
                  </a:cubicBezTo>
                  <a:cubicBezTo>
                    <a:pt x="55" y="571"/>
                    <a:pt x="82" y="544"/>
                    <a:pt x="115" y="544"/>
                  </a:cubicBezTo>
                  <a:cubicBezTo>
                    <a:pt x="144" y="544"/>
                    <a:pt x="169" y="565"/>
                    <a:pt x="175" y="593"/>
                  </a:cubicBezTo>
                  <a:cubicBezTo>
                    <a:pt x="186" y="580"/>
                    <a:pt x="202" y="571"/>
                    <a:pt x="221" y="571"/>
                  </a:cubicBezTo>
                  <a:cubicBezTo>
                    <a:pt x="250" y="571"/>
                    <a:pt x="274" y="592"/>
                    <a:pt x="280" y="619"/>
                  </a:cubicBezTo>
                  <a:cubicBezTo>
                    <a:pt x="291" y="608"/>
                    <a:pt x="306" y="601"/>
                    <a:pt x="324" y="601"/>
                  </a:cubicBezTo>
                  <a:cubicBezTo>
                    <a:pt x="346" y="601"/>
                    <a:pt x="366" y="614"/>
                    <a:pt x="377" y="632"/>
                  </a:cubicBezTo>
                  <a:cubicBezTo>
                    <a:pt x="385" y="623"/>
                    <a:pt x="397" y="618"/>
                    <a:pt x="411" y="618"/>
                  </a:cubicBezTo>
                  <a:cubicBezTo>
                    <a:pt x="426" y="618"/>
                    <a:pt x="440" y="625"/>
                    <a:pt x="449" y="637"/>
                  </a:cubicBezTo>
                  <a:cubicBezTo>
                    <a:pt x="20" y="637"/>
                    <a:pt x="20" y="637"/>
                    <a:pt x="20" y="637"/>
                  </a:cubicBezTo>
                  <a:cubicBezTo>
                    <a:pt x="15" y="654"/>
                    <a:pt x="12" y="672"/>
                    <a:pt x="11" y="690"/>
                  </a:cubicBezTo>
                  <a:cubicBezTo>
                    <a:pt x="0" y="844"/>
                    <a:pt x="135" y="984"/>
                    <a:pt x="312" y="997"/>
                  </a:cubicBezTo>
                  <a:cubicBezTo>
                    <a:pt x="320" y="997"/>
                    <a:pt x="329" y="998"/>
                    <a:pt x="337" y="998"/>
                  </a:cubicBezTo>
                  <a:cubicBezTo>
                    <a:pt x="496" y="998"/>
                    <a:pt x="624" y="886"/>
                    <a:pt x="635" y="740"/>
                  </a:cubicBezTo>
                  <a:cubicBezTo>
                    <a:pt x="638" y="742"/>
                    <a:pt x="642" y="743"/>
                    <a:pt x="645" y="743"/>
                  </a:cubicBezTo>
                  <a:cubicBezTo>
                    <a:pt x="645" y="743"/>
                    <a:pt x="646" y="743"/>
                    <a:pt x="646" y="743"/>
                  </a:cubicBezTo>
                  <a:cubicBezTo>
                    <a:pt x="649" y="743"/>
                    <a:pt x="652" y="742"/>
                    <a:pt x="654" y="741"/>
                  </a:cubicBezTo>
                  <a:cubicBezTo>
                    <a:pt x="658" y="740"/>
                    <a:pt x="660" y="738"/>
                    <a:pt x="662" y="736"/>
                  </a:cubicBezTo>
                  <a:cubicBezTo>
                    <a:pt x="544" y="736"/>
                    <a:pt x="544" y="736"/>
                    <a:pt x="544" y="736"/>
                  </a:cubicBezTo>
                  <a:cubicBezTo>
                    <a:pt x="552" y="721"/>
                    <a:pt x="568" y="710"/>
                    <a:pt x="586" y="710"/>
                  </a:cubicBezTo>
                  <a:cubicBezTo>
                    <a:pt x="595" y="710"/>
                    <a:pt x="604" y="713"/>
                    <a:pt x="611" y="717"/>
                  </a:cubicBezTo>
                  <a:cubicBezTo>
                    <a:pt x="621" y="697"/>
                    <a:pt x="642" y="683"/>
                    <a:pt x="666" y="683"/>
                  </a:cubicBezTo>
                  <a:cubicBezTo>
                    <a:pt x="666" y="683"/>
                    <a:pt x="666" y="683"/>
                    <a:pt x="666" y="683"/>
                  </a:cubicBezTo>
                  <a:cubicBezTo>
                    <a:pt x="659" y="627"/>
                    <a:pt x="637" y="574"/>
                    <a:pt x="602" y="528"/>
                  </a:cubicBezTo>
                  <a:cubicBezTo>
                    <a:pt x="565" y="480"/>
                    <a:pt x="514" y="442"/>
                    <a:pt x="457" y="420"/>
                  </a:cubicBezTo>
                  <a:cubicBezTo>
                    <a:pt x="458" y="419"/>
                    <a:pt x="459" y="418"/>
                    <a:pt x="459" y="417"/>
                  </a:cubicBezTo>
                  <a:cubicBezTo>
                    <a:pt x="495" y="418"/>
                    <a:pt x="584" y="430"/>
                    <a:pt x="681" y="528"/>
                  </a:cubicBezTo>
                  <a:cubicBezTo>
                    <a:pt x="723" y="570"/>
                    <a:pt x="748" y="619"/>
                    <a:pt x="772" y="666"/>
                  </a:cubicBezTo>
                  <a:cubicBezTo>
                    <a:pt x="774" y="670"/>
                    <a:pt x="776" y="673"/>
                    <a:pt x="778" y="676"/>
                  </a:cubicBezTo>
                  <a:cubicBezTo>
                    <a:pt x="789" y="663"/>
                    <a:pt x="805" y="655"/>
                    <a:pt x="824" y="655"/>
                  </a:cubicBezTo>
                  <a:cubicBezTo>
                    <a:pt x="852" y="655"/>
                    <a:pt x="875" y="673"/>
                    <a:pt x="882" y="698"/>
                  </a:cubicBezTo>
                  <a:cubicBezTo>
                    <a:pt x="890" y="693"/>
                    <a:pt x="899" y="690"/>
                    <a:pt x="908" y="690"/>
                  </a:cubicBezTo>
                  <a:cubicBezTo>
                    <a:pt x="927" y="690"/>
                    <a:pt x="943" y="701"/>
                    <a:pt x="950" y="717"/>
                  </a:cubicBezTo>
                  <a:cubicBezTo>
                    <a:pt x="958" y="710"/>
                    <a:pt x="969" y="706"/>
                    <a:pt x="981" y="706"/>
                  </a:cubicBezTo>
                  <a:cubicBezTo>
                    <a:pt x="1001" y="706"/>
                    <a:pt x="1018" y="718"/>
                    <a:pt x="1024" y="736"/>
                  </a:cubicBezTo>
                  <a:cubicBezTo>
                    <a:pt x="811" y="736"/>
                    <a:pt x="811" y="736"/>
                    <a:pt x="811" y="736"/>
                  </a:cubicBezTo>
                  <a:cubicBezTo>
                    <a:pt x="811" y="736"/>
                    <a:pt x="811" y="737"/>
                    <a:pt x="811" y="737"/>
                  </a:cubicBezTo>
                  <a:cubicBezTo>
                    <a:pt x="792" y="737"/>
                    <a:pt x="774" y="736"/>
                    <a:pt x="755" y="736"/>
                  </a:cubicBezTo>
                  <a:cubicBezTo>
                    <a:pt x="744" y="736"/>
                    <a:pt x="744" y="736"/>
                    <a:pt x="744" y="736"/>
                  </a:cubicBezTo>
                  <a:cubicBezTo>
                    <a:pt x="728" y="737"/>
                    <a:pt x="716" y="750"/>
                    <a:pt x="715" y="765"/>
                  </a:cubicBezTo>
                  <a:cubicBezTo>
                    <a:pt x="715" y="782"/>
                    <a:pt x="730" y="796"/>
                    <a:pt x="748" y="796"/>
                  </a:cubicBezTo>
                  <a:cubicBezTo>
                    <a:pt x="764" y="797"/>
                    <a:pt x="780" y="797"/>
                    <a:pt x="796" y="797"/>
                  </a:cubicBezTo>
                  <a:cubicBezTo>
                    <a:pt x="807" y="801"/>
                    <a:pt x="817" y="805"/>
                    <a:pt x="828" y="808"/>
                  </a:cubicBezTo>
                  <a:cubicBezTo>
                    <a:pt x="828" y="812"/>
                    <a:pt x="827" y="817"/>
                    <a:pt x="827" y="821"/>
                  </a:cubicBezTo>
                  <a:cubicBezTo>
                    <a:pt x="827" y="857"/>
                    <a:pt x="843" y="890"/>
                    <a:pt x="869" y="914"/>
                  </a:cubicBezTo>
                  <a:cubicBezTo>
                    <a:pt x="872" y="914"/>
                    <a:pt x="873" y="915"/>
                    <a:pt x="873" y="916"/>
                  </a:cubicBezTo>
                  <a:cubicBezTo>
                    <a:pt x="874" y="917"/>
                    <a:pt x="873" y="917"/>
                    <a:pt x="873" y="918"/>
                  </a:cubicBezTo>
                  <a:cubicBezTo>
                    <a:pt x="898" y="939"/>
                    <a:pt x="930" y="952"/>
                    <a:pt x="966" y="953"/>
                  </a:cubicBezTo>
                  <a:cubicBezTo>
                    <a:pt x="967" y="953"/>
                    <a:pt x="969" y="953"/>
                    <a:pt x="972" y="953"/>
                  </a:cubicBezTo>
                  <a:cubicBezTo>
                    <a:pt x="995" y="953"/>
                    <a:pt x="1084" y="951"/>
                    <a:pt x="1178" y="927"/>
                  </a:cubicBezTo>
                  <a:cubicBezTo>
                    <a:pt x="1217" y="969"/>
                    <a:pt x="1267" y="999"/>
                    <a:pt x="1321" y="1015"/>
                  </a:cubicBezTo>
                  <a:cubicBezTo>
                    <a:pt x="1331" y="1016"/>
                    <a:pt x="1346" y="1018"/>
                    <a:pt x="1357" y="1018"/>
                  </a:cubicBezTo>
                  <a:cubicBezTo>
                    <a:pt x="1357" y="1018"/>
                    <a:pt x="1357" y="1018"/>
                    <a:pt x="1357" y="1018"/>
                  </a:cubicBezTo>
                  <a:cubicBezTo>
                    <a:pt x="1363" y="1018"/>
                    <a:pt x="1367" y="1016"/>
                    <a:pt x="1374" y="1015"/>
                  </a:cubicBezTo>
                  <a:cubicBezTo>
                    <a:pt x="1374" y="1015"/>
                    <a:pt x="1380" y="1015"/>
                    <a:pt x="1384" y="1015"/>
                  </a:cubicBezTo>
                  <a:cubicBezTo>
                    <a:pt x="1386" y="1015"/>
                    <a:pt x="1387" y="1015"/>
                    <a:pt x="1387" y="1015"/>
                  </a:cubicBezTo>
                  <a:cubicBezTo>
                    <a:pt x="1396" y="1018"/>
                    <a:pt x="1397" y="1025"/>
                    <a:pt x="1401" y="1025"/>
                  </a:cubicBezTo>
                  <a:cubicBezTo>
                    <a:pt x="1401" y="1025"/>
                    <a:pt x="1401" y="1025"/>
                    <a:pt x="1401" y="1025"/>
                  </a:cubicBezTo>
                  <a:cubicBezTo>
                    <a:pt x="1409" y="1025"/>
                    <a:pt x="1411" y="1014"/>
                    <a:pt x="1417" y="1012"/>
                  </a:cubicBezTo>
                  <a:cubicBezTo>
                    <a:pt x="1418" y="1012"/>
                    <a:pt x="1419" y="1012"/>
                    <a:pt x="1420" y="1012"/>
                  </a:cubicBezTo>
                  <a:cubicBezTo>
                    <a:pt x="1424" y="1012"/>
                    <a:pt x="1423" y="1018"/>
                    <a:pt x="1428" y="1018"/>
                  </a:cubicBezTo>
                  <a:cubicBezTo>
                    <a:pt x="1428" y="1018"/>
                    <a:pt x="1428" y="1018"/>
                    <a:pt x="1429" y="1018"/>
                  </a:cubicBezTo>
                  <a:cubicBezTo>
                    <a:pt x="1435" y="1018"/>
                    <a:pt x="1441" y="1014"/>
                    <a:pt x="1455" y="1012"/>
                  </a:cubicBezTo>
                  <a:cubicBezTo>
                    <a:pt x="1461" y="1011"/>
                    <a:pt x="1468" y="1006"/>
                    <a:pt x="1468" y="1006"/>
                  </a:cubicBezTo>
                  <a:cubicBezTo>
                    <a:pt x="1468" y="1006"/>
                    <a:pt x="1468" y="1006"/>
                    <a:pt x="1468" y="1006"/>
                  </a:cubicBezTo>
                  <a:cubicBezTo>
                    <a:pt x="1470" y="1006"/>
                    <a:pt x="1471" y="1007"/>
                    <a:pt x="1471" y="1009"/>
                  </a:cubicBezTo>
                  <a:cubicBezTo>
                    <a:pt x="1471" y="1010"/>
                    <a:pt x="1471" y="1012"/>
                    <a:pt x="1472" y="1012"/>
                  </a:cubicBezTo>
                  <a:cubicBezTo>
                    <a:pt x="1472" y="1012"/>
                    <a:pt x="1472" y="1012"/>
                    <a:pt x="1472" y="1012"/>
                  </a:cubicBezTo>
                  <a:cubicBezTo>
                    <a:pt x="1476" y="1012"/>
                    <a:pt x="1480" y="1006"/>
                    <a:pt x="1485" y="1006"/>
                  </a:cubicBezTo>
                  <a:cubicBezTo>
                    <a:pt x="1485" y="1006"/>
                    <a:pt x="1485" y="1006"/>
                    <a:pt x="1485" y="1006"/>
                  </a:cubicBezTo>
                  <a:cubicBezTo>
                    <a:pt x="1489" y="1006"/>
                    <a:pt x="1488" y="1015"/>
                    <a:pt x="1488" y="1015"/>
                  </a:cubicBezTo>
                  <a:cubicBezTo>
                    <a:pt x="1489" y="1015"/>
                    <a:pt x="1504" y="1013"/>
                    <a:pt x="1505" y="1012"/>
                  </a:cubicBezTo>
                  <a:cubicBezTo>
                    <a:pt x="1508" y="1010"/>
                    <a:pt x="1504" y="1006"/>
                    <a:pt x="1509" y="1006"/>
                  </a:cubicBezTo>
                  <a:cubicBezTo>
                    <a:pt x="1509" y="1006"/>
                    <a:pt x="1509" y="1006"/>
                    <a:pt x="1510" y="1006"/>
                  </a:cubicBezTo>
                  <a:cubicBezTo>
                    <a:pt x="1513" y="1006"/>
                    <a:pt x="1516" y="1008"/>
                    <a:pt x="1519" y="1009"/>
                  </a:cubicBezTo>
                  <a:cubicBezTo>
                    <a:pt x="1521" y="1010"/>
                    <a:pt x="1522" y="1011"/>
                    <a:pt x="1523" y="1011"/>
                  </a:cubicBezTo>
                  <a:cubicBezTo>
                    <a:pt x="1536" y="1007"/>
                    <a:pt x="1548" y="1002"/>
                    <a:pt x="1560" y="996"/>
                  </a:cubicBezTo>
                  <a:cubicBezTo>
                    <a:pt x="1560" y="996"/>
                    <a:pt x="1560" y="996"/>
                    <a:pt x="1560" y="995"/>
                  </a:cubicBezTo>
                  <a:cubicBezTo>
                    <a:pt x="1663" y="943"/>
                    <a:pt x="1729" y="834"/>
                    <a:pt x="1721" y="712"/>
                  </a:cubicBezTo>
                  <a:cubicBezTo>
                    <a:pt x="1717" y="650"/>
                    <a:pt x="1695" y="593"/>
                    <a:pt x="1661" y="546"/>
                  </a:cubicBezTo>
                  <a:cubicBezTo>
                    <a:pt x="1667" y="545"/>
                    <a:pt x="1672" y="541"/>
                    <a:pt x="1675" y="535"/>
                  </a:cubicBezTo>
                  <a:cubicBezTo>
                    <a:pt x="1680" y="527"/>
                    <a:pt x="1679" y="517"/>
                    <a:pt x="1673" y="510"/>
                  </a:cubicBezTo>
                  <a:cubicBezTo>
                    <a:pt x="1646" y="478"/>
                    <a:pt x="1615" y="452"/>
                    <a:pt x="1581" y="433"/>
                  </a:cubicBezTo>
                  <a:cubicBezTo>
                    <a:pt x="1581" y="433"/>
                    <a:pt x="1580" y="433"/>
                    <a:pt x="1580" y="433"/>
                  </a:cubicBezTo>
                  <a:cubicBezTo>
                    <a:pt x="1580" y="433"/>
                    <a:pt x="1580" y="433"/>
                    <a:pt x="1580" y="433"/>
                  </a:cubicBezTo>
                  <a:cubicBezTo>
                    <a:pt x="1575" y="432"/>
                    <a:pt x="1574" y="431"/>
                    <a:pt x="1572" y="428"/>
                  </a:cubicBezTo>
                  <a:cubicBezTo>
                    <a:pt x="1523" y="401"/>
                    <a:pt x="1467" y="387"/>
                    <a:pt x="1410" y="387"/>
                  </a:cubicBezTo>
                  <a:cubicBezTo>
                    <a:pt x="1405" y="387"/>
                    <a:pt x="1400" y="387"/>
                    <a:pt x="1394" y="387"/>
                  </a:cubicBezTo>
                  <a:cubicBezTo>
                    <a:pt x="1331" y="390"/>
                    <a:pt x="1269" y="411"/>
                    <a:pt x="1216" y="446"/>
                  </a:cubicBezTo>
                  <a:cubicBezTo>
                    <a:pt x="1197" y="434"/>
                    <a:pt x="1180" y="424"/>
                    <a:pt x="1166" y="416"/>
                  </a:cubicBezTo>
                  <a:cubicBezTo>
                    <a:pt x="1174" y="406"/>
                    <a:pt x="1180" y="397"/>
                    <a:pt x="1185" y="390"/>
                  </a:cubicBezTo>
                  <a:cubicBezTo>
                    <a:pt x="1191" y="392"/>
                    <a:pt x="1196" y="392"/>
                    <a:pt x="1202" y="393"/>
                  </a:cubicBezTo>
                  <a:cubicBezTo>
                    <a:pt x="1207" y="393"/>
                    <a:pt x="1213" y="394"/>
                    <a:pt x="1220" y="394"/>
                  </a:cubicBezTo>
                  <a:cubicBezTo>
                    <a:pt x="1220" y="394"/>
                    <a:pt x="1220" y="394"/>
                    <a:pt x="1221" y="394"/>
                  </a:cubicBezTo>
                  <a:cubicBezTo>
                    <a:pt x="1221" y="394"/>
                    <a:pt x="1221" y="394"/>
                    <a:pt x="1221" y="394"/>
                  </a:cubicBezTo>
                  <a:cubicBezTo>
                    <a:pt x="1222" y="394"/>
                    <a:pt x="1222" y="394"/>
                    <a:pt x="1223" y="394"/>
                  </a:cubicBezTo>
                  <a:cubicBezTo>
                    <a:pt x="1238" y="393"/>
                    <a:pt x="1254" y="390"/>
                    <a:pt x="1267" y="383"/>
                  </a:cubicBezTo>
                  <a:cubicBezTo>
                    <a:pt x="1272" y="380"/>
                    <a:pt x="1278" y="377"/>
                    <a:pt x="1283" y="372"/>
                  </a:cubicBezTo>
                  <a:cubicBezTo>
                    <a:pt x="1121" y="372"/>
                    <a:pt x="1121" y="372"/>
                    <a:pt x="1121" y="372"/>
                  </a:cubicBezTo>
                  <a:cubicBezTo>
                    <a:pt x="1097" y="404"/>
                    <a:pt x="1061" y="457"/>
                    <a:pt x="1025" y="525"/>
                  </a:cubicBezTo>
                  <a:cubicBezTo>
                    <a:pt x="1020" y="518"/>
                    <a:pt x="1014" y="511"/>
                    <a:pt x="1007" y="504"/>
                  </a:cubicBezTo>
                  <a:cubicBezTo>
                    <a:pt x="989" y="483"/>
                    <a:pt x="970" y="463"/>
                    <a:pt x="949" y="445"/>
                  </a:cubicBezTo>
                  <a:cubicBezTo>
                    <a:pt x="908" y="408"/>
                    <a:pt x="862" y="376"/>
                    <a:pt x="814" y="349"/>
                  </a:cubicBezTo>
                  <a:cubicBezTo>
                    <a:pt x="764" y="322"/>
                    <a:pt x="713" y="301"/>
                    <a:pt x="661" y="285"/>
                  </a:cubicBezTo>
                  <a:cubicBezTo>
                    <a:pt x="634" y="277"/>
                    <a:pt x="606" y="271"/>
                    <a:pt x="580" y="266"/>
                  </a:cubicBezTo>
                  <a:cubicBezTo>
                    <a:pt x="573" y="265"/>
                    <a:pt x="566" y="264"/>
                    <a:pt x="559" y="263"/>
                  </a:cubicBezTo>
                  <a:cubicBezTo>
                    <a:pt x="578" y="237"/>
                    <a:pt x="595" y="216"/>
                    <a:pt x="606" y="203"/>
                  </a:cubicBezTo>
                  <a:cubicBezTo>
                    <a:pt x="619" y="210"/>
                    <a:pt x="635" y="215"/>
                    <a:pt x="657" y="215"/>
                  </a:cubicBezTo>
                  <a:cubicBezTo>
                    <a:pt x="657" y="215"/>
                    <a:pt x="658" y="215"/>
                    <a:pt x="658" y="215"/>
                  </a:cubicBezTo>
                  <a:cubicBezTo>
                    <a:pt x="664" y="215"/>
                    <a:pt x="670" y="214"/>
                    <a:pt x="677" y="213"/>
                  </a:cubicBezTo>
                  <a:cubicBezTo>
                    <a:pt x="713" y="209"/>
                    <a:pt x="734" y="185"/>
                    <a:pt x="752" y="164"/>
                  </a:cubicBezTo>
                  <a:cubicBezTo>
                    <a:pt x="769" y="145"/>
                    <a:pt x="783" y="128"/>
                    <a:pt x="809" y="120"/>
                  </a:cubicBezTo>
                  <a:cubicBezTo>
                    <a:pt x="811" y="121"/>
                    <a:pt x="814" y="121"/>
                    <a:pt x="817" y="121"/>
                  </a:cubicBezTo>
                  <a:cubicBezTo>
                    <a:pt x="818" y="121"/>
                    <a:pt x="818" y="121"/>
                    <a:pt x="818" y="121"/>
                  </a:cubicBezTo>
                  <a:cubicBezTo>
                    <a:pt x="820" y="121"/>
                    <a:pt x="822" y="121"/>
                    <a:pt x="824" y="120"/>
                  </a:cubicBezTo>
                  <a:cubicBezTo>
                    <a:pt x="856" y="114"/>
                    <a:pt x="903" y="111"/>
                    <a:pt x="903" y="111"/>
                  </a:cubicBezTo>
                  <a:cubicBezTo>
                    <a:pt x="918" y="111"/>
                    <a:pt x="930" y="100"/>
                    <a:pt x="934" y="87"/>
                  </a:cubicBezTo>
                  <a:moveTo>
                    <a:pt x="903" y="46"/>
                  </a:moveTo>
                  <a:cubicBezTo>
                    <a:pt x="903" y="46"/>
                    <a:pt x="903" y="46"/>
                    <a:pt x="902" y="46"/>
                  </a:cubicBezTo>
                  <a:cubicBezTo>
                    <a:pt x="902" y="46"/>
                    <a:pt x="901" y="46"/>
                    <a:pt x="901" y="46"/>
                  </a:cubicBezTo>
                  <a:cubicBezTo>
                    <a:pt x="897" y="46"/>
                    <a:pt x="871" y="48"/>
                    <a:pt x="843" y="52"/>
                  </a:cubicBezTo>
                  <a:cubicBezTo>
                    <a:pt x="847" y="57"/>
                    <a:pt x="849" y="63"/>
                    <a:pt x="850" y="69"/>
                  </a:cubicBezTo>
                  <a:cubicBezTo>
                    <a:pt x="861" y="58"/>
                    <a:pt x="877" y="51"/>
                    <a:pt x="894" y="51"/>
                  </a:cubicBezTo>
                  <a:cubicBezTo>
                    <a:pt x="908" y="51"/>
                    <a:pt x="922" y="56"/>
                    <a:pt x="932" y="64"/>
                  </a:cubicBezTo>
                  <a:cubicBezTo>
                    <a:pt x="927" y="53"/>
                    <a:pt x="916" y="46"/>
                    <a:pt x="903" y="46"/>
                  </a:cubicBezTo>
                  <a:moveTo>
                    <a:pt x="787" y="0"/>
                  </a:moveTo>
                  <a:cubicBezTo>
                    <a:pt x="787" y="0"/>
                    <a:pt x="787" y="0"/>
                    <a:pt x="787" y="0"/>
                  </a:cubicBezTo>
                  <a:cubicBezTo>
                    <a:pt x="783" y="0"/>
                    <a:pt x="780" y="1"/>
                    <a:pt x="777" y="2"/>
                  </a:cubicBezTo>
                  <a:cubicBezTo>
                    <a:pt x="774" y="3"/>
                    <a:pt x="753" y="10"/>
                    <a:pt x="734" y="18"/>
                  </a:cubicBezTo>
                  <a:cubicBezTo>
                    <a:pt x="739" y="25"/>
                    <a:pt x="743" y="33"/>
                    <a:pt x="745" y="42"/>
                  </a:cubicBezTo>
                  <a:cubicBezTo>
                    <a:pt x="756" y="29"/>
                    <a:pt x="772" y="21"/>
                    <a:pt x="791" y="21"/>
                  </a:cubicBezTo>
                  <a:cubicBezTo>
                    <a:pt x="801" y="21"/>
                    <a:pt x="811" y="24"/>
                    <a:pt x="819" y="28"/>
                  </a:cubicBezTo>
                  <a:cubicBezTo>
                    <a:pt x="819" y="26"/>
                    <a:pt x="818" y="24"/>
                    <a:pt x="818" y="22"/>
                  </a:cubicBezTo>
                  <a:cubicBezTo>
                    <a:pt x="814" y="9"/>
                    <a:pt x="801" y="0"/>
                    <a:pt x="787" y="0"/>
                  </a:cubicBezTo>
                </a:path>
              </a:pathLst>
            </a:custGeom>
            <a:solidFill>
              <a:srgbClr val="708C8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09" name="Freeform 826"/>
            <p:cNvSpPr/>
            <p:nvPr/>
          </p:nvSpPr>
          <p:spPr>
            <a:xfrm>
              <a:off x="34925" y="1184275"/>
              <a:ext cx="735013" cy="160338"/>
            </a:xfrm>
            <a:custGeom>
              <a:avLst/>
              <a:gdLst>
                <a:gd name="txL" fmla="*/ 0 w 429"/>
                <a:gd name="txT" fmla="*/ 0 h 93"/>
                <a:gd name="txR" fmla="*/ 429 w 429"/>
                <a:gd name="txB" fmla="*/ 93 h 93"/>
              </a:gdLst>
              <a:ahLst/>
              <a:cxnLst>
                <a:cxn ang="0">
                  <a:pos x="95" y="0"/>
                </a:cxn>
                <a:cxn ang="0">
                  <a:pos x="34" y="61"/>
                </a:cxn>
                <a:cxn ang="0">
                  <a:pos x="16" y="50"/>
                </a:cxn>
                <a:cxn ang="0">
                  <a:pos x="0" y="93"/>
                </a:cxn>
                <a:cxn ang="0">
                  <a:pos x="429" y="93"/>
                </a:cxn>
                <a:cxn ang="0">
                  <a:pos x="391" y="74"/>
                </a:cxn>
                <a:cxn ang="0">
                  <a:pos x="357" y="88"/>
                </a:cxn>
                <a:cxn ang="0">
                  <a:pos x="304" y="57"/>
                </a:cxn>
                <a:cxn ang="0">
                  <a:pos x="260" y="75"/>
                </a:cxn>
                <a:cxn ang="0">
                  <a:pos x="201" y="27"/>
                </a:cxn>
                <a:cxn ang="0">
                  <a:pos x="155" y="49"/>
                </a:cxn>
                <a:cxn ang="0">
                  <a:pos x="95" y="0"/>
                </a:cxn>
              </a:cxnLst>
              <a:rect l="txL" t="txT" r="txR" b="txB"/>
              <a:pathLst>
                <a:path w="429" h="93">
                  <a:moveTo>
                    <a:pt x="95" y="0"/>
                  </a:moveTo>
                  <a:cubicBezTo>
                    <a:pt x="62" y="0"/>
                    <a:pt x="35" y="27"/>
                    <a:pt x="34" y="61"/>
                  </a:cubicBezTo>
                  <a:cubicBezTo>
                    <a:pt x="29" y="56"/>
                    <a:pt x="23" y="52"/>
                    <a:pt x="16" y="50"/>
                  </a:cubicBezTo>
                  <a:cubicBezTo>
                    <a:pt x="10" y="64"/>
                    <a:pt x="4" y="78"/>
                    <a:pt x="0" y="93"/>
                  </a:cubicBezTo>
                  <a:cubicBezTo>
                    <a:pt x="429" y="93"/>
                    <a:pt x="429" y="93"/>
                    <a:pt x="429" y="93"/>
                  </a:cubicBezTo>
                  <a:cubicBezTo>
                    <a:pt x="420" y="81"/>
                    <a:pt x="406" y="74"/>
                    <a:pt x="391" y="74"/>
                  </a:cubicBezTo>
                  <a:cubicBezTo>
                    <a:pt x="377" y="74"/>
                    <a:pt x="365" y="79"/>
                    <a:pt x="357" y="88"/>
                  </a:cubicBezTo>
                  <a:cubicBezTo>
                    <a:pt x="346" y="70"/>
                    <a:pt x="326" y="57"/>
                    <a:pt x="304" y="57"/>
                  </a:cubicBezTo>
                  <a:cubicBezTo>
                    <a:pt x="286" y="57"/>
                    <a:pt x="271" y="64"/>
                    <a:pt x="260" y="75"/>
                  </a:cubicBezTo>
                  <a:cubicBezTo>
                    <a:pt x="254" y="48"/>
                    <a:pt x="230" y="27"/>
                    <a:pt x="201" y="27"/>
                  </a:cubicBezTo>
                  <a:cubicBezTo>
                    <a:pt x="182" y="27"/>
                    <a:pt x="166" y="36"/>
                    <a:pt x="155" y="49"/>
                  </a:cubicBezTo>
                  <a:cubicBezTo>
                    <a:pt x="149" y="21"/>
                    <a:pt x="124" y="0"/>
                    <a:pt x="95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0" name="Freeform 827"/>
            <p:cNvSpPr/>
            <p:nvPr/>
          </p:nvSpPr>
          <p:spPr>
            <a:xfrm>
              <a:off x="1146175" y="282575"/>
              <a:ext cx="457200" cy="119063"/>
            </a:xfrm>
            <a:custGeom>
              <a:avLst/>
              <a:gdLst>
                <a:gd name="txL" fmla="*/ 0 w 267"/>
                <a:gd name="txT" fmla="*/ 0 h 69"/>
                <a:gd name="txR" fmla="*/ 267 w 267"/>
                <a:gd name="txB" fmla="*/ 69 h 69"/>
              </a:gdLst>
              <a:ahLst/>
              <a:cxnLst>
                <a:cxn ang="0">
                  <a:pos x="66" y="0"/>
                </a:cxn>
                <a:cxn ang="0">
                  <a:pos x="55" y="5"/>
                </a:cxn>
                <a:cxn ang="0">
                  <a:pos x="36" y="17"/>
                </a:cxn>
                <a:cxn ang="0">
                  <a:pos x="24" y="33"/>
                </a:cxn>
                <a:cxn ang="0">
                  <a:pos x="0" y="69"/>
                </a:cxn>
                <a:cxn ang="0">
                  <a:pos x="266" y="69"/>
                </a:cxn>
                <a:cxn ang="0">
                  <a:pos x="267" y="59"/>
                </a:cxn>
                <a:cxn ang="0">
                  <a:pos x="264" y="46"/>
                </a:cxn>
                <a:cxn ang="0">
                  <a:pos x="226" y="33"/>
                </a:cxn>
                <a:cxn ang="0">
                  <a:pos x="182" y="51"/>
                </a:cxn>
                <a:cxn ang="0">
                  <a:pos x="175" y="34"/>
                </a:cxn>
                <a:cxn ang="0">
                  <a:pos x="145" y="38"/>
                </a:cxn>
                <a:cxn ang="0">
                  <a:pos x="137" y="41"/>
                </a:cxn>
                <a:cxn ang="0">
                  <a:pos x="148" y="29"/>
                </a:cxn>
                <a:cxn ang="0">
                  <a:pos x="151" y="10"/>
                </a:cxn>
                <a:cxn ang="0">
                  <a:pos x="123" y="3"/>
                </a:cxn>
                <a:cxn ang="0">
                  <a:pos x="77" y="24"/>
                </a:cxn>
                <a:cxn ang="0">
                  <a:pos x="66" y="0"/>
                </a:cxn>
              </a:cxnLst>
              <a:rect l="txL" t="txT" r="txR" b="txB"/>
              <a:pathLst>
                <a:path w="267" h="69">
                  <a:moveTo>
                    <a:pt x="66" y="0"/>
                  </a:moveTo>
                  <a:cubicBezTo>
                    <a:pt x="62" y="2"/>
                    <a:pt x="59" y="3"/>
                    <a:pt x="55" y="5"/>
                  </a:cubicBezTo>
                  <a:cubicBezTo>
                    <a:pt x="48" y="8"/>
                    <a:pt x="42" y="12"/>
                    <a:pt x="36" y="17"/>
                  </a:cubicBezTo>
                  <a:cubicBezTo>
                    <a:pt x="30" y="21"/>
                    <a:pt x="26" y="26"/>
                    <a:pt x="24" y="33"/>
                  </a:cubicBezTo>
                  <a:cubicBezTo>
                    <a:pt x="13" y="45"/>
                    <a:pt x="5" y="57"/>
                    <a:pt x="0" y="69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67" y="66"/>
                    <a:pt x="267" y="62"/>
                    <a:pt x="267" y="59"/>
                  </a:cubicBezTo>
                  <a:cubicBezTo>
                    <a:pt x="267" y="54"/>
                    <a:pt x="266" y="50"/>
                    <a:pt x="264" y="46"/>
                  </a:cubicBezTo>
                  <a:cubicBezTo>
                    <a:pt x="254" y="38"/>
                    <a:pt x="240" y="33"/>
                    <a:pt x="226" y="33"/>
                  </a:cubicBezTo>
                  <a:cubicBezTo>
                    <a:pt x="209" y="33"/>
                    <a:pt x="193" y="40"/>
                    <a:pt x="182" y="51"/>
                  </a:cubicBezTo>
                  <a:cubicBezTo>
                    <a:pt x="181" y="45"/>
                    <a:pt x="179" y="39"/>
                    <a:pt x="175" y="34"/>
                  </a:cubicBezTo>
                  <a:cubicBezTo>
                    <a:pt x="165" y="35"/>
                    <a:pt x="155" y="36"/>
                    <a:pt x="145" y="38"/>
                  </a:cubicBezTo>
                  <a:cubicBezTo>
                    <a:pt x="142" y="39"/>
                    <a:pt x="140" y="40"/>
                    <a:pt x="137" y="41"/>
                  </a:cubicBezTo>
                  <a:cubicBezTo>
                    <a:pt x="141" y="38"/>
                    <a:pt x="145" y="34"/>
                    <a:pt x="148" y="29"/>
                  </a:cubicBezTo>
                  <a:cubicBezTo>
                    <a:pt x="151" y="23"/>
                    <a:pt x="152" y="16"/>
                    <a:pt x="151" y="10"/>
                  </a:cubicBezTo>
                  <a:cubicBezTo>
                    <a:pt x="143" y="6"/>
                    <a:pt x="133" y="3"/>
                    <a:pt x="123" y="3"/>
                  </a:cubicBezTo>
                  <a:cubicBezTo>
                    <a:pt x="104" y="3"/>
                    <a:pt x="88" y="11"/>
                    <a:pt x="77" y="24"/>
                  </a:cubicBezTo>
                  <a:cubicBezTo>
                    <a:pt x="75" y="15"/>
                    <a:pt x="71" y="7"/>
                    <a:pt x="66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1" name="Freeform 828"/>
            <p:cNvSpPr>
              <a:spLocks noEditPoints="1"/>
            </p:cNvSpPr>
            <p:nvPr/>
          </p:nvSpPr>
          <p:spPr>
            <a:xfrm>
              <a:off x="933450" y="1374775"/>
              <a:ext cx="823913" cy="139700"/>
            </a:xfrm>
            <a:custGeom>
              <a:avLst/>
              <a:gdLst>
                <a:gd name="txL" fmla="*/ 0 w 480"/>
                <a:gd name="txT" fmla="*/ 0 h 81"/>
                <a:gd name="txR" fmla="*/ 480 w 480"/>
                <a:gd name="txB" fmla="*/ 81 h 81"/>
              </a:gdLst>
              <a:ahLst/>
              <a:cxnLst>
                <a:cxn ang="0">
                  <a:pos x="203" y="81"/>
                </a:cxn>
                <a:cxn ang="0">
                  <a:pos x="200" y="81"/>
                </a:cxn>
                <a:cxn ang="0">
                  <a:pos x="211" y="81"/>
                </a:cxn>
                <a:cxn ang="0">
                  <a:pos x="204" y="81"/>
                </a:cxn>
                <a:cxn ang="0">
                  <a:pos x="203" y="81"/>
                </a:cxn>
                <a:cxn ang="0">
                  <a:pos x="122" y="28"/>
                </a:cxn>
                <a:cxn ang="0">
                  <a:pos x="67" y="62"/>
                </a:cxn>
                <a:cxn ang="0">
                  <a:pos x="42" y="55"/>
                </a:cxn>
                <a:cxn ang="0">
                  <a:pos x="0" y="81"/>
                </a:cxn>
                <a:cxn ang="0">
                  <a:pos x="118" y="81"/>
                </a:cxn>
                <a:cxn ang="0">
                  <a:pos x="124" y="67"/>
                </a:cxn>
                <a:cxn ang="0">
                  <a:pos x="122" y="28"/>
                </a:cxn>
                <a:cxn ang="0">
                  <a:pos x="122" y="28"/>
                </a:cxn>
                <a:cxn ang="0">
                  <a:pos x="280" y="0"/>
                </a:cxn>
                <a:cxn ang="0">
                  <a:pos x="234" y="21"/>
                </a:cxn>
                <a:cxn ang="0">
                  <a:pos x="267" y="81"/>
                </a:cxn>
                <a:cxn ang="0">
                  <a:pos x="480" y="81"/>
                </a:cxn>
                <a:cxn ang="0">
                  <a:pos x="437" y="51"/>
                </a:cxn>
                <a:cxn ang="0">
                  <a:pos x="406" y="62"/>
                </a:cxn>
                <a:cxn ang="0">
                  <a:pos x="364" y="35"/>
                </a:cxn>
                <a:cxn ang="0">
                  <a:pos x="338" y="43"/>
                </a:cxn>
                <a:cxn ang="0">
                  <a:pos x="280" y="0"/>
                </a:cxn>
              </a:cxnLst>
              <a:rect l="txL" t="txT" r="txR" b="txB"/>
              <a:pathLst>
                <a:path w="480" h="81">
                  <a:moveTo>
                    <a:pt x="203" y="81"/>
                  </a:moveTo>
                  <a:cubicBezTo>
                    <a:pt x="202" y="81"/>
                    <a:pt x="201" y="81"/>
                    <a:pt x="200" y="81"/>
                  </a:cubicBezTo>
                  <a:cubicBezTo>
                    <a:pt x="211" y="81"/>
                    <a:pt x="211" y="81"/>
                    <a:pt x="211" y="81"/>
                  </a:cubicBezTo>
                  <a:cubicBezTo>
                    <a:pt x="209" y="81"/>
                    <a:pt x="206" y="81"/>
                    <a:pt x="204" y="81"/>
                  </a:cubicBezTo>
                  <a:cubicBezTo>
                    <a:pt x="204" y="81"/>
                    <a:pt x="204" y="81"/>
                    <a:pt x="203" y="81"/>
                  </a:cubicBezTo>
                  <a:moveTo>
                    <a:pt x="122" y="28"/>
                  </a:moveTo>
                  <a:cubicBezTo>
                    <a:pt x="98" y="28"/>
                    <a:pt x="77" y="42"/>
                    <a:pt x="67" y="62"/>
                  </a:cubicBezTo>
                  <a:cubicBezTo>
                    <a:pt x="60" y="58"/>
                    <a:pt x="51" y="55"/>
                    <a:pt x="42" y="55"/>
                  </a:cubicBezTo>
                  <a:cubicBezTo>
                    <a:pt x="24" y="55"/>
                    <a:pt x="8" y="66"/>
                    <a:pt x="0" y="81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22" y="77"/>
                    <a:pt x="124" y="72"/>
                    <a:pt x="124" y="67"/>
                  </a:cubicBezTo>
                  <a:cubicBezTo>
                    <a:pt x="124" y="54"/>
                    <a:pt x="124" y="41"/>
                    <a:pt x="122" y="28"/>
                  </a:cubicBezTo>
                  <a:cubicBezTo>
                    <a:pt x="122" y="28"/>
                    <a:pt x="122" y="28"/>
                    <a:pt x="122" y="28"/>
                  </a:cubicBezTo>
                  <a:moveTo>
                    <a:pt x="280" y="0"/>
                  </a:moveTo>
                  <a:cubicBezTo>
                    <a:pt x="261" y="0"/>
                    <a:pt x="245" y="8"/>
                    <a:pt x="234" y="21"/>
                  </a:cubicBezTo>
                  <a:cubicBezTo>
                    <a:pt x="244" y="41"/>
                    <a:pt x="254" y="61"/>
                    <a:pt x="267" y="81"/>
                  </a:cubicBezTo>
                  <a:cubicBezTo>
                    <a:pt x="480" y="81"/>
                    <a:pt x="480" y="81"/>
                    <a:pt x="480" y="81"/>
                  </a:cubicBezTo>
                  <a:cubicBezTo>
                    <a:pt x="474" y="63"/>
                    <a:pt x="457" y="51"/>
                    <a:pt x="437" y="51"/>
                  </a:cubicBezTo>
                  <a:cubicBezTo>
                    <a:pt x="425" y="51"/>
                    <a:pt x="414" y="55"/>
                    <a:pt x="406" y="62"/>
                  </a:cubicBezTo>
                  <a:cubicBezTo>
                    <a:pt x="399" y="46"/>
                    <a:pt x="383" y="35"/>
                    <a:pt x="364" y="35"/>
                  </a:cubicBezTo>
                  <a:cubicBezTo>
                    <a:pt x="355" y="35"/>
                    <a:pt x="346" y="38"/>
                    <a:pt x="338" y="43"/>
                  </a:cubicBezTo>
                  <a:cubicBezTo>
                    <a:pt x="331" y="18"/>
                    <a:pt x="308" y="0"/>
                    <a:pt x="280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2" name="Freeform 829"/>
            <p:cNvSpPr>
              <a:spLocks noEditPoints="1"/>
            </p:cNvSpPr>
            <p:nvPr/>
          </p:nvSpPr>
          <p:spPr>
            <a:xfrm>
              <a:off x="1833562" y="1555750"/>
              <a:ext cx="1020763" cy="188913"/>
            </a:xfrm>
            <a:custGeom>
              <a:avLst/>
              <a:gdLst>
                <a:gd name="txL" fmla="*/ 0 w 595"/>
                <a:gd name="txT" fmla="*/ 0 h 110"/>
                <a:gd name="txR" fmla="*/ 595 w 595"/>
                <a:gd name="txB" fmla="*/ 110 h 110"/>
              </a:gdLst>
              <a:ahLst/>
              <a:cxnLst>
                <a:cxn ang="0">
                  <a:pos x="514" y="106"/>
                </a:cxn>
                <a:cxn ang="0">
                  <a:pos x="515" y="99"/>
                </a:cxn>
                <a:cxn ang="0">
                  <a:pos x="522" y="104"/>
                </a:cxn>
                <a:cxn ang="0">
                  <a:pos x="518" y="109"/>
                </a:cxn>
                <a:cxn ang="0">
                  <a:pos x="517" y="109"/>
                </a:cxn>
                <a:cxn ang="0">
                  <a:pos x="517" y="109"/>
                </a:cxn>
                <a:cxn ang="0">
                  <a:pos x="517" y="107"/>
                </a:cxn>
                <a:cxn ang="0">
                  <a:pos x="514" y="105"/>
                </a:cxn>
                <a:cxn ang="0">
                  <a:pos x="514" y="106"/>
                </a:cxn>
                <a:cxn ang="0">
                  <a:pos x="360" y="0"/>
                </a:cxn>
                <a:cxn ang="0">
                  <a:pos x="285" y="67"/>
                </a:cxn>
                <a:cxn ang="0">
                  <a:pos x="246" y="53"/>
                </a:cxn>
                <a:cxn ang="0">
                  <a:pos x="203" y="71"/>
                </a:cxn>
                <a:cxn ang="0">
                  <a:pos x="193" y="85"/>
                </a:cxn>
                <a:cxn ang="0">
                  <a:pos x="186" y="71"/>
                </a:cxn>
                <a:cxn ang="0">
                  <a:pos x="134" y="42"/>
                </a:cxn>
                <a:cxn ang="0">
                  <a:pos x="83" y="71"/>
                </a:cxn>
                <a:cxn ang="0">
                  <a:pos x="74" y="94"/>
                </a:cxn>
                <a:cxn ang="0">
                  <a:pos x="42" y="79"/>
                </a:cxn>
                <a:cxn ang="0">
                  <a:pos x="0" y="110"/>
                </a:cxn>
                <a:cxn ang="0">
                  <a:pos x="389" y="110"/>
                </a:cxn>
                <a:cxn ang="0">
                  <a:pos x="382" y="102"/>
                </a:cxn>
                <a:cxn ang="0">
                  <a:pos x="388" y="104"/>
                </a:cxn>
                <a:cxn ang="0">
                  <a:pos x="397" y="102"/>
                </a:cxn>
                <a:cxn ang="0">
                  <a:pos x="405" y="101"/>
                </a:cxn>
                <a:cxn ang="0">
                  <a:pos x="413" y="102"/>
                </a:cxn>
                <a:cxn ang="0">
                  <a:pos x="416" y="110"/>
                </a:cxn>
                <a:cxn ang="0">
                  <a:pos x="453" y="110"/>
                </a:cxn>
                <a:cxn ang="0">
                  <a:pos x="465" y="102"/>
                </a:cxn>
                <a:cxn ang="0">
                  <a:pos x="467" y="102"/>
                </a:cxn>
                <a:cxn ang="0">
                  <a:pos x="480" y="110"/>
                </a:cxn>
                <a:cxn ang="0">
                  <a:pos x="490" y="110"/>
                </a:cxn>
                <a:cxn ang="0">
                  <a:pos x="480" y="99"/>
                </a:cxn>
                <a:cxn ang="0">
                  <a:pos x="484" y="96"/>
                </a:cxn>
                <a:cxn ang="0">
                  <a:pos x="490" y="98"/>
                </a:cxn>
                <a:cxn ang="0">
                  <a:pos x="495" y="100"/>
                </a:cxn>
                <a:cxn ang="0">
                  <a:pos x="497" y="99"/>
                </a:cxn>
                <a:cxn ang="0">
                  <a:pos x="504" y="90"/>
                </a:cxn>
                <a:cxn ang="0">
                  <a:pos x="504" y="90"/>
                </a:cxn>
                <a:cxn ang="0">
                  <a:pos x="504" y="90"/>
                </a:cxn>
                <a:cxn ang="0">
                  <a:pos x="511" y="93"/>
                </a:cxn>
                <a:cxn ang="0">
                  <a:pos x="511" y="93"/>
                </a:cxn>
                <a:cxn ang="0">
                  <a:pos x="507" y="106"/>
                </a:cxn>
                <a:cxn ang="0">
                  <a:pos x="516" y="110"/>
                </a:cxn>
                <a:cxn ang="0">
                  <a:pos x="595" y="110"/>
                </a:cxn>
                <a:cxn ang="0">
                  <a:pos x="552" y="87"/>
                </a:cxn>
                <a:cxn ang="0">
                  <a:pos x="520" y="98"/>
                </a:cxn>
                <a:cxn ang="0">
                  <a:pos x="503" y="71"/>
                </a:cxn>
                <a:cxn ang="0">
                  <a:pos x="462" y="56"/>
                </a:cxn>
                <a:cxn ang="0">
                  <a:pos x="434" y="63"/>
                </a:cxn>
                <a:cxn ang="0">
                  <a:pos x="360" y="0"/>
                </a:cxn>
              </a:cxnLst>
              <a:rect l="txL" t="txT" r="txR" b="txB"/>
              <a:pathLst>
                <a:path w="595" h="110">
                  <a:moveTo>
                    <a:pt x="514" y="106"/>
                  </a:moveTo>
                  <a:cubicBezTo>
                    <a:pt x="513" y="101"/>
                    <a:pt x="514" y="99"/>
                    <a:pt x="515" y="99"/>
                  </a:cubicBezTo>
                  <a:cubicBezTo>
                    <a:pt x="517" y="99"/>
                    <a:pt x="520" y="101"/>
                    <a:pt x="522" y="104"/>
                  </a:cubicBezTo>
                  <a:cubicBezTo>
                    <a:pt x="523" y="106"/>
                    <a:pt x="523" y="109"/>
                    <a:pt x="518" y="109"/>
                  </a:cubicBezTo>
                  <a:cubicBezTo>
                    <a:pt x="518" y="109"/>
                    <a:pt x="518" y="109"/>
                    <a:pt x="517" y="109"/>
                  </a:cubicBezTo>
                  <a:cubicBezTo>
                    <a:pt x="517" y="109"/>
                    <a:pt x="517" y="109"/>
                    <a:pt x="517" y="109"/>
                  </a:cubicBezTo>
                  <a:cubicBezTo>
                    <a:pt x="518" y="109"/>
                    <a:pt x="518" y="108"/>
                    <a:pt x="517" y="107"/>
                  </a:cubicBezTo>
                  <a:cubicBezTo>
                    <a:pt x="516" y="106"/>
                    <a:pt x="515" y="105"/>
                    <a:pt x="514" y="105"/>
                  </a:cubicBezTo>
                  <a:cubicBezTo>
                    <a:pt x="514" y="105"/>
                    <a:pt x="514" y="105"/>
                    <a:pt x="514" y="106"/>
                  </a:cubicBezTo>
                  <a:moveTo>
                    <a:pt x="360" y="0"/>
                  </a:moveTo>
                  <a:cubicBezTo>
                    <a:pt x="321" y="0"/>
                    <a:pt x="289" y="29"/>
                    <a:pt x="285" y="67"/>
                  </a:cubicBezTo>
                  <a:cubicBezTo>
                    <a:pt x="274" y="59"/>
                    <a:pt x="261" y="53"/>
                    <a:pt x="246" y="53"/>
                  </a:cubicBezTo>
                  <a:cubicBezTo>
                    <a:pt x="229" y="53"/>
                    <a:pt x="214" y="60"/>
                    <a:pt x="203" y="71"/>
                  </a:cubicBezTo>
                  <a:cubicBezTo>
                    <a:pt x="199" y="75"/>
                    <a:pt x="196" y="80"/>
                    <a:pt x="193" y="85"/>
                  </a:cubicBezTo>
                  <a:cubicBezTo>
                    <a:pt x="191" y="80"/>
                    <a:pt x="189" y="75"/>
                    <a:pt x="186" y="71"/>
                  </a:cubicBezTo>
                  <a:cubicBezTo>
                    <a:pt x="176" y="53"/>
                    <a:pt x="157" y="42"/>
                    <a:pt x="134" y="42"/>
                  </a:cubicBezTo>
                  <a:cubicBezTo>
                    <a:pt x="112" y="42"/>
                    <a:pt x="93" y="53"/>
                    <a:pt x="83" y="71"/>
                  </a:cubicBezTo>
                  <a:cubicBezTo>
                    <a:pt x="78" y="78"/>
                    <a:pt x="76" y="86"/>
                    <a:pt x="74" y="94"/>
                  </a:cubicBezTo>
                  <a:cubicBezTo>
                    <a:pt x="66" y="85"/>
                    <a:pt x="55" y="79"/>
                    <a:pt x="42" y="79"/>
                  </a:cubicBezTo>
                  <a:cubicBezTo>
                    <a:pt x="22" y="79"/>
                    <a:pt x="5" y="92"/>
                    <a:pt x="0" y="110"/>
                  </a:cubicBezTo>
                  <a:cubicBezTo>
                    <a:pt x="389" y="110"/>
                    <a:pt x="389" y="110"/>
                    <a:pt x="389" y="110"/>
                  </a:cubicBezTo>
                  <a:cubicBezTo>
                    <a:pt x="385" y="109"/>
                    <a:pt x="382" y="107"/>
                    <a:pt x="382" y="102"/>
                  </a:cubicBezTo>
                  <a:cubicBezTo>
                    <a:pt x="384" y="103"/>
                    <a:pt x="386" y="104"/>
                    <a:pt x="388" y="104"/>
                  </a:cubicBezTo>
                  <a:cubicBezTo>
                    <a:pt x="391" y="104"/>
                    <a:pt x="394" y="103"/>
                    <a:pt x="397" y="102"/>
                  </a:cubicBezTo>
                  <a:cubicBezTo>
                    <a:pt x="400" y="102"/>
                    <a:pt x="402" y="101"/>
                    <a:pt x="405" y="101"/>
                  </a:cubicBezTo>
                  <a:cubicBezTo>
                    <a:pt x="408" y="101"/>
                    <a:pt x="410" y="101"/>
                    <a:pt x="413" y="102"/>
                  </a:cubicBezTo>
                  <a:cubicBezTo>
                    <a:pt x="415" y="103"/>
                    <a:pt x="415" y="107"/>
                    <a:pt x="416" y="110"/>
                  </a:cubicBezTo>
                  <a:cubicBezTo>
                    <a:pt x="453" y="110"/>
                    <a:pt x="453" y="110"/>
                    <a:pt x="453" y="110"/>
                  </a:cubicBezTo>
                  <a:cubicBezTo>
                    <a:pt x="458" y="107"/>
                    <a:pt x="461" y="102"/>
                    <a:pt x="465" y="102"/>
                  </a:cubicBezTo>
                  <a:cubicBezTo>
                    <a:pt x="466" y="102"/>
                    <a:pt x="466" y="102"/>
                    <a:pt x="467" y="102"/>
                  </a:cubicBezTo>
                  <a:cubicBezTo>
                    <a:pt x="471" y="103"/>
                    <a:pt x="477" y="106"/>
                    <a:pt x="480" y="110"/>
                  </a:cubicBezTo>
                  <a:cubicBezTo>
                    <a:pt x="490" y="110"/>
                    <a:pt x="490" y="110"/>
                    <a:pt x="490" y="110"/>
                  </a:cubicBezTo>
                  <a:cubicBezTo>
                    <a:pt x="486" y="107"/>
                    <a:pt x="483" y="103"/>
                    <a:pt x="480" y="99"/>
                  </a:cubicBezTo>
                  <a:cubicBezTo>
                    <a:pt x="481" y="97"/>
                    <a:pt x="483" y="96"/>
                    <a:pt x="484" y="96"/>
                  </a:cubicBezTo>
                  <a:cubicBezTo>
                    <a:pt x="486" y="96"/>
                    <a:pt x="488" y="97"/>
                    <a:pt x="490" y="98"/>
                  </a:cubicBezTo>
                  <a:cubicBezTo>
                    <a:pt x="492" y="99"/>
                    <a:pt x="494" y="100"/>
                    <a:pt x="495" y="100"/>
                  </a:cubicBezTo>
                  <a:cubicBezTo>
                    <a:pt x="496" y="100"/>
                    <a:pt x="497" y="100"/>
                    <a:pt x="497" y="99"/>
                  </a:cubicBezTo>
                  <a:cubicBezTo>
                    <a:pt x="500" y="98"/>
                    <a:pt x="498" y="91"/>
                    <a:pt x="504" y="90"/>
                  </a:cubicBezTo>
                  <a:cubicBezTo>
                    <a:pt x="504" y="90"/>
                    <a:pt x="504" y="90"/>
                    <a:pt x="504" y="90"/>
                  </a:cubicBezTo>
                  <a:cubicBezTo>
                    <a:pt x="504" y="90"/>
                    <a:pt x="504" y="90"/>
                    <a:pt x="504" y="90"/>
                  </a:cubicBezTo>
                  <a:cubicBezTo>
                    <a:pt x="501" y="91"/>
                    <a:pt x="510" y="93"/>
                    <a:pt x="511" y="93"/>
                  </a:cubicBezTo>
                  <a:cubicBezTo>
                    <a:pt x="511" y="93"/>
                    <a:pt x="511" y="93"/>
                    <a:pt x="511" y="93"/>
                  </a:cubicBezTo>
                  <a:cubicBezTo>
                    <a:pt x="514" y="95"/>
                    <a:pt x="507" y="105"/>
                    <a:pt x="507" y="106"/>
                  </a:cubicBezTo>
                  <a:cubicBezTo>
                    <a:pt x="508" y="107"/>
                    <a:pt x="513" y="108"/>
                    <a:pt x="516" y="110"/>
                  </a:cubicBezTo>
                  <a:cubicBezTo>
                    <a:pt x="595" y="110"/>
                    <a:pt x="595" y="110"/>
                    <a:pt x="595" y="110"/>
                  </a:cubicBezTo>
                  <a:cubicBezTo>
                    <a:pt x="586" y="96"/>
                    <a:pt x="570" y="87"/>
                    <a:pt x="552" y="87"/>
                  </a:cubicBezTo>
                  <a:cubicBezTo>
                    <a:pt x="540" y="87"/>
                    <a:pt x="529" y="91"/>
                    <a:pt x="520" y="98"/>
                  </a:cubicBezTo>
                  <a:cubicBezTo>
                    <a:pt x="517" y="87"/>
                    <a:pt x="511" y="78"/>
                    <a:pt x="503" y="71"/>
                  </a:cubicBezTo>
                  <a:cubicBezTo>
                    <a:pt x="492" y="61"/>
                    <a:pt x="478" y="56"/>
                    <a:pt x="462" y="56"/>
                  </a:cubicBezTo>
                  <a:cubicBezTo>
                    <a:pt x="452" y="56"/>
                    <a:pt x="442" y="58"/>
                    <a:pt x="434" y="63"/>
                  </a:cubicBezTo>
                  <a:cubicBezTo>
                    <a:pt x="428" y="27"/>
                    <a:pt x="397" y="0"/>
                    <a:pt x="360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3" name="Freeform 830"/>
            <p:cNvSpPr/>
            <p:nvPr/>
          </p:nvSpPr>
          <p:spPr>
            <a:xfrm>
              <a:off x="1760537" y="765175"/>
              <a:ext cx="482600" cy="125413"/>
            </a:xfrm>
            <a:custGeom>
              <a:avLst/>
              <a:gdLst>
                <a:gd name="txL" fmla="*/ 0 w 282"/>
                <a:gd name="txT" fmla="*/ 0 h 73"/>
                <a:gd name="txR" fmla="*/ 282 w 282"/>
                <a:gd name="txB" fmla="*/ 73 h 73"/>
              </a:gdLst>
              <a:ahLst/>
              <a:cxnLst>
                <a:cxn ang="0">
                  <a:pos x="246" y="0"/>
                </a:cxn>
                <a:cxn ang="0">
                  <a:pos x="245" y="0"/>
                </a:cxn>
                <a:cxn ang="0">
                  <a:pos x="243" y="0"/>
                </a:cxn>
                <a:cxn ang="0">
                  <a:pos x="233" y="31"/>
                </a:cxn>
                <a:cxn ang="0">
                  <a:pos x="210" y="19"/>
                </a:cxn>
                <a:cxn ang="0">
                  <a:pos x="209" y="20"/>
                </a:cxn>
                <a:cxn ang="0">
                  <a:pos x="197" y="22"/>
                </a:cxn>
                <a:cxn ang="0">
                  <a:pos x="196" y="22"/>
                </a:cxn>
                <a:cxn ang="0">
                  <a:pos x="195" y="22"/>
                </a:cxn>
                <a:cxn ang="0">
                  <a:pos x="195" y="22"/>
                </a:cxn>
                <a:cxn ang="0">
                  <a:pos x="184" y="21"/>
                </a:cxn>
                <a:cxn ang="0">
                  <a:pos x="176" y="20"/>
                </a:cxn>
                <a:cxn ang="0">
                  <a:pos x="152" y="35"/>
                </a:cxn>
                <a:cxn ang="0">
                  <a:pos x="141" y="49"/>
                </a:cxn>
                <a:cxn ang="0">
                  <a:pos x="135" y="35"/>
                </a:cxn>
                <a:cxn ang="0">
                  <a:pos x="83" y="5"/>
                </a:cxn>
                <a:cxn ang="0">
                  <a:pos x="31" y="35"/>
                </a:cxn>
                <a:cxn ang="0">
                  <a:pos x="23" y="58"/>
                </a:cxn>
                <a:cxn ang="0">
                  <a:pos x="0" y="44"/>
                </a:cxn>
                <a:cxn ang="0">
                  <a:pos x="3" y="53"/>
                </a:cxn>
                <a:cxn ang="0">
                  <a:pos x="29" y="67"/>
                </a:cxn>
                <a:cxn ang="0">
                  <a:pos x="29" y="67"/>
                </a:cxn>
                <a:cxn ang="0">
                  <a:pos x="39" y="66"/>
                </a:cxn>
                <a:cxn ang="0">
                  <a:pos x="50" y="62"/>
                </a:cxn>
                <a:cxn ang="0">
                  <a:pos x="68" y="58"/>
                </a:cxn>
                <a:cxn ang="0">
                  <a:pos x="69" y="58"/>
                </a:cxn>
                <a:cxn ang="0">
                  <a:pos x="75" y="59"/>
                </a:cxn>
                <a:cxn ang="0">
                  <a:pos x="95" y="66"/>
                </a:cxn>
                <a:cxn ang="0">
                  <a:pos x="99" y="68"/>
                </a:cxn>
                <a:cxn ang="0">
                  <a:pos x="95" y="73"/>
                </a:cxn>
                <a:cxn ang="0">
                  <a:pos x="257" y="73"/>
                </a:cxn>
                <a:cxn ang="0">
                  <a:pos x="260" y="71"/>
                </a:cxn>
                <a:cxn ang="0">
                  <a:pos x="260" y="70"/>
                </a:cxn>
                <a:cxn ang="0">
                  <a:pos x="269" y="62"/>
                </a:cxn>
                <a:cxn ang="0">
                  <a:pos x="272" y="57"/>
                </a:cxn>
                <a:cxn ang="0">
                  <a:pos x="273" y="56"/>
                </a:cxn>
                <a:cxn ang="0">
                  <a:pos x="274" y="54"/>
                </a:cxn>
                <a:cxn ang="0">
                  <a:pos x="275" y="53"/>
                </a:cxn>
                <a:cxn ang="0">
                  <a:pos x="276" y="51"/>
                </a:cxn>
                <a:cxn ang="0">
                  <a:pos x="279" y="25"/>
                </a:cxn>
                <a:cxn ang="0">
                  <a:pos x="262" y="4"/>
                </a:cxn>
                <a:cxn ang="0">
                  <a:pos x="246" y="0"/>
                </a:cxn>
              </a:cxnLst>
              <a:rect l="txL" t="txT" r="txR" b="txB"/>
              <a:pathLst>
                <a:path w="282" h="73">
                  <a:moveTo>
                    <a:pt x="246" y="0"/>
                  </a:moveTo>
                  <a:cubicBezTo>
                    <a:pt x="246" y="0"/>
                    <a:pt x="245" y="0"/>
                    <a:pt x="245" y="0"/>
                  </a:cubicBezTo>
                  <a:cubicBezTo>
                    <a:pt x="244" y="0"/>
                    <a:pt x="244" y="0"/>
                    <a:pt x="243" y="0"/>
                  </a:cubicBezTo>
                  <a:cubicBezTo>
                    <a:pt x="238" y="10"/>
                    <a:pt x="234" y="20"/>
                    <a:pt x="233" y="31"/>
                  </a:cubicBezTo>
                  <a:cubicBezTo>
                    <a:pt x="226" y="25"/>
                    <a:pt x="218" y="21"/>
                    <a:pt x="210" y="19"/>
                  </a:cubicBezTo>
                  <a:cubicBezTo>
                    <a:pt x="209" y="19"/>
                    <a:pt x="209" y="20"/>
                    <a:pt x="209" y="20"/>
                  </a:cubicBezTo>
                  <a:cubicBezTo>
                    <a:pt x="205" y="21"/>
                    <a:pt x="201" y="22"/>
                    <a:pt x="197" y="22"/>
                  </a:cubicBezTo>
                  <a:cubicBezTo>
                    <a:pt x="197" y="22"/>
                    <a:pt x="196" y="22"/>
                    <a:pt x="196" y="22"/>
                  </a:cubicBezTo>
                  <a:cubicBezTo>
                    <a:pt x="196" y="22"/>
                    <a:pt x="196" y="22"/>
                    <a:pt x="195" y="22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2" y="22"/>
                    <a:pt x="188" y="22"/>
                    <a:pt x="184" y="21"/>
                  </a:cubicBezTo>
                  <a:cubicBezTo>
                    <a:pt x="182" y="21"/>
                    <a:pt x="179" y="21"/>
                    <a:pt x="176" y="20"/>
                  </a:cubicBezTo>
                  <a:cubicBezTo>
                    <a:pt x="166" y="23"/>
                    <a:pt x="158" y="28"/>
                    <a:pt x="152" y="35"/>
                  </a:cubicBezTo>
                  <a:cubicBezTo>
                    <a:pt x="147" y="39"/>
                    <a:pt x="144" y="44"/>
                    <a:pt x="141" y="49"/>
                  </a:cubicBezTo>
                  <a:cubicBezTo>
                    <a:pt x="140" y="44"/>
                    <a:pt x="137" y="39"/>
                    <a:pt x="135" y="35"/>
                  </a:cubicBezTo>
                  <a:cubicBezTo>
                    <a:pt x="124" y="17"/>
                    <a:pt x="105" y="5"/>
                    <a:pt x="83" y="5"/>
                  </a:cubicBezTo>
                  <a:cubicBezTo>
                    <a:pt x="61" y="5"/>
                    <a:pt x="41" y="17"/>
                    <a:pt x="31" y="35"/>
                  </a:cubicBezTo>
                  <a:cubicBezTo>
                    <a:pt x="27" y="42"/>
                    <a:pt x="24" y="49"/>
                    <a:pt x="23" y="58"/>
                  </a:cubicBezTo>
                  <a:cubicBezTo>
                    <a:pt x="17" y="51"/>
                    <a:pt x="9" y="46"/>
                    <a:pt x="0" y="44"/>
                  </a:cubicBezTo>
                  <a:cubicBezTo>
                    <a:pt x="1" y="47"/>
                    <a:pt x="2" y="50"/>
                    <a:pt x="3" y="53"/>
                  </a:cubicBezTo>
                  <a:cubicBezTo>
                    <a:pt x="8" y="62"/>
                    <a:pt x="18" y="67"/>
                    <a:pt x="29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2" y="67"/>
                    <a:pt x="35" y="67"/>
                    <a:pt x="39" y="66"/>
                  </a:cubicBezTo>
                  <a:cubicBezTo>
                    <a:pt x="43" y="65"/>
                    <a:pt x="46" y="63"/>
                    <a:pt x="50" y="62"/>
                  </a:cubicBezTo>
                  <a:cubicBezTo>
                    <a:pt x="57" y="60"/>
                    <a:pt x="63" y="58"/>
                    <a:pt x="68" y="58"/>
                  </a:cubicBezTo>
                  <a:cubicBezTo>
                    <a:pt x="69" y="58"/>
                    <a:pt x="69" y="58"/>
                    <a:pt x="69" y="58"/>
                  </a:cubicBezTo>
                  <a:cubicBezTo>
                    <a:pt x="71" y="58"/>
                    <a:pt x="73" y="58"/>
                    <a:pt x="75" y="59"/>
                  </a:cubicBezTo>
                  <a:cubicBezTo>
                    <a:pt x="81" y="60"/>
                    <a:pt x="87" y="62"/>
                    <a:pt x="95" y="66"/>
                  </a:cubicBezTo>
                  <a:cubicBezTo>
                    <a:pt x="96" y="67"/>
                    <a:pt x="98" y="67"/>
                    <a:pt x="99" y="68"/>
                  </a:cubicBezTo>
                  <a:cubicBezTo>
                    <a:pt x="97" y="69"/>
                    <a:pt x="96" y="71"/>
                    <a:pt x="95" y="73"/>
                  </a:cubicBezTo>
                  <a:cubicBezTo>
                    <a:pt x="257" y="73"/>
                    <a:pt x="257" y="73"/>
                    <a:pt x="257" y="73"/>
                  </a:cubicBezTo>
                  <a:cubicBezTo>
                    <a:pt x="258" y="72"/>
                    <a:pt x="259" y="71"/>
                    <a:pt x="260" y="71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63" y="68"/>
                    <a:pt x="266" y="65"/>
                    <a:pt x="269" y="62"/>
                  </a:cubicBezTo>
                  <a:cubicBezTo>
                    <a:pt x="270" y="60"/>
                    <a:pt x="271" y="58"/>
                    <a:pt x="272" y="57"/>
                  </a:cubicBezTo>
                  <a:cubicBezTo>
                    <a:pt x="273" y="56"/>
                    <a:pt x="273" y="56"/>
                    <a:pt x="273" y="56"/>
                  </a:cubicBezTo>
                  <a:cubicBezTo>
                    <a:pt x="273" y="55"/>
                    <a:pt x="274" y="55"/>
                    <a:pt x="274" y="54"/>
                  </a:cubicBezTo>
                  <a:cubicBezTo>
                    <a:pt x="275" y="53"/>
                    <a:pt x="275" y="53"/>
                    <a:pt x="275" y="53"/>
                  </a:cubicBezTo>
                  <a:cubicBezTo>
                    <a:pt x="275" y="52"/>
                    <a:pt x="275" y="52"/>
                    <a:pt x="276" y="51"/>
                  </a:cubicBezTo>
                  <a:cubicBezTo>
                    <a:pt x="281" y="43"/>
                    <a:pt x="282" y="34"/>
                    <a:pt x="279" y="25"/>
                  </a:cubicBezTo>
                  <a:cubicBezTo>
                    <a:pt x="277" y="16"/>
                    <a:pt x="270" y="8"/>
                    <a:pt x="262" y="4"/>
                  </a:cubicBezTo>
                  <a:cubicBezTo>
                    <a:pt x="257" y="2"/>
                    <a:pt x="251" y="0"/>
                    <a:pt x="246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4" name="Freeform 831"/>
            <p:cNvSpPr/>
            <p:nvPr/>
          </p:nvSpPr>
          <p:spPr>
            <a:xfrm>
              <a:off x="2327275" y="1979612"/>
              <a:ext cx="6350" cy="6350"/>
            </a:xfrm>
            <a:custGeom>
              <a:avLst/>
              <a:gdLst>
                <a:gd name="txL" fmla="*/ 0 w 3"/>
                <a:gd name="txT" fmla="*/ 0 h 4"/>
                <a:gd name="txR" fmla="*/ 3 w 3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3" y="2"/>
                </a:cxn>
                <a:cxn ang="0">
                  <a:pos x="2" y="0"/>
                </a:cxn>
              </a:cxnLst>
              <a:rect l="txL" t="txT" r="txR" b="txB"/>
              <a:pathLst>
                <a:path w="3" h="4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5" name="Freeform 832"/>
            <p:cNvSpPr/>
            <p:nvPr/>
          </p:nvSpPr>
          <p:spPr>
            <a:xfrm>
              <a:off x="2406650" y="1978025"/>
              <a:ext cx="11113" cy="4763"/>
            </a:xfrm>
            <a:custGeom>
              <a:avLst/>
              <a:gdLst>
                <a:gd name="txL" fmla="*/ 0 w 6"/>
                <a:gd name="txT" fmla="*/ 0 h 3"/>
                <a:gd name="txR" fmla="*/ 6 w 6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1" y="0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2" y="0"/>
                </a:cxn>
              </a:cxnLst>
              <a:rect l="txL" t="txT" r="txR" b="txB"/>
              <a:pathLst>
                <a:path w="6" h="3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2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2"/>
                    <a:pt x="3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6" name="Freeform 833"/>
            <p:cNvSpPr/>
            <p:nvPr/>
          </p:nvSpPr>
          <p:spPr>
            <a:xfrm>
              <a:off x="2460625" y="1966912"/>
              <a:ext cx="17463" cy="9525"/>
            </a:xfrm>
            <a:custGeom>
              <a:avLst/>
              <a:gdLst>
                <a:gd name="txL" fmla="*/ 0 w 11"/>
                <a:gd name="txT" fmla="*/ 0 h 5"/>
                <a:gd name="txR" fmla="*/ 11 w 11"/>
                <a:gd name="txB" fmla="*/ 5 h 5"/>
              </a:gdLst>
              <a:ahLst/>
              <a:cxnLst>
                <a:cxn ang="0">
                  <a:pos x="6" y="0"/>
                </a:cxn>
                <a:cxn ang="0">
                  <a:pos x="0" y="3"/>
                </a:cxn>
                <a:cxn ang="0">
                  <a:pos x="3" y="5"/>
                </a:cxn>
                <a:cxn ang="0">
                  <a:pos x="11" y="3"/>
                </a:cxn>
                <a:cxn ang="0">
                  <a:pos x="6" y="0"/>
                </a:cxn>
              </a:cxnLst>
              <a:rect l="txL" t="txT" r="txR" b="txB"/>
              <a:pathLst>
                <a:path w="11" h="5">
                  <a:moveTo>
                    <a:pt x="6" y="0"/>
                  </a:moveTo>
                  <a:cubicBezTo>
                    <a:pt x="4" y="0"/>
                    <a:pt x="1" y="1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6" y="5"/>
                    <a:pt x="10" y="3"/>
                    <a:pt x="11" y="3"/>
                  </a:cubicBezTo>
                  <a:cubicBezTo>
                    <a:pt x="11" y="0"/>
                    <a:pt x="9" y="0"/>
                    <a:pt x="6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7" name="Freeform 834"/>
            <p:cNvSpPr/>
            <p:nvPr/>
          </p:nvSpPr>
          <p:spPr>
            <a:xfrm>
              <a:off x="2625725" y="1965325"/>
              <a:ext cx="15875" cy="6350"/>
            </a:xfrm>
            <a:custGeom>
              <a:avLst/>
              <a:gdLst>
                <a:gd name="txL" fmla="*/ 0 w 9"/>
                <a:gd name="txT" fmla="*/ 0 h 4"/>
                <a:gd name="txR" fmla="*/ 9 w 9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1" y="0"/>
                </a:cxn>
                <a:cxn ang="0">
                  <a:pos x="7" y="4"/>
                </a:cxn>
                <a:cxn ang="0">
                  <a:pos x="8" y="4"/>
                </a:cxn>
                <a:cxn ang="0">
                  <a:pos x="2" y="0"/>
                </a:cxn>
              </a:cxnLst>
              <a:rect l="txL" t="txT" r="txR" b="txB"/>
              <a:pathLst>
                <a:path w="9" h="4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5" y="4"/>
                    <a:pt x="7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8" name="Freeform 835"/>
            <p:cNvSpPr/>
            <p:nvPr/>
          </p:nvSpPr>
          <p:spPr>
            <a:xfrm>
              <a:off x="2560637" y="1949450"/>
              <a:ext cx="20638" cy="11113"/>
            </a:xfrm>
            <a:custGeom>
              <a:avLst/>
              <a:gdLst>
                <a:gd name="txL" fmla="*/ 0 w 12"/>
                <a:gd name="txT" fmla="*/ 0 h 6"/>
                <a:gd name="txR" fmla="*/ 12 w 12"/>
                <a:gd name="txB" fmla="*/ 6 h 6"/>
              </a:gdLst>
              <a:ahLst/>
              <a:cxnLst>
                <a:cxn ang="0">
                  <a:pos x="5" y="0"/>
                </a:cxn>
                <a:cxn ang="0">
                  <a:pos x="1" y="3"/>
                </a:cxn>
                <a:cxn ang="0">
                  <a:pos x="4" y="6"/>
                </a:cxn>
                <a:cxn ang="0">
                  <a:pos x="12" y="3"/>
                </a:cxn>
                <a:cxn ang="0">
                  <a:pos x="5" y="0"/>
                </a:cxn>
              </a:cxnLst>
              <a:rect l="txL" t="txT" r="txR" b="txB"/>
              <a:pathLst>
                <a:path w="12" h="6">
                  <a:moveTo>
                    <a:pt x="5" y="0"/>
                  </a:moveTo>
                  <a:cubicBezTo>
                    <a:pt x="3" y="0"/>
                    <a:pt x="1" y="1"/>
                    <a:pt x="1" y="3"/>
                  </a:cubicBezTo>
                  <a:cubicBezTo>
                    <a:pt x="0" y="4"/>
                    <a:pt x="1" y="6"/>
                    <a:pt x="4" y="6"/>
                  </a:cubicBezTo>
                  <a:cubicBezTo>
                    <a:pt x="6" y="6"/>
                    <a:pt x="9" y="5"/>
                    <a:pt x="12" y="3"/>
                  </a:cubicBezTo>
                  <a:cubicBezTo>
                    <a:pt x="10" y="1"/>
                    <a:pt x="7" y="0"/>
                    <a:pt x="5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19" name="Freeform 836"/>
            <p:cNvSpPr/>
            <p:nvPr/>
          </p:nvSpPr>
          <p:spPr>
            <a:xfrm>
              <a:off x="2616200" y="1941512"/>
              <a:ext cx="9525" cy="19050"/>
            </a:xfrm>
            <a:custGeom>
              <a:avLst/>
              <a:gdLst>
                <a:gd name="txL" fmla="*/ 0 w 6"/>
                <a:gd name="txT" fmla="*/ 0 h 11"/>
                <a:gd name="txR" fmla="*/ 6 w 6"/>
                <a:gd name="txB" fmla="*/ 11 h 11"/>
              </a:gdLst>
              <a:ahLst/>
              <a:cxnLst>
                <a:cxn ang="0">
                  <a:pos x="2" y="0"/>
                </a:cxn>
                <a:cxn ang="0">
                  <a:pos x="1" y="5"/>
                </a:cxn>
                <a:cxn ang="0">
                  <a:pos x="1" y="8"/>
                </a:cxn>
                <a:cxn ang="0">
                  <a:pos x="5" y="11"/>
                </a:cxn>
                <a:cxn ang="0">
                  <a:pos x="5" y="5"/>
                </a:cxn>
                <a:cxn ang="0">
                  <a:pos x="2" y="0"/>
                </a:cxn>
              </a:cxnLst>
              <a:rect l="txL" t="txT" r="txR" b="txB"/>
              <a:pathLst>
                <a:path w="6" h="11">
                  <a:moveTo>
                    <a:pt x="2" y="0"/>
                  </a:moveTo>
                  <a:cubicBezTo>
                    <a:pt x="1" y="0"/>
                    <a:pt x="1" y="1"/>
                    <a:pt x="1" y="5"/>
                  </a:cubicBezTo>
                  <a:cubicBezTo>
                    <a:pt x="1" y="5"/>
                    <a:pt x="0" y="8"/>
                    <a:pt x="1" y="8"/>
                  </a:cubicBezTo>
                  <a:cubicBezTo>
                    <a:pt x="3" y="10"/>
                    <a:pt x="4" y="11"/>
                    <a:pt x="5" y="11"/>
                  </a:cubicBezTo>
                  <a:cubicBezTo>
                    <a:pt x="6" y="11"/>
                    <a:pt x="6" y="8"/>
                    <a:pt x="5" y="5"/>
                  </a:cubicBezTo>
                  <a:cubicBezTo>
                    <a:pt x="5" y="3"/>
                    <a:pt x="3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0" name="Freeform 837"/>
            <p:cNvSpPr/>
            <p:nvPr/>
          </p:nvSpPr>
          <p:spPr>
            <a:xfrm>
              <a:off x="2687637" y="1884362"/>
              <a:ext cx="44450" cy="38100"/>
            </a:xfrm>
            <a:custGeom>
              <a:avLst/>
              <a:gdLst>
                <a:gd name="txL" fmla="*/ 0 w 26"/>
                <a:gd name="txT" fmla="*/ 0 h 22"/>
                <a:gd name="txR" fmla="*/ 26 w 26"/>
                <a:gd name="txB" fmla="*/ 22 h 22"/>
              </a:gdLst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13" y="0"/>
                </a:cxn>
              </a:cxnLst>
              <a:rect l="txL" t="txT" r="txR" b="txB"/>
              <a:pathLst>
                <a:path w="26" h="22">
                  <a:moveTo>
                    <a:pt x="13" y="0"/>
                  </a:moveTo>
                  <a:cubicBezTo>
                    <a:pt x="0" y="3"/>
                    <a:pt x="15" y="21"/>
                    <a:pt x="26" y="22"/>
                  </a:cubicBezTo>
                  <a:cubicBezTo>
                    <a:pt x="22" y="14"/>
                    <a:pt x="13" y="11"/>
                    <a:pt x="13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1" name="Freeform 838"/>
            <p:cNvSpPr/>
            <p:nvPr/>
          </p:nvSpPr>
          <p:spPr>
            <a:xfrm>
              <a:off x="1762125" y="1843087"/>
              <a:ext cx="20638" cy="14288"/>
            </a:xfrm>
            <a:custGeom>
              <a:avLst/>
              <a:gdLst>
                <a:gd name="txL" fmla="*/ 0 w 12"/>
                <a:gd name="txT" fmla="*/ 0 h 8"/>
                <a:gd name="txR" fmla="*/ 12 w 12"/>
                <a:gd name="txB" fmla="*/ 8 h 8"/>
              </a:gdLst>
              <a:ahLst/>
              <a:cxnLst>
                <a:cxn ang="0">
                  <a:pos x="6" y="0"/>
                </a:cxn>
                <a:cxn ang="0">
                  <a:pos x="2" y="1"/>
                </a:cxn>
                <a:cxn ang="0">
                  <a:pos x="6" y="5"/>
                </a:cxn>
                <a:cxn ang="0">
                  <a:pos x="11" y="8"/>
                </a:cxn>
                <a:cxn ang="0">
                  <a:pos x="11" y="4"/>
                </a:cxn>
                <a:cxn ang="0">
                  <a:pos x="6" y="0"/>
                </a:cxn>
              </a:cxnLst>
              <a:rect l="txL" t="txT" r="txR" b="txB"/>
              <a:pathLst>
                <a:path w="12" h="8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0" y="4"/>
                    <a:pt x="5" y="4"/>
                    <a:pt x="6" y="5"/>
                  </a:cubicBezTo>
                  <a:cubicBezTo>
                    <a:pt x="8" y="7"/>
                    <a:pt x="10" y="8"/>
                    <a:pt x="11" y="8"/>
                  </a:cubicBezTo>
                  <a:cubicBezTo>
                    <a:pt x="12" y="8"/>
                    <a:pt x="12" y="6"/>
                    <a:pt x="11" y="4"/>
                  </a:cubicBezTo>
                  <a:cubicBezTo>
                    <a:pt x="10" y="2"/>
                    <a:pt x="8" y="0"/>
                    <a:pt x="6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2" name="Freeform 839"/>
            <p:cNvSpPr/>
            <p:nvPr/>
          </p:nvSpPr>
          <p:spPr>
            <a:xfrm>
              <a:off x="1490662" y="1819275"/>
              <a:ext cx="9525" cy="7938"/>
            </a:xfrm>
            <a:custGeom>
              <a:avLst/>
              <a:gdLst>
                <a:gd name="txL" fmla="*/ 0 w 5"/>
                <a:gd name="txT" fmla="*/ 0 h 4"/>
                <a:gd name="txR" fmla="*/ 5 w 5"/>
                <a:gd name="txB" fmla="*/ 4 h 4"/>
              </a:gdLst>
              <a:ahLst/>
              <a:cxnLst>
                <a:cxn ang="0">
                  <a:pos x="0" y="0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0" y="0"/>
                </a:cxn>
              </a:cxnLst>
              <a:rect l="txL" t="txT" r="txR" b="txB"/>
              <a:pathLst>
                <a:path w="5" h="4">
                  <a:moveTo>
                    <a:pt x="0" y="0"/>
                  </a:moveTo>
                  <a:cubicBezTo>
                    <a:pt x="1" y="1"/>
                    <a:pt x="3" y="2"/>
                    <a:pt x="4" y="4"/>
                  </a:cubicBezTo>
                  <a:cubicBezTo>
                    <a:pt x="4" y="3"/>
                    <a:pt x="5" y="3"/>
                    <a:pt x="4" y="2"/>
                  </a:cubicBezTo>
                  <a:cubicBezTo>
                    <a:pt x="4" y="1"/>
                    <a:pt x="3" y="0"/>
                    <a:pt x="0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3" name="Freeform 840"/>
            <p:cNvSpPr/>
            <p:nvPr/>
          </p:nvSpPr>
          <p:spPr>
            <a:xfrm>
              <a:off x="2611437" y="1798637"/>
              <a:ext cx="52388" cy="31750"/>
            </a:xfrm>
            <a:custGeom>
              <a:avLst/>
              <a:gdLst>
                <a:gd name="txL" fmla="*/ 0 w 31"/>
                <a:gd name="txT" fmla="*/ 0 h 18"/>
                <a:gd name="txR" fmla="*/ 31 w 31"/>
                <a:gd name="txB" fmla="*/ 18 h 18"/>
              </a:gdLst>
              <a:ahLst/>
              <a:cxnLst>
                <a:cxn ang="0">
                  <a:pos x="25" y="0"/>
                </a:cxn>
                <a:cxn ang="0">
                  <a:pos x="0" y="11"/>
                </a:cxn>
                <a:cxn ang="0">
                  <a:pos x="8" y="18"/>
                </a:cxn>
                <a:cxn ang="0">
                  <a:pos x="10" y="18"/>
                </a:cxn>
                <a:cxn ang="0">
                  <a:pos x="14" y="8"/>
                </a:cxn>
                <a:cxn ang="0">
                  <a:pos x="31" y="2"/>
                </a:cxn>
                <a:cxn ang="0">
                  <a:pos x="25" y="0"/>
                </a:cxn>
              </a:cxnLst>
              <a:rect l="txL" t="txT" r="txR" b="txB"/>
              <a:pathLst>
                <a:path w="31" h="18">
                  <a:moveTo>
                    <a:pt x="25" y="0"/>
                  </a:moveTo>
                  <a:cubicBezTo>
                    <a:pt x="17" y="0"/>
                    <a:pt x="7" y="10"/>
                    <a:pt x="0" y="11"/>
                  </a:cubicBezTo>
                  <a:cubicBezTo>
                    <a:pt x="1" y="13"/>
                    <a:pt x="4" y="18"/>
                    <a:pt x="8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2" y="17"/>
                    <a:pt x="12" y="9"/>
                    <a:pt x="14" y="8"/>
                  </a:cubicBezTo>
                  <a:cubicBezTo>
                    <a:pt x="20" y="5"/>
                    <a:pt x="28" y="7"/>
                    <a:pt x="31" y="2"/>
                  </a:cubicBezTo>
                  <a:cubicBezTo>
                    <a:pt x="29" y="0"/>
                    <a:pt x="27" y="0"/>
                    <a:pt x="25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4" name="Freeform 841"/>
            <p:cNvSpPr/>
            <p:nvPr/>
          </p:nvSpPr>
          <p:spPr>
            <a:xfrm>
              <a:off x="1571625" y="1817687"/>
              <a:ext cx="12700" cy="6350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4" y="4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3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5" name="Freeform 842"/>
            <p:cNvSpPr/>
            <p:nvPr/>
          </p:nvSpPr>
          <p:spPr>
            <a:xfrm>
              <a:off x="1778000" y="1806575"/>
              <a:ext cx="25400" cy="17463"/>
            </a:xfrm>
            <a:custGeom>
              <a:avLst/>
              <a:gdLst>
                <a:gd name="txL" fmla="*/ 0 w 15"/>
                <a:gd name="txT" fmla="*/ 0 h 11"/>
                <a:gd name="txR" fmla="*/ 15 w 15"/>
                <a:gd name="txB" fmla="*/ 11 h 11"/>
              </a:gdLst>
              <a:ahLst/>
              <a:cxnLst>
                <a:cxn ang="0">
                  <a:pos x="11" y="0"/>
                </a:cxn>
                <a:cxn ang="0">
                  <a:pos x="0" y="7"/>
                </a:cxn>
                <a:cxn ang="0">
                  <a:pos x="3" y="11"/>
                </a:cxn>
                <a:cxn ang="0">
                  <a:pos x="13" y="1"/>
                </a:cxn>
                <a:cxn ang="0">
                  <a:pos x="11" y="0"/>
                </a:cxn>
              </a:cxnLst>
              <a:rect l="txL" t="txT" r="txR" b="txB"/>
              <a:pathLst>
                <a:path w="15" h="11">
                  <a:moveTo>
                    <a:pt x="11" y="0"/>
                  </a:moveTo>
                  <a:cubicBezTo>
                    <a:pt x="6" y="0"/>
                    <a:pt x="0" y="5"/>
                    <a:pt x="0" y="7"/>
                  </a:cubicBezTo>
                  <a:cubicBezTo>
                    <a:pt x="0" y="10"/>
                    <a:pt x="1" y="11"/>
                    <a:pt x="3" y="11"/>
                  </a:cubicBezTo>
                  <a:cubicBezTo>
                    <a:pt x="7" y="11"/>
                    <a:pt x="15" y="3"/>
                    <a:pt x="13" y="1"/>
                  </a:cubicBezTo>
                  <a:cubicBezTo>
                    <a:pt x="13" y="0"/>
                    <a:pt x="12" y="0"/>
                    <a:pt x="11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6" name="Freeform 843"/>
            <p:cNvSpPr/>
            <p:nvPr/>
          </p:nvSpPr>
          <p:spPr>
            <a:xfrm>
              <a:off x="1528762" y="1798637"/>
              <a:ext cx="4763" cy="7938"/>
            </a:xfrm>
            <a:custGeom>
              <a:avLst/>
              <a:gdLst>
                <a:gd name="txL" fmla="*/ 0 w 3"/>
                <a:gd name="txT" fmla="*/ 0 h 4"/>
                <a:gd name="txR" fmla="*/ 3 w 3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3" y="2"/>
                </a:cxn>
                <a:cxn ang="0">
                  <a:pos x="2" y="0"/>
                </a:cxn>
              </a:cxnLst>
              <a:rect l="txL" t="txT" r="txR" b="txB"/>
              <a:pathLst>
                <a:path w="3" h="4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7" name="Freeform 844"/>
            <p:cNvSpPr/>
            <p:nvPr/>
          </p:nvSpPr>
          <p:spPr>
            <a:xfrm>
              <a:off x="1655762" y="1781175"/>
              <a:ext cx="17463" cy="20638"/>
            </a:xfrm>
            <a:custGeom>
              <a:avLst/>
              <a:gdLst>
                <a:gd name="txL" fmla="*/ 0 w 10"/>
                <a:gd name="txT" fmla="*/ 0 h 12"/>
                <a:gd name="txR" fmla="*/ 10 w 10"/>
                <a:gd name="txB" fmla="*/ 12 h 12"/>
              </a:gdLst>
              <a:ahLst/>
              <a:cxnLst>
                <a:cxn ang="0">
                  <a:pos x="6" y="0"/>
                </a:cxn>
                <a:cxn ang="0">
                  <a:pos x="0" y="2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6" y="12"/>
                </a:cxn>
                <a:cxn ang="0">
                  <a:pos x="10" y="6"/>
                </a:cxn>
                <a:cxn ang="0">
                  <a:pos x="6" y="0"/>
                </a:cxn>
              </a:cxnLst>
              <a:rect l="txL" t="txT" r="txR" b="txB"/>
              <a:pathLst>
                <a:path w="10" h="12">
                  <a:moveTo>
                    <a:pt x="6" y="0"/>
                  </a:moveTo>
                  <a:cubicBezTo>
                    <a:pt x="4" y="0"/>
                    <a:pt x="2" y="1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8"/>
                    <a:pt x="0" y="9"/>
                  </a:cubicBezTo>
                  <a:cubicBezTo>
                    <a:pt x="2" y="11"/>
                    <a:pt x="4" y="12"/>
                    <a:pt x="6" y="12"/>
                  </a:cubicBezTo>
                  <a:cubicBezTo>
                    <a:pt x="9" y="12"/>
                    <a:pt x="10" y="9"/>
                    <a:pt x="10" y="6"/>
                  </a:cubicBezTo>
                  <a:cubicBezTo>
                    <a:pt x="10" y="3"/>
                    <a:pt x="9" y="0"/>
                    <a:pt x="6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8" name="Freeform 845"/>
            <p:cNvSpPr/>
            <p:nvPr/>
          </p:nvSpPr>
          <p:spPr>
            <a:xfrm>
              <a:off x="1570037" y="1770062"/>
              <a:ext cx="17463" cy="15875"/>
            </a:xfrm>
            <a:custGeom>
              <a:avLst/>
              <a:gdLst>
                <a:gd name="txL" fmla="*/ 0 w 10"/>
                <a:gd name="txT" fmla="*/ 0 h 9"/>
                <a:gd name="txR" fmla="*/ 10 w 10"/>
                <a:gd name="txB" fmla="*/ 9 h 9"/>
              </a:gdLst>
              <a:ahLst/>
              <a:cxnLst>
                <a:cxn ang="0">
                  <a:pos x="7" y="0"/>
                </a:cxn>
                <a:cxn ang="0">
                  <a:pos x="1" y="4"/>
                </a:cxn>
                <a:cxn ang="0">
                  <a:pos x="6" y="9"/>
                </a:cxn>
                <a:cxn ang="0">
                  <a:pos x="9" y="0"/>
                </a:cxn>
                <a:cxn ang="0">
                  <a:pos x="7" y="0"/>
                </a:cxn>
              </a:cxnLst>
              <a:rect l="txL" t="txT" r="txR" b="txB"/>
              <a:pathLst>
                <a:path w="10" h="9">
                  <a:moveTo>
                    <a:pt x="7" y="0"/>
                  </a:moveTo>
                  <a:cubicBezTo>
                    <a:pt x="1" y="0"/>
                    <a:pt x="0" y="2"/>
                    <a:pt x="1" y="4"/>
                  </a:cubicBezTo>
                  <a:cubicBezTo>
                    <a:pt x="1" y="7"/>
                    <a:pt x="4" y="9"/>
                    <a:pt x="6" y="9"/>
                  </a:cubicBezTo>
                  <a:cubicBezTo>
                    <a:pt x="9" y="9"/>
                    <a:pt x="10" y="7"/>
                    <a:pt x="9" y="0"/>
                  </a:cubicBezTo>
                  <a:cubicBezTo>
                    <a:pt x="9" y="0"/>
                    <a:pt x="8" y="0"/>
                    <a:pt x="7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29" name="Freeform 846"/>
            <p:cNvSpPr/>
            <p:nvPr/>
          </p:nvSpPr>
          <p:spPr>
            <a:xfrm>
              <a:off x="1765300" y="1771650"/>
              <a:ext cx="6350" cy="6350"/>
            </a:xfrm>
            <a:custGeom>
              <a:avLst/>
              <a:gdLst>
                <a:gd name="txL" fmla="*/ 0 w 4"/>
                <a:gd name="txT" fmla="*/ 0 h 4"/>
                <a:gd name="txR" fmla="*/ 4 w 4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4" y="2"/>
                </a:cxn>
                <a:cxn ang="0">
                  <a:pos x="2" y="0"/>
                </a:cxn>
              </a:cxnLst>
              <a:rect l="txL" t="txT" r="txR" b="txB"/>
              <a:pathLst>
                <a:path w="4" h="4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2" y="4"/>
                    <a:pt x="4" y="3"/>
                    <a:pt x="4" y="2"/>
                  </a:cubicBezTo>
                  <a:cubicBezTo>
                    <a:pt x="4" y="0"/>
                    <a:pt x="3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0" name="Freeform 847"/>
            <p:cNvSpPr/>
            <p:nvPr/>
          </p:nvSpPr>
          <p:spPr>
            <a:xfrm>
              <a:off x="1595437" y="1757362"/>
              <a:ext cx="23813" cy="19050"/>
            </a:xfrm>
            <a:custGeom>
              <a:avLst/>
              <a:gdLst>
                <a:gd name="txL" fmla="*/ 0 w 14"/>
                <a:gd name="txT" fmla="*/ 0 h 11"/>
                <a:gd name="txR" fmla="*/ 14 w 14"/>
                <a:gd name="txB" fmla="*/ 11 h 11"/>
              </a:gdLst>
              <a:ahLst/>
              <a:cxnLst>
                <a:cxn ang="0">
                  <a:pos x="8" y="0"/>
                </a:cxn>
                <a:cxn ang="0">
                  <a:pos x="1" y="7"/>
                </a:cxn>
                <a:cxn ang="0">
                  <a:pos x="6" y="11"/>
                </a:cxn>
                <a:cxn ang="0">
                  <a:pos x="8" y="0"/>
                </a:cxn>
                <a:cxn ang="0">
                  <a:pos x="8" y="0"/>
                </a:cxn>
              </a:cxnLst>
              <a:rect l="txL" t="txT" r="txR" b="txB"/>
              <a:pathLst>
                <a:path w="14" h="11">
                  <a:moveTo>
                    <a:pt x="8" y="0"/>
                  </a:moveTo>
                  <a:cubicBezTo>
                    <a:pt x="6" y="0"/>
                    <a:pt x="0" y="5"/>
                    <a:pt x="1" y="7"/>
                  </a:cubicBezTo>
                  <a:cubicBezTo>
                    <a:pt x="2" y="10"/>
                    <a:pt x="4" y="11"/>
                    <a:pt x="6" y="11"/>
                  </a:cubicBezTo>
                  <a:cubicBezTo>
                    <a:pt x="10" y="11"/>
                    <a:pt x="14" y="2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1" name="Freeform 848"/>
            <p:cNvSpPr/>
            <p:nvPr/>
          </p:nvSpPr>
          <p:spPr>
            <a:xfrm>
              <a:off x="2489200" y="1728787"/>
              <a:ext cx="174625" cy="46038"/>
            </a:xfrm>
            <a:custGeom>
              <a:avLst/>
              <a:gdLst>
                <a:gd name="txL" fmla="*/ 0 w 102"/>
                <a:gd name="txT" fmla="*/ 0 h 27"/>
                <a:gd name="txR" fmla="*/ 102 w 102"/>
                <a:gd name="txB" fmla="*/ 27 h 27"/>
              </a:gdLst>
              <a:ahLst/>
              <a:cxnLst>
                <a:cxn ang="0">
                  <a:pos x="23" y="0"/>
                </a:cxn>
                <a:cxn ang="0">
                  <a:pos x="15" y="1"/>
                </a:cxn>
                <a:cxn ang="0">
                  <a:pos x="6" y="3"/>
                </a:cxn>
                <a:cxn ang="0">
                  <a:pos x="0" y="1"/>
                </a:cxn>
                <a:cxn ang="0">
                  <a:pos x="7" y="9"/>
                </a:cxn>
                <a:cxn ang="0">
                  <a:pos x="27" y="14"/>
                </a:cxn>
                <a:cxn ang="0">
                  <a:pos x="27" y="14"/>
                </a:cxn>
                <a:cxn ang="0">
                  <a:pos x="24" y="27"/>
                </a:cxn>
                <a:cxn ang="0">
                  <a:pos x="26" y="27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53" y="25"/>
                </a:cxn>
                <a:cxn ang="0">
                  <a:pos x="60" y="27"/>
                </a:cxn>
                <a:cxn ang="0">
                  <a:pos x="61" y="27"/>
                </a:cxn>
                <a:cxn ang="0">
                  <a:pos x="91" y="18"/>
                </a:cxn>
                <a:cxn ang="0">
                  <a:pos x="102" y="21"/>
                </a:cxn>
                <a:cxn ang="0">
                  <a:pos x="98" y="9"/>
                </a:cxn>
                <a:cxn ang="0">
                  <a:pos x="85" y="1"/>
                </a:cxn>
                <a:cxn ang="0">
                  <a:pos x="83" y="1"/>
                </a:cxn>
                <a:cxn ang="0">
                  <a:pos x="71" y="9"/>
                </a:cxn>
                <a:cxn ang="0">
                  <a:pos x="64" y="11"/>
                </a:cxn>
                <a:cxn ang="0">
                  <a:pos x="53" y="12"/>
                </a:cxn>
                <a:cxn ang="0">
                  <a:pos x="37" y="11"/>
                </a:cxn>
                <a:cxn ang="0">
                  <a:pos x="34" y="9"/>
                </a:cxn>
                <a:cxn ang="0">
                  <a:pos x="31" y="1"/>
                </a:cxn>
                <a:cxn ang="0">
                  <a:pos x="23" y="0"/>
                </a:cxn>
              </a:cxnLst>
              <a:rect l="txL" t="txT" r="txR" b="txB"/>
              <a:pathLst>
                <a:path w="102" h="27">
                  <a:moveTo>
                    <a:pt x="23" y="0"/>
                  </a:moveTo>
                  <a:cubicBezTo>
                    <a:pt x="20" y="0"/>
                    <a:pt x="18" y="1"/>
                    <a:pt x="15" y="1"/>
                  </a:cubicBezTo>
                  <a:cubicBezTo>
                    <a:pt x="12" y="2"/>
                    <a:pt x="9" y="3"/>
                    <a:pt x="6" y="3"/>
                  </a:cubicBezTo>
                  <a:cubicBezTo>
                    <a:pt x="4" y="3"/>
                    <a:pt x="2" y="2"/>
                    <a:pt x="0" y="1"/>
                  </a:cubicBezTo>
                  <a:cubicBezTo>
                    <a:pt x="0" y="6"/>
                    <a:pt x="3" y="8"/>
                    <a:pt x="7" y="9"/>
                  </a:cubicBezTo>
                  <a:cubicBezTo>
                    <a:pt x="14" y="10"/>
                    <a:pt x="25" y="10"/>
                    <a:pt x="27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1" y="26"/>
                    <a:pt x="24" y="27"/>
                  </a:cubicBezTo>
                  <a:cubicBezTo>
                    <a:pt x="25" y="27"/>
                    <a:pt x="25" y="27"/>
                    <a:pt x="26" y="27"/>
                  </a:cubicBezTo>
                  <a:cubicBezTo>
                    <a:pt x="31" y="27"/>
                    <a:pt x="36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7" y="24"/>
                    <a:pt x="50" y="25"/>
                    <a:pt x="53" y="25"/>
                  </a:cubicBezTo>
                  <a:cubicBezTo>
                    <a:pt x="56" y="26"/>
                    <a:pt x="59" y="27"/>
                    <a:pt x="60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71" y="26"/>
                    <a:pt x="80" y="18"/>
                    <a:pt x="91" y="18"/>
                  </a:cubicBezTo>
                  <a:cubicBezTo>
                    <a:pt x="94" y="18"/>
                    <a:pt x="98" y="18"/>
                    <a:pt x="102" y="21"/>
                  </a:cubicBezTo>
                  <a:cubicBezTo>
                    <a:pt x="102" y="16"/>
                    <a:pt x="101" y="12"/>
                    <a:pt x="98" y="9"/>
                  </a:cubicBezTo>
                  <a:cubicBezTo>
                    <a:pt x="95" y="5"/>
                    <a:pt x="89" y="2"/>
                    <a:pt x="85" y="1"/>
                  </a:cubicBezTo>
                  <a:cubicBezTo>
                    <a:pt x="84" y="1"/>
                    <a:pt x="84" y="1"/>
                    <a:pt x="83" y="1"/>
                  </a:cubicBezTo>
                  <a:cubicBezTo>
                    <a:pt x="79" y="1"/>
                    <a:pt x="76" y="6"/>
                    <a:pt x="71" y="9"/>
                  </a:cubicBezTo>
                  <a:cubicBezTo>
                    <a:pt x="69" y="10"/>
                    <a:pt x="67" y="10"/>
                    <a:pt x="64" y="11"/>
                  </a:cubicBezTo>
                  <a:cubicBezTo>
                    <a:pt x="61" y="12"/>
                    <a:pt x="57" y="12"/>
                    <a:pt x="53" y="12"/>
                  </a:cubicBezTo>
                  <a:cubicBezTo>
                    <a:pt x="47" y="12"/>
                    <a:pt x="41" y="11"/>
                    <a:pt x="37" y="11"/>
                  </a:cubicBezTo>
                  <a:cubicBezTo>
                    <a:pt x="36" y="11"/>
                    <a:pt x="35" y="10"/>
                    <a:pt x="34" y="9"/>
                  </a:cubicBezTo>
                  <a:cubicBezTo>
                    <a:pt x="33" y="6"/>
                    <a:pt x="33" y="2"/>
                    <a:pt x="31" y="1"/>
                  </a:cubicBezTo>
                  <a:cubicBezTo>
                    <a:pt x="28" y="0"/>
                    <a:pt x="26" y="0"/>
                    <a:pt x="23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2" name="Freeform 849"/>
            <p:cNvSpPr/>
            <p:nvPr/>
          </p:nvSpPr>
          <p:spPr>
            <a:xfrm>
              <a:off x="1660525" y="1744662"/>
              <a:ext cx="11113" cy="19050"/>
            </a:xfrm>
            <a:custGeom>
              <a:avLst/>
              <a:gdLst>
                <a:gd name="txL" fmla="*/ 0 w 6"/>
                <a:gd name="txT" fmla="*/ 0 h 11"/>
                <a:gd name="txR" fmla="*/ 6 w 6"/>
                <a:gd name="txB" fmla="*/ 11 h 11"/>
              </a:gdLst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5" y="11"/>
                </a:cxn>
                <a:cxn ang="0">
                  <a:pos x="5" y="6"/>
                </a:cxn>
                <a:cxn ang="0">
                  <a:pos x="2" y="0"/>
                </a:cxn>
              </a:cxnLst>
              <a:rect l="txL" t="txT" r="txR" b="txB"/>
              <a:pathLst>
                <a:path w="6" h="11">
                  <a:moveTo>
                    <a:pt x="2" y="0"/>
                  </a:moveTo>
                  <a:cubicBezTo>
                    <a:pt x="1" y="0"/>
                    <a:pt x="0" y="2"/>
                    <a:pt x="0" y="5"/>
                  </a:cubicBezTo>
                  <a:cubicBezTo>
                    <a:pt x="0" y="6"/>
                    <a:pt x="0" y="8"/>
                    <a:pt x="0" y="8"/>
                  </a:cubicBezTo>
                  <a:cubicBezTo>
                    <a:pt x="2" y="10"/>
                    <a:pt x="4" y="11"/>
                    <a:pt x="5" y="11"/>
                  </a:cubicBezTo>
                  <a:cubicBezTo>
                    <a:pt x="6" y="11"/>
                    <a:pt x="6" y="8"/>
                    <a:pt x="5" y="6"/>
                  </a:cubicBezTo>
                  <a:cubicBezTo>
                    <a:pt x="4" y="3"/>
                    <a:pt x="3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3" name="Freeform 850"/>
            <p:cNvSpPr/>
            <p:nvPr/>
          </p:nvSpPr>
          <p:spPr>
            <a:xfrm>
              <a:off x="1603375" y="1730375"/>
              <a:ext cx="36513" cy="17463"/>
            </a:xfrm>
            <a:custGeom>
              <a:avLst/>
              <a:gdLst>
                <a:gd name="txL" fmla="*/ 0 w 21"/>
                <a:gd name="txT" fmla="*/ 0 h 10"/>
                <a:gd name="txR" fmla="*/ 21 w 21"/>
                <a:gd name="txB" fmla="*/ 10 h 10"/>
              </a:gdLst>
              <a:ahLst/>
              <a:cxnLst>
                <a:cxn ang="0">
                  <a:pos x="11" y="0"/>
                </a:cxn>
                <a:cxn ang="0">
                  <a:pos x="3" y="10"/>
                </a:cxn>
                <a:cxn ang="0">
                  <a:pos x="4" y="10"/>
                </a:cxn>
                <a:cxn ang="0">
                  <a:pos x="7" y="10"/>
                </a:cxn>
                <a:cxn ang="0">
                  <a:pos x="9" y="10"/>
                </a:cxn>
                <a:cxn ang="0">
                  <a:pos x="10" y="10"/>
                </a:cxn>
                <a:cxn ang="0">
                  <a:pos x="11" y="10"/>
                </a:cxn>
                <a:cxn ang="0">
                  <a:pos x="13" y="0"/>
                </a:cxn>
                <a:cxn ang="0">
                  <a:pos x="11" y="0"/>
                </a:cxn>
              </a:cxnLst>
              <a:rect l="txL" t="txT" r="txR" b="txB"/>
              <a:pathLst>
                <a:path w="21" h="10">
                  <a:moveTo>
                    <a:pt x="11" y="0"/>
                  </a:moveTo>
                  <a:cubicBezTo>
                    <a:pt x="6" y="0"/>
                    <a:pt x="0" y="5"/>
                    <a:pt x="3" y="10"/>
                  </a:cubicBezTo>
                  <a:cubicBezTo>
                    <a:pt x="3" y="10"/>
                    <a:pt x="3" y="10"/>
                    <a:pt x="4" y="10"/>
                  </a:cubicBezTo>
                  <a:cubicBezTo>
                    <a:pt x="5" y="10"/>
                    <a:pt x="6" y="10"/>
                    <a:pt x="7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9" y="10"/>
                    <a:pt x="10" y="10"/>
                    <a:pt x="10" y="10"/>
                  </a:cubicBezTo>
                  <a:cubicBezTo>
                    <a:pt x="10" y="10"/>
                    <a:pt x="11" y="10"/>
                    <a:pt x="11" y="10"/>
                  </a:cubicBezTo>
                  <a:cubicBezTo>
                    <a:pt x="16" y="10"/>
                    <a:pt x="21" y="4"/>
                    <a:pt x="13" y="0"/>
                  </a:cubicBezTo>
                  <a:cubicBezTo>
                    <a:pt x="12" y="0"/>
                    <a:pt x="12" y="0"/>
                    <a:pt x="11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4" name="Freeform 851"/>
            <p:cNvSpPr/>
            <p:nvPr/>
          </p:nvSpPr>
          <p:spPr>
            <a:xfrm>
              <a:off x="1751012" y="1747837"/>
              <a:ext cx="17463" cy="4763"/>
            </a:xfrm>
            <a:custGeom>
              <a:avLst/>
              <a:gdLst>
                <a:gd name="txL" fmla="*/ 0 w 10"/>
                <a:gd name="txT" fmla="*/ 0 h 3"/>
                <a:gd name="txR" fmla="*/ 10 w 10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1" y="0"/>
                </a:cxn>
                <a:cxn ang="0">
                  <a:pos x="7" y="3"/>
                </a:cxn>
                <a:cxn ang="0">
                  <a:pos x="8" y="3"/>
                </a:cxn>
                <a:cxn ang="0">
                  <a:pos x="2" y="0"/>
                </a:cxn>
              </a:cxnLst>
              <a:rect l="txL" t="txT" r="txR" b="txB"/>
              <a:pathLst>
                <a:path w="10" h="3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0" y="1"/>
                    <a:pt x="5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0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5" name="Freeform 852"/>
            <p:cNvSpPr/>
            <p:nvPr/>
          </p:nvSpPr>
          <p:spPr>
            <a:xfrm>
              <a:off x="2713037" y="1725612"/>
              <a:ext cx="17463" cy="17463"/>
            </a:xfrm>
            <a:custGeom>
              <a:avLst/>
              <a:gdLst>
                <a:gd name="txL" fmla="*/ 0 w 10"/>
                <a:gd name="txT" fmla="*/ 0 h 10"/>
                <a:gd name="txR" fmla="*/ 10 w 10"/>
                <a:gd name="txB" fmla="*/ 10 h 10"/>
              </a:gdLst>
              <a:ahLst/>
              <a:cxnLst>
                <a:cxn ang="0">
                  <a:pos x="2" y="0"/>
                </a:cxn>
                <a:cxn ang="0">
                  <a:pos x="1" y="7"/>
                </a:cxn>
                <a:cxn ang="0">
                  <a:pos x="1" y="6"/>
                </a:cxn>
                <a:cxn ang="0">
                  <a:pos x="4" y="8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5" y="10"/>
                </a:cxn>
                <a:cxn ang="0">
                  <a:pos x="9" y="5"/>
                </a:cxn>
                <a:cxn ang="0">
                  <a:pos x="2" y="0"/>
                </a:cxn>
              </a:cxnLst>
              <a:rect l="txL" t="txT" r="txR" b="txB"/>
              <a:pathLst>
                <a:path w="10" h="10">
                  <a:moveTo>
                    <a:pt x="2" y="0"/>
                  </a:moveTo>
                  <a:cubicBezTo>
                    <a:pt x="1" y="0"/>
                    <a:pt x="0" y="2"/>
                    <a:pt x="1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3" y="7"/>
                    <a:pt x="4" y="8"/>
                  </a:cubicBezTo>
                  <a:cubicBezTo>
                    <a:pt x="5" y="9"/>
                    <a:pt x="5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10" y="10"/>
                    <a:pt x="10" y="7"/>
                    <a:pt x="9" y="5"/>
                  </a:cubicBezTo>
                  <a:cubicBezTo>
                    <a:pt x="7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6" name="Freeform 853"/>
            <p:cNvSpPr/>
            <p:nvPr/>
          </p:nvSpPr>
          <p:spPr>
            <a:xfrm>
              <a:off x="1751012" y="1720850"/>
              <a:ext cx="11113" cy="4763"/>
            </a:xfrm>
            <a:custGeom>
              <a:avLst/>
              <a:gdLst>
                <a:gd name="txL" fmla="*/ 0 w 6"/>
                <a:gd name="txT" fmla="*/ 0 h 3"/>
                <a:gd name="txR" fmla="*/ 6 w 6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1" y="0"/>
                </a:cxn>
                <a:cxn ang="0">
                  <a:pos x="4" y="3"/>
                </a:cxn>
                <a:cxn ang="0">
                  <a:pos x="5" y="3"/>
                </a:cxn>
                <a:cxn ang="0">
                  <a:pos x="2" y="0"/>
                </a:cxn>
              </a:cxnLst>
              <a:rect l="txL" t="txT" r="txR" b="txB"/>
              <a:pathLst>
                <a:path w="6" h="3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0" y="1"/>
                    <a:pt x="3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6" y="2"/>
                    <a:pt x="3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7" name="Freeform 854"/>
            <p:cNvSpPr/>
            <p:nvPr/>
          </p:nvSpPr>
          <p:spPr>
            <a:xfrm>
              <a:off x="1722437" y="1709737"/>
              <a:ext cx="9525" cy="4763"/>
            </a:xfrm>
            <a:custGeom>
              <a:avLst/>
              <a:gdLst>
                <a:gd name="txL" fmla="*/ 0 w 6"/>
                <a:gd name="txT" fmla="*/ 0 h 3"/>
                <a:gd name="txR" fmla="*/ 6 w 6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4" y="3"/>
                </a:cxn>
                <a:cxn ang="0">
                  <a:pos x="5" y="3"/>
                </a:cxn>
                <a:cxn ang="0">
                  <a:pos x="2" y="0"/>
                </a:cxn>
              </a:cxnLst>
              <a:rect l="txL" t="txT" r="txR" b="txB"/>
              <a:pathLst>
                <a:path w="6" h="3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3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8" name="Freeform 855"/>
            <p:cNvSpPr/>
            <p:nvPr/>
          </p:nvSpPr>
          <p:spPr>
            <a:xfrm>
              <a:off x="1739900" y="1703387"/>
              <a:ext cx="9525" cy="6350"/>
            </a:xfrm>
            <a:custGeom>
              <a:avLst/>
              <a:gdLst>
                <a:gd name="txL" fmla="*/ 0 w 6"/>
                <a:gd name="txT" fmla="*/ 0 h 4"/>
                <a:gd name="txR" fmla="*/ 6 w 6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2" y="1"/>
                </a:cxn>
                <a:cxn ang="0">
                  <a:pos x="4" y="4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6" h="4"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0" y="2"/>
                    <a:pt x="3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39" name="Freeform 856"/>
            <p:cNvSpPr/>
            <p:nvPr/>
          </p:nvSpPr>
          <p:spPr>
            <a:xfrm>
              <a:off x="2909887" y="1397000"/>
              <a:ext cx="11113" cy="7938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5" y="4"/>
                </a:cxn>
                <a:cxn ang="0">
                  <a:pos x="5" y="3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3" y="4"/>
                    <a:pt x="5" y="4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7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0" name="Freeform 857"/>
            <p:cNvSpPr/>
            <p:nvPr/>
          </p:nvSpPr>
          <p:spPr>
            <a:xfrm>
              <a:off x="2697162" y="985837"/>
              <a:ext cx="14288" cy="9525"/>
            </a:xfrm>
            <a:custGeom>
              <a:avLst/>
              <a:gdLst>
                <a:gd name="txL" fmla="*/ 0 w 9"/>
                <a:gd name="txT" fmla="*/ 0 h 5"/>
                <a:gd name="txR" fmla="*/ 9 w 9"/>
                <a:gd name="txB" fmla="*/ 5 h 5"/>
              </a:gdLst>
              <a:ahLst/>
              <a:cxnLst>
                <a:cxn ang="0">
                  <a:pos x="0" y="0"/>
                </a:cxn>
                <a:cxn ang="0">
                  <a:pos x="8" y="5"/>
                </a:cxn>
                <a:cxn ang="0">
                  <a:pos x="8" y="5"/>
                </a:cxn>
                <a:cxn ang="0">
                  <a:pos x="9" y="5"/>
                </a:cxn>
                <a:cxn ang="0">
                  <a:pos x="0" y="0"/>
                </a:cxn>
              </a:cxnLst>
              <a:rect l="txL" t="txT" r="txR" b="txB"/>
              <a:pathLst>
                <a:path w="9" h="5">
                  <a:moveTo>
                    <a:pt x="0" y="0"/>
                  </a:moveTo>
                  <a:cubicBezTo>
                    <a:pt x="2" y="3"/>
                    <a:pt x="3" y="4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6" y="3"/>
                    <a:pt x="3" y="1"/>
                    <a:pt x="0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1" name="Freeform 858"/>
            <p:cNvSpPr>
              <a:spLocks noEditPoints="1"/>
            </p:cNvSpPr>
            <p:nvPr/>
          </p:nvSpPr>
          <p:spPr>
            <a:xfrm>
              <a:off x="2265362" y="1958975"/>
              <a:ext cx="411163" cy="57150"/>
            </a:xfrm>
            <a:custGeom>
              <a:avLst/>
              <a:gdLst>
                <a:gd name="txL" fmla="*/ 0 w 239"/>
                <a:gd name="txT" fmla="*/ 0 h 34"/>
                <a:gd name="txR" fmla="*/ 239 w 239"/>
                <a:gd name="txB" fmla="*/ 34 h 34"/>
              </a:gdLst>
              <a:ahLst/>
              <a:cxnLst>
                <a:cxn ang="0">
                  <a:pos x="189" y="11"/>
                </a:cxn>
                <a:cxn ang="0">
                  <a:pos x="188" y="11"/>
                </a:cxn>
                <a:cxn ang="0">
                  <a:pos x="184" y="17"/>
                </a:cxn>
                <a:cxn ang="0">
                  <a:pos x="167" y="20"/>
                </a:cxn>
                <a:cxn ang="0">
                  <a:pos x="164" y="11"/>
                </a:cxn>
                <a:cxn ang="0">
                  <a:pos x="164" y="11"/>
                </a:cxn>
                <a:cxn ang="0">
                  <a:pos x="151" y="17"/>
                </a:cxn>
                <a:cxn ang="0">
                  <a:pos x="151" y="17"/>
                </a:cxn>
                <a:cxn ang="0">
                  <a:pos x="150" y="14"/>
                </a:cxn>
                <a:cxn ang="0">
                  <a:pos x="147" y="11"/>
                </a:cxn>
                <a:cxn ang="0">
                  <a:pos x="147" y="11"/>
                </a:cxn>
                <a:cxn ang="0">
                  <a:pos x="134" y="17"/>
                </a:cxn>
                <a:cxn ang="0">
                  <a:pos x="108" y="23"/>
                </a:cxn>
                <a:cxn ang="0">
                  <a:pos x="107" y="23"/>
                </a:cxn>
                <a:cxn ang="0">
                  <a:pos x="99" y="17"/>
                </a:cxn>
                <a:cxn ang="0">
                  <a:pos x="96" y="17"/>
                </a:cxn>
                <a:cxn ang="0">
                  <a:pos x="80" y="30"/>
                </a:cxn>
                <a:cxn ang="0">
                  <a:pos x="80" y="30"/>
                </a:cxn>
                <a:cxn ang="0">
                  <a:pos x="66" y="20"/>
                </a:cxn>
                <a:cxn ang="0">
                  <a:pos x="63" y="20"/>
                </a:cxn>
                <a:cxn ang="0">
                  <a:pos x="53" y="20"/>
                </a:cxn>
                <a:cxn ang="0">
                  <a:pos x="36" y="23"/>
                </a:cxn>
                <a:cxn ang="0">
                  <a:pos x="36" y="23"/>
                </a:cxn>
                <a:cxn ang="0">
                  <a:pos x="0" y="20"/>
                </a:cxn>
                <a:cxn ang="0">
                  <a:pos x="96" y="34"/>
                </a:cxn>
                <a:cxn ang="0">
                  <a:pos x="99" y="34"/>
                </a:cxn>
                <a:cxn ang="0">
                  <a:pos x="202" y="16"/>
                </a:cxn>
                <a:cxn ang="0">
                  <a:pos x="198" y="14"/>
                </a:cxn>
                <a:cxn ang="0">
                  <a:pos x="189" y="11"/>
                </a:cxn>
                <a:cxn ang="0">
                  <a:pos x="239" y="0"/>
                </a:cxn>
                <a:cxn ang="0">
                  <a:pos x="239" y="1"/>
                </a:cxn>
                <a:cxn ang="0">
                  <a:pos x="239" y="0"/>
                </a:cxn>
              </a:cxnLst>
              <a:rect l="txL" t="txT" r="txR" b="txB"/>
              <a:pathLst>
                <a:path w="239" h="34">
                  <a:moveTo>
                    <a:pt x="189" y="11"/>
                  </a:moveTo>
                  <a:cubicBezTo>
                    <a:pt x="188" y="11"/>
                    <a:pt x="188" y="11"/>
                    <a:pt x="188" y="11"/>
                  </a:cubicBezTo>
                  <a:cubicBezTo>
                    <a:pt x="183" y="11"/>
                    <a:pt x="187" y="15"/>
                    <a:pt x="184" y="17"/>
                  </a:cubicBezTo>
                  <a:cubicBezTo>
                    <a:pt x="183" y="18"/>
                    <a:pt x="168" y="20"/>
                    <a:pt x="167" y="20"/>
                  </a:cubicBezTo>
                  <a:cubicBezTo>
                    <a:pt x="167" y="20"/>
                    <a:pt x="168" y="11"/>
                    <a:pt x="164" y="11"/>
                  </a:cubicBezTo>
                  <a:cubicBezTo>
                    <a:pt x="164" y="11"/>
                    <a:pt x="164" y="11"/>
                    <a:pt x="164" y="11"/>
                  </a:cubicBezTo>
                  <a:cubicBezTo>
                    <a:pt x="159" y="11"/>
                    <a:pt x="155" y="17"/>
                    <a:pt x="151" y="17"/>
                  </a:cubicBezTo>
                  <a:cubicBezTo>
                    <a:pt x="151" y="17"/>
                    <a:pt x="151" y="17"/>
                    <a:pt x="151" y="17"/>
                  </a:cubicBezTo>
                  <a:cubicBezTo>
                    <a:pt x="150" y="17"/>
                    <a:pt x="150" y="15"/>
                    <a:pt x="150" y="14"/>
                  </a:cubicBezTo>
                  <a:cubicBezTo>
                    <a:pt x="150" y="12"/>
                    <a:pt x="149" y="11"/>
                    <a:pt x="147" y="11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47" y="11"/>
                    <a:pt x="140" y="16"/>
                    <a:pt x="134" y="17"/>
                  </a:cubicBezTo>
                  <a:cubicBezTo>
                    <a:pt x="120" y="19"/>
                    <a:pt x="114" y="23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2" y="23"/>
                    <a:pt x="103" y="17"/>
                    <a:pt x="99" y="17"/>
                  </a:cubicBezTo>
                  <a:cubicBezTo>
                    <a:pt x="98" y="17"/>
                    <a:pt x="97" y="17"/>
                    <a:pt x="96" y="17"/>
                  </a:cubicBezTo>
                  <a:cubicBezTo>
                    <a:pt x="90" y="19"/>
                    <a:pt x="88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76" y="30"/>
                    <a:pt x="75" y="23"/>
                    <a:pt x="66" y="20"/>
                  </a:cubicBezTo>
                  <a:cubicBezTo>
                    <a:pt x="66" y="20"/>
                    <a:pt x="65" y="20"/>
                    <a:pt x="63" y="20"/>
                  </a:cubicBezTo>
                  <a:cubicBezTo>
                    <a:pt x="59" y="20"/>
                    <a:pt x="53" y="20"/>
                    <a:pt x="53" y="20"/>
                  </a:cubicBezTo>
                  <a:cubicBezTo>
                    <a:pt x="46" y="21"/>
                    <a:pt x="42" y="23"/>
                    <a:pt x="36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25" y="23"/>
                    <a:pt x="10" y="21"/>
                    <a:pt x="0" y="20"/>
                  </a:cubicBezTo>
                  <a:cubicBezTo>
                    <a:pt x="31" y="30"/>
                    <a:pt x="63" y="34"/>
                    <a:pt x="96" y="34"/>
                  </a:cubicBezTo>
                  <a:cubicBezTo>
                    <a:pt x="97" y="34"/>
                    <a:pt x="98" y="34"/>
                    <a:pt x="99" y="34"/>
                  </a:cubicBezTo>
                  <a:cubicBezTo>
                    <a:pt x="136" y="34"/>
                    <a:pt x="170" y="28"/>
                    <a:pt x="202" y="16"/>
                  </a:cubicBezTo>
                  <a:cubicBezTo>
                    <a:pt x="201" y="16"/>
                    <a:pt x="200" y="15"/>
                    <a:pt x="198" y="14"/>
                  </a:cubicBezTo>
                  <a:cubicBezTo>
                    <a:pt x="195" y="13"/>
                    <a:pt x="192" y="11"/>
                    <a:pt x="189" y="11"/>
                  </a:cubicBezTo>
                  <a:moveTo>
                    <a:pt x="239" y="0"/>
                  </a:moveTo>
                  <a:cubicBezTo>
                    <a:pt x="239" y="1"/>
                    <a:pt x="239" y="1"/>
                    <a:pt x="239" y="1"/>
                  </a:cubicBezTo>
                  <a:cubicBezTo>
                    <a:pt x="239" y="1"/>
                    <a:pt x="239" y="1"/>
                    <a:pt x="239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2" name="Freeform 859"/>
            <p:cNvSpPr>
              <a:spLocks noEditPoints="1"/>
            </p:cNvSpPr>
            <p:nvPr/>
          </p:nvSpPr>
          <p:spPr>
            <a:xfrm>
              <a:off x="2657475" y="1709737"/>
              <a:ext cx="65088" cy="88900"/>
            </a:xfrm>
            <a:custGeom>
              <a:avLst/>
              <a:gdLst>
                <a:gd name="txL" fmla="*/ 0 w 38"/>
                <a:gd name="txT" fmla="*/ 0 h 52"/>
                <a:gd name="txR" fmla="*/ 38 w 38"/>
                <a:gd name="txB" fmla="*/ 52 h 52"/>
              </a:gdLst>
              <a:ahLst/>
              <a:cxnLst>
                <a:cxn ang="0">
                  <a:pos x="24" y="0"/>
                </a:cxn>
                <a:cxn ang="0">
                  <a:pos x="17" y="9"/>
                </a:cxn>
                <a:cxn ang="0">
                  <a:pos x="15" y="10"/>
                </a:cxn>
                <a:cxn ang="0">
                  <a:pos x="10" y="8"/>
                </a:cxn>
                <a:cxn ang="0">
                  <a:pos x="4" y="6"/>
                </a:cxn>
                <a:cxn ang="0">
                  <a:pos x="0" y="9"/>
                </a:cxn>
                <a:cxn ang="0">
                  <a:pos x="10" y="20"/>
                </a:cxn>
                <a:cxn ang="0">
                  <a:pos x="23" y="24"/>
                </a:cxn>
                <a:cxn ang="0">
                  <a:pos x="34" y="22"/>
                </a:cxn>
                <a:cxn ang="0">
                  <a:pos x="7" y="51"/>
                </a:cxn>
                <a:cxn ang="0">
                  <a:pos x="14" y="52"/>
                </a:cxn>
                <a:cxn ang="0">
                  <a:pos x="37" y="22"/>
                </a:cxn>
                <a:cxn ang="0">
                  <a:pos x="36" y="20"/>
                </a:cxn>
                <a:cxn ang="0">
                  <a:pos x="27" y="16"/>
                </a:cxn>
                <a:cxn ang="0">
                  <a:pos x="31" y="3"/>
                </a:cxn>
                <a:cxn ang="0">
                  <a:pos x="31" y="3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</a:cxnLst>
              <a:rect l="txL" t="txT" r="txR" b="txB"/>
              <a:pathLst>
                <a:path w="38" h="52">
                  <a:moveTo>
                    <a:pt x="24" y="0"/>
                  </a:moveTo>
                  <a:cubicBezTo>
                    <a:pt x="18" y="1"/>
                    <a:pt x="20" y="8"/>
                    <a:pt x="17" y="9"/>
                  </a:cubicBezTo>
                  <a:cubicBezTo>
                    <a:pt x="17" y="10"/>
                    <a:pt x="16" y="10"/>
                    <a:pt x="15" y="10"/>
                  </a:cubicBezTo>
                  <a:cubicBezTo>
                    <a:pt x="14" y="10"/>
                    <a:pt x="12" y="9"/>
                    <a:pt x="10" y="8"/>
                  </a:cubicBezTo>
                  <a:cubicBezTo>
                    <a:pt x="8" y="7"/>
                    <a:pt x="6" y="6"/>
                    <a:pt x="4" y="6"/>
                  </a:cubicBezTo>
                  <a:cubicBezTo>
                    <a:pt x="3" y="6"/>
                    <a:pt x="1" y="7"/>
                    <a:pt x="0" y="9"/>
                  </a:cubicBezTo>
                  <a:cubicBezTo>
                    <a:pt x="3" y="13"/>
                    <a:pt x="6" y="17"/>
                    <a:pt x="10" y="20"/>
                  </a:cubicBezTo>
                  <a:cubicBezTo>
                    <a:pt x="13" y="22"/>
                    <a:pt x="18" y="24"/>
                    <a:pt x="23" y="24"/>
                  </a:cubicBezTo>
                  <a:cubicBezTo>
                    <a:pt x="26" y="24"/>
                    <a:pt x="30" y="24"/>
                    <a:pt x="34" y="22"/>
                  </a:cubicBezTo>
                  <a:cubicBezTo>
                    <a:pt x="33" y="39"/>
                    <a:pt x="21" y="46"/>
                    <a:pt x="7" y="51"/>
                  </a:cubicBezTo>
                  <a:cubicBezTo>
                    <a:pt x="9" y="52"/>
                    <a:pt x="12" y="52"/>
                    <a:pt x="14" y="52"/>
                  </a:cubicBezTo>
                  <a:cubicBezTo>
                    <a:pt x="27" y="52"/>
                    <a:pt x="38" y="37"/>
                    <a:pt x="37" y="22"/>
                  </a:cubicBezTo>
                  <a:cubicBezTo>
                    <a:pt x="37" y="21"/>
                    <a:pt x="37" y="20"/>
                    <a:pt x="36" y="20"/>
                  </a:cubicBezTo>
                  <a:cubicBezTo>
                    <a:pt x="33" y="18"/>
                    <a:pt x="28" y="17"/>
                    <a:pt x="27" y="16"/>
                  </a:cubicBezTo>
                  <a:cubicBezTo>
                    <a:pt x="27" y="15"/>
                    <a:pt x="34" y="5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0" y="3"/>
                    <a:pt x="21" y="1"/>
                    <a:pt x="24" y="0"/>
                  </a:cubicBezTo>
                  <a:moveTo>
                    <a:pt x="24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3" name="Freeform 860"/>
            <p:cNvSpPr/>
            <p:nvPr/>
          </p:nvSpPr>
          <p:spPr>
            <a:xfrm>
              <a:off x="2898775" y="1604962"/>
              <a:ext cx="36513" cy="15875"/>
            </a:xfrm>
            <a:custGeom>
              <a:avLst/>
              <a:gdLst>
                <a:gd name="txL" fmla="*/ 0 w 21"/>
                <a:gd name="txT" fmla="*/ 0 h 9"/>
                <a:gd name="txR" fmla="*/ 21 w 21"/>
                <a:gd name="txB" fmla="*/ 9 h 9"/>
              </a:gdLst>
              <a:ahLst/>
              <a:cxnLst>
                <a:cxn ang="0">
                  <a:pos x="12" y="0"/>
                </a:cxn>
                <a:cxn ang="0">
                  <a:pos x="11" y="3"/>
                </a:cxn>
                <a:cxn ang="0">
                  <a:pos x="18" y="9"/>
                </a:cxn>
                <a:cxn ang="0">
                  <a:pos x="15" y="0"/>
                </a:cxn>
                <a:cxn ang="0">
                  <a:pos x="12" y="0"/>
                </a:cxn>
              </a:cxnLst>
              <a:rect l="txL" t="txT" r="txR" b="txB"/>
              <a:pathLst>
                <a:path w="21" h="9">
                  <a:moveTo>
                    <a:pt x="12" y="0"/>
                  </a:moveTo>
                  <a:cubicBezTo>
                    <a:pt x="7" y="0"/>
                    <a:pt x="0" y="3"/>
                    <a:pt x="11" y="3"/>
                  </a:cubicBezTo>
                  <a:cubicBezTo>
                    <a:pt x="15" y="8"/>
                    <a:pt x="17" y="9"/>
                    <a:pt x="18" y="9"/>
                  </a:cubicBezTo>
                  <a:cubicBezTo>
                    <a:pt x="21" y="9"/>
                    <a:pt x="19" y="3"/>
                    <a:pt x="15" y="0"/>
                  </a:cubicBezTo>
                  <a:cubicBezTo>
                    <a:pt x="14" y="0"/>
                    <a:pt x="13" y="0"/>
                    <a:pt x="1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4" name="Freeform 861"/>
            <p:cNvSpPr/>
            <p:nvPr/>
          </p:nvSpPr>
          <p:spPr>
            <a:xfrm>
              <a:off x="69850" y="130175"/>
              <a:ext cx="2774950" cy="1758950"/>
            </a:xfrm>
            <a:custGeom>
              <a:avLst/>
              <a:gdLst>
                <a:gd name="txL" fmla="*/ 0 w 1618"/>
                <a:gd name="txT" fmla="*/ 0 h 1026"/>
                <a:gd name="txR" fmla="*/ 1618 w 1618"/>
                <a:gd name="txB" fmla="*/ 1026 h 1026"/>
              </a:gdLst>
              <a:ahLst/>
              <a:cxnLst>
                <a:cxn ang="0">
                  <a:pos x="1584" y="535"/>
                </a:cxn>
                <a:cxn ang="0">
                  <a:pos x="1148" y="454"/>
                </a:cxn>
                <a:cxn ang="0">
                  <a:pos x="1119" y="398"/>
                </a:cxn>
                <a:cxn ang="0">
                  <a:pos x="1154" y="403"/>
                </a:cxn>
                <a:cxn ang="0">
                  <a:pos x="1155" y="403"/>
                </a:cxn>
                <a:cxn ang="0">
                  <a:pos x="1218" y="382"/>
                </a:cxn>
                <a:cxn ang="0">
                  <a:pos x="1226" y="373"/>
                </a:cxn>
                <a:cxn ang="0">
                  <a:pos x="1230" y="368"/>
                </a:cxn>
                <a:cxn ang="0">
                  <a:pos x="1232" y="365"/>
                </a:cxn>
                <a:cxn ang="0">
                  <a:pos x="1238" y="338"/>
                </a:cxn>
                <a:cxn ang="0">
                  <a:pos x="1205" y="312"/>
                </a:cxn>
                <a:cxn ang="0">
                  <a:pos x="1169" y="330"/>
                </a:cxn>
                <a:cxn ang="0">
                  <a:pos x="1156" y="332"/>
                </a:cxn>
                <a:cxn ang="0">
                  <a:pos x="1146" y="331"/>
                </a:cxn>
                <a:cxn ang="0">
                  <a:pos x="1126" y="326"/>
                </a:cxn>
                <a:cxn ang="0">
                  <a:pos x="1114" y="321"/>
                </a:cxn>
                <a:cxn ang="0">
                  <a:pos x="1087" y="310"/>
                </a:cxn>
                <a:cxn ang="0">
                  <a:pos x="1038" y="300"/>
                </a:cxn>
                <a:cxn ang="0">
                  <a:pos x="973" y="325"/>
                </a:cxn>
                <a:cxn ang="0">
                  <a:pos x="969" y="357"/>
                </a:cxn>
                <a:cxn ang="0">
                  <a:pos x="1003" y="370"/>
                </a:cxn>
                <a:cxn ang="0">
                  <a:pos x="1032" y="363"/>
                </a:cxn>
                <a:cxn ang="0">
                  <a:pos x="1058" y="372"/>
                </a:cxn>
                <a:cxn ang="0">
                  <a:pos x="963" y="528"/>
                </a:cxn>
                <a:cxn ang="0">
                  <a:pos x="890" y="447"/>
                </a:cxn>
                <a:cxn ang="0">
                  <a:pos x="610" y="286"/>
                </a:cxn>
                <a:cxn ang="0">
                  <a:pos x="509" y="264"/>
                </a:cxn>
                <a:cxn ang="0">
                  <a:pos x="605" y="215"/>
                </a:cxn>
                <a:cxn ang="0">
                  <a:pos x="698" y="164"/>
                </a:cxn>
                <a:cxn ang="0">
                  <a:pos x="763" y="122"/>
                </a:cxn>
                <a:cxn ang="0">
                  <a:pos x="847" y="114"/>
                </a:cxn>
                <a:cxn ang="0">
                  <a:pos x="846" y="49"/>
                </a:cxn>
                <a:cxn ang="0">
                  <a:pos x="757" y="57"/>
                </a:cxn>
                <a:cxn ang="0">
                  <a:pos x="760" y="47"/>
                </a:cxn>
                <a:cxn ang="0">
                  <a:pos x="731" y="0"/>
                </a:cxn>
                <a:cxn ang="0">
                  <a:pos x="668" y="22"/>
                </a:cxn>
                <a:cxn ang="0">
                  <a:pos x="637" y="49"/>
                </a:cxn>
                <a:cxn ang="0">
                  <a:pos x="593" y="125"/>
                </a:cxn>
                <a:cxn ang="0">
                  <a:pos x="558" y="135"/>
                </a:cxn>
                <a:cxn ang="0">
                  <a:pos x="525" y="143"/>
                </a:cxn>
                <a:cxn ang="0">
                  <a:pos x="369" y="380"/>
                </a:cxn>
                <a:cxn ang="0">
                  <a:pos x="296" y="403"/>
                </a:cxn>
                <a:cxn ang="0">
                  <a:pos x="134" y="447"/>
                </a:cxn>
                <a:cxn ang="0">
                  <a:pos x="135" y="482"/>
                </a:cxn>
                <a:cxn ang="0">
                  <a:pos x="296" y="1026"/>
                </a:cxn>
                <a:cxn ang="0">
                  <a:pos x="601" y="749"/>
                </a:cxn>
                <a:cxn ang="0">
                  <a:pos x="622" y="728"/>
                </a:cxn>
                <a:cxn ang="0">
                  <a:pos x="414" y="426"/>
                </a:cxn>
                <a:cxn ang="0">
                  <a:pos x="632" y="531"/>
                </a:cxn>
                <a:cxn ang="0">
                  <a:pos x="758" y="740"/>
                </a:cxn>
                <a:cxn ang="0">
                  <a:pos x="667" y="770"/>
                </a:cxn>
                <a:cxn ang="0">
                  <a:pos x="743" y="801"/>
                </a:cxn>
                <a:cxn ang="0">
                  <a:pos x="773" y="824"/>
                </a:cxn>
                <a:cxn ang="0">
                  <a:pos x="1100" y="925"/>
                </a:cxn>
                <a:cxn ang="0">
                  <a:pos x="1618" y="730"/>
                </a:cxn>
                <a:cxn ang="0">
                  <a:pos x="1585" y="560"/>
                </a:cxn>
              </a:cxnLst>
              <a:rect l="txL" t="txT" r="txR" b="txB"/>
              <a:pathLst>
                <a:path w="1618" h="1026">
                  <a:moveTo>
                    <a:pt x="1585" y="560"/>
                  </a:moveTo>
                  <a:cubicBezTo>
                    <a:pt x="1590" y="552"/>
                    <a:pt x="1589" y="542"/>
                    <a:pt x="1584" y="535"/>
                  </a:cubicBezTo>
                  <a:cubicBezTo>
                    <a:pt x="1523" y="453"/>
                    <a:pt x="1425" y="403"/>
                    <a:pt x="1322" y="403"/>
                  </a:cubicBezTo>
                  <a:cubicBezTo>
                    <a:pt x="1260" y="403"/>
                    <a:pt x="1200" y="421"/>
                    <a:pt x="1148" y="454"/>
                  </a:cubicBezTo>
                  <a:cubicBezTo>
                    <a:pt x="1130" y="441"/>
                    <a:pt x="1113" y="431"/>
                    <a:pt x="1100" y="423"/>
                  </a:cubicBezTo>
                  <a:cubicBezTo>
                    <a:pt x="1108" y="413"/>
                    <a:pt x="1114" y="405"/>
                    <a:pt x="1119" y="398"/>
                  </a:cubicBezTo>
                  <a:cubicBezTo>
                    <a:pt x="1125" y="400"/>
                    <a:pt x="1130" y="401"/>
                    <a:pt x="1135" y="402"/>
                  </a:cubicBezTo>
                  <a:cubicBezTo>
                    <a:pt x="1140" y="402"/>
                    <a:pt x="1146" y="403"/>
                    <a:pt x="1154" y="403"/>
                  </a:cubicBezTo>
                  <a:cubicBezTo>
                    <a:pt x="1154" y="403"/>
                    <a:pt x="1154" y="403"/>
                    <a:pt x="1154" y="403"/>
                  </a:cubicBezTo>
                  <a:cubicBezTo>
                    <a:pt x="1155" y="403"/>
                    <a:pt x="1155" y="403"/>
                    <a:pt x="1155" y="403"/>
                  </a:cubicBezTo>
                  <a:cubicBezTo>
                    <a:pt x="1171" y="403"/>
                    <a:pt x="1186" y="400"/>
                    <a:pt x="1198" y="394"/>
                  </a:cubicBezTo>
                  <a:cubicBezTo>
                    <a:pt x="1205" y="391"/>
                    <a:pt x="1212" y="387"/>
                    <a:pt x="1218" y="382"/>
                  </a:cubicBezTo>
                  <a:cubicBezTo>
                    <a:pt x="1218" y="381"/>
                    <a:pt x="1218" y="381"/>
                    <a:pt x="1218" y="381"/>
                  </a:cubicBezTo>
                  <a:cubicBezTo>
                    <a:pt x="1221" y="379"/>
                    <a:pt x="1224" y="376"/>
                    <a:pt x="1226" y="373"/>
                  </a:cubicBezTo>
                  <a:cubicBezTo>
                    <a:pt x="1228" y="372"/>
                    <a:pt x="1229" y="370"/>
                    <a:pt x="1230" y="368"/>
                  </a:cubicBezTo>
                  <a:cubicBezTo>
                    <a:pt x="1230" y="368"/>
                    <a:pt x="1230" y="368"/>
                    <a:pt x="1230" y="368"/>
                  </a:cubicBezTo>
                  <a:cubicBezTo>
                    <a:pt x="1232" y="366"/>
                    <a:pt x="1232" y="366"/>
                    <a:pt x="1232" y="366"/>
                  </a:cubicBezTo>
                  <a:cubicBezTo>
                    <a:pt x="1232" y="365"/>
                    <a:pt x="1232" y="365"/>
                    <a:pt x="1232" y="365"/>
                  </a:cubicBezTo>
                  <a:cubicBezTo>
                    <a:pt x="1234" y="363"/>
                    <a:pt x="1234" y="363"/>
                    <a:pt x="1234" y="363"/>
                  </a:cubicBezTo>
                  <a:cubicBezTo>
                    <a:pt x="1239" y="356"/>
                    <a:pt x="1240" y="346"/>
                    <a:pt x="1238" y="338"/>
                  </a:cubicBezTo>
                  <a:cubicBezTo>
                    <a:pt x="1236" y="329"/>
                    <a:pt x="1230" y="321"/>
                    <a:pt x="1221" y="317"/>
                  </a:cubicBezTo>
                  <a:cubicBezTo>
                    <a:pt x="1216" y="314"/>
                    <a:pt x="1211" y="312"/>
                    <a:pt x="1205" y="312"/>
                  </a:cubicBezTo>
                  <a:cubicBezTo>
                    <a:pt x="1191" y="312"/>
                    <a:pt x="1181" y="321"/>
                    <a:pt x="1174" y="326"/>
                  </a:cubicBezTo>
                  <a:cubicBezTo>
                    <a:pt x="1173" y="327"/>
                    <a:pt x="1170" y="329"/>
                    <a:pt x="1169" y="330"/>
                  </a:cubicBezTo>
                  <a:cubicBezTo>
                    <a:pt x="1166" y="331"/>
                    <a:pt x="1162" y="332"/>
                    <a:pt x="1158" y="332"/>
                  </a:cubicBezTo>
                  <a:cubicBezTo>
                    <a:pt x="1158" y="332"/>
                    <a:pt x="1157" y="332"/>
                    <a:pt x="1156" y="332"/>
                  </a:cubicBezTo>
                  <a:cubicBezTo>
                    <a:pt x="1156" y="332"/>
                    <a:pt x="1156" y="332"/>
                    <a:pt x="1156" y="332"/>
                  </a:cubicBezTo>
                  <a:cubicBezTo>
                    <a:pt x="1153" y="332"/>
                    <a:pt x="1149" y="331"/>
                    <a:pt x="1146" y="331"/>
                  </a:cubicBezTo>
                  <a:cubicBezTo>
                    <a:pt x="1143" y="330"/>
                    <a:pt x="1139" y="330"/>
                    <a:pt x="1136" y="329"/>
                  </a:cubicBezTo>
                  <a:cubicBezTo>
                    <a:pt x="1133" y="328"/>
                    <a:pt x="1130" y="327"/>
                    <a:pt x="1126" y="326"/>
                  </a:cubicBezTo>
                  <a:cubicBezTo>
                    <a:pt x="1126" y="326"/>
                    <a:pt x="1126" y="326"/>
                    <a:pt x="1126" y="326"/>
                  </a:cubicBezTo>
                  <a:cubicBezTo>
                    <a:pt x="1122" y="324"/>
                    <a:pt x="1118" y="322"/>
                    <a:pt x="1114" y="321"/>
                  </a:cubicBezTo>
                  <a:cubicBezTo>
                    <a:pt x="1112" y="320"/>
                    <a:pt x="1112" y="320"/>
                    <a:pt x="1112" y="320"/>
                  </a:cubicBezTo>
                  <a:cubicBezTo>
                    <a:pt x="1104" y="317"/>
                    <a:pt x="1096" y="313"/>
                    <a:pt x="1087" y="310"/>
                  </a:cubicBezTo>
                  <a:cubicBezTo>
                    <a:pt x="1075" y="305"/>
                    <a:pt x="1063" y="302"/>
                    <a:pt x="1051" y="301"/>
                  </a:cubicBezTo>
                  <a:cubicBezTo>
                    <a:pt x="1047" y="300"/>
                    <a:pt x="1043" y="300"/>
                    <a:pt x="1038" y="300"/>
                  </a:cubicBezTo>
                  <a:cubicBezTo>
                    <a:pt x="1028" y="300"/>
                    <a:pt x="1017" y="301"/>
                    <a:pt x="1008" y="304"/>
                  </a:cubicBezTo>
                  <a:cubicBezTo>
                    <a:pt x="997" y="308"/>
                    <a:pt x="982" y="315"/>
                    <a:pt x="973" y="325"/>
                  </a:cubicBezTo>
                  <a:cubicBezTo>
                    <a:pt x="972" y="326"/>
                    <a:pt x="972" y="327"/>
                    <a:pt x="971" y="328"/>
                  </a:cubicBezTo>
                  <a:cubicBezTo>
                    <a:pt x="965" y="337"/>
                    <a:pt x="964" y="348"/>
                    <a:pt x="969" y="357"/>
                  </a:cubicBezTo>
                  <a:cubicBezTo>
                    <a:pt x="973" y="366"/>
                    <a:pt x="983" y="371"/>
                    <a:pt x="994" y="371"/>
                  </a:cubicBezTo>
                  <a:cubicBezTo>
                    <a:pt x="997" y="371"/>
                    <a:pt x="1000" y="371"/>
                    <a:pt x="1003" y="370"/>
                  </a:cubicBezTo>
                  <a:cubicBezTo>
                    <a:pt x="1007" y="369"/>
                    <a:pt x="1010" y="368"/>
                    <a:pt x="1014" y="367"/>
                  </a:cubicBezTo>
                  <a:cubicBezTo>
                    <a:pt x="1021" y="365"/>
                    <a:pt x="1026" y="363"/>
                    <a:pt x="1032" y="363"/>
                  </a:cubicBezTo>
                  <a:cubicBezTo>
                    <a:pt x="1034" y="363"/>
                    <a:pt x="1036" y="363"/>
                    <a:pt x="1039" y="364"/>
                  </a:cubicBezTo>
                  <a:cubicBezTo>
                    <a:pt x="1044" y="365"/>
                    <a:pt x="1050" y="368"/>
                    <a:pt x="1058" y="372"/>
                  </a:cubicBezTo>
                  <a:cubicBezTo>
                    <a:pt x="1059" y="372"/>
                    <a:pt x="1060" y="373"/>
                    <a:pt x="1061" y="373"/>
                  </a:cubicBezTo>
                  <a:cubicBezTo>
                    <a:pt x="1038" y="403"/>
                    <a:pt x="1000" y="457"/>
                    <a:pt x="963" y="528"/>
                  </a:cubicBezTo>
                  <a:cubicBezTo>
                    <a:pt x="957" y="521"/>
                    <a:pt x="951" y="514"/>
                    <a:pt x="946" y="506"/>
                  </a:cubicBezTo>
                  <a:cubicBezTo>
                    <a:pt x="929" y="486"/>
                    <a:pt x="910" y="466"/>
                    <a:pt x="890" y="447"/>
                  </a:cubicBezTo>
                  <a:cubicBezTo>
                    <a:pt x="850" y="410"/>
                    <a:pt x="806" y="378"/>
                    <a:pt x="759" y="351"/>
                  </a:cubicBezTo>
                  <a:cubicBezTo>
                    <a:pt x="711" y="324"/>
                    <a:pt x="661" y="302"/>
                    <a:pt x="610" y="286"/>
                  </a:cubicBezTo>
                  <a:cubicBezTo>
                    <a:pt x="583" y="278"/>
                    <a:pt x="556" y="272"/>
                    <a:pt x="530" y="267"/>
                  </a:cubicBezTo>
                  <a:cubicBezTo>
                    <a:pt x="523" y="266"/>
                    <a:pt x="516" y="265"/>
                    <a:pt x="509" y="264"/>
                  </a:cubicBezTo>
                  <a:cubicBezTo>
                    <a:pt x="528" y="237"/>
                    <a:pt x="544" y="216"/>
                    <a:pt x="554" y="203"/>
                  </a:cubicBezTo>
                  <a:cubicBezTo>
                    <a:pt x="567" y="209"/>
                    <a:pt x="583" y="215"/>
                    <a:pt x="605" y="215"/>
                  </a:cubicBezTo>
                  <a:cubicBezTo>
                    <a:pt x="611" y="215"/>
                    <a:pt x="618" y="214"/>
                    <a:pt x="624" y="213"/>
                  </a:cubicBezTo>
                  <a:cubicBezTo>
                    <a:pt x="659" y="209"/>
                    <a:pt x="680" y="185"/>
                    <a:pt x="698" y="164"/>
                  </a:cubicBezTo>
                  <a:cubicBezTo>
                    <a:pt x="714" y="145"/>
                    <a:pt x="728" y="129"/>
                    <a:pt x="753" y="121"/>
                  </a:cubicBezTo>
                  <a:cubicBezTo>
                    <a:pt x="756" y="121"/>
                    <a:pt x="759" y="122"/>
                    <a:pt x="763" y="122"/>
                  </a:cubicBezTo>
                  <a:cubicBezTo>
                    <a:pt x="765" y="122"/>
                    <a:pt x="766" y="122"/>
                    <a:pt x="768" y="122"/>
                  </a:cubicBezTo>
                  <a:cubicBezTo>
                    <a:pt x="800" y="116"/>
                    <a:pt x="847" y="114"/>
                    <a:pt x="847" y="114"/>
                  </a:cubicBezTo>
                  <a:cubicBezTo>
                    <a:pt x="865" y="114"/>
                    <a:pt x="879" y="99"/>
                    <a:pt x="879" y="81"/>
                  </a:cubicBezTo>
                  <a:cubicBezTo>
                    <a:pt x="878" y="63"/>
                    <a:pt x="864" y="49"/>
                    <a:pt x="846" y="49"/>
                  </a:cubicBezTo>
                  <a:cubicBezTo>
                    <a:pt x="846" y="49"/>
                    <a:pt x="845" y="49"/>
                    <a:pt x="845" y="49"/>
                  </a:cubicBezTo>
                  <a:cubicBezTo>
                    <a:pt x="840" y="49"/>
                    <a:pt x="793" y="51"/>
                    <a:pt x="757" y="57"/>
                  </a:cubicBezTo>
                  <a:cubicBezTo>
                    <a:pt x="755" y="57"/>
                    <a:pt x="752" y="58"/>
                    <a:pt x="750" y="59"/>
                  </a:cubicBezTo>
                  <a:cubicBezTo>
                    <a:pt x="754" y="56"/>
                    <a:pt x="757" y="52"/>
                    <a:pt x="760" y="47"/>
                  </a:cubicBezTo>
                  <a:cubicBezTo>
                    <a:pt x="764" y="40"/>
                    <a:pt x="765" y="31"/>
                    <a:pt x="762" y="22"/>
                  </a:cubicBezTo>
                  <a:cubicBezTo>
                    <a:pt x="758" y="9"/>
                    <a:pt x="745" y="0"/>
                    <a:pt x="731" y="0"/>
                  </a:cubicBezTo>
                  <a:cubicBezTo>
                    <a:pt x="728" y="0"/>
                    <a:pt x="724" y="0"/>
                    <a:pt x="721" y="1"/>
                  </a:cubicBezTo>
                  <a:cubicBezTo>
                    <a:pt x="718" y="2"/>
                    <a:pt x="689" y="11"/>
                    <a:pt x="668" y="22"/>
                  </a:cubicBezTo>
                  <a:cubicBezTo>
                    <a:pt x="661" y="25"/>
                    <a:pt x="655" y="29"/>
                    <a:pt x="649" y="33"/>
                  </a:cubicBezTo>
                  <a:cubicBezTo>
                    <a:pt x="643" y="37"/>
                    <a:pt x="639" y="43"/>
                    <a:pt x="637" y="49"/>
                  </a:cubicBezTo>
                  <a:cubicBezTo>
                    <a:pt x="622" y="65"/>
                    <a:pt x="614" y="82"/>
                    <a:pt x="608" y="97"/>
                  </a:cubicBezTo>
                  <a:cubicBezTo>
                    <a:pt x="603" y="108"/>
                    <a:pt x="599" y="118"/>
                    <a:pt x="593" y="125"/>
                  </a:cubicBezTo>
                  <a:cubicBezTo>
                    <a:pt x="585" y="133"/>
                    <a:pt x="572" y="135"/>
                    <a:pt x="564" y="135"/>
                  </a:cubicBezTo>
                  <a:cubicBezTo>
                    <a:pt x="562" y="135"/>
                    <a:pt x="560" y="135"/>
                    <a:pt x="558" y="135"/>
                  </a:cubicBezTo>
                  <a:cubicBezTo>
                    <a:pt x="555" y="133"/>
                    <a:pt x="551" y="133"/>
                    <a:pt x="548" y="133"/>
                  </a:cubicBezTo>
                  <a:cubicBezTo>
                    <a:pt x="539" y="133"/>
                    <a:pt x="531" y="136"/>
                    <a:pt x="525" y="143"/>
                  </a:cubicBezTo>
                  <a:cubicBezTo>
                    <a:pt x="522" y="146"/>
                    <a:pt x="444" y="233"/>
                    <a:pt x="369" y="380"/>
                  </a:cubicBezTo>
                  <a:cubicBezTo>
                    <a:pt x="369" y="380"/>
                    <a:pt x="369" y="380"/>
                    <a:pt x="369" y="380"/>
                  </a:cubicBezTo>
                  <a:cubicBezTo>
                    <a:pt x="364" y="389"/>
                    <a:pt x="359" y="399"/>
                    <a:pt x="355" y="409"/>
                  </a:cubicBezTo>
                  <a:cubicBezTo>
                    <a:pt x="335" y="405"/>
                    <a:pt x="315" y="403"/>
                    <a:pt x="296" y="403"/>
                  </a:cubicBezTo>
                  <a:cubicBezTo>
                    <a:pt x="240" y="403"/>
                    <a:pt x="186" y="417"/>
                    <a:pt x="138" y="444"/>
                  </a:cubicBezTo>
                  <a:cubicBezTo>
                    <a:pt x="136" y="445"/>
                    <a:pt x="135" y="446"/>
                    <a:pt x="134" y="447"/>
                  </a:cubicBezTo>
                  <a:cubicBezTo>
                    <a:pt x="128" y="451"/>
                    <a:pt x="125" y="459"/>
                    <a:pt x="126" y="466"/>
                  </a:cubicBezTo>
                  <a:cubicBezTo>
                    <a:pt x="126" y="472"/>
                    <a:pt x="130" y="478"/>
                    <a:pt x="135" y="482"/>
                  </a:cubicBezTo>
                  <a:cubicBezTo>
                    <a:pt x="53" y="535"/>
                    <a:pt x="0" y="626"/>
                    <a:pt x="0" y="730"/>
                  </a:cubicBezTo>
                  <a:cubicBezTo>
                    <a:pt x="0" y="893"/>
                    <a:pt x="132" y="1026"/>
                    <a:pt x="296" y="1026"/>
                  </a:cubicBezTo>
                  <a:cubicBezTo>
                    <a:pt x="453" y="1026"/>
                    <a:pt x="582" y="903"/>
                    <a:pt x="591" y="747"/>
                  </a:cubicBezTo>
                  <a:cubicBezTo>
                    <a:pt x="594" y="749"/>
                    <a:pt x="597" y="749"/>
                    <a:pt x="601" y="749"/>
                  </a:cubicBezTo>
                  <a:cubicBezTo>
                    <a:pt x="604" y="749"/>
                    <a:pt x="607" y="749"/>
                    <a:pt x="609" y="748"/>
                  </a:cubicBezTo>
                  <a:cubicBezTo>
                    <a:pt x="617" y="744"/>
                    <a:pt x="622" y="736"/>
                    <a:pt x="622" y="728"/>
                  </a:cubicBezTo>
                  <a:cubicBezTo>
                    <a:pt x="622" y="657"/>
                    <a:pt x="599" y="589"/>
                    <a:pt x="556" y="533"/>
                  </a:cubicBezTo>
                  <a:cubicBezTo>
                    <a:pt x="520" y="485"/>
                    <a:pt x="470" y="448"/>
                    <a:pt x="414" y="426"/>
                  </a:cubicBezTo>
                  <a:cubicBezTo>
                    <a:pt x="415" y="425"/>
                    <a:pt x="415" y="424"/>
                    <a:pt x="416" y="423"/>
                  </a:cubicBezTo>
                  <a:cubicBezTo>
                    <a:pt x="450" y="423"/>
                    <a:pt x="538" y="434"/>
                    <a:pt x="632" y="531"/>
                  </a:cubicBezTo>
                  <a:cubicBezTo>
                    <a:pt x="673" y="573"/>
                    <a:pt x="697" y="622"/>
                    <a:pt x="721" y="670"/>
                  </a:cubicBezTo>
                  <a:cubicBezTo>
                    <a:pt x="732" y="693"/>
                    <a:pt x="744" y="717"/>
                    <a:pt x="758" y="740"/>
                  </a:cubicBezTo>
                  <a:cubicBezTo>
                    <a:pt x="698" y="740"/>
                    <a:pt x="698" y="740"/>
                    <a:pt x="698" y="740"/>
                  </a:cubicBezTo>
                  <a:cubicBezTo>
                    <a:pt x="681" y="740"/>
                    <a:pt x="667" y="753"/>
                    <a:pt x="667" y="770"/>
                  </a:cubicBezTo>
                  <a:cubicBezTo>
                    <a:pt x="667" y="787"/>
                    <a:pt x="681" y="801"/>
                    <a:pt x="698" y="801"/>
                  </a:cubicBezTo>
                  <a:cubicBezTo>
                    <a:pt x="743" y="801"/>
                    <a:pt x="743" y="801"/>
                    <a:pt x="743" y="801"/>
                  </a:cubicBezTo>
                  <a:cubicBezTo>
                    <a:pt x="774" y="811"/>
                    <a:pt x="774" y="811"/>
                    <a:pt x="774" y="811"/>
                  </a:cubicBezTo>
                  <a:cubicBezTo>
                    <a:pt x="773" y="815"/>
                    <a:pt x="773" y="819"/>
                    <a:pt x="773" y="824"/>
                  </a:cubicBezTo>
                  <a:cubicBezTo>
                    <a:pt x="773" y="895"/>
                    <a:pt x="831" y="953"/>
                    <a:pt x="902" y="953"/>
                  </a:cubicBezTo>
                  <a:cubicBezTo>
                    <a:pt x="907" y="953"/>
                    <a:pt x="999" y="952"/>
                    <a:pt x="1100" y="925"/>
                  </a:cubicBezTo>
                  <a:cubicBezTo>
                    <a:pt x="1156" y="990"/>
                    <a:pt x="1236" y="1026"/>
                    <a:pt x="1322" y="1026"/>
                  </a:cubicBezTo>
                  <a:cubicBezTo>
                    <a:pt x="1485" y="1026"/>
                    <a:pt x="1618" y="893"/>
                    <a:pt x="1618" y="730"/>
                  </a:cubicBezTo>
                  <a:cubicBezTo>
                    <a:pt x="1618" y="671"/>
                    <a:pt x="1601" y="616"/>
                    <a:pt x="1571" y="569"/>
                  </a:cubicBezTo>
                  <a:cubicBezTo>
                    <a:pt x="1577" y="568"/>
                    <a:pt x="1582" y="565"/>
                    <a:pt x="1585" y="56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5" name="Freeform 862"/>
            <p:cNvSpPr/>
            <p:nvPr/>
          </p:nvSpPr>
          <p:spPr>
            <a:xfrm>
              <a:off x="1643062" y="1308100"/>
              <a:ext cx="681038" cy="76200"/>
            </a:xfrm>
            <a:custGeom>
              <a:avLst/>
              <a:gdLst>
                <a:gd name="txL" fmla="*/ 0 w 397"/>
                <a:gd name="txT" fmla="*/ 0 h 44"/>
                <a:gd name="txR" fmla="*/ 397 w 397"/>
                <a:gd name="txB" fmla="*/ 44 h 44"/>
              </a:gdLst>
              <a:ahLst/>
              <a:cxnLst>
                <a:cxn ang="0">
                  <a:pos x="102" y="44"/>
                </a:cxn>
                <a:cxn ang="0">
                  <a:pos x="0" y="40"/>
                </a:cxn>
                <a:cxn ang="0">
                  <a:pos x="0" y="31"/>
                </a:cxn>
                <a:cxn ang="0">
                  <a:pos x="209" y="31"/>
                </a:cxn>
                <a:cxn ang="0">
                  <a:pos x="394" y="0"/>
                </a:cxn>
                <a:cxn ang="0">
                  <a:pos x="397" y="9"/>
                </a:cxn>
                <a:cxn ang="0">
                  <a:pos x="210" y="40"/>
                </a:cxn>
                <a:cxn ang="0">
                  <a:pos x="102" y="44"/>
                </a:cxn>
              </a:cxnLst>
              <a:rect l="txL" t="txT" r="txR" b="txB"/>
              <a:pathLst>
                <a:path w="397" h="44">
                  <a:moveTo>
                    <a:pt x="102" y="44"/>
                  </a:moveTo>
                  <a:cubicBezTo>
                    <a:pt x="40" y="44"/>
                    <a:pt x="0" y="40"/>
                    <a:pt x="0" y="4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" y="31"/>
                    <a:pt x="90" y="40"/>
                    <a:pt x="209" y="31"/>
                  </a:cubicBezTo>
                  <a:cubicBezTo>
                    <a:pt x="332" y="22"/>
                    <a:pt x="393" y="1"/>
                    <a:pt x="394" y="0"/>
                  </a:cubicBezTo>
                  <a:cubicBezTo>
                    <a:pt x="397" y="9"/>
                    <a:pt x="397" y="9"/>
                    <a:pt x="397" y="9"/>
                  </a:cubicBezTo>
                  <a:cubicBezTo>
                    <a:pt x="396" y="9"/>
                    <a:pt x="334" y="31"/>
                    <a:pt x="210" y="40"/>
                  </a:cubicBezTo>
                  <a:cubicBezTo>
                    <a:pt x="170" y="43"/>
                    <a:pt x="133" y="44"/>
                    <a:pt x="102" y="44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6" name="Freeform 863"/>
            <p:cNvSpPr/>
            <p:nvPr/>
          </p:nvSpPr>
          <p:spPr>
            <a:xfrm>
              <a:off x="1616075" y="1423987"/>
              <a:ext cx="787400" cy="303213"/>
            </a:xfrm>
            <a:custGeom>
              <a:avLst/>
              <a:gdLst>
                <a:gd name="txL" fmla="*/ 0 w 459"/>
                <a:gd name="txT" fmla="*/ 0 h 177"/>
                <a:gd name="txR" fmla="*/ 459 w 459"/>
                <a:gd name="txB" fmla="*/ 177 h 177"/>
              </a:gdLst>
              <a:ahLst/>
              <a:cxnLst>
                <a:cxn ang="0">
                  <a:pos x="0" y="177"/>
                </a:cxn>
                <a:cxn ang="0">
                  <a:pos x="0" y="177"/>
                </a:cxn>
                <a:cxn ang="0">
                  <a:pos x="0" y="168"/>
                </a:cxn>
                <a:cxn ang="0">
                  <a:pos x="260" y="118"/>
                </a:cxn>
                <a:cxn ang="0">
                  <a:pos x="453" y="0"/>
                </a:cxn>
                <a:cxn ang="0">
                  <a:pos x="459" y="6"/>
                </a:cxn>
                <a:cxn ang="0">
                  <a:pos x="263" y="127"/>
                </a:cxn>
                <a:cxn ang="0">
                  <a:pos x="0" y="177"/>
                </a:cxn>
              </a:cxnLst>
              <a:rect l="txL" t="txT" r="txR" b="txB"/>
              <a:pathLst>
                <a:path w="459" h="177">
                  <a:moveTo>
                    <a:pt x="0" y="177"/>
                  </a:moveTo>
                  <a:cubicBezTo>
                    <a:pt x="0" y="177"/>
                    <a:pt x="0" y="177"/>
                    <a:pt x="0" y="177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2" y="168"/>
                    <a:pt x="139" y="168"/>
                    <a:pt x="260" y="118"/>
                  </a:cubicBezTo>
                  <a:cubicBezTo>
                    <a:pt x="388" y="65"/>
                    <a:pt x="452" y="1"/>
                    <a:pt x="453" y="0"/>
                  </a:cubicBezTo>
                  <a:cubicBezTo>
                    <a:pt x="459" y="6"/>
                    <a:pt x="459" y="6"/>
                    <a:pt x="459" y="6"/>
                  </a:cubicBezTo>
                  <a:cubicBezTo>
                    <a:pt x="458" y="7"/>
                    <a:pt x="393" y="72"/>
                    <a:pt x="263" y="127"/>
                  </a:cubicBezTo>
                  <a:cubicBezTo>
                    <a:pt x="143" y="176"/>
                    <a:pt x="7" y="177"/>
                    <a:pt x="0" y="177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7" name="Oval 864"/>
            <p:cNvSpPr/>
            <p:nvPr/>
          </p:nvSpPr>
          <p:spPr>
            <a:xfrm>
              <a:off x="1431925" y="1358900"/>
              <a:ext cx="369888" cy="368300"/>
            </a:xfrm>
            <a:prstGeom prst="ellipse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8" name="Freeform 865"/>
            <p:cNvSpPr/>
            <p:nvPr/>
          </p:nvSpPr>
          <p:spPr>
            <a:xfrm>
              <a:off x="433387" y="998537"/>
              <a:ext cx="285750" cy="768350"/>
            </a:xfrm>
            <a:custGeom>
              <a:avLst/>
              <a:gdLst>
                <a:gd name="txL" fmla="*/ 0 w 180"/>
                <a:gd name="txT" fmla="*/ 0 h 484"/>
                <a:gd name="txR" fmla="*/ 180 w 180"/>
                <a:gd name="txB" fmla="*/ 484 h 484"/>
              </a:gdLst>
              <a:ahLst/>
              <a:cxnLst>
                <a:cxn ang="0">
                  <a:pos x="4" y="484"/>
                </a:cxn>
                <a:cxn ang="0">
                  <a:pos x="0" y="483"/>
                </a:cxn>
                <a:cxn ang="0">
                  <a:pos x="176" y="0"/>
                </a:cxn>
                <a:cxn ang="0">
                  <a:pos x="180" y="1"/>
                </a:cxn>
                <a:cxn ang="0">
                  <a:pos x="4" y="484"/>
                </a:cxn>
              </a:cxnLst>
              <a:rect l="txL" t="txT" r="txR" b="txB"/>
              <a:pathLst>
                <a:path w="180" h="484">
                  <a:moveTo>
                    <a:pt x="4" y="484"/>
                  </a:moveTo>
                  <a:lnTo>
                    <a:pt x="0" y="483"/>
                  </a:lnTo>
                  <a:lnTo>
                    <a:pt x="176" y="0"/>
                  </a:lnTo>
                  <a:lnTo>
                    <a:pt x="180" y="1"/>
                  </a:lnTo>
                  <a:lnTo>
                    <a:pt x="4" y="484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49" name="Freeform 866"/>
            <p:cNvSpPr/>
            <p:nvPr/>
          </p:nvSpPr>
          <p:spPr>
            <a:xfrm>
              <a:off x="311150" y="1066800"/>
              <a:ext cx="530225" cy="631825"/>
            </a:xfrm>
            <a:custGeom>
              <a:avLst/>
              <a:gdLst>
                <a:gd name="txL" fmla="*/ 0 w 334"/>
                <a:gd name="txT" fmla="*/ 0 h 398"/>
                <a:gd name="txR" fmla="*/ 334 w 334"/>
                <a:gd name="txB" fmla="*/ 398 h 398"/>
              </a:gdLst>
              <a:ahLst/>
              <a:cxnLst>
                <a:cxn ang="0">
                  <a:pos x="3" y="398"/>
                </a:cxn>
                <a:cxn ang="0">
                  <a:pos x="0" y="394"/>
                </a:cxn>
                <a:cxn ang="0">
                  <a:pos x="331" y="0"/>
                </a:cxn>
                <a:cxn ang="0">
                  <a:pos x="334" y="3"/>
                </a:cxn>
                <a:cxn ang="0">
                  <a:pos x="3" y="398"/>
                </a:cxn>
              </a:cxnLst>
              <a:rect l="txL" t="txT" r="txR" b="txB"/>
              <a:pathLst>
                <a:path w="334" h="398">
                  <a:moveTo>
                    <a:pt x="3" y="398"/>
                  </a:moveTo>
                  <a:lnTo>
                    <a:pt x="0" y="394"/>
                  </a:lnTo>
                  <a:lnTo>
                    <a:pt x="331" y="0"/>
                  </a:lnTo>
                  <a:lnTo>
                    <a:pt x="334" y="3"/>
                  </a:lnTo>
                  <a:lnTo>
                    <a:pt x="3" y="398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0" name="Freeform 867"/>
            <p:cNvSpPr/>
            <p:nvPr/>
          </p:nvSpPr>
          <p:spPr>
            <a:xfrm>
              <a:off x="220662" y="1174750"/>
              <a:ext cx="711200" cy="414338"/>
            </a:xfrm>
            <a:custGeom>
              <a:avLst/>
              <a:gdLst>
                <a:gd name="txL" fmla="*/ 0 w 448"/>
                <a:gd name="txT" fmla="*/ 0 h 261"/>
                <a:gd name="txR" fmla="*/ 448 w 448"/>
                <a:gd name="txB" fmla="*/ 261 h 261"/>
              </a:gdLst>
              <a:ahLst/>
              <a:cxnLst>
                <a:cxn ang="0">
                  <a:pos x="3" y="261"/>
                </a:cxn>
                <a:cxn ang="0">
                  <a:pos x="0" y="257"/>
                </a:cxn>
                <a:cxn ang="0">
                  <a:pos x="446" y="0"/>
                </a:cxn>
                <a:cxn ang="0">
                  <a:pos x="448" y="4"/>
                </a:cxn>
                <a:cxn ang="0">
                  <a:pos x="3" y="261"/>
                </a:cxn>
              </a:cxnLst>
              <a:rect l="txL" t="txT" r="txR" b="txB"/>
              <a:pathLst>
                <a:path w="448" h="261">
                  <a:moveTo>
                    <a:pt x="3" y="261"/>
                  </a:moveTo>
                  <a:lnTo>
                    <a:pt x="0" y="257"/>
                  </a:lnTo>
                  <a:lnTo>
                    <a:pt x="446" y="0"/>
                  </a:lnTo>
                  <a:lnTo>
                    <a:pt x="448" y="4"/>
                  </a:lnTo>
                  <a:lnTo>
                    <a:pt x="3" y="261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1" name="Freeform 868"/>
            <p:cNvSpPr/>
            <p:nvPr/>
          </p:nvSpPr>
          <p:spPr>
            <a:xfrm>
              <a:off x="174625" y="1308100"/>
              <a:ext cx="803275" cy="149225"/>
            </a:xfrm>
            <a:custGeom>
              <a:avLst/>
              <a:gdLst>
                <a:gd name="txL" fmla="*/ 0 w 506"/>
                <a:gd name="txT" fmla="*/ 0 h 94"/>
                <a:gd name="txR" fmla="*/ 506 w 506"/>
                <a:gd name="txB" fmla="*/ 94 h 94"/>
              </a:gdLst>
              <a:ahLst/>
              <a:cxnLst>
                <a:cxn ang="0">
                  <a:pos x="1" y="94"/>
                </a:cxn>
                <a:cxn ang="0">
                  <a:pos x="0" y="89"/>
                </a:cxn>
                <a:cxn ang="0">
                  <a:pos x="506" y="0"/>
                </a:cxn>
                <a:cxn ang="0">
                  <a:pos x="506" y="5"/>
                </a:cxn>
                <a:cxn ang="0">
                  <a:pos x="1" y="94"/>
                </a:cxn>
              </a:cxnLst>
              <a:rect l="txL" t="txT" r="txR" b="txB"/>
              <a:pathLst>
                <a:path w="506" h="94">
                  <a:moveTo>
                    <a:pt x="1" y="94"/>
                  </a:moveTo>
                  <a:lnTo>
                    <a:pt x="0" y="89"/>
                  </a:lnTo>
                  <a:lnTo>
                    <a:pt x="506" y="0"/>
                  </a:lnTo>
                  <a:lnTo>
                    <a:pt x="506" y="5"/>
                  </a:lnTo>
                  <a:lnTo>
                    <a:pt x="1" y="94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2" name="Freeform 869"/>
            <p:cNvSpPr/>
            <p:nvPr/>
          </p:nvSpPr>
          <p:spPr>
            <a:xfrm>
              <a:off x="174625" y="1308100"/>
              <a:ext cx="803275" cy="149225"/>
            </a:xfrm>
            <a:custGeom>
              <a:avLst/>
              <a:gdLst>
                <a:gd name="txL" fmla="*/ 0 w 506"/>
                <a:gd name="txT" fmla="*/ 0 h 94"/>
                <a:gd name="txR" fmla="*/ 506 w 506"/>
                <a:gd name="txB" fmla="*/ 94 h 94"/>
              </a:gdLst>
              <a:ahLst/>
              <a:cxnLst>
                <a:cxn ang="0">
                  <a:pos x="506" y="94"/>
                </a:cxn>
                <a:cxn ang="0">
                  <a:pos x="0" y="5"/>
                </a:cxn>
                <a:cxn ang="0">
                  <a:pos x="1" y="0"/>
                </a:cxn>
                <a:cxn ang="0">
                  <a:pos x="506" y="89"/>
                </a:cxn>
                <a:cxn ang="0">
                  <a:pos x="506" y="94"/>
                </a:cxn>
              </a:cxnLst>
              <a:rect l="txL" t="txT" r="txR" b="txB"/>
              <a:pathLst>
                <a:path w="506" h="94">
                  <a:moveTo>
                    <a:pt x="506" y="94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506" y="89"/>
                  </a:lnTo>
                  <a:lnTo>
                    <a:pt x="506" y="94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3" name="Freeform 870"/>
            <p:cNvSpPr/>
            <p:nvPr/>
          </p:nvSpPr>
          <p:spPr>
            <a:xfrm>
              <a:off x="220662" y="1174750"/>
              <a:ext cx="711200" cy="414338"/>
            </a:xfrm>
            <a:custGeom>
              <a:avLst/>
              <a:gdLst>
                <a:gd name="txL" fmla="*/ 0 w 448"/>
                <a:gd name="txT" fmla="*/ 0 h 261"/>
                <a:gd name="txR" fmla="*/ 448 w 448"/>
                <a:gd name="txB" fmla="*/ 261 h 261"/>
              </a:gdLst>
              <a:ahLst/>
              <a:cxnLst>
                <a:cxn ang="0">
                  <a:pos x="446" y="261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448" y="257"/>
                </a:cxn>
                <a:cxn ang="0">
                  <a:pos x="446" y="261"/>
                </a:cxn>
              </a:cxnLst>
              <a:rect l="txL" t="txT" r="txR" b="txB"/>
              <a:pathLst>
                <a:path w="448" h="261">
                  <a:moveTo>
                    <a:pt x="446" y="261"/>
                  </a:moveTo>
                  <a:lnTo>
                    <a:pt x="0" y="4"/>
                  </a:lnTo>
                  <a:lnTo>
                    <a:pt x="3" y="0"/>
                  </a:lnTo>
                  <a:lnTo>
                    <a:pt x="448" y="257"/>
                  </a:lnTo>
                  <a:lnTo>
                    <a:pt x="446" y="261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4" name="Freeform 871"/>
            <p:cNvSpPr/>
            <p:nvPr/>
          </p:nvSpPr>
          <p:spPr>
            <a:xfrm>
              <a:off x="311150" y="1066800"/>
              <a:ext cx="530225" cy="631825"/>
            </a:xfrm>
            <a:custGeom>
              <a:avLst/>
              <a:gdLst>
                <a:gd name="txL" fmla="*/ 0 w 334"/>
                <a:gd name="txT" fmla="*/ 0 h 398"/>
                <a:gd name="txR" fmla="*/ 334 w 334"/>
                <a:gd name="txB" fmla="*/ 398 h 398"/>
              </a:gdLst>
              <a:ahLst/>
              <a:cxnLst>
                <a:cxn ang="0">
                  <a:pos x="331" y="398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34" y="394"/>
                </a:cxn>
                <a:cxn ang="0">
                  <a:pos x="331" y="398"/>
                </a:cxn>
              </a:cxnLst>
              <a:rect l="txL" t="txT" r="txR" b="txB"/>
              <a:pathLst>
                <a:path w="334" h="398">
                  <a:moveTo>
                    <a:pt x="331" y="398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334" y="394"/>
                  </a:lnTo>
                  <a:lnTo>
                    <a:pt x="331" y="398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5" name="Freeform 872"/>
            <p:cNvSpPr/>
            <p:nvPr/>
          </p:nvSpPr>
          <p:spPr>
            <a:xfrm>
              <a:off x="433387" y="998537"/>
              <a:ext cx="285750" cy="768350"/>
            </a:xfrm>
            <a:custGeom>
              <a:avLst/>
              <a:gdLst>
                <a:gd name="txL" fmla="*/ 0 w 180"/>
                <a:gd name="txT" fmla="*/ 0 h 484"/>
                <a:gd name="txR" fmla="*/ 180 w 180"/>
                <a:gd name="txB" fmla="*/ 484 h 484"/>
              </a:gdLst>
              <a:ahLst/>
              <a:cxnLst>
                <a:cxn ang="0">
                  <a:pos x="176" y="484"/>
                </a:cxn>
                <a:cxn ang="0">
                  <a:pos x="0" y="1"/>
                </a:cxn>
                <a:cxn ang="0">
                  <a:pos x="4" y="0"/>
                </a:cxn>
                <a:cxn ang="0">
                  <a:pos x="180" y="483"/>
                </a:cxn>
                <a:cxn ang="0">
                  <a:pos x="176" y="484"/>
                </a:cxn>
              </a:cxnLst>
              <a:rect l="txL" t="txT" r="txR" b="txB"/>
              <a:pathLst>
                <a:path w="180" h="484">
                  <a:moveTo>
                    <a:pt x="176" y="484"/>
                  </a:moveTo>
                  <a:lnTo>
                    <a:pt x="0" y="1"/>
                  </a:lnTo>
                  <a:lnTo>
                    <a:pt x="4" y="0"/>
                  </a:lnTo>
                  <a:lnTo>
                    <a:pt x="180" y="483"/>
                  </a:lnTo>
                  <a:lnTo>
                    <a:pt x="176" y="484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6" name="Rectangle 873"/>
            <p:cNvSpPr/>
            <p:nvPr/>
          </p:nvSpPr>
          <p:spPr>
            <a:xfrm>
              <a:off x="571500" y="974725"/>
              <a:ext cx="9525" cy="815975"/>
            </a:xfrm>
            <a:prstGeom prst="rect">
              <a:avLst/>
            </a:pr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7" name="Freeform 874"/>
            <p:cNvSpPr/>
            <p:nvPr/>
          </p:nvSpPr>
          <p:spPr>
            <a:xfrm>
              <a:off x="2193925" y="998537"/>
              <a:ext cx="285750" cy="768350"/>
            </a:xfrm>
            <a:custGeom>
              <a:avLst/>
              <a:gdLst>
                <a:gd name="txL" fmla="*/ 0 w 180"/>
                <a:gd name="txT" fmla="*/ 0 h 484"/>
                <a:gd name="txR" fmla="*/ 180 w 180"/>
                <a:gd name="txB" fmla="*/ 484 h 484"/>
              </a:gdLst>
              <a:ahLst/>
              <a:cxnLst>
                <a:cxn ang="0">
                  <a:pos x="4" y="484"/>
                </a:cxn>
                <a:cxn ang="0">
                  <a:pos x="0" y="483"/>
                </a:cxn>
                <a:cxn ang="0">
                  <a:pos x="175" y="0"/>
                </a:cxn>
                <a:cxn ang="0">
                  <a:pos x="180" y="1"/>
                </a:cxn>
                <a:cxn ang="0">
                  <a:pos x="4" y="484"/>
                </a:cxn>
              </a:cxnLst>
              <a:rect l="txL" t="txT" r="txR" b="txB"/>
              <a:pathLst>
                <a:path w="180" h="484">
                  <a:moveTo>
                    <a:pt x="4" y="484"/>
                  </a:moveTo>
                  <a:lnTo>
                    <a:pt x="0" y="483"/>
                  </a:lnTo>
                  <a:lnTo>
                    <a:pt x="175" y="0"/>
                  </a:lnTo>
                  <a:lnTo>
                    <a:pt x="180" y="1"/>
                  </a:lnTo>
                  <a:lnTo>
                    <a:pt x="4" y="484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8" name="Freeform 875"/>
            <p:cNvSpPr/>
            <p:nvPr/>
          </p:nvSpPr>
          <p:spPr>
            <a:xfrm>
              <a:off x="2070100" y="1066800"/>
              <a:ext cx="531813" cy="631825"/>
            </a:xfrm>
            <a:custGeom>
              <a:avLst/>
              <a:gdLst>
                <a:gd name="txL" fmla="*/ 0 w 335"/>
                <a:gd name="txT" fmla="*/ 0 h 398"/>
                <a:gd name="txR" fmla="*/ 335 w 335"/>
                <a:gd name="txB" fmla="*/ 398 h 398"/>
              </a:gdLst>
              <a:ahLst/>
              <a:cxnLst>
                <a:cxn ang="0">
                  <a:pos x="5" y="398"/>
                </a:cxn>
                <a:cxn ang="0">
                  <a:pos x="0" y="394"/>
                </a:cxn>
                <a:cxn ang="0">
                  <a:pos x="331" y="0"/>
                </a:cxn>
                <a:cxn ang="0">
                  <a:pos x="335" y="3"/>
                </a:cxn>
                <a:cxn ang="0">
                  <a:pos x="5" y="398"/>
                </a:cxn>
              </a:cxnLst>
              <a:rect l="txL" t="txT" r="txR" b="txB"/>
              <a:pathLst>
                <a:path w="335" h="398">
                  <a:moveTo>
                    <a:pt x="5" y="398"/>
                  </a:moveTo>
                  <a:lnTo>
                    <a:pt x="0" y="394"/>
                  </a:lnTo>
                  <a:lnTo>
                    <a:pt x="331" y="0"/>
                  </a:lnTo>
                  <a:lnTo>
                    <a:pt x="335" y="3"/>
                  </a:lnTo>
                  <a:lnTo>
                    <a:pt x="5" y="398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59" name="Freeform 876"/>
            <p:cNvSpPr/>
            <p:nvPr/>
          </p:nvSpPr>
          <p:spPr>
            <a:xfrm>
              <a:off x="1981200" y="1174750"/>
              <a:ext cx="709613" cy="414338"/>
            </a:xfrm>
            <a:custGeom>
              <a:avLst/>
              <a:gdLst>
                <a:gd name="txL" fmla="*/ 0 w 447"/>
                <a:gd name="txT" fmla="*/ 0 h 261"/>
                <a:gd name="txR" fmla="*/ 447 w 447"/>
                <a:gd name="txB" fmla="*/ 261 h 261"/>
              </a:gdLst>
              <a:ahLst/>
              <a:cxnLst>
                <a:cxn ang="0">
                  <a:pos x="2" y="261"/>
                </a:cxn>
                <a:cxn ang="0">
                  <a:pos x="0" y="257"/>
                </a:cxn>
                <a:cxn ang="0">
                  <a:pos x="445" y="0"/>
                </a:cxn>
                <a:cxn ang="0">
                  <a:pos x="447" y="4"/>
                </a:cxn>
                <a:cxn ang="0">
                  <a:pos x="2" y="261"/>
                </a:cxn>
              </a:cxnLst>
              <a:rect l="txL" t="txT" r="txR" b="txB"/>
              <a:pathLst>
                <a:path w="447" h="261">
                  <a:moveTo>
                    <a:pt x="2" y="261"/>
                  </a:moveTo>
                  <a:lnTo>
                    <a:pt x="0" y="257"/>
                  </a:lnTo>
                  <a:lnTo>
                    <a:pt x="445" y="0"/>
                  </a:lnTo>
                  <a:lnTo>
                    <a:pt x="447" y="4"/>
                  </a:lnTo>
                  <a:lnTo>
                    <a:pt x="2" y="261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0" name="Freeform 877"/>
            <p:cNvSpPr/>
            <p:nvPr/>
          </p:nvSpPr>
          <p:spPr>
            <a:xfrm>
              <a:off x="1933575" y="1308100"/>
              <a:ext cx="806450" cy="149225"/>
            </a:xfrm>
            <a:custGeom>
              <a:avLst/>
              <a:gdLst>
                <a:gd name="txL" fmla="*/ 0 w 508"/>
                <a:gd name="txT" fmla="*/ 0 h 94"/>
                <a:gd name="txR" fmla="*/ 508 w 508"/>
                <a:gd name="txB" fmla="*/ 94 h 94"/>
              </a:gdLst>
              <a:ahLst/>
              <a:cxnLst>
                <a:cxn ang="0">
                  <a:pos x="1" y="94"/>
                </a:cxn>
                <a:cxn ang="0">
                  <a:pos x="0" y="89"/>
                </a:cxn>
                <a:cxn ang="0">
                  <a:pos x="507" y="0"/>
                </a:cxn>
                <a:cxn ang="0">
                  <a:pos x="508" y="5"/>
                </a:cxn>
                <a:cxn ang="0">
                  <a:pos x="1" y="94"/>
                </a:cxn>
              </a:cxnLst>
              <a:rect l="txL" t="txT" r="txR" b="txB"/>
              <a:pathLst>
                <a:path w="508" h="94">
                  <a:moveTo>
                    <a:pt x="1" y="94"/>
                  </a:moveTo>
                  <a:lnTo>
                    <a:pt x="0" y="89"/>
                  </a:lnTo>
                  <a:lnTo>
                    <a:pt x="507" y="0"/>
                  </a:lnTo>
                  <a:lnTo>
                    <a:pt x="508" y="5"/>
                  </a:lnTo>
                  <a:lnTo>
                    <a:pt x="1" y="94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1" name="Freeform 878"/>
            <p:cNvSpPr/>
            <p:nvPr/>
          </p:nvSpPr>
          <p:spPr>
            <a:xfrm>
              <a:off x="1933575" y="1308100"/>
              <a:ext cx="806450" cy="149225"/>
            </a:xfrm>
            <a:custGeom>
              <a:avLst/>
              <a:gdLst>
                <a:gd name="txL" fmla="*/ 0 w 508"/>
                <a:gd name="txT" fmla="*/ 0 h 94"/>
                <a:gd name="txR" fmla="*/ 508 w 508"/>
                <a:gd name="txB" fmla="*/ 94 h 94"/>
              </a:gdLst>
              <a:ahLst/>
              <a:cxnLst>
                <a:cxn ang="0">
                  <a:pos x="507" y="94"/>
                </a:cxn>
                <a:cxn ang="0">
                  <a:pos x="0" y="5"/>
                </a:cxn>
                <a:cxn ang="0">
                  <a:pos x="1" y="0"/>
                </a:cxn>
                <a:cxn ang="0">
                  <a:pos x="508" y="89"/>
                </a:cxn>
                <a:cxn ang="0">
                  <a:pos x="507" y="94"/>
                </a:cxn>
              </a:cxnLst>
              <a:rect l="txL" t="txT" r="txR" b="txB"/>
              <a:pathLst>
                <a:path w="508" h="94">
                  <a:moveTo>
                    <a:pt x="507" y="94"/>
                  </a:moveTo>
                  <a:lnTo>
                    <a:pt x="0" y="5"/>
                  </a:lnTo>
                  <a:lnTo>
                    <a:pt x="1" y="0"/>
                  </a:lnTo>
                  <a:lnTo>
                    <a:pt x="508" y="89"/>
                  </a:lnTo>
                  <a:lnTo>
                    <a:pt x="507" y="94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2" name="Freeform 879"/>
            <p:cNvSpPr/>
            <p:nvPr/>
          </p:nvSpPr>
          <p:spPr>
            <a:xfrm>
              <a:off x="1981200" y="1174750"/>
              <a:ext cx="709613" cy="414338"/>
            </a:xfrm>
            <a:custGeom>
              <a:avLst/>
              <a:gdLst>
                <a:gd name="txL" fmla="*/ 0 w 447"/>
                <a:gd name="txT" fmla="*/ 0 h 261"/>
                <a:gd name="txR" fmla="*/ 447 w 447"/>
                <a:gd name="txB" fmla="*/ 261 h 261"/>
              </a:gdLst>
              <a:ahLst/>
              <a:cxnLst>
                <a:cxn ang="0">
                  <a:pos x="445" y="261"/>
                </a:cxn>
                <a:cxn ang="0">
                  <a:pos x="0" y="4"/>
                </a:cxn>
                <a:cxn ang="0">
                  <a:pos x="2" y="0"/>
                </a:cxn>
                <a:cxn ang="0">
                  <a:pos x="447" y="257"/>
                </a:cxn>
                <a:cxn ang="0">
                  <a:pos x="445" y="261"/>
                </a:cxn>
              </a:cxnLst>
              <a:rect l="txL" t="txT" r="txR" b="txB"/>
              <a:pathLst>
                <a:path w="447" h="261">
                  <a:moveTo>
                    <a:pt x="445" y="261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447" y="257"/>
                  </a:lnTo>
                  <a:lnTo>
                    <a:pt x="445" y="261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3" name="Freeform 880"/>
            <p:cNvSpPr/>
            <p:nvPr/>
          </p:nvSpPr>
          <p:spPr>
            <a:xfrm>
              <a:off x="2070100" y="1066800"/>
              <a:ext cx="531813" cy="631825"/>
            </a:xfrm>
            <a:custGeom>
              <a:avLst/>
              <a:gdLst>
                <a:gd name="txL" fmla="*/ 0 w 335"/>
                <a:gd name="txT" fmla="*/ 0 h 398"/>
                <a:gd name="txR" fmla="*/ 335 w 335"/>
                <a:gd name="txB" fmla="*/ 398 h 398"/>
              </a:gdLst>
              <a:ahLst/>
              <a:cxnLst>
                <a:cxn ang="0">
                  <a:pos x="331" y="398"/>
                </a:cxn>
                <a:cxn ang="0">
                  <a:pos x="0" y="3"/>
                </a:cxn>
                <a:cxn ang="0">
                  <a:pos x="5" y="0"/>
                </a:cxn>
                <a:cxn ang="0">
                  <a:pos x="335" y="394"/>
                </a:cxn>
                <a:cxn ang="0">
                  <a:pos x="331" y="398"/>
                </a:cxn>
              </a:cxnLst>
              <a:rect l="txL" t="txT" r="txR" b="txB"/>
              <a:pathLst>
                <a:path w="335" h="398">
                  <a:moveTo>
                    <a:pt x="331" y="398"/>
                  </a:moveTo>
                  <a:lnTo>
                    <a:pt x="0" y="3"/>
                  </a:lnTo>
                  <a:lnTo>
                    <a:pt x="5" y="0"/>
                  </a:lnTo>
                  <a:lnTo>
                    <a:pt x="335" y="394"/>
                  </a:lnTo>
                  <a:lnTo>
                    <a:pt x="331" y="398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4" name="Freeform 881"/>
            <p:cNvSpPr/>
            <p:nvPr/>
          </p:nvSpPr>
          <p:spPr>
            <a:xfrm>
              <a:off x="2193925" y="998537"/>
              <a:ext cx="285750" cy="768350"/>
            </a:xfrm>
            <a:custGeom>
              <a:avLst/>
              <a:gdLst>
                <a:gd name="txL" fmla="*/ 0 w 180"/>
                <a:gd name="txT" fmla="*/ 0 h 484"/>
                <a:gd name="txR" fmla="*/ 180 w 180"/>
                <a:gd name="txB" fmla="*/ 484 h 484"/>
              </a:gdLst>
              <a:ahLst/>
              <a:cxnLst>
                <a:cxn ang="0">
                  <a:pos x="175" y="484"/>
                </a:cxn>
                <a:cxn ang="0">
                  <a:pos x="0" y="1"/>
                </a:cxn>
                <a:cxn ang="0">
                  <a:pos x="4" y="0"/>
                </a:cxn>
                <a:cxn ang="0">
                  <a:pos x="180" y="483"/>
                </a:cxn>
                <a:cxn ang="0">
                  <a:pos x="175" y="484"/>
                </a:cxn>
              </a:cxnLst>
              <a:rect l="txL" t="txT" r="txR" b="txB"/>
              <a:pathLst>
                <a:path w="180" h="484">
                  <a:moveTo>
                    <a:pt x="175" y="484"/>
                  </a:moveTo>
                  <a:lnTo>
                    <a:pt x="0" y="1"/>
                  </a:lnTo>
                  <a:lnTo>
                    <a:pt x="4" y="0"/>
                  </a:lnTo>
                  <a:lnTo>
                    <a:pt x="180" y="483"/>
                  </a:lnTo>
                  <a:lnTo>
                    <a:pt x="175" y="484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5" name="Rectangle 882"/>
            <p:cNvSpPr/>
            <p:nvPr/>
          </p:nvSpPr>
          <p:spPr>
            <a:xfrm>
              <a:off x="2333625" y="974725"/>
              <a:ext cx="6350" cy="815975"/>
            </a:xfrm>
            <a:prstGeom prst="rect">
              <a:avLst/>
            </a:pr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6" name="Oval 883"/>
            <p:cNvSpPr/>
            <p:nvPr/>
          </p:nvSpPr>
          <p:spPr>
            <a:xfrm>
              <a:off x="555625" y="1362075"/>
              <a:ext cx="39688" cy="41275"/>
            </a:xfrm>
            <a:prstGeom prst="ellipse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7" name="Oval 884"/>
            <p:cNvSpPr/>
            <p:nvPr/>
          </p:nvSpPr>
          <p:spPr>
            <a:xfrm>
              <a:off x="523875" y="1330325"/>
              <a:ext cx="104775" cy="103188"/>
            </a:xfrm>
            <a:prstGeom prst="ellipse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8" name="Freeform 885"/>
            <p:cNvSpPr/>
            <p:nvPr/>
          </p:nvSpPr>
          <p:spPr>
            <a:xfrm>
              <a:off x="320675" y="858837"/>
              <a:ext cx="779463" cy="520700"/>
            </a:xfrm>
            <a:custGeom>
              <a:avLst/>
              <a:gdLst>
                <a:gd name="txL" fmla="*/ 0 w 454"/>
                <a:gd name="txT" fmla="*/ 0 h 303"/>
                <a:gd name="txR" fmla="*/ 454 w 454"/>
                <a:gd name="txB" fmla="*/ 303 h 303"/>
              </a:gdLst>
              <a:ahLst/>
              <a:cxnLst>
                <a:cxn ang="0">
                  <a:pos x="454" y="303"/>
                </a:cxn>
                <a:cxn ang="0">
                  <a:pos x="149" y="0"/>
                </a:cxn>
                <a:cxn ang="0">
                  <a:pos x="1" y="38"/>
                </a:cxn>
                <a:cxn ang="0">
                  <a:pos x="0" y="39"/>
                </a:cxn>
                <a:cxn ang="0">
                  <a:pos x="14" y="46"/>
                </a:cxn>
                <a:cxn ang="0">
                  <a:pos x="19" y="48"/>
                </a:cxn>
                <a:cxn ang="0">
                  <a:pos x="149" y="18"/>
                </a:cxn>
                <a:cxn ang="0">
                  <a:pos x="435" y="286"/>
                </a:cxn>
                <a:cxn ang="0">
                  <a:pos x="454" y="303"/>
                </a:cxn>
              </a:cxnLst>
              <a:rect l="txL" t="txT" r="txR" b="txB"/>
              <a:pathLst>
                <a:path w="454" h="303">
                  <a:moveTo>
                    <a:pt x="454" y="303"/>
                  </a:moveTo>
                  <a:cubicBezTo>
                    <a:pt x="452" y="136"/>
                    <a:pt x="316" y="0"/>
                    <a:pt x="149" y="0"/>
                  </a:cubicBezTo>
                  <a:cubicBezTo>
                    <a:pt x="97" y="0"/>
                    <a:pt x="46" y="13"/>
                    <a:pt x="1" y="38"/>
                  </a:cubicBezTo>
                  <a:cubicBezTo>
                    <a:pt x="1" y="38"/>
                    <a:pt x="1" y="39"/>
                    <a:pt x="0" y="39"/>
                  </a:cubicBezTo>
                  <a:cubicBezTo>
                    <a:pt x="5" y="41"/>
                    <a:pt x="9" y="43"/>
                    <a:pt x="14" y="46"/>
                  </a:cubicBezTo>
                  <a:cubicBezTo>
                    <a:pt x="15" y="47"/>
                    <a:pt x="17" y="48"/>
                    <a:pt x="19" y="48"/>
                  </a:cubicBezTo>
                  <a:cubicBezTo>
                    <a:pt x="59" y="28"/>
                    <a:pt x="104" y="18"/>
                    <a:pt x="149" y="18"/>
                  </a:cubicBezTo>
                  <a:cubicBezTo>
                    <a:pt x="301" y="18"/>
                    <a:pt x="426" y="136"/>
                    <a:pt x="435" y="286"/>
                  </a:cubicBezTo>
                  <a:cubicBezTo>
                    <a:pt x="442" y="292"/>
                    <a:pt x="448" y="297"/>
                    <a:pt x="454" y="303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69" name="Oval 886"/>
            <p:cNvSpPr/>
            <p:nvPr/>
          </p:nvSpPr>
          <p:spPr>
            <a:xfrm>
              <a:off x="2316162" y="1362075"/>
              <a:ext cx="41275" cy="41275"/>
            </a:xfrm>
            <a:prstGeom prst="ellipse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0" name="Oval 887"/>
            <p:cNvSpPr/>
            <p:nvPr/>
          </p:nvSpPr>
          <p:spPr>
            <a:xfrm>
              <a:off x="2257425" y="1301750"/>
              <a:ext cx="161925" cy="161925"/>
            </a:xfrm>
            <a:prstGeom prst="ellipse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1" name="Oval 888"/>
            <p:cNvSpPr/>
            <p:nvPr/>
          </p:nvSpPr>
          <p:spPr>
            <a:xfrm>
              <a:off x="2284412" y="1330325"/>
              <a:ext cx="103188" cy="103188"/>
            </a:xfrm>
            <a:prstGeom prst="ellipse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2" name="Oval 889"/>
            <p:cNvSpPr/>
            <p:nvPr/>
          </p:nvSpPr>
          <p:spPr>
            <a:xfrm>
              <a:off x="1460500" y="1385887"/>
              <a:ext cx="312738" cy="314325"/>
            </a:xfrm>
            <a:prstGeom prst="ellipse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3" name="Oval 890"/>
            <p:cNvSpPr/>
            <p:nvPr/>
          </p:nvSpPr>
          <p:spPr>
            <a:xfrm>
              <a:off x="1565275" y="1490662"/>
              <a:ext cx="104775" cy="104775"/>
            </a:xfrm>
            <a:prstGeom prst="ellipse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4" name="Freeform 891"/>
            <p:cNvSpPr>
              <a:spLocks noEditPoints="1"/>
            </p:cNvSpPr>
            <p:nvPr/>
          </p:nvSpPr>
          <p:spPr>
            <a:xfrm>
              <a:off x="104775" y="912812"/>
              <a:ext cx="941388" cy="939800"/>
            </a:xfrm>
            <a:custGeom>
              <a:avLst/>
              <a:gdLst>
                <a:gd name="txL" fmla="*/ 0 w 549"/>
                <a:gd name="txT" fmla="*/ 0 h 548"/>
                <a:gd name="txR" fmla="*/ 549 w 549"/>
                <a:gd name="txB" fmla="*/ 548 h 548"/>
              </a:gdLst>
              <a:ahLst/>
              <a:cxnLst>
                <a:cxn ang="0">
                  <a:pos x="275" y="0"/>
                </a:cxn>
                <a:cxn ang="0">
                  <a:pos x="0" y="274"/>
                </a:cxn>
                <a:cxn ang="0">
                  <a:pos x="275" y="548"/>
                </a:cxn>
                <a:cxn ang="0">
                  <a:pos x="549" y="274"/>
                </a:cxn>
                <a:cxn ang="0">
                  <a:pos x="275" y="0"/>
                </a:cxn>
                <a:cxn ang="0">
                  <a:pos x="275" y="524"/>
                </a:cxn>
                <a:cxn ang="0">
                  <a:pos x="25" y="274"/>
                </a:cxn>
                <a:cxn ang="0">
                  <a:pos x="275" y="24"/>
                </a:cxn>
                <a:cxn ang="0">
                  <a:pos x="525" y="274"/>
                </a:cxn>
                <a:cxn ang="0">
                  <a:pos x="275" y="524"/>
                </a:cxn>
              </a:cxnLst>
              <a:rect l="txL" t="txT" r="txR" b="txB"/>
              <a:pathLst>
                <a:path w="549" h="548">
                  <a:moveTo>
                    <a:pt x="275" y="0"/>
                  </a:moveTo>
                  <a:cubicBezTo>
                    <a:pt x="123" y="0"/>
                    <a:pt x="0" y="123"/>
                    <a:pt x="0" y="274"/>
                  </a:cubicBezTo>
                  <a:cubicBezTo>
                    <a:pt x="0" y="426"/>
                    <a:pt x="123" y="548"/>
                    <a:pt x="275" y="548"/>
                  </a:cubicBezTo>
                  <a:cubicBezTo>
                    <a:pt x="426" y="548"/>
                    <a:pt x="549" y="426"/>
                    <a:pt x="549" y="274"/>
                  </a:cubicBezTo>
                  <a:cubicBezTo>
                    <a:pt x="549" y="123"/>
                    <a:pt x="426" y="0"/>
                    <a:pt x="275" y="0"/>
                  </a:cubicBezTo>
                  <a:close/>
                  <a:moveTo>
                    <a:pt x="275" y="524"/>
                  </a:moveTo>
                  <a:cubicBezTo>
                    <a:pt x="137" y="524"/>
                    <a:pt x="25" y="412"/>
                    <a:pt x="25" y="274"/>
                  </a:cubicBezTo>
                  <a:cubicBezTo>
                    <a:pt x="25" y="136"/>
                    <a:pt x="137" y="24"/>
                    <a:pt x="275" y="24"/>
                  </a:cubicBezTo>
                  <a:cubicBezTo>
                    <a:pt x="413" y="24"/>
                    <a:pt x="525" y="136"/>
                    <a:pt x="525" y="274"/>
                  </a:cubicBezTo>
                  <a:cubicBezTo>
                    <a:pt x="525" y="412"/>
                    <a:pt x="413" y="524"/>
                    <a:pt x="275" y="524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5" name="Freeform 892"/>
            <p:cNvSpPr>
              <a:spLocks noEditPoints="1"/>
            </p:cNvSpPr>
            <p:nvPr/>
          </p:nvSpPr>
          <p:spPr>
            <a:xfrm>
              <a:off x="1866900" y="912812"/>
              <a:ext cx="939800" cy="939800"/>
            </a:xfrm>
            <a:custGeom>
              <a:avLst/>
              <a:gdLst>
                <a:gd name="txL" fmla="*/ 0 w 548"/>
                <a:gd name="txT" fmla="*/ 0 h 548"/>
                <a:gd name="txR" fmla="*/ 548 w 548"/>
                <a:gd name="txB" fmla="*/ 548 h 548"/>
              </a:gdLst>
              <a:ahLst/>
              <a:cxnLst>
                <a:cxn ang="0">
                  <a:pos x="274" y="0"/>
                </a:cxn>
                <a:cxn ang="0">
                  <a:pos x="0" y="274"/>
                </a:cxn>
                <a:cxn ang="0">
                  <a:pos x="274" y="548"/>
                </a:cxn>
                <a:cxn ang="0">
                  <a:pos x="548" y="274"/>
                </a:cxn>
                <a:cxn ang="0">
                  <a:pos x="274" y="0"/>
                </a:cxn>
                <a:cxn ang="0">
                  <a:pos x="274" y="524"/>
                </a:cxn>
                <a:cxn ang="0">
                  <a:pos x="24" y="274"/>
                </a:cxn>
                <a:cxn ang="0">
                  <a:pos x="274" y="24"/>
                </a:cxn>
                <a:cxn ang="0">
                  <a:pos x="524" y="274"/>
                </a:cxn>
                <a:cxn ang="0">
                  <a:pos x="274" y="524"/>
                </a:cxn>
              </a:cxnLst>
              <a:rect l="txL" t="txT" r="txR" b="txB"/>
              <a:pathLst>
                <a:path w="548" h="548">
                  <a:moveTo>
                    <a:pt x="274" y="0"/>
                  </a:moveTo>
                  <a:cubicBezTo>
                    <a:pt x="123" y="0"/>
                    <a:pt x="0" y="123"/>
                    <a:pt x="0" y="274"/>
                  </a:cubicBezTo>
                  <a:cubicBezTo>
                    <a:pt x="0" y="426"/>
                    <a:pt x="123" y="548"/>
                    <a:pt x="274" y="548"/>
                  </a:cubicBezTo>
                  <a:cubicBezTo>
                    <a:pt x="426" y="548"/>
                    <a:pt x="548" y="426"/>
                    <a:pt x="548" y="274"/>
                  </a:cubicBezTo>
                  <a:cubicBezTo>
                    <a:pt x="548" y="123"/>
                    <a:pt x="426" y="0"/>
                    <a:pt x="274" y="0"/>
                  </a:cubicBezTo>
                  <a:close/>
                  <a:moveTo>
                    <a:pt x="274" y="524"/>
                  </a:moveTo>
                  <a:cubicBezTo>
                    <a:pt x="136" y="524"/>
                    <a:pt x="24" y="412"/>
                    <a:pt x="24" y="274"/>
                  </a:cubicBezTo>
                  <a:cubicBezTo>
                    <a:pt x="24" y="136"/>
                    <a:pt x="136" y="24"/>
                    <a:pt x="274" y="24"/>
                  </a:cubicBezTo>
                  <a:cubicBezTo>
                    <a:pt x="412" y="24"/>
                    <a:pt x="524" y="136"/>
                    <a:pt x="524" y="274"/>
                  </a:cubicBezTo>
                  <a:cubicBezTo>
                    <a:pt x="524" y="412"/>
                    <a:pt x="412" y="524"/>
                    <a:pt x="274" y="524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6" name="Freeform 893"/>
            <p:cNvSpPr>
              <a:spLocks noEditPoints="1"/>
            </p:cNvSpPr>
            <p:nvPr/>
          </p:nvSpPr>
          <p:spPr>
            <a:xfrm>
              <a:off x="147637" y="954087"/>
              <a:ext cx="857250" cy="857250"/>
            </a:xfrm>
            <a:custGeom>
              <a:avLst/>
              <a:gdLst>
                <a:gd name="txL" fmla="*/ 0 w 500"/>
                <a:gd name="txT" fmla="*/ 0 h 500"/>
                <a:gd name="txR" fmla="*/ 500 w 500"/>
                <a:gd name="txB" fmla="*/ 500 h 500"/>
              </a:gdLst>
              <a:ahLst/>
              <a:cxnLst>
                <a:cxn ang="0">
                  <a:pos x="250" y="0"/>
                </a:cxn>
                <a:cxn ang="0">
                  <a:pos x="0" y="250"/>
                </a:cxn>
                <a:cxn ang="0">
                  <a:pos x="250" y="500"/>
                </a:cxn>
                <a:cxn ang="0">
                  <a:pos x="500" y="250"/>
                </a:cxn>
                <a:cxn ang="0">
                  <a:pos x="250" y="0"/>
                </a:cxn>
                <a:cxn ang="0">
                  <a:pos x="250" y="487"/>
                </a:cxn>
                <a:cxn ang="0">
                  <a:pos x="13" y="250"/>
                </a:cxn>
                <a:cxn ang="0">
                  <a:pos x="250" y="13"/>
                </a:cxn>
                <a:cxn ang="0">
                  <a:pos x="487" y="250"/>
                </a:cxn>
                <a:cxn ang="0">
                  <a:pos x="250" y="487"/>
                </a:cxn>
              </a:cxnLst>
              <a:rect l="txL" t="txT" r="txR" b="txB"/>
              <a:pathLst>
                <a:path w="500" h="500">
                  <a:moveTo>
                    <a:pt x="250" y="0"/>
                  </a:moveTo>
                  <a:cubicBezTo>
                    <a:pt x="112" y="0"/>
                    <a:pt x="0" y="112"/>
                    <a:pt x="0" y="250"/>
                  </a:cubicBezTo>
                  <a:cubicBezTo>
                    <a:pt x="0" y="388"/>
                    <a:pt x="112" y="500"/>
                    <a:pt x="250" y="500"/>
                  </a:cubicBezTo>
                  <a:cubicBezTo>
                    <a:pt x="388" y="500"/>
                    <a:pt x="500" y="388"/>
                    <a:pt x="500" y="250"/>
                  </a:cubicBezTo>
                  <a:cubicBezTo>
                    <a:pt x="500" y="112"/>
                    <a:pt x="388" y="0"/>
                    <a:pt x="250" y="0"/>
                  </a:cubicBezTo>
                  <a:close/>
                  <a:moveTo>
                    <a:pt x="250" y="487"/>
                  </a:moveTo>
                  <a:cubicBezTo>
                    <a:pt x="119" y="487"/>
                    <a:pt x="13" y="381"/>
                    <a:pt x="13" y="250"/>
                  </a:cubicBezTo>
                  <a:cubicBezTo>
                    <a:pt x="13" y="119"/>
                    <a:pt x="119" y="13"/>
                    <a:pt x="250" y="13"/>
                  </a:cubicBezTo>
                  <a:cubicBezTo>
                    <a:pt x="380" y="13"/>
                    <a:pt x="487" y="119"/>
                    <a:pt x="487" y="250"/>
                  </a:cubicBezTo>
                  <a:cubicBezTo>
                    <a:pt x="487" y="381"/>
                    <a:pt x="380" y="487"/>
                    <a:pt x="250" y="487"/>
                  </a:cubicBez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7" name="Freeform 894"/>
            <p:cNvSpPr>
              <a:spLocks noEditPoints="1"/>
            </p:cNvSpPr>
            <p:nvPr/>
          </p:nvSpPr>
          <p:spPr>
            <a:xfrm>
              <a:off x="1908175" y="954087"/>
              <a:ext cx="857250" cy="857250"/>
            </a:xfrm>
            <a:custGeom>
              <a:avLst/>
              <a:gdLst>
                <a:gd name="txL" fmla="*/ 0 w 500"/>
                <a:gd name="txT" fmla="*/ 0 h 500"/>
                <a:gd name="txR" fmla="*/ 500 w 500"/>
                <a:gd name="txB" fmla="*/ 500 h 500"/>
              </a:gdLst>
              <a:ahLst/>
              <a:cxnLst>
                <a:cxn ang="0">
                  <a:pos x="250" y="0"/>
                </a:cxn>
                <a:cxn ang="0">
                  <a:pos x="0" y="250"/>
                </a:cxn>
                <a:cxn ang="0">
                  <a:pos x="250" y="500"/>
                </a:cxn>
                <a:cxn ang="0">
                  <a:pos x="500" y="250"/>
                </a:cxn>
                <a:cxn ang="0">
                  <a:pos x="250" y="0"/>
                </a:cxn>
                <a:cxn ang="0">
                  <a:pos x="250" y="487"/>
                </a:cxn>
                <a:cxn ang="0">
                  <a:pos x="13" y="250"/>
                </a:cxn>
                <a:cxn ang="0">
                  <a:pos x="250" y="13"/>
                </a:cxn>
                <a:cxn ang="0">
                  <a:pos x="487" y="250"/>
                </a:cxn>
                <a:cxn ang="0">
                  <a:pos x="250" y="487"/>
                </a:cxn>
              </a:cxnLst>
              <a:rect l="txL" t="txT" r="txR" b="txB"/>
              <a:pathLst>
                <a:path w="500" h="500">
                  <a:moveTo>
                    <a:pt x="250" y="0"/>
                  </a:moveTo>
                  <a:cubicBezTo>
                    <a:pt x="112" y="0"/>
                    <a:pt x="0" y="112"/>
                    <a:pt x="0" y="250"/>
                  </a:cubicBezTo>
                  <a:cubicBezTo>
                    <a:pt x="0" y="388"/>
                    <a:pt x="112" y="500"/>
                    <a:pt x="250" y="500"/>
                  </a:cubicBezTo>
                  <a:cubicBezTo>
                    <a:pt x="388" y="500"/>
                    <a:pt x="500" y="388"/>
                    <a:pt x="500" y="250"/>
                  </a:cubicBezTo>
                  <a:cubicBezTo>
                    <a:pt x="500" y="112"/>
                    <a:pt x="388" y="0"/>
                    <a:pt x="250" y="0"/>
                  </a:cubicBezTo>
                  <a:close/>
                  <a:moveTo>
                    <a:pt x="250" y="487"/>
                  </a:moveTo>
                  <a:cubicBezTo>
                    <a:pt x="119" y="487"/>
                    <a:pt x="13" y="381"/>
                    <a:pt x="13" y="250"/>
                  </a:cubicBezTo>
                  <a:cubicBezTo>
                    <a:pt x="13" y="119"/>
                    <a:pt x="119" y="13"/>
                    <a:pt x="250" y="13"/>
                  </a:cubicBezTo>
                  <a:cubicBezTo>
                    <a:pt x="381" y="13"/>
                    <a:pt x="487" y="119"/>
                    <a:pt x="487" y="250"/>
                  </a:cubicBezTo>
                  <a:cubicBezTo>
                    <a:pt x="487" y="381"/>
                    <a:pt x="381" y="487"/>
                    <a:pt x="250" y="487"/>
                  </a:cubicBez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8" name="Freeform 895"/>
            <p:cNvSpPr/>
            <p:nvPr/>
          </p:nvSpPr>
          <p:spPr>
            <a:xfrm>
              <a:off x="1820862" y="858837"/>
              <a:ext cx="935038" cy="438150"/>
            </a:xfrm>
            <a:custGeom>
              <a:avLst/>
              <a:gdLst>
                <a:gd name="txL" fmla="*/ 0 w 546"/>
                <a:gd name="txT" fmla="*/ 0 h 255"/>
                <a:gd name="txR" fmla="*/ 546 w 546"/>
                <a:gd name="txB" fmla="*/ 255 h 255"/>
              </a:gdLst>
              <a:ahLst/>
              <a:cxnLst>
                <a:cxn ang="0">
                  <a:pos x="519" y="117"/>
                </a:cxn>
                <a:cxn ang="0">
                  <a:pos x="546" y="123"/>
                </a:cxn>
                <a:cxn ang="0">
                  <a:pos x="301" y="0"/>
                </a:cxn>
                <a:cxn ang="0">
                  <a:pos x="0" y="255"/>
                </a:cxn>
                <a:cxn ang="0">
                  <a:pos x="20" y="247"/>
                </a:cxn>
                <a:cxn ang="0">
                  <a:pos x="301" y="18"/>
                </a:cxn>
                <a:cxn ang="0">
                  <a:pos x="519" y="117"/>
                </a:cxn>
              </a:cxnLst>
              <a:rect l="txL" t="txT" r="txR" b="txB"/>
              <a:pathLst>
                <a:path w="546" h="255">
                  <a:moveTo>
                    <a:pt x="519" y="117"/>
                  </a:moveTo>
                  <a:cubicBezTo>
                    <a:pt x="528" y="119"/>
                    <a:pt x="537" y="121"/>
                    <a:pt x="546" y="123"/>
                  </a:cubicBezTo>
                  <a:cubicBezTo>
                    <a:pt x="488" y="46"/>
                    <a:pt x="398" y="0"/>
                    <a:pt x="301" y="0"/>
                  </a:cubicBezTo>
                  <a:cubicBezTo>
                    <a:pt x="152" y="0"/>
                    <a:pt x="24" y="109"/>
                    <a:pt x="0" y="255"/>
                  </a:cubicBezTo>
                  <a:cubicBezTo>
                    <a:pt x="6" y="252"/>
                    <a:pt x="13" y="250"/>
                    <a:pt x="20" y="247"/>
                  </a:cubicBezTo>
                  <a:cubicBezTo>
                    <a:pt x="47" y="115"/>
                    <a:pt x="164" y="18"/>
                    <a:pt x="301" y="18"/>
                  </a:cubicBezTo>
                  <a:cubicBezTo>
                    <a:pt x="385" y="18"/>
                    <a:pt x="464" y="54"/>
                    <a:pt x="519" y="117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79" name="Freeform 896"/>
            <p:cNvSpPr/>
            <p:nvPr/>
          </p:nvSpPr>
          <p:spPr>
            <a:xfrm>
              <a:off x="1865312" y="858837"/>
              <a:ext cx="488950" cy="538163"/>
            </a:xfrm>
            <a:custGeom>
              <a:avLst/>
              <a:gdLst>
                <a:gd name="txL" fmla="*/ 0 w 285"/>
                <a:gd name="txT" fmla="*/ 0 h 314"/>
                <a:gd name="txR" fmla="*/ 285 w 285"/>
                <a:gd name="txB" fmla="*/ 314 h 314"/>
              </a:gdLst>
              <a:ahLst/>
              <a:cxnLst>
                <a:cxn ang="0">
                  <a:pos x="283" y="302"/>
                </a:cxn>
                <a:cxn ang="0">
                  <a:pos x="184" y="132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2" y="11"/>
                </a:cxn>
                <a:cxn ang="0">
                  <a:pos x="0" y="13"/>
                </a:cxn>
                <a:cxn ang="0">
                  <a:pos x="4" y="17"/>
                </a:cxn>
                <a:cxn ang="0">
                  <a:pos x="171" y="143"/>
                </a:cxn>
                <a:cxn ang="0">
                  <a:pos x="267" y="308"/>
                </a:cxn>
                <a:cxn ang="0">
                  <a:pos x="275" y="314"/>
                </a:cxn>
                <a:cxn ang="0">
                  <a:pos x="278" y="313"/>
                </a:cxn>
                <a:cxn ang="0">
                  <a:pos x="283" y="302"/>
                </a:cxn>
              </a:cxnLst>
              <a:rect l="txL" t="txT" r="txR" b="txB"/>
              <a:pathLst>
                <a:path w="285" h="314">
                  <a:moveTo>
                    <a:pt x="283" y="302"/>
                  </a:moveTo>
                  <a:cubicBezTo>
                    <a:pt x="282" y="299"/>
                    <a:pt x="256" y="220"/>
                    <a:pt x="184" y="132"/>
                  </a:cubicBezTo>
                  <a:cubicBezTo>
                    <a:pt x="119" y="53"/>
                    <a:pt x="16" y="3"/>
                    <a:pt x="11" y="1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4"/>
                    <a:pt x="4" y="8"/>
                    <a:pt x="2" y="11"/>
                  </a:cubicBezTo>
                  <a:cubicBezTo>
                    <a:pt x="2" y="12"/>
                    <a:pt x="1" y="13"/>
                    <a:pt x="0" y="13"/>
                  </a:cubicBezTo>
                  <a:cubicBezTo>
                    <a:pt x="1" y="15"/>
                    <a:pt x="2" y="16"/>
                    <a:pt x="4" y="17"/>
                  </a:cubicBezTo>
                  <a:cubicBezTo>
                    <a:pt x="5" y="17"/>
                    <a:pt x="108" y="67"/>
                    <a:pt x="171" y="143"/>
                  </a:cubicBezTo>
                  <a:cubicBezTo>
                    <a:pt x="241" y="228"/>
                    <a:pt x="267" y="307"/>
                    <a:pt x="267" y="308"/>
                  </a:cubicBezTo>
                  <a:cubicBezTo>
                    <a:pt x="268" y="311"/>
                    <a:pt x="271" y="314"/>
                    <a:pt x="275" y="314"/>
                  </a:cubicBezTo>
                  <a:cubicBezTo>
                    <a:pt x="276" y="314"/>
                    <a:pt x="277" y="314"/>
                    <a:pt x="278" y="313"/>
                  </a:cubicBezTo>
                  <a:cubicBezTo>
                    <a:pt x="282" y="312"/>
                    <a:pt x="285" y="307"/>
                    <a:pt x="283" y="302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0" name="Freeform 897"/>
            <p:cNvSpPr/>
            <p:nvPr/>
          </p:nvSpPr>
          <p:spPr>
            <a:xfrm>
              <a:off x="806450" y="614362"/>
              <a:ext cx="938213" cy="542925"/>
            </a:xfrm>
            <a:custGeom>
              <a:avLst/>
              <a:gdLst>
                <a:gd name="txL" fmla="*/ 0 w 547"/>
                <a:gd name="txT" fmla="*/ 0 h 317"/>
                <a:gd name="txR" fmla="*/ 547 w 547"/>
                <a:gd name="txB" fmla="*/ 317 h 317"/>
              </a:gdLst>
              <a:ahLst/>
              <a:cxnLst>
                <a:cxn ang="0">
                  <a:pos x="544" y="303"/>
                </a:cxn>
                <a:cxn ang="0">
                  <a:pos x="523" y="269"/>
                </a:cxn>
                <a:cxn ang="0">
                  <a:pos x="499" y="238"/>
                </a:cxn>
                <a:cxn ang="0">
                  <a:pos x="445" y="181"/>
                </a:cxn>
                <a:cxn ang="0">
                  <a:pos x="318" y="88"/>
                </a:cxn>
                <a:cxn ang="0">
                  <a:pos x="173" y="25"/>
                </a:cxn>
                <a:cxn ang="0">
                  <a:pos x="96" y="7"/>
                </a:cxn>
                <a:cxn ang="0">
                  <a:pos x="56" y="1"/>
                </a:cxn>
                <a:cxn ang="0">
                  <a:pos x="36" y="0"/>
                </a:cxn>
                <a:cxn ang="0">
                  <a:pos x="27" y="0"/>
                </a:cxn>
                <a:cxn ang="0">
                  <a:pos x="21" y="5"/>
                </a:cxn>
                <a:cxn ang="0">
                  <a:pos x="0" y="40"/>
                </a:cxn>
                <a:cxn ang="0">
                  <a:pos x="18" y="46"/>
                </a:cxn>
                <a:cxn ang="0">
                  <a:pos x="26" y="45"/>
                </a:cxn>
                <a:cxn ang="0">
                  <a:pos x="35" y="45"/>
                </a:cxn>
                <a:cxn ang="0">
                  <a:pos x="53" y="46"/>
                </a:cxn>
                <a:cxn ang="0">
                  <a:pos x="90" y="49"/>
                </a:cxn>
                <a:cxn ang="0">
                  <a:pos x="163" y="63"/>
                </a:cxn>
                <a:cxn ang="0">
                  <a:pos x="303" y="116"/>
                </a:cxn>
                <a:cxn ang="0">
                  <a:pos x="428" y="199"/>
                </a:cxn>
                <a:cxn ang="0">
                  <a:pos x="483" y="252"/>
                </a:cxn>
                <a:cxn ang="0">
                  <a:pos x="507" y="281"/>
                </a:cxn>
                <a:cxn ang="0">
                  <a:pos x="529" y="311"/>
                </a:cxn>
                <a:cxn ang="0">
                  <a:pos x="529" y="312"/>
                </a:cxn>
                <a:cxn ang="0">
                  <a:pos x="541" y="315"/>
                </a:cxn>
                <a:cxn ang="0">
                  <a:pos x="544" y="303"/>
                </a:cxn>
              </a:cxnLst>
              <a:rect l="txL" t="txT" r="txR" b="txB"/>
              <a:pathLst>
                <a:path w="547" h="317">
                  <a:moveTo>
                    <a:pt x="544" y="303"/>
                  </a:moveTo>
                  <a:cubicBezTo>
                    <a:pt x="538" y="291"/>
                    <a:pt x="530" y="280"/>
                    <a:pt x="523" y="269"/>
                  </a:cubicBezTo>
                  <a:cubicBezTo>
                    <a:pt x="515" y="259"/>
                    <a:pt x="507" y="248"/>
                    <a:pt x="499" y="238"/>
                  </a:cubicBezTo>
                  <a:cubicBezTo>
                    <a:pt x="482" y="218"/>
                    <a:pt x="464" y="199"/>
                    <a:pt x="445" y="181"/>
                  </a:cubicBezTo>
                  <a:cubicBezTo>
                    <a:pt x="407" y="145"/>
                    <a:pt x="364" y="114"/>
                    <a:pt x="318" y="88"/>
                  </a:cubicBezTo>
                  <a:cubicBezTo>
                    <a:pt x="273" y="62"/>
                    <a:pt x="224" y="41"/>
                    <a:pt x="173" y="25"/>
                  </a:cubicBezTo>
                  <a:cubicBezTo>
                    <a:pt x="148" y="17"/>
                    <a:pt x="122" y="11"/>
                    <a:pt x="96" y="7"/>
                  </a:cubicBezTo>
                  <a:cubicBezTo>
                    <a:pt x="83" y="4"/>
                    <a:pt x="70" y="3"/>
                    <a:pt x="56" y="1"/>
                  </a:cubicBezTo>
                  <a:cubicBezTo>
                    <a:pt x="49" y="1"/>
                    <a:pt x="43" y="0"/>
                    <a:pt x="36" y="0"/>
                  </a:cubicBezTo>
                  <a:cubicBezTo>
                    <a:pt x="33" y="0"/>
                    <a:pt x="30" y="0"/>
                    <a:pt x="27" y="0"/>
                  </a:cubicBezTo>
                  <a:cubicBezTo>
                    <a:pt x="25" y="1"/>
                    <a:pt x="23" y="3"/>
                    <a:pt x="21" y="5"/>
                  </a:cubicBezTo>
                  <a:cubicBezTo>
                    <a:pt x="13" y="15"/>
                    <a:pt x="6" y="28"/>
                    <a:pt x="0" y="40"/>
                  </a:cubicBezTo>
                  <a:cubicBezTo>
                    <a:pt x="4" y="44"/>
                    <a:pt x="11" y="46"/>
                    <a:pt x="18" y="46"/>
                  </a:cubicBezTo>
                  <a:cubicBezTo>
                    <a:pt x="20" y="46"/>
                    <a:pt x="23" y="45"/>
                    <a:pt x="26" y="45"/>
                  </a:cubicBezTo>
                  <a:cubicBezTo>
                    <a:pt x="29" y="45"/>
                    <a:pt x="32" y="45"/>
                    <a:pt x="35" y="45"/>
                  </a:cubicBezTo>
                  <a:cubicBezTo>
                    <a:pt x="41" y="45"/>
                    <a:pt x="47" y="45"/>
                    <a:pt x="53" y="46"/>
                  </a:cubicBezTo>
                  <a:cubicBezTo>
                    <a:pt x="65" y="46"/>
                    <a:pt x="77" y="47"/>
                    <a:pt x="90" y="49"/>
                  </a:cubicBezTo>
                  <a:cubicBezTo>
                    <a:pt x="114" y="52"/>
                    <a:pt x="139" y="57"/>
                    <a:pt x="163" y="63"/>
                  </a:cubicBezTo>
                  <a:cubicBezTo>
                    <a:pt x="211" y="75"/>
                    <a:pt x="258" y="93"/>
                    <a:pt x="303" y="116"/>
                  </a:cubicBezTo>
                  <a:cubicBezTo>
                    <a:pt x="348" y="139"/>
                    <a:pt x="390" y="167"/>
                    <a:pt x="428" y="199"/>
                  </a:cubicBezTo>
                  <a:cubicBezTo>
                    <a:pt x="448" y="216"/>
                    <a:pt x="466" y="233"/>
                    <a:pt x="483" y="252"/>
                  </a:cubicBezTo>
                  <a:cubicBezTo>
                    <a:pt x="491" y="261"/>
                    <a:pt x="500" y="271"/>
                    <a:pt x="507" y="281"/>
                  </a:cubicBezTo>
                  <a:cubicBezTo>
                    <a:pt x="515" y="291"/>
                    <a:pt x="523" y="301"/>
                    <a:pt x="529" y="311"/>
                  </a:cubicBezTo>
                  <a:cubicBezTo>
                    <a:pt x="529" y="312"/>
                    <a:pt x="529" y="312"/>
                    <a:pt x="529" y="312"/>
                  </a:cubicBezTo>
                  <a:cubicBezTo>
                    <a:pt x="532" y="316"/>
                    <a:pt x="537" y="317"/>
                    <a:pt x="541" y="315"/>
                  </a:cubicBezTo>
                  <a:cubicBezTo>
                    <a:pt x="545" y="312"/>
                    <a:pt x="547" y="307"/>
                    <a:pt x="544" y="30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1" name="Freeform 898"/>
            <p:cNvSpPr/>
            <p:nvPr/>
          </p:nvSpPr>
          <p:spPr>
            <a:xfrm>
              <a:off x="733425" y="754062"/>
              <a:ext cx="1622425" cy="885825"/>
            </a:xfrm>
            <a:custGeom>
              <a:avLst/>
              <a:gdLst>
                <a:gd name="txL" fmla="*/ 0 w 946"/>
                <a:gd name="txT" fmla="*/ 0 h 516"/>
                <a:gd name="txR" fmla="*/ 946 w 946"/>
                <a:gd name="txB" fmla="*/ 516 h 516"/>
              </a:gdLst>
              <a:ahLst/>
              <a:cxnLst>
                <a:cxn ang="0">
                  <a:pos x="607" y="487"/>
                </a:cxn>
                <a:cxn ang="0">
                  <a:pos x="512" y="471"/>
                </a:cxn>
                <a:cxn ang="0">
                  <a:pos x="353" y="296"/>
                </a:cxn>
                <a:cxn ang="0">
                  <a:pos x="261" y="152"/>
                </a:cxn>
                <a:cxn ang="0">
                  <a:pos x="11" y="38"/>
                </a:cxn>
                <a:cxn ang="0">
                  <a:pos x="1" y="31"/>
                </a:cxn>
                <a:cxn ang="0">
                  <a:pos x="8" y="20"/>
                </a:cxn>
                <a:cxn ang="0">
                  <a:pos x="273" y="140"/>
                </a:cxn>
                <a:cxn ang="0">
                  <a:pos x="369" y="288"/>
                </a:cxn>
                <a:cxn ang="0">
                  <a:pos x="518" y="455"/>
                </a:cxn>
                <a:cxn ang="0">
                  <a:pos x="931" y="362"/>
                </a:cxn>
                <a:cxn ang="0">
                  <a:pos x="931" y="362"/>
                </a:cxn>
                <a:cxn ang="0">
                  <a:pos x="942" y="363"/>
                </a:cxn>
                <a:cxn ang="0">
                  <a:pos x="944" y="374"/>
                </a:cxn>
                <a:cxn ang="0">
                  <a:pos x="941" y="376"/>
                </a:cxn>
                <a:cxn ang="0">
                  <a:pos x="941" y="377"/>
                </a:cxn>
                <a:cxn ang="0">
                  <a:pos x="940" y="377"/>
                </a:cxn>
                <a:cxn ang="0">
                  <a:pos x="938" y="378"/>
                </a:cxn>
                <a:cxn ang="0">
                  <a:pos x="793" y="448"/>
                </a:cxn>
                <a:cxn ang="0">
                  <a:pos x="607" y="487"/>
                </a:cxn>
              </a:cxnLst>
              <a:rect l="txL" t="txT" r="txR" b="txB"/>
              <a:pathLst>
                <a:path w="946" h="516">
                  <a:moveTo>
                    <a:pt x="607" y="487"/>
                  </a:moveTo>
                  <a:cubicBezTo>
                    <a:pt x="572" y="487"/>
                    <a:pt x="541" y="482"/>
                    <a:pt x="512" y="471"/>
                  </a:cubicBezTo>
                  <a:cubicBezTo>
                    <a:pt x="423" y="438"/>
                    <a:pt x="389" y="369"/>
                    <a:pt x="353" y="296"/>
                  </a:cubicBezTo>
                  <a:cubicBezTo>
                    <a:pt x="329" y="247"/>
                    <a:pt x="304" y="196"/>
                    <a:pt x="261" y="152"/>
                  </a:cubicBezTo>
                  <a:cubicBezTo>
                    <a:pt x="132" y="19"/>
                    <a:pt x="12" y="38"/>
                    <a:pt x="11" y="38"/>
                  </a:cubicBezTo>
                  <a:cubicBezTo>
                    <a:pt x="6" y="39"/>
                    <a:pt x="2" y="35"/>
                    <a:pt x="1" y="31"/>
                  </a:cubicBezTo>
                  <a:cubicBezTo>
                    <a:pt x="0" y="26"/>
                    <a:pt x="3" y="21"/>
                    <a:pt x="8" y="20"/>
                  </a:cubicBezTo>
                  <a:cubicBezTo>
                    <a:pt x="13" y="20"/>
                    <a:pt x="138" y="0"/>
                    <a:pt x="273" y="140"/>
                  </a:cubicBezTo>
                  <a:cubicBezTo>
                    <a:pt x="319" y="186"/>
                    <a:pt x="344" y="238"/>
                    <a:pt x="369" y="288"/>
                  </a:cubicBezTo>
                  <a:cubicBezTo>
                    <a:pt x="405" y="361"/>
                    <a:pt x="436" y="424"/>
                    <a:pt x="518" y="455"/>
                  </a:cubicBezTo>
                  <a:cubicBezTo>
                    <a:pt x="683" y="516"/>
                    <a:pt x="929" y="363"/>
                    <a:pt x="931" y="362"/>
                  </a:cubicBezTo>
                  <a:cubicBezTo>
                    <a:pt x="931" y="362"/>
                    <a:pt x="931" y="362"/>
                    <a:pt x="931" y="362"/>
                  </a:cubicBezTo>
                  <a:cubicBezTo>
                    <a:pt x="937" y="359"/>
                    <a:pt x="941" y="361"/>
                    <a:pt x="942" y="363"/>
                  </a:cubicBezTo>
                  <a:cubicBezTo>
                    <a:pt x="945" y="366"/>
                    <a:pt x="946" y="371"/>
                    <a:pt x="944" y="374"/>
                  </a:cubicBezTo>
                  <a:cubicBezTo>
                    <a:pt x="943" y="374"/>
                    <a:pt x="942" y="375"/>
                    <a:pt x="941" y="376"/>
                  </a:cubicBezTo>
                  <a:cubicBezTo>
                    <a:pt x="941" y="377"/>
                    <a:pt x="941" y="377"/>
                    <a:pt x="941" y="377"/>
                  </a:cubicBezTo>
                  <a:cubicBezTo>
                    <a:pt x="940" y="377"/>
                    <a:pt x="940" y="377"/>
                    <a:pt x="940" y="377"/>
                  </a:cubicBezTo>
                  <a:cubicBezTo>
                    <a:pt x="939" y="378"/>
                    <a:pt x="939" y="378"/>
                    <a:pt x="938" y="378"/>
                  </a:cubicBezTo>
                  <a:cubicBezTo>
                    <a:pt x="919" y="390"/>
                    <a:pt x="860" y="423"/>
                    <a:pt x="793" y="448"/>
                  </a:cubicBezTo>
                  <a:cubicBezTo>
                    <a:pt x="724" y="474"/>
                    <a:pt x="661" y="487"/>
                    <a:pt x="607" y="487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2" name="Freeform 899"/>
            <p:cNvSpPr/>
            <p:nvPr/>
          </p:nvSpPr>
          <p:spPr>
            <a:xfrm>
              <a:off x="998537" y="173037"/>
              <a:ext cx="336550" cy="249238"/>
            </a:xfrm>
            <a:custGeom>
              <a:avLst/>
              <a:gdLst>
                <a:gd name="txL" fmla="*/ 0 w 196"/>
                <a:gd name="txT" fmla="*/ 0 h 145"/>
                <a:gd name="txR" fmla="*/ 196 w 196"/>
                <a:gd name="txB" fmla="*/ 145 h 145"/>
              </a:gdLst>
              <a:ahLst/>
              <a:cxnLst>
                <a:cxn ang="0">
                  <a:pos x="22" y="145"/>
                </a:cxn>
                <a:cxn ang="0">
                  <a:pos x="6" y="144"/>
                </a:cxn>
                <a:cxn ang="0">
                  <a:pos x="1" y="136"/>
                </a:cxn>
                <a:cxn ang="0">
                  <a:pos x="9" y="131"/>
                </a:cxn>
                <a:cxn ang="0">
                  <a:pos x="67" y="115"/>
                </a:cxn>
                <a:cxn ang="0">
                  <a:pos x="86" y="80"/>
                </a:cxn>
                <a:cxn ang="0">
                  <a:pos x="137" y="20"/>
                </a:cxn>
                <a:cxn ang="0">
                  <a:pos x="187" y="1"/>
                </a:cxn>
                <a:cxn ang="0">
                  <a:pos x="195" y="5"/>
                </a:cxn>
                <a:cxn ang="0">
                  <a:pos x="191" y="14"/>
                </a:cxn>
                <a:cxn ang="0">
                  <a:pos x="143" y="32"/>
                </a:cxn>
                <a:cxn ang="0">
                  <a:pos x="98" y="86"/>
                </a:cxn>
                <a:cxn ang="0">
                  <a:pos x="76" y="124"/>
                </a:cxn>
                <a:cxn ang="0">
                  <a:pos x="22" y="145"/>
                </a:cxn>
              </a:cxnLst>
              <a:rect l="txL" t="txT" r="txR" b="txB"/>
              <a:pathLst>
                <a:path w="196" h="145">
                  <a:moveTo>
                    <a:pt x="22" y="145"/>
                  </a:moveTo>
                  <a:cubicBezTo>
                    <a:pt x="13" y="145"/>
                    <a:pt x="7" y="144"/>
                    <a:pt x="6" y="144"/>
                  </a:cubicBezTo>
                  <a:cubicBezTo>
                    <a:pt x="2" y="143"/>
                    <a:pt x="0" y="139"/>
                    <a:pt x="1" y="136"/>
                  </a:cubicBezTo>
                  <a:cubicBezTo>
                    <a:pt x="2" y="132"/>
                    <a:pt x="5" y="130"/>
                    <a:pt x="9" y="131"/>
                  </a:cubicBezTo>
                  <a:cubicBezTo>
                    <a:pt x="9" y="131"/>
                    <a:pt x="44" y="138"/>
                    <a:pt x="67" y="115"/>
                  </a:cubicBezTo>
                  <a:cubicBezTo>
                    <a:pt x="76" y="105"/>
                    <a:pt x="81" y="93"/>
                    <a:pt x="86" y="80"/>
                  </a:cubicBezTo>
                  <a:cubicBezTo>
                    <a:pt x="95" y="59"/>
                    <a:pt x="106" y="35"/>
                    <a:pt x="137" y="20"/>
                  </a:cubicBezTo>
                  <a:cubicBezTo>
                    <a:pt x="157" y="11"/>
                    <a:pt x="186" y="2"/>
                    <a:pt x="187" y="1"/>
                  </a:cubicBezTo>
                  <a:cubicBezTo>
                    <a:pt x="190" y="0"/>
                    <a:pt x="194" y="2"/>
                    <a:pt x="195" y="5"/>
                  </a:cubicBezTo>
                  <a:cubicBezTo>
                    <a:pt x="196" y="9"/>
                    <a:pt x="194" y="13"/>
                    <a:pt x="191" y="14"/>
                  </a:cubicBezTo>
                  <a:cubicBezTo>
                    <a:pt x="191" y="14"/>
                    <a:pt x="162" y="23"/>
                    <a:pt x="143" y="32"/>
                  </a:cubicBezTo>
                  <a:cubicBezTo>
                    <a:pt x="116" y="45"/>
                    <a:pt x="107" y="65"/>
                    <a:pt x="98" y="86"/>
                  </a:cubicBezTo>
                  <a:cubicBezTo>
                    <a:pt x="93" y="99"/>
                    <a:pt x="87" y="113"/>
                    <a:pt x="76" y="124"/>
                  </a:cubicBezTo>
                  <a:cubicBezTo>
                    <a:pt x="59" y="141"/>
                    <a:pt x="37" y="145"/>
                    <a:pt x="22" y="145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3" name="Freeform 900"/>
            <p:cNvSpPr/>
            <p:nvPr/>
          </p:nvSpPr>
          <p:spPr>
            <a:xfrm>
              <a:off x="1325562" y="1444625"/>
              <a:ext cx="293688" cy="111125"/>
            </a:xfrm>
            <a:custGeom>
              <a:avLst/>
              <a:gdLst>
                <a:gd name="txL" fmla="*/ 0 w 185"/>
                <a:gd name="txT" fmla="*/ 0 h 70"/>
                <a:gd name="txR" fmla="*/ 185 w 185"/>
                <a:gd name="txB" fmla="*/ 70 h 70"/>
              </a:gdLst>
              <a:ahLst/>
              <a:cxnLst>
                <a:cxn ang="0">
                  <a:pos x="182" y="70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185" y="60"/>
                </a:cxn>
                <a:cxn ang="0">
                  <a:pos x="182" y="70"/>
                </a:cxn>
              </a:cxnLst>
              <a:rect l="txL" t="txT" r="txR" b="txB"/>
              <a:pathLst>
                <a:path w="185" h="70">
                  <a:moveTo>
                    <a:pt x="182" y="70"/>
                  </a:moveTo>
                  <a:lnTo>
                    <a:pt x="0" y="8"/>
                  </a:lnTo>
                  <a:lnTo>
                    <a:pt x="4" y="0"/>
                  </a:lnTo>
                  <a:lnTo>
                    <a:pt x="185" y="60"/>
                  </a:lnTo>
                  <a:lnTo>
                    <a:pt x="182" y="70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4" name="Freeform 901"/>
            <p:cNvSpPr/>
            <p:nvPr/>
          </p:nvSpPr>
          <p:spPr>
            <a:xfrm>
              <a:off x="1250950" y="1436687"/>
              <a:ext cx="166688" cy="30163"/>
            </a:xfrm>
            <a:custGeom>
              <a:avLst/>
              <a:gdLst>
                <a:gd name="txL" fmla="*/ 0 w 97"/>
                <a:gd name="txT" fmla="*/ 0 h 17"/>
                <a:gd name="txR" fmla="*/ 97 w 97"/>
                <a:gd name="txB" fmla="*/ 17 h 17"/>
              </a:gdLst>
              <a:ahLst/>
              <a:cxnLst>
                <a:cxn ang="0">
                  <a:pos x="88" y="17"/>
                </a:cxn>
                <a:cxn ang="0">
                  <a:pos x="9" y="17"/>
                </a:cxn>
                <a:cxn ang="0">
                  <a:pos x="0" y="8"/>
                </a:cxn>
                <a:cxn ang="0">
                  <a:pos x="9" y="0"/>
                </a:cxn>
                <a:cxn ang="0">
                  <a:pos x="88" y="0"/>
                </a:cxn>
                <a:cxn ang="0">
                  <a:pos x="97" y="8"/>
                </a:cxn>
                <a:cxn ang="0">
                  <a:pos x="88" y="17"/>
                </a:cxn>
              </a:cxnLst>
              <a:rect l="txL" t="txT" r="txR" b="txB"/>
              <a:pathLst>
                <a:path w="97" h="17">
                  <a:moveTo>
                    <a:pt x="88" y="17"/>
                  </a:moveTo>
                  <a:cubicBezTo>
                    <a:pt x="9" y="17"/>
                    <a:pt x="9" y="17"/>
                    <a:pt x="9" y="17"/>
                  </a:cubicBezTo>
                  <a:cubicBezTo>
                    <a:pt x="4" y="17"/>
                    <a:pt x="0" y="13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3" y="0"/>
                    <a:pt x="97" y="3"/>
                    <a:pt x="97" y="8"/>
                  </a:cubicBezTo>
                  <a:cubicBezTo>
                    <a:pt x="97" y="13"/>
                    <a:pt x="93" y="17"/>
                    <a:pt x="88" y="17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5" name="Freeform 902"/>
            <p:cNvSpPr/>
            <p:nvPr/>
          </p:nvSpPr>
          <p:spPr>
            <a:xfrm>
              <a:off x="1616075" y="1538287"/>
              <a:ext cx="292100" cy="109538"/>
            </a:xfrm>
            <a:custGeom>
              <a:avLst/>
              <a:gdLst>
                <a:gd name="txL" fmla="*/ 0 w 184"/>
                <a:gd name="txT" fmla="*/ 0 h 69"/>
                <a:gd name="txR" fmla="*/ 184 w 184"/>
                <a:gd name="txB" fmla="*/ 69 h 69"/>
              </a:gdLst>
              <a:ahLst/>
              <a:cxnLst>
                <a:cxn ang="0">
                  <a:pos x="180" y="69"/>
                </a:cxn>
                <a:cxn ang="0">
                  <a:pos x="0" y="9"/>
                </a:cxn>
                <a:cxn ang="0">
                  <a:pos x="2" y="0"/>
                </a:cxn>
                <a:cxn ang="0">
                  <a:pos x="184" y="61"/>
                </a:cxn>
                <a:cxn ang="0">
                  <a:pos x="180" y="69"/>
                </a:cxn>
              </a:cxnLst>
              <a:rect l="txL" t="txT" r="txR" b="txB"/>
              <a:pathLst>
                <a:path w="184" h="69">
                  <a:moveTo>
                    <a:pt x="180" y="69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184" y="61"/>
                  </a:lnTo>
                  <a:lnTo>
                    <a:pt x="180" y="69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6" name="Freeform 903"/>
            <p:cNvSpPr/>
            <p:nvPr/>
          </p:nvSpPr>
          <p:spPr>
            <a:xfrm>
              <a:off x="1819275" y="1625600"/>
              <a:ext cx="163513" cy="31750"/>
            </a:xfrm>
            <a:custGeom>
              <a:avLst/>
              <a:gdLst>
                <a:gd name="txL" fmla="*/ 0 w 96"/>
                <a:gd name="txT" fmla="*/ 0 h 18"/>
                <a:gd name="txR" fmla="*/ 96 w 96"/>
                <a:gd name="txB" fmla="*/ 18 h 18"/>
              </a:gdLst>
              <a:ahLst/>
              <a:cxnLst>
                <a:cxn ang="0">
                  <a:pos x="87" y="18"/>
                </a:cxn>
                <a:cxn ang="0">
                  <a:pos x="8" y="18"/>
                </a:cxn>
                <a:cxn ang="0">
                  <a:pos x="0" y="9"/>
                </a:cxn>
                <a:cxn ang="0">
                  <a:pos x="8" y="0"/>
                </a:cxn>
                <a:cxn ang="0">
                  <a:pos x="87" y="0"/>
                </a:cxn>
                <a:cxn ang="0">
                  <a:pos x="96" y="9"/>
                </a:cxn>
                <a:cxn ang="0">
                  <a:pos x="87" y="18"/>
                </a:cxn>
              </a:cxnLst>
              <a:rect l="txL" t="txT" r="txR" b="txB"/>
              <a:pathLst>
                <a:path w="96" h="18">
                  <a:moveTo>
                    <a:pt x="87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2" y="0"/>
                    <a:pt x="96" y="4"/>
                    <a:pt x="96" y="9"/>
                  </a:cubicBezTo>
                  <a:cubicBezTo>
                    <a:pt x="96" y="14"/>
                    <a:pt x="92" y="18"/>
                    <a:pt x="87" y="18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7" name="Freeform 904"/>
            <p:cNvSpPr/>
            <p:nvPr/>
          </p:nvSpPr>
          <p:spPr>
            <a:xfrm>
              <a:off x="1600200" y="739775"/>
              <a:ext cx="385763" cy="823913"/>
            </a:xfrm>
            <a:custGeom>
              <a:avLst/>
              <a:gdLst>
                <a:gd name="txL" fmla="*/ 0 w 225"/>
                <a:gd name="txT" fmla="*/ 0 h 481"/>
                <a:gd name="txR" fmla="*/ 225 w 225"/>
                <a:gd name="txB" fmla="*/ 481 h 481"/>
              </a:gdLst>
              <a:ahLst/>
              <a:cxnLst>
                <a:cxn ang="0">
                  <a:pos x="9" y="481"/>
                </a:cxn>
                <a:cxn ang="0">
                  <a:pos x="9" y="481"/>
                </a:cxn>
                <a:cxn ang="0">
                  <a:pos x="1" y="472"/>
                </a:cxn>
                <a:cxn ang="0">
                  <a:pos x="71" y="219"/>
                </a:cxn>
                <a:cxn ang="0">
                  <a:pos x="208" y="4"/>
                </a:cxn>
                <a:cxn ang="0">
                  <a:pos x="221" y="3"/>
                </a:cxn>
                <a:cxn ang="0">
                  <a:pos x="221" y="16"/>
                </a:cxn>
                <a:cxn ang="0">
                  <a:pos x="87" y="226"/>
                </a:cxn>
                <a:cxn ang="0">
                  <a:pos x="18" y="472"/>
                </a:cxn>
                <a:cxn ang="0">
                  <a:pos x="9" y="481"/>
                </a:cxn>
              </a:cxnLst>
              <a:rect l="txL" t="txT" r="txR" b="txB"/>
              <a:pathLst>
                <a:path w="225" h="481">
                  <a:moveTo>
                    <a:pt x="9" y="481"/>
                  </a:moveTo>
                  <a:cubicBezTo>
                    <a:pt x="9" y="481"/>
                    <a:pt x="9" y="481"/>
                    <a:pt x="9" y="481"/>
                  </a:cubicBezTo>
                  <a:cubicBezTo>
                    <a:pt x="4" y="480"/>
                    <a:pt x="0" y="476"/>
                    <a:pt x="1" y="472"/>
                  </a:cubicBezTo>
                  <a:cubicBezTo>
                    <a:pt x="1" y="467"/>
                    <a:pt x="7" y="354"/>
                    <a:pt x="71" y="219"/>
                  </a:cubicBezTo>
                  <a:cubicBezTo>
                    <a:pt x="135" y="85"/>
                    <a:pt x="208" y="5"/>
                    <a:pt x="208" y="4"/>
                  </a:cubicBezTo>
                  <a:cubicBezTo>
                    <a:pt x="212" y="0"/>
                    <a:pt x="217" y="0"/>
                    <a:pt x="221" y="3"/>
                  </a:cubicBezTo>
                  <a:cubicBezTo>
                    <a:pt x="224" y="7"/>
                    <a:pt x="225" y="12"/>
                    <a:pt x="221" y="16"/>
                  </a:cubicBezTo>
                  <a:cubicBezTo>
                    <a:pt x="221" y="17"/>
                    <a:pt x="149" y="95"/>
                    <a:pt x="87" y="226"/>
                  </a:cubicBezTo>
                  <a:cubicBezTo>
                    <a:pt x="24" y="358"/>
                    <a:pt x="18" y="471"/>
                    <a:pt x="18" y="472"/>
                  </a:cubicBezTo>
                  <a:cubicBezTo>
                    <a:pt x="18" y="477"/>
                    <a:pt x="14" y="481"/>
                    <a:pt x="9" y="481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8" name="Freeform 905"/>
            <p:cNvSpPr/>
            <p:nvPr/>
          </p:nvSpPr>
          <p:spPr>
            <a:xfrm>
              <a:off x="1758950" y="681037"/>
              <a:ext cx="400050" cy="103188"/>
            </a:xfrm>
            <a:custGeom>
              <a:avLst/>
              <a:gdLst>
                <a:gd name="txL" fmla="*/ 0 w 234"/>
                <a:gd name="txT" fmla="*/ 0 h 60"/>
                <a:gd name="txR" fmla="*/ 234 w 234"/>
                <a:gd name="txB" fmla="*/ 60 h 60"/>
              </a:gdLst>
              <a:ahLst/>
              <a:cxnLst>
                <a:cxn ang="0">
                  <a:pos x="4" y="19"/>
                </a:cxn>
                <a:cxn ang="0">
                  <a:pos x="5" y="18"/>
                </a:cxn>
                <a:cxn ang="0">
                  <a:pos x="30" y="4"/>
                </a:cxn>
                <a:cxn ang="0">
                  <a:pos x="63" y="1"/>
                </a:cxn>
                <a:cxn ang="0">
                  <a:pos x="94" y="9"/>
                </a:cxn>
                <a:cxn ang="0">
                  <a:pos x="121" y="20"/>
                </a:cxn>
                <a:cxn ang="0">
                  <a:pos x="134" y="25"/>
                </a:cxn>
                <a:cxn ang="0">
                  <a:pos x="146" y="29"/>
                </a:cxn>
                <a:cxn ang="0">
                  <a:pos x="158" y="31"/>
                </a:cxn>
                <a:cxn ang="0">
                  <a:pos x="170" y="32"/>
                </a:cxn>
                <a:cxn ang="0">
                  <a:pos x="192" y="29"/>
                </a:cxn>
                <a:cxn ang="0">
                  <a:pos x="226" y="15"/>
                </a:cxn>
                <a:cxn ang="0">
                  <a:pos x="230" y="30"/>
                </a:cxn>
                <a:cxn ang="0">
                  <a:pos x="229" y="33"/>
                </a:cxn>
                <a:cxn ang="0">
                  <a:pos x="228" y="34"/>
                </a:cxn>
                <a:cxn ang="0">
                  <a:pos x="225" y="38"/>
                </a:cxn>
                <a:cxn ang="0">
                  <a:pos x="219" y="44"/>
                </a:cxn>
                <a:cxn ang="0">
                  <a:pos x="204" y="53"/>
                </a:cxn>
                <a:cxn ang="0">
                  <a:pos x="169" y="60"/>
                </a:cxn>
                <a:cxn ang="0">
                  <a:pos x="153" y="59"/>
                </a:cxn>
                <a:cxn ang="0">
                  <a:pos x="137" y="55"/>
                </a:cxn>
                <a:cxn ang="0">
                  <a:pos x="122" y="50"/>
                </a:cxn>
                <a:cxn ang="0">
                  <a:pos x="108" y="44"/>
                </a:cxn>
                <a:cxn ang="0">
                  <a:pos x="83" y="31"/>
                </a:cxn>
                <a:cxn ang="0">
                  <a:pos x="59" y="22"/>
                </a:cxn>
                <a:cxn ang="0">
                  <a:pos x="12" y="28"/>
                </a:cxn>
                <a:cxn ang="0">
                  <a:pos x="4" y="19"/>
                </a:cxn>
              </a:cxnLst>
              <a:rect l="txL" t="txT" r="txR" b="txB"/>
              <a:pathLst>
                <a:path w="234" h="60">
                  <a:moveTo>
                    <a:pt x="4" y="19"/>
                  </a:moveTo>
                  <a:cubicBezTo>
                    <a:pt x="5" y="18"/>
                    <a:pt x="5" y="18"/>
                    <a:pt x="5" y="18"/>
                  </a:cubicBezTo>
                  <a:cubicBezTo>
                    <a:pt x="10" y="12"/>
                    <a:pt x="22" y="7"/>
                    <a:pt x="30" y="4"/>
                  </a:cubicBezTo>
                  <a:cubicBezTo>
                    <a:pt x="41" y="0"/>
                    <a:pt x="53" y="0"/>
                    <a:pt x="63" y="1"/>
                  </a:cubicBezTo>
                  <a:cubicBezTo>
                    <a:pt x="74" y="2"/>
                    <a:pt x="85" y="6"/>
                    <a:pt x="94" y="9"/>
                  </a:cubicBezTo>
                  <a:cubicBezTo>
                    <a:pt x="103" y="13"/>
                    <a:pt x="112" y="17"/>
                    <a:pt x="121" y="20"/>
                  </a:cubicBezTo>
                  <a:cubicBezTo>
                    <a:pt x="125" y="22"/>
                    <a:pt x="129" y="24"/>
                    <a:pt x="134" y="25"/>
                  </a:cubicBezTo>
                  <a:cubicBezTo>
                    <a:pt x="138" y="27"/>
                    <a:pt x="142" y="28"/>
                    <a:pt x="146" y="29"/>
                  </a:cubicBezTo>
                  <a:cubicBezTo>
                    <a:pt x="149" y="30"/>
                    <a:pt x="153" y="31"/>
                    <a:pt x="158" y="31"/>
                  </a:cubicBezTo>
                  <a:cubicBezTo>
                    <a:pt x="162" y="32"/>
                    <a:pt x="166" y="32"/>
                    <a:pt x="170" y="32"/>
                  </a:cubicBezTo>
                  <a:cubicBezTo>
                    <a:pt x="178" y="33"/>
                    <a:pt x="185" y="32"/>
                    <a:pt x="192" y="29"/>
                  </a:cubicBezTo>
                  <a:cubicBezTo>
                    <a:pt x="203" y="26"/>
                    <a:pt x="213" y="8"/>
                    <a:pt x="226" y="15"/>
                  </a:cubicBezTo>
                  <a:cubicBezTo>
                    <a:pt x="232" y="18"/>
                    <a:pt x="234" y="25"/>
                    <a:pt x="230" y="30"/>
                  </a:cubicBezTo>
                  <a:cubicBezTo>
                    <a:pt x="229" y="33"/>
                    <a:pt x="229" y="33"/>
                    <a:pt x="229" y="33"/>
                  </a:cubicBezTo>
                  <a:cubicBezTo>
                    <a:pt x="228" y="34"/>
                    <a:pt x="228" y="34"/>
                    <a:pt x="228" y="34"/>
                  </a:cubicBezTo>
                  <a:cubicBezTo>
                    <a:pt x="227" y="36"/>
                    <a:pt x="226" y="37"/>
                    <a:pt x="225" y="38"/>
                  </a:cubicBezTo>
                  <a:cubicBezTo>
                    <a:pt x="223" y="40"/>
                    <a:pt x="221" y="42"/>
                    <a:pt x="219" y="44"/>
                  </a:cubicBezTo>
                  <a:cubicBezTo>
                    <a:pt x="214" y="47"/>
                    <a:pt x="209" y="51"/>
                    <a:pt x="204" y="53"/>
                  </a:cubicBezTo>
                  <a:cubicBezTo>
                    <a:pt x="193" y="58"/>
                    <a:pt x="181" y="60"/>
                    <a:pt x="169" y="60"/>
                  </a:cubicBezTo>
                  <a:cubicBezTo>
                    <a:pt x="163" y="60"/>
                    <a:pt x="158" y="60"/>
                    <a:pt x="153" y="59"/>
                  </a:cubicBezTo>
                  <a:cubicBezTo>
                    <a:pt x="148" y="58"/>
                    <a:pt x="142" y="57"/>
                    <a:pt x="137" y="55"/>
                  </a:cubicBezTo>
                  <a:cubicBezTo>
                    <a:pt x="131" y="54"/>
                    <a:pt x="126" y="52"/>
                    <a:pt x="122" y="50"/>
                  </a:cubicBezTo>
                  <a:cubicBezTo>
                    <a:pt x="117" y="48"/>
                    <a:pt x="112" y="46"/>
                    <a:pt x="108" y="44"/>
                  </a:cubicBezTo>
                  <a:cubicBezTo>
                    <a:pt x="99" y="40"/>
                    <a:pt x="91" y="35"/>
                    <a:pt x="83" y="31"/>
                  </a:cubicBezTo>
                  <a:cubicBezTo>
                    <a:pt x="75" y="27"/>
                    <a:pt x="67" y="24"/>
                    <a:pt x="59" y="22"/>
                  </a:cubicBezTo>
                  <a:cubicBezTo>
                    <a:pt x="41" y="17"/>
                    <a:pt x="29" y="24"/>
                    <a:pt x="12" y="28"/>
                  </a:cubicBezTo>
                  <a:cubicBezTo>
                    <a:pt x="4" y="30"/>
                    <a:pt x="0" y="25"/>
                    <a:pt x="4" y="19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89" name="Freeform 906"/>
            <p:cNvSpPr/>
            <p:nvPr/>
          </p:nvSpPr>
          <p:spPr>
            <a:xfrm>
              <a:off x="998537" y="258762"/>
              <a:ext cx="533400" cy="203200"/>
            </a:xfrm>
            <a:custGeom>
              <a:avLst/>
              <a:gdLst>
                <a:gd name="txL" fmla="*/ 0 w 311"/>
                <a:gd name="txT" fmla="*/ 0 h 118"/>
                <a:gd name="txR" fmla="*/ 311 w 311"/>
                <a:gd name="txB" fmla="*/ 118 h 118"/>
              </a:gdLst>
              <a:ahLst/>
              <a:cxnLst>
                <a:cxn ang="0">
                  <a:pos x="63" y="118"/>
                </a:cxn>
                <a:cxn ang="0">
                  <a:pos x="2" y="90"/>
                </a:cxn>
                <a:cxn ang="0">
                  <a:pos x="4" y="81"/>
                </a:cxn>
                <a:cxn ang="0">
                  <a:pos x="13" y="84"/>
                </a:cxn>
                <a:cxn ang="0">
                  <a:pos x="78" y="104"/>
                </a:cxn>
                <a:cxn ang="0">
                  <a:pos x="129" y="67"/>
                </a:cxn>
                <a:cxn ang="0">
                  <a:pos x="220" y="8"/>
                </a:cxn>
                <a:cxn ang="0">
                  <a:pos x="304" y="0"/>
                </a:cxn>
                <a:cxn ang="0">
                  <a:pos x="311" y="7"/>
                </a:cxn>
                <a:cxn ang="0">
                  <a:pos x="304" y="13"/>
                </a:cxn>
                <a:cxn ang="0">
                  <a:pos x="222" y="21"/>
                </a:cxn>
                <a:cxn ang="0">
                  <a:pos x="139" y="75"/>
                </a:cxn>
                <a:cxn ang="0">
                  <a:pos x="79" y="117"/>
                </a:cxn>
                <a:cxn ang="0">
                  <a:pos x="63" y="118"/>
                </a:cxn>
              </a:cxnLst>
              <a:rect l="txL" t="txT" r="txR" b="txB"/>
              <a:pathLst>
                <a:path w="311" h="118">
                  <a:moveTo>
                    <a:pt x="63" y="118"/>
                  </a:moveTo>
                  <a:cubicBezTo>
                    <a:pt x="18" y="118"/>
                    <a:pt x="2" y="92"/>
                    <a:pt x="2" y="90"/>
                  </a:cubicBezTo>
                  <a:cubicBezTo>
                    <a:pt x="0" y="87"/>
                    <a:pt x="1" y="83"/>
                    <a:pt x="4" y="81"/>
                  </a:cubicBezTo>
                  <a:cubicBezTo>
                    <a:pt x="7" y="80"/>
                    <a:pt x="11" y="81"/>
                    <a:pt x="13" y="84"/>
                  </a:cubicBezTo>
                  <a:cubicBezTo>
                    <a:pt x="14" y="85"/>
                    <a:pt x="30" y="110"/>
                    <a:pt x="78" y="104"/>
                  </a:cubicBezTo>
                  <a:cubicBezTo>
                    <a:pt x="99" y="101"/>
                    <a:pt x="113" y="85"/>
                    <a:pt x="129" y="67"/>
                  </a:cubicBezTo>
                  <a:cubicBezTo>
                    <a:pt x="150" y="43"/>
                    <a:pt x="173" y="16"/>
                    <a:pt x="220" y="8"/>
                  </a:cubicBezTo>
                  <a:cubicBezTo>
                    <a:pt x="255" y="2"/>
                    <a:pt x="302" y="0"/>
                    <a:pt x="304" y="0"/>
                  </a:cubicBezTo>
                  <a:cubicBezTo>
                    <a:pt x="308" y="0"/>
                    <a:pt x="310" y="3"/>
                    <a:pt x="311" y="7"/>
                  </a:cubicBezTo>
                  <a:cubicBezTo>
                    <a:pt x="311" y="10"/>
                    <a:pt x="308" y="13"/>
                    <a:pt x="304" y="13"/>
                  </a:cubicBezTo>
                  <a:cubicBezTo>
                    <a:pt x="304" y="13"/>
                    <a:pt x="256" y="15"/>
                    <a:pt x="222" y="21"/>
                  </a:cubicBezTo>
                  <a:cubicBezTo>
                    <a:pt x="180" y="28"/>
                    <a:pt x="159" y="52"/>
                    <a:pt x="139" y="75"/>
                  </a:cubicBezTo>
                  <a:cubicBezTo>
                    <a:pt x="122" y="95"/>
                    <a:pt x="106" y="113"/>
                    <a:pt x="79" y="117"/>
                  </a:cubicBezTo>
                  <a:cubicBezTo>
                    <a:pt x="74" y="118"/>
                    <a:pt x="68" y="118"/>
                    <a:pt x="63" y="118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90" name="Freeform 907"/>
            <p:cNvSpPr/>
            <p:nvPr/>
          </p:nvSpPr>
          <p:spPr>
            <a:xfrm>
              <a:off x="1357312" y="250825"/>
              <a:ext cx="180975" cy="50800"/>
            </a:xfrm>
            <a:custGeom>
              <a:avLst/>
              <a:gdLst>
                <a:gd name="txL" fmla="*/ 0 w 106"/>
                <a:gd name="txT" fmla="*/ 0 h 30"/>
                <a:gd name="txR" fmla="*/ 106 w 106"/>
                <a:gd name="txB" fmla="*/ 30 h 30"/>
              </a:gdLst>
              <a:ahLst/>
              <a:cxnLst>
                <a:cxn ang="0">
                  <a:pos x="12" y="30"/>
                </a:cxn>
                <a:cxn ang="0">
                  <a:pos x="1" y="21"/>
                </a:cxn>
                <a:cxn ang="0">
                  <a:pos x="10" y="8"/>
                </a:cxn>
                <a:cxn ang="0">
                  <a:pos x="95" y="1"/>
                </a:cxn>
                <a:cxn ang="0">
                  <a:pos x="106" y="11"/>
                </a:cxn>
                <a:cxn ang="0">
                  <a:pos x="95" y="23"/>
                </a:cxn>
                <a:cxn ang="0">
                  <a:pos x="14" y="30"/>
                </a:cxn>
                <a:cxn ang="0">
                  <a:pos x="12" y="30"/>
                </a:cxn>
              </a:cxnLst>
              <a:rect l="txL" t="txT" r="txR" b="txB"/>
              <a:pathLst>
                <a:path w="106" h="30">
                  <a:moveTo>
                    <a:pt x="12" y="30"/>
                  </a:moveTo>
                  <a:cubicBezTo>
                    <a:pt x="6" y="30"/>
                    <a:pt x="2" y="26"/>
                    <a:pt x="1" y="21"/>
                  </a:cubicBezTo>
                  <a:cubicBezTo>
                    <a:pt x="0" y="15"/>
                    <a:pt x="4" y="9"/>
                    <a:pt x="10" y="8"/>
                  </a:cubicBezTo>
                  <a:cubicBezTo>
                    <a:pt x="45" y="3"/>
                    <a:pt x="93" y="1"/>
                    <a:pt x="95" y="1"/>
                  </a:cubicBezTo>
                  <a:cubicBezTo>
                    <a:pt x="101" y="0"/>
                    <a:pt x="106" y="5"/>
                    <a:pt x="106" y="11"/>
                  </a:cubicBezTo>
                  <a:cubicBezTo>
                    <a:pt x="106" y="17"/>
                    <a:pt x="101" y="22"/>
                    <a:pt x="95" y="23"/>
                  </a:cubicBezTo>
                  <a:cubicBezTo>
                    <a:pt x="95" y="23"/>
                    <a:pt x="47" y="24"/>
                    <a:pt x="14" y="30"/>
                  </a:cubicBezTo>
                  <a:cubicBezTo>
                    <a:pt x="13" y="30"/>
                    <a:pt x="12" y="30"/>
                    <a:pt x="12" y="30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91" name="Freeform 908"/>
            <p:cNvSpPr/>
            <p:nvPr/>
          </p:nvSpPr>
          <p:spPr>
            <a:xfrm>
              <a:off x="1192212" y="165100"/>
              <a:ext cx="150813" cy="85725"/>
            </a:xfrm>
            <a:custGeom>
              <a:avLst/>
              <a:gdLst>
                <a:gd name="txL" fmla="*/ 0 w 88"/>
                <a:gd name="txT" fmla="*/ 0 h 50"/>
                <a:gd name="txR" fmla="*/ 88 w 88"/>
                <a:gd name="txB" fmla="*/ 50 h 50"/>
              </a:gdLst>
              <a:ahLst/>
              <a:cxnLst>
                <a:cxn ang="0">
                  <a:pos x="13" y="50"/>
                </a:cxn>
                <a:cxn ang="0">
                  <a:pos x="4" y="46"/>
                </a:cxn>
                <a:cxn ang="0">
                  <a:pos x="6" y="30"/>
                </a:cxn>
                <a:cxn ang="0">
                  <a:pos x="22" y="21"/>
                </a:cxn>
                <a:cxn ang="0">
                  <a:pos x="73" y="2"/>
                </a:cxn>
                <a:cxn ang="0">
                  <a:pos x="86" y="9"/>
                </a:cxn>
                <a:cxn ang="0">
                  <a:pos x="79" y="23"/>
                </a:cxn>
                <a:cxn ang="0">
                  <a:pos x="31" y="41"/>
                </a:cxn>
                <a:cxn ang="0">
                  <a:pos x="19" y="48"/>
                </a:cxn>
                <a:cxn ang="0">
                  <a:pos x="13" y="50"/>
                </a:cxn>
              </a:cxnLst>
              <a:rect l="txL" t="txT" r="txR" b="txB"/>
              <a:pathLst>
                <a:path w="88" h="50">
                  <a:moveTo>
                    <a:pt x="13" y="50"/>
                  </a:moveTo>
                  <a:cubicBezTo>
                    <a:pt x="9" y="50"/>
                    <a:pt x="6" y="49"/>
                    <a:pt x="4" y="46"/>
                  </a:cubicBezTo>
                  <a:cubicBezTo>
                    <a:pt x="0" y="41"/>
                    <a:pt x="1" y="34"/>
                    <a:pt x="6" y="30"/>
                  </a:cubicBezTo>
                  <a:cubicBezTo>
                    <a:pt x="11" y="27"/>
                    <a:pt x="16" y="24"/>
                    <a:pt x="22" y="21"/>
                  </a:cubicBezTo>
                  <a:cubicBezTo>
                    <a:pt x="43" y="12"/>
                    <a:pt x="71" y="2"/>
                    <a:pt x="73" y="2"/>
                  </a:cubicBezTo>
                  <a:cubicBezTo>
                    <a:pt x="78" y="0"/>
                    <a:pt x="84" y="3"/>
                    <a:pt x="86" y="9"/>
                  </a:cubicBezTo>
                  <a:cubicBezTo>
                    <a:pt x="88" y="15"/>
                    <a:pt x="85" y="21"/>
                    <a:pt x="79" y="23"/>
                  </a:cubicBezTo>
                  <a:cubicBezTo>
                    <a:pt x="79" y="23"/>
                    <a:pt x="51" y="32"/>
                    <a:pt x="31" y="41"/>
                  </a:cubicBezTo>
                  <a:cubicBezTo>
                    <a:pt x="27" y="43"/>
                    <a:pt x="23" y="46"/>
                    <a:pt x="19" y="48"/>
                  </a:cubicBezTo>
                  <a:cubicBezTo>
                    <a:pt x="17" y="50"/>
                    <a:pt x="15" y="50"/>
                    <a:pt x="13" y="50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92" name="Freeform 909"/>
            <p:cNvSpPr/>
            <p:nvPr/>
          </p:nvSpPr>
          <p:spPr>
            <a:xfrm>
              <a:off x="561975" y="393700"/>
              <a:ext cx="461963" cy="1003300"/>
            </a:xfrm>
            <a:custGeom>
              <a:avLst/>
              <a:gdLst>
                <a:gd name="txL" fmla="*/ 0 w 270"/>
                <a:gd name="txT" fmla="*/ 0 h 585"/>
                <a:gd name="txR" fmla="*/ 270 w 270"/>
                <a:gd name="txB" fmla="*/ 585 h 585"/>
              </a:gdLst>
              <a:ahLst/>
              <a:cxnLst>
                <a:cxn ang="0">
                  <a:pos x="9" y="585"/>
                </a:cxn>
                <a:cxn ang="0">
                  <a:pos x="8" y="585"/>
                </a:cxn>
                <a:cxn ang="0">
                  <a:pos x="0" y="576"/>
                </a:cxn>
                <a:cxn ang="0">
                  <a:pos x="86" y="267"/>
                </a:cxn>
                <a:cxn ang="0">
                  <a:pos x="254" y="3"/>
                </a:cxn>
                <a:cxn ang="0">
                  <a:pos x="267" y="3"/>
                </a:cxn>
                <a:cxn ang="0">
                  <a:pos x="267" y="15"/>
                </a:cxn>
                <a:cxn ang="0">
                  <a:pos x="102" y="274"/>
                </a:cxn>
                <a:cxn ang="0">
                  <a:pos x="17" y="577"/>
                </a:cxn>
                <a:cxn ang="0">
                  <a:pos x="9" y="585"/>
                </a:cxn>
              </a:cxnLst>
              <a:rect l="txL" t="txT" r="txR" b="txB"/>
              <a:pathLst>
                <a:path w="270" h="585">
                  <a:moveTo>
                    <a:pt x="9" y="585"/>
                  </a:moveTo>
                  <a:cubicBezTo>
                    <a:pt x="8" y="585"/>
                    <a:pt x="8" y="585"/>
                    <a:pt x="8" y="585"/>
                  </a:cubicBezTo>
                  <a:cubicBezTo>
                    <a:pt x="3" y="585"/>
                    <a:pt x="0" y="580"/>
                    <a:pt x="0" y="576"/>
                  </a:cubicBezTo>
                  <a:cubicBezTo>
                    <a:pt x="0" y="574"/>
                    <a:pt x="8" y="431"/>
                    <a:pt x="86" y="267"/>
                  </a:cubicBezTo>
                  <a:cubicBezTo>
                    <a:pt x="164" y="103"/>
                    <a:pt x="253" y="4"/>
                    <a:pt x="254" y="3"/>
                  </a:cubicBezTo>
                  <a:cubicBezTo>
                    <a:pt x="258" y="0"/>
                    <a:pt x="263" y="0"/>
                    <a:pt x="267" y="3"/>
                  </a:cubicBezTo>
                  <a:cubicBezTo>
                    <a:pt x="270" y="6"/>
                    <a:pt x="270" y="12"/>
                    <a:pt x="267" y="15"/>
                  </a:cubicBezTo>
                  <a:cubicBezTo>
                    <a:pt x="266" y="16"/>
                    <a:pt x="179" y="113"/>
                    <a:pt x="102" y="274"/>
                  </a:cubicBezTo>
                  <a:cubicBezTo>
                    <a:pt x="25" y="436"/>
                    <a:pt x="18" y="575"/>
                    <a:pt x="17" y="577"/>
                  </a:cubicBezTo>
                  <a:cubicBezTo>
                    <a:pt x="17" y="581"/>
                    <a:pt x="13" y="585"/>
                    <a:pt x="9" y="585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3293" name="组合 3292"/>
          <p:cNvGrpSpPr/>
          <p:nvPr/>
        </p:nvGrpSpPr>
        <p:grpSpPr>
          <a:xfrm>
            <a:off x="230188" y="349250"/>
            <a:ext cx="5597525" cy="1919288"/>
            <a:chOff x="0" y="0"/>
            <a:chExt cx="3122613" cy="1103312"/>
          </a:xfrm>
        </p:grpSpPr>
        <p:sp>
          <p:nvSpPr>
            <p:cNvPr id="3294" name="Freeform 814"/>
            <p:cNvSpPr/>
            <p:nvPr/>
          </p:nvSpPr>
          <p:spPr>
            <a:xfrm>
              <a:off x="0" y="700087"/>
              <a:ext cx="22225" cy="3651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6" y="9"/>
                </a:cxn>
                <a:cxn ang="0">
                  <a:pos x="2" y="2"/>
                </a:cxn>
                <a:cxn ang="0">
                  <a:pos x="6" y="9"/>
                </a:cxn>
              </a:cxnLst>
              <a:rect l="txL" t="txT" r="txR" b="txB"/>
              <a:pathLst>
                <a:path w="13" h="21">
                  <a:moveTo>
                    <a:pt x="6" y="9"/>
                  </a:moveTo>
                  <a:cubicBezTo>
                    <a:pt x="5" y="8"/>
                    <a:pt x="0" y="6"/>
                    <a:pt x="2" y="2"/>
                  </a:cubicBezTo>
                  <a:cubicBezTo>
                    <a:pt x="4" y="0"/>
                    <a:pt x="13" y="21"/>
                    <a:pt x="6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95" name="Freeform 823"/>
            <p:cNvSpPr/>
            <p:nvPr/>
          </p:nvSpPr>
          <p:spPr>
            <a:xfrm>
              <a:off x="2922587" y="0"/>
              <a:ext cx="23813" cy="20638"/>
            </a:xfrm>
            <a:custGeom>
              <a:avLst/>
              <a:gdLst>
                <a:gd name="txL" fmla="*/ 0 w 14"/>
                <a:gd name="txT" fmla="*/ 0 h 12"/>
                <a:gd name="txR" fmla="*/ 14 w 14"/>
                <a:gd name="txB" fmla="*/ 12 h 12"/>
              </a:gdLst>
              <a:ahLst/>
              <a:cxnLst>
                <a:cxn ang="0">
                  <a:pos x="14" y="0"/>
                </a:cxn>
                <a:cxn ang="0">
                  <a:pos x="0" y="12"/>
                </a:cxn>
                <a:cxn ang="0">
                  <a:pos x="14" y="0"/>
                </a:cxn>
              </a:cxnLst>
              <a:rect l="txL" t="txT" r="txR" b="txB"/>
              <a:pathLst>
                <a:path w="14" h="12">
                  <a:moveTo>
                    <a:pt x="14" y="0"/>
                  </a:moveTo>
                  <a:cubicBezTo>
                    <a:pt x="13" y="7"/>
                    <a:pt x="8" y="11"/>
                    <a:pt x="0" y="12"/>
                  </a:cubicBezTo>
                  <a:cubicBezTo>
                    <a:pt x="2" y="5"/>
                    <a:pt x="6" y="1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96" name="Freeform 910"/>
            <p:cNvSpPr>
              <a:spLocks noEditPoints="1"/>
            </p:cNvSpPr>
            <p:nvPr/>
          </p:nvSpPr>
          <p:spPr>
            <a:xfrm>
              <a:off x="82550" y="244475"/>
              <a:ext cx="3040063" cy="855663"/>
            </a:xfrm>
            <a:custGeom>
              <a:avLst/>
              <a:gdLst>
                <a:gd name="txL" fmla="*/ 0 w 1773"/>
                <a:gd name="txT" fmla="*/ 0 h 499"/>
                <a:gd name="txR" fmla="*/ 1773 w 1773"/>
                <a:gd name="txB" fmla="*/ 499 h 499"/>
              </a:gdLst>
              <a:ahLst/>
              <a:cxnLst>
                <a:cxn ang="0">
                  <a:pos x="75" y="463"/>
                </a:cxn>
                <a:cxn ang="0">
                  <a:pos x="73" y="459"/>
                </a:cxn>
                <a:cxn ang="0">
                  <a:pos x="73" y="459"/>
                </a:cxn>
                <a:cxn ang="0">
                  <a:pos x="76" y="463"/>
                </a:cxn>
                <a:cxn ang="0">
                  <a:pos x="75" y="463"/>
                </a:cxn>
                <a:cxn ang="0">
                  <a:pos x="246" y="18"/>
                </a:cxn>
                <a:cxn ang="0">
                  <a:pos x="232" y="30"/>
                </a:cxn>
                <a:cxn ang="0">
                  <a:pos x="224" y="202"/>
                </a:cxn>
                <a:cxn ang="0">
                  <a:pos x="31" y="192"/>
                </a:cxn>
                <a:cxn ang="0">
                  <a:pos x="30" y="192"/>
                </a:cxn>
                <a:cxn ang="0">
                  <a:pos x="19" y="197"/>
                </a:cxn>
                <a:cxn ang="0">
                  <a:pos x="17" y="209"/>
                </a:cxn>
                <a:cxn ang="0">
                  <a:pos x="65" y="331"/>
                </a:cxn>
                <a:cxn ang="0">
                  <a:pos x="3" y="445"/>
                </a:cxn>
                <a:cxn ang="0">
                  <a:pos x="3" y="458"/>
                </a:cxn>
                <a:cxn ang="0">
                  <a:pos x="14" y="464"/>
                </a:cxn>
                <a:cxn ang="0">
                  <a:pos x="277" y="482"/>
                </a:cxn>
                <a:cxn ang="0">
                  <a:pos x="277" y="88"/>
                </a:cxn>
                <a:cxn ang="0">
                  <a:pos x="277" y="19"/>
                </a:cxn>
                <a:cxn ang="0">
                  <a:pos x="246" y="18"/>
                </a:cxn>
                <a:cxn ang="0">
                  <a:pos x="246" y="18"/>
                </a:cxn>
                <a:cxn ang="0">
                  <a:pos x="1525" y="0"/>
                </a:cxn>
                <a:cxn ang="0">
                  <a:pos x="1524" y="0"/>
                </a:cxn>
                <a:cxn ang="0">
                  <a:pos x="1480" y="2"/>
                </a:cxn>
                <a:cxn ang="0">
                  <a:pos x="1480" y="499"/>
                </a:cxn>
                <a:cxn ang="0">
                  <a:pos x="1759" y="488"/>
                </a:cxn>
                <a:cxn ang="0">
                  <a:pos x="1770" y="481"/>
                </a:cxn>
                <a:cxn ang="0">
                  <a:pos x="1770" y="467"/>
                </a:cxn>
                <a:cxn ang="0">
                  <a:pos x="1707" y="340"/>
                </a:cxn>
                <a:cxn ang="0">
                  <a:pos x="1754" y="207"/>
                </a:cxn>
                <a:cxn ang="0">
                  <a:pos x="1752" y="193"/>
                </a:cxn>
                <a:cxn ang="0">
                  <a:pos x="1741" y="187"/>
                </a:cxn>
                <a:cxn ang="0">
                  <a:pos x="1740" y="187"/>
                </a:cxn>
                <a:cxn ang="0">
                  <a:pos x="1547" y="198"/>
                </a:cxn>
                <a:cxn ang="0">
                  <a:pos x="1539" y="13"/>
                </a:cxn>
                <a:cxn ang="0">
                  <a:pos x="1525" y="0"/>
                </a:cxn>
              </a:cxnLst>
              <a:rect l="txL" t="txT" r="txR" b="txB"/>
              <a:pathLst>
                <a:path w="1773" h="499">
                  <a:moveTo>
                    <a:pt x="75" y="463"/>
                  </a:moveTo>
                  <a:cubicBezTo>
                    <a:pt x="74" y="463"/>
                    <a:pt x="71" y="461"/>
                    <a:pt x="73" y="459"/>
                  </a:cubicBezTo>
                  <a:cubicBezTo>
                    <a:pt x="73" y="459"/>
                    <a:pt x="73" y="459"/>
                    <a:pt x="73" y="459"/>
                  </a:cubicBezTo>
                  <a:cubicBezTo>
                    <a:pt x="75" y="459"/>
                    <a:pt x="78" y="461"/>
                    <a:pt x="76" y="463"/>
                  </a:cubicBezTo>
                  <a:cubicBezTo>
                    <a:pt x="76" y="463"/>
                    <a:pt x="76" y="463"/>
                    <a:pt x="75" y="463"/>
                  </a:cubicBezTo>
                  <a:moveTo>
                    <a:pt x="246" y="18"/>
                  </a:moveTo>
                  <a:cubicBezTo>
                    <a:pt x="239" y="18"/>
                    <a:pt x="232" y="23"/>
                    <a:pt x="232" y="30"/>
                  </a:cubicBezTo>
                  <a:cubicBezTo>
                    <a:pt x="229" y="88"/>
                    <a:pt x="227" y="145"/>
                    <a:pt x="224" y="202"/>
                  </a:cubicBezTo>
                  <a:cubicBezTo>
                    <a:pt x="160" y="199"/>
                    <a:pt x="95" y="196"/>
                    <a:pt x="31" y="192"/>
                  </a:cubicBezTo>
                  <a:cubicBezTo>
                    <a:pt x="31" y="192"/>
                    <a:pt x="31" y="192"/>
                    <a:pt x="30" y="192"/>
                  </a:cubicBezTo>
                  <a:cubicBezTo>
                    <a:pt x="26" y="192"/>
                    <a:pt x="22" y="194"/>
                    <a:pt x="19" y="197"/>
                  </a:cubicBezTo>
                  <a:cubicBezTo>
                    <a:pt x="16" y="201"/>
                    <a:pt x="16" y="205"/>
                    <a:pt x="17" y="209"/>
                  </a:cubicBezTo>
                  <a:cubicBezTo>
                    <a:pt x="33" y="250"/>
                    <a:pt x="49" y="290"/>
                    <a:pt x="65" y="331"/>
                  </a:cubicBezTo>
                  <a:cubicBezTo>
                    <a:pt x="45" y="369"/>
                    <a:pt x="24" y="407"/>
                    <a:pt x="3" y="445"/>
                  </a:cubicBezTo>
                  <a:cubicBezTo>
                    <a:pt x="0" y="449"/>
                    <a:pt x="1" y="454"/>
                    <a:pt x="3" y="458"/>
                  </a:cubicBezTo>
                  <a:cubicBezTo>
                    <a:pt x="5" y="461"/>
                    <a:pt x="10" y="464"/>
                    <a:pt x="14" y="464"/>
                  </a:cubicBezTo>
                  <a:cubicBezTo>
                    <a:pt x="102" y="471"/>
                    <a:pt x="190" y="477"/>
                    <a:pt x="277" y="482"/>
                  </a:cubicBezTo>
                  <a:cubicBezTo>
                    <a:pt x="277" y="88"/>
                    <a:pt x="277" y="88"/>
                    <a:pt x="277" y="88"/>
                  </a:cubicBezTo>
                  <a:cubicBezTo>
                    <a:pt x="277" y="19"/>
                    <a:pt x="277" y="19"/>
                    <a:pt x="277" y="19"/>
                  </a:cubicBezTo>
                  <a:cubicBezTo>
                    <a:pt x="267" y="18"/>
                    <a:pt x="257" y="18"/>
                    <a:pt x="246" y="18"/>
                  </a:cubicBezTo>
                  <a:cubicBezTo>
                    <a:pt x="246" y="18"/>
                    <a:pt x="246" y="18"/>
                    <a:pt x="246" y="18"/>
                  </a:cubicBezTo>
                  <a:moveTo>
                    <a:pt x="1525" y="0"/>
                  </a:moveTo>
                  <a:cubicBezTo>
                    <a:pt x="1525" y="0"/>
                    <a:pt x="1524" y="0"/>
                    <a:pt x="1524" y="0"/>
                  </a:cubicBezTo>
                  <a:cubicBezTo>
                    <a:pt x="1509" y="1"/>
                    <a:pt x="1494" y="2"/>
                    <a:pt x="1480" y="2"/>
                  </a:cubicBezTo>
                  <a:cubicBezTo>
                    <a:pt x="1480" y="499"/>
                    <a:pt x="1480" y="499"/>
                    <a:pt x="1480" y="499"/>
                  </a:cubicBezTo>
                  <a:cubicBezTo>
                    <a:pt x="1573" y="496"/>
                    <a:pt x="1666" y="492"/>
                    <a:pt x="1759" y="488"/>
                  </a:cubicBezTo>
                  <a:cubicBezTo>
                    <a:pt x="1763" y="488"/>
                    <a:pt x="1768" y="485"/>
                    <a:pt x="1770" y="481"/>
                  </a:cubicBezTo>
                  <a:cubicBezTo>
                    <a:pt x="1773" y="477"/>
                    <a:pt x="1773" y="472"/>
                    <a:pt x="1770" y="467"/>
                  </a:cubicBezTo>
                  <a:cubicBezTo>
                    <a:pt x="1749" y="425"/>
                    <a:pt x="1728" y="382"/>
                    <a:pt x="1707" y="340"/>
                  </a:cubicBezTo>
                  <a:cubicBezTo>
                    <a:pt x="1723" y="296"/>
                    <a:pt x="1739" y="251"/>
                    <a:pt x="1754" y="207"/>
                  </a:cubicBezTo>
                  <a:cubicBezTo>
                    <a:pt x="1756" y="202"/>
                    <a:pt x="1755" y="197"/>
                    <a:pt x="1752" y="193"/>
                  </a:cubicBezTo>
                  <a:cubicBezTo>
                    <a:pt x="1749" y="189"/>
                    <a:pt x="1745" y="187"/>
                    <a:pt x="1741" y="187"/>
                  </a:cubicBezTo>
                  <a:cubicBezTo>
                    <a:pt x="1741" y="187"/>
                    <a:pt x="1740" y="187"/>
                    <a:pt x="1740" y="187"/>
                  </a:cubicBezTo>
                  <a:cubicBezTo>
                    <a:pt x="1676" y="191"/>
                    <a:pt x="1612" y="195"/>
                    <a:pt x="1547" y="198"/>
                  </a:cubicBezTo>
                  <a:cubicBezTo>
                    <a:pt x="1545" y="137"/>
                    <a:pt x="1542" y="75"/>
                    <a:pt x="1539" y="13"/>
                  </a:cubicBezTo>
                  <a:cubicBezTo>
                    <a:pt x="1538" y="6"/>
                    <a:pt x="1532" y="0"/>
                    <a:pt x="1525" y="0"/>
                  </a:cubicBezTo>
                </a:path>
              </a:pathLst>
            </a:custGeom>
            <a:solidFill>
              <a:srgbClr val="708C8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97" name="Freeform 911"/>
            <p:cNvSpPr/>
            <p:nvPr/>
          </p:nvSpPr>
          <p:spPr>
            <a:xfrm>
              <a:off x="557212" y="280987"/>
              <a:ext cx="366713" cy="206375"/>
            </a:xfrm>
            <a:custGeom>
              <a:avLst/>
              <a:gdLst>
                <a:gd name="txL" fmla="*/ 0 w 214"/>
                <a:gd name="txT" fmla="*/ 0 h 120"/>
                <a:gd name="txR" fmla="*/ 214 w 214"/>
                <a:gd name="txB" fmla="*/ 120 h 120"/>
              </a:gdLst>
              <a:ahLst/>
              <a:cxnLst>
                <a:cxn ang="0">
                  <a:pos x="108" y="0"/>
                </a:cxn>
                <a:cxn ang="0">
                  <a:pos x="0" y="66"/>
                </a:cxn>
                <a:cxn ang="0">
                  <a:pos x="148" y="120"/>
                </a:cxn>
                <a:cxn ang="0">
                  <a:pos x="214" y="2"/>
                </a:cxn>
                <a:cxn ang="0">
                  <a:pos x="108" y="0"/>
                </a:cxn>
              </a:cxnLst>
              <a:rect l="txL" t="txT" r="txR" b="txB"/>
              <a:pathLst>
                <a:path w="214" h="120">
                  <a:moveTo>
                    <a:pt x="108" y="0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214" y="2"/>
                    <a:pt x="214" y="2"/>
                    <a:pt x="214" y="2"/>
                  </a:cubicBezTo>
                  <a:cubicBezTo>
                    <a:pt x="179" y="1"/>
                    <a:pt x="144" y="0"/>
                    <a:pt x="108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98" name="Freeform 912"/>
            <p:cNvSpPr/>
            <p:nvPr/>
          </p:nvSpPr>
          <p:spPr>
            <a:xfrm>
              <a:off x="557212" y="276225"/>
              <a:ext cx="65088" cy="119063"/>
            </a:xfrm>
            <a:custGeom>
              <a:avLst/>
              <a:gdLst>
                <a:gd name="txL" fmla="*/ 0 w 38"/>
                <a:gd name="txT" fmla="*/ 0 h 69"/>
                <a:gd name="txR" fmla="*/ 38 w 38"/>
                <a:gd name="txB" fmla="*/ 69 h 69"/>
              </a:gdLst>
              <a:ahLst/>
              <a:cxnLst>
                <a:cxn ang="0">
                  <a:pos x="0" y="0"/>
                </a:cxn>
                <a:cxn ang="0">
                  <a:pos x="0" y="69"/>
                </a:cxn>
                <a:cxn ang="0">
                  <a:pos x="38" y="1"/>
                </a:cxn>
                <a:cxn ang="0">
                  <a:pos x="0" y="0"/>
                </a:cxn>
              </a:cxnLst>
              <a:rect l="txL" t="txT" r="txR" b="txB"/>
              <a:pathLst>
                <a:path w="38" h="69">
                  <a:moveTo>
                    <a:pt x="0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26" y="0"/>
                    <a:pt x="13" y="0"/>
                    <a:pt x="0" y="0"/>
                  </a:cubicBezTo>
                </a:path>
              </a:pathLst>
            </a:custGeom>
            <a:solidFill>
              <a:srgbClr val="7401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99" name="Freeform 913"/>
            <p:cNvSpPr/>
            <p:nvPr/>
          </p:nvSpPr>
          <p:spPr>
            <a:xfrm>
              <a:off x="557212" y="277812"/>
              <a:ext cx="185738" cy="117475"/>
            </a:xfrm>
            <a:custGeom>
              <a:avLst/>
              <a:gdLst>
                <a:gd name="txL" fmla="*/ 0 w 108"/>
                <a:gd name="txT" fmla="*/ 0 h 68"/>
                <a:gd name="txR" fmla="*/ 108 w 108"/>
                <a:gd name="txB" fmla="*/ 68 h 68"/>
              </a:gdLst>
              <a:ahLst/>
              <a:cxnLst>
                <a:cxn ang="0">
                  <a:pos x="38" y="0"/>
                </a:cxn>
                <a:cxn ang="0">
                  <a:pos x="0" y="68"/>
                </a:cxn>
                <a:cxn ang="0">
                  <a:pos x="108" y="2"/>
                </a:cxn>
                <a:cxn ang="0">
                  <a:pos x="38" y="0"/>
                </a:cxn>
              </a:cxnLst>
              <a:rect l="txL" t="txT" r="txR" b="txB"/>
              <a:pathLst>
                <a:path w="108" h="68">
                  <a:moveTo>
                    <a:pt x="3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85" y="1"/>
                    <a:pt x="62" y="0"/>
                    <a:pt x="38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0" name="Freeform 914"/>
            <p:cNvSpPr/>
            <p:nvPr/>
          </p:nvSpPr>
          <p:spPr>
            <a:xfrm>
              <a:off x="1335087" y="738187"/>
              <a:ext cx="57150" cy="38100"/>
            </a:xfrm>
            <a:custGeom>
              <a:avLst/>
              <a:gdLst>
                <a:gd name="txL" fmla="*/ 0 w 33"/>
                <a:gd name="txT" fmla="*/ 0 h 22"/>
                <a:gd name="txR" fmla="*/ 33 w 33"/>
                <a:gd name="txB" fmla="*/ 22 h 22"/>
              </a:gdLst>
              <a:ahLst/>
              <a:cxnLst>
                <a:cxn ang="0">
                  <a:pos x="0" y="0"/>
                </a:cxn>
                <a:cxn ang="0">
                  <a:pos x="2" y="22"/>
                </a:cxn>
                <a:cxn ang="0">
                  <a:pos x="33" y="22"/>
                </a:cxn>
                <a:cxn ang="0">
                  <a:pos x="0" y="0"/>
                </a:cxn>
              </a:cxnLst>
              <a:rect l="txL" t="txT" r="txR" b="txB"/>
              <a:pathLst>
                <a:path w="33" h="22">
                  <a:moveTo>
                    <a:pt x="0" y="0"/>
                  </a:moveTo>
                  <a:cubicBezTo>
                    <a:pt x="2" y="22"/>
                    <a:pt x="2" y="22"/>
                    <a:pt x="2" y="22"/>
                  </a:cubicBezTo>
                  <a:cubicBezTo>
                    <a:pt x="12" y="22"/>
                    <a:pt x="23" y="22"/>
                    <a:pt x="33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1" name="Freeform 915"/>
            <p:cNvSpPr>
              <a:spLocks noEditPoints="1"/>
            </p:cNvSpPr>
            <p:nvPr/>
          </p:nvSpPr>
          <p:spPr>
            <a:xfrm>
              <a:off x="557212" y="395287"/>
              <a:ext cx="342900" cy="369888"/>
            </a:xfrm>
            <a:custGeom>
              <a:avLst/>
              <a:gdLst>
                <a:gd name="txL" fmla="*/ 0 w 200"/>
                <a:gd name="txT" fmla="*/ 0 h 216"/>
                <a:gd name="txR" fmla="*/ 200 w 200"/>
                <a:gd name="txB" fmla="*/ 216 h 216"/>
              </a:gdLst>
              <a:ahLst/>
              <a:cxnLst>
                <a:cxn ang="0">
                  <a:pos x="0" y="0"/>
                </a:cxn>
                <a:cxn ang="0">
                  <a:pos x="192" y="215"/>
                </a:cxn>
                <a:cxn ang="0">
                  <a:pos x="200" y="216"/>
                </a:cxn>
                <a:cxn ang="0">
                  <a:pos x="148" y="5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200" h="216">
                  <a:moveTo>
                    <a:pt x="0" y="0"/>
                  </a:moveTo>
                  <a:cubicBezTo>
                    <a:pt x="192" y="215"/>
                    <a:pt x="192" y="215"/>
                    <a:pt x="192" y="215"/>
                  </a:cubicBezTo>
                  <a:cubicBezTo>
                    <a:pt x="194" y="216"/>
                    <a:pt x="197" y="216"/>
                    <a:pt x="200" y="216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2" name="Freeform 916"/>
            <p:cNvSpPr/>
            <p:nvPr/>
          </p:nvSpPr>
          <p:spPr>
            <a:xfrm>
              <a:off x="557212" y="395287"/>
              <a:ext cx="328613" cy="682625"/>
            </a:xfrm>
            <a:custGeom>
              <a:avLst/>
              <a:gdLst>
                <a:gd name="txL" fmla="*/ 0 w 192"/>
                <a:gd name="txT" fmla="*/ 0 h 398"/>
                <a:gd name="txR" fmla="*/ 192 w 192"/>
                <a:gd name="txB" fmla="*/ 398 h 39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94"/>
                </a:cxn>
                <a:cxn ang="0">
                  <a:pos x="89" y="398"/>
                </a:cxn>
                <a:cxn ang="0">
                  <a:pos x="90" y="398"/>
                </a:cxn>
                <a:cxn ang="0">
                  <a:pos x="104" y="386"/>
                </a:cxn>
                <a:cxn ang="0">
                  <a:pos x="110" y="213"/>
                </a:cxn>
                <a:cxn ang="0">
                  <a:pos x="192" y="215"/>
                </a:cxn>
                <a:cxn ang="0">
                  <a:pos x="0" y="0"/>
                </a:cxn>
              </a:cxnLst>
              <a:rect l="txL" t="txT" r="txR" b="txB"/>
              <a:pathLst>
                <a:path w="192" h="39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4"/>
                    <a:pt x="0" y="394"/>
                    <a:pt x="0" y="394"/>
                  </a:cubicBezTo>
                  <a:cubicBezTo>
                    <a:pt x="30" y="395"/>
                    <a:pt x="60" y="397"/>
                    <a:pt x="89" y="398"/>
                  </a:cubicBezTo>
                  <a:cubicBezTo>
                    <a:pt x="89" y="398"/>
                    <a:pt x="90" y="398"/>
                    <a:pt x="90" y="398"/>
                  </a:cubicBezTo>
                  <a:cubicBezTo>
                    <a:pt x="97" y="398"/>
                    <a:pt x="103" y="393"/>
                    <a:pt x="104" y="386"/>
                  </a:cubicBezTo>
                  <a:cubicBezTo>
                    <a:pt x="106" y="328"/>
                    <a:pt x="108" y="270"/>
                    <a:pt x="110" y="213"/>
                  </a:cubicBezTo>
                  <a:cubicBezTo>
                    <a:pt x="137" y="214"/>
                    <a:pt x="164" y="215"/>
                    <a:pt x="192" y="21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3" name="Freeform 917"/>
            <p:cNvSpPr/>
            <p:nvPr/>
          </p:nvSpPr>
          <p:spPr>
            <a:xfrm>
              <a:off x="811212" y="487362"/>
              <a:ext cx="96838" cy="277813"/>
            </a:xfrm>
            <a:custGeom>
              <a:avLst/>
              <a:gdLst>
                <a:gd name="txL" fmla="*/ 0 w 57"/>
                <a:gd name="txT" fmla="*/ 0 h 162"/>
                <a:gd name="txR" fmla="*/ 57 w 57"/>
                <a:gd name="txB" fmla="*/ 162 h 162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2" y="162"/>
                </a:cxn>
                <a:cxn ang="0">
                  <a:pos x="57" y="162"/>
                </a:cxn>
                <a:cxn ang="0">
                  <a:pos x="57" y="17"/>
                </a:cxn>
                <a:cxn ang="0">
                  <a:pos x="0" y="0"/>
                </a:cxn>
              </a:cxnLst>
              <a:rect l="txL" t="txT" r="txR" b="txB"/>
              <a:pathLst>
                <a:path w="57" h="16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54" y="162"/>
                    <a:pt x="55" y="162"/>
                    <a:pt x="57" y="162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4" name="Freeform 918"/>
            <p:cNvSpPr/>
            <p:nvPr/>
          </p:nvSpPr>
          <p:spPr>
            <a:xfrm>
              <a:off x="811212" y="285750"/>
              <a:ext cx="161925" cy="230188"/>
            </a:xfrm>
            <a:custGeom>
              <a:avLst/>
              <a:gdLst>
                <a:gd name="txL" fmla="*/ 0 w 95"/>
                <a:gd name="txT" fmla="*/ 0 h 135"/>
                <a:gd name="txR" fmla="*/ 95 w 95"/>
                <a:gd name="txB" fmla="*/ 135 h 135"/>
              </a:gdLst>
              <a:ahLst/>
              <a:cxnLst>
                <a:cxn ang="0">
                  <a:pos x="66" y="0"/>
                </a:cxn>
                <a:cxn ang="0">
                  <a:pos x="0" y="118"/>
                </a:cxn>
                <a:cxn ang="0">
                  <a:pos x="57" y="135"/>
                </a:cxn>
                <a:cxn ang="0">
                  <a:pos x="95" y="0"/>
                </a:cxn>
                <a:cxn ang="0">
                  <a:pos x="66" y="0"/>
                </a:cxn>
              </a:cxnLst>
              <a:rect l="txL" t="txT" r="txR" b="txB"/>
              <a:pathLst>
                <a:path w="95" h="135">
                  <a:moveTo>
                    <a:pt x="66" y="0"/>
                  </a:moveTo>
                  <a:cubicBezTo>
                    <a:pt x="0" y="118"/>
                    <a:pt x="0" y="118"/>
                    <a:pt x="0" y="118"/>
                  </a:cubicBezTo>
                  <a:cubicBezTo>
                    <a:pt x="57" y="135"/>
                    <a:pt x="57" y="135"/>
                    <a:pt x="57" y="13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6" y="0"/>
                    <a:pt x="76" y="0"/>
                    <a:pt x="66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5" name="Freeform 919"/>
            <p:cNvSpPr/>
            <p:nvPr/>
          </p:nvSpPr>
          <p:spPr>
            <a:xfrm>
              <a:off x="1076325" y="738187"/>
              <a:ext cx="258763" cy="36513"/>
            </a:xfrm>
            <a:custGeom>
              <a:avLst/>
              <a:gdLst>
                <a:gd name="txL" fmla="*/ 0 w 151"/>
                <a:gd name="txT" fmla="*/ 0 h 21"/>
                <a:gd name="txR" fmla="*/ 151 w 151"/>
                <a:gd name="txB" fmla="*/ 21 h 21"/>
              </a:gdLst>
              <a:ahLst/>
              <a:cxnLst>
                <a:cxn ang="0">
                  <a:pos x="151" y="0"/>
                </a:cxn>
                <a:cxn ang="0">
                  <a:pos x="0" y="19"/>
                </a:cxn>
                <a:cxn ang="0">
                  <a:pos x="143" y="21"/>
                </a:cxn>
                <a:cxn ang="0">
                  <a:pos x="151" y="0"/>
                </a:cxn>
              </a:cxnLst>
              <a:rect l="txL" t="txT" r="txR" b="txB"/>
              <a:pathLst>
                <a:path w="151" h="21">
                  <a:moveTo>
                    <a:pt x="151" y="0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47" y="20"/>
                    <a:pt x="95" y="21"/>
                    <a:pt x="143" y="21"/>
                  </a:cubicBezTo>
                  <a:cubicBezTo>
                    <a:pt x="151" y="0"/>
                    <a:pt x="151" y="0"/>
                    <a:pt x="151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6" name="Freeform 920"/>
            <p:cNvSpPr/>
            <p:nvPr/>
          </p:nvSpPr>
          <p:spPr>
            <a:xfrm>
              <a:off x="1322387" y="738187"/>
              <a:ext cx="15875" cy="38100"/>
            </a:xfrm>
            <a:custGeom>
              <a:avLst/>
              <a:gdLst>
                <a:gd name="txL" fmla="*/ 0 w 10"/>
                <a:gd name="txT" fmla="*/ 0 h 22"/>
                <a:gd name="txR" fmla="*/ 10 w 10"/>
                <a:gd name="txB" fmla="*/ 22 h 22"/>
              </a:gdLst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0" y="21"/>
                </a:cxn>
                <a:cxn ang="0">
                  <a:pos x="10" y="22"/>
                </a:cxn>
                <a:cxn ang="0">
                  <a:pos x="8" y="0"/>
                </a:cxn>
              </a:cxnLst>
              <a:rect l="txL" t="txT" r="txR" b="txB"/>
              <a:pathLst>
                <a:path w="10" h="22"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3" y="21"/>
                    <a:pt x="7" y="22"/>
                    <a:pt x="10" y="22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7" name="Freeform 921"/>
            <p:cNvSpPr/>
            <p:nvPr/>
          </p:nvSpPr>
          <p:spPr>
            <a:xfrm>
              <a:off x="1335087" y="292100"/>
              <a:ext cx="622300" cy="446088"/>
            </a:xfrm>
            <a:custGeom>
              <a:avLst/>
              <a:gdLst>
                <a:gd name="txL" fmla="*/ 0 w 392"/>
                <a:gd name="txT" fmla="*/ 0 h 281"/>
                <a:gd name="txR" fmla="*/ 392 w 392"/>
                <a:gd name="txB" fmla="*/ 281 h 281"/>
              </a:gdLst>
              <a:ahLst/>
              <a:cxnLst>
                <a:cxn ang="0">
                  <a:pos x="25" y="0"/>
                </a:cxn>
                <a:cxn ang="0">
                  <a:pos x="0" y="281"/>
                </a:cxn>
                <a:cxn ang="0">
                  <a:pos x="392" y="133"/>
                </a:cxn>
                <a:cxn ang="0">
                  <a:pos x="25" y="0"/>
                </a:cxn>
              </a:cxnLst>
              <a:rect l="txL" t="txT" r="txR" b="txB"/>
              <a:pathLst>
                <a:path w="392" h="281">
                  <a:moveTo>
                    <a:pt x="25" y="0"/>
                  </a:moveTo>
                  <a:lnTo>
                    <a:pt x="0" y="281"/>
                  </a:lnTo>
                  <a:lnTo>
                    <a:pt x="392" y="133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8" name="Freeform 922"/>
            <p:cNvSpPr/>
            <p:nvPr/>
          </p:nvSpPr>
          <p:spPr>
            <a:xfrm>
              <a:off x="1335087" y="292100"/>
              <a:ext cx="622300" cy="446088"/>
            </a:xfrm>
            <a:custGeom>
              <a:avLst/>
              <a:gdLst>
                <a:gd name="txL" fmla="*/ 0 w 392"/>
                <a:gd name="txT" fmla="*/ 0 h 281"/>
                <a:gd name="txR" fmla="*/ 392 w 392"/>
                <a:gd name="txB" fmla="*/ 281 h 281"/>
              </a:gdLst>
              <a:ahLst/>
              <a:cxnLst>
                <a:cxn ang="0">
                  <a:pos x="25" y="0"/>
                </a:cxn>
                <a:cxn ang="0">
                  <a:pos x="0" y="281"/>
                </a:cxn>
                <a:cxn ang="0">
                  <a:pos x="392" y="133"/>
                </a:cxn>
                <a:cxn ang="0">
                  <a:pos x="25" y="0"/>
                </a:cxn>
              </a:cxnLst>
              <a:rect l="txL" t="txT" r="txR" b="txB"/>
              <a:pathLst>
                <a:path w="392" h="281">
                  <a:moveTo>
                    <a:pt x="25" y="0"/>
                  </a:moveTo>
                  <a:lnTo>
                    <a:pt x="0" y="281"/>
                  </a:lnTo>
                  <a:lnTo>
                    <a:pt x="392" y="133"/>
                  </a:lnTo>
                  <a:lnTo>
                    <a:pt x="2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09" name="Freeform 923"/>
            <p:cNvSpPr/>
            <p:nvPr/>
          </p:nvSpPr>
          <p:spPr>
            <a:xfrm>
              <a:off x="1335087" y="503237"/>
              <a:ext cx="622300" cy="274638"/>
            </a:xfrm>
            <a:custGeom>
              <a:avLst/>
              <a:gdLst>
                <a:gd name="txL" fmla="*/ 0 w 363"/>
                <a:gd name="txT" fmla="*/ 0 h 160"/>
                <a:gd name="txR" fmla="*/ 363 w 363"/>
                <a:gd name="txB" fmla="*/ 160 h 160"/>
              </a:gdLst>
              <a:ahLst/>
              <a:cxnLst>
                <a:cxn ang="0">
                  <a:pos x="363" y="0"/>
                </a:cxn>
                <a:cxn ang="0">
                  <a:pos x="0" y="137"/>
                </a:cxn>
                <a:cxn ang="0">
                  <a:pos x="33" y="159"/>
                </a:cxn>
                <a:cxn ang="0">
                  <a:pos x="192" y="160"/>
                </a:cxn>
                <a:cxn ang="0">
                  <a:pos x="260" y="160"/>
                </a:cxn>
                <a:cxn ang="0">
                  <a:pos x="363" y="0"/>
                </a:cxn>
              </a:cxnLst>
              <a:rect l="txL" t="txT" r="txR" b="txB"/>
              <a:pathLst>
                <a:path w="363" h="160">
                  <a:moveTo>
                    <a:pt x="363" y="0"/>
                  </a:moveTo>
                  <a:cubicBezTo>
                    <a:pt x="0" y="137"/>
                    <a:pt x="0" y="137"/>
                    <a:pt x="0" y="137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86" y="160"/>
                    <a:pt x="139" y="160"/>
                    <a:pt x="192" y="160"/>
                  </a:cubicBezTo>
                  <a:cubicBezTo>
                    <a:pt x="215" y="160"/>
                    <a:pt x="238" y="160"/>
                    <a:pt x="260" y="160"/>
                  </a:cubicBezTo>
                  <a:cubicBezTo>
                    <a:pt x="363" y="0"/>
                    <a:pt x="363" y="0"/>
                    <a:pt x="363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0" name="Freeform 924"/>
            <p:cNvSpPr/>
            <p:nvPr/>
          </p:nvSpPr>
          <p:spPr>
            <a:xfrm>
              <a:off x="1374775" y="277812"/>
              <a:ext cx="582613" cy="225425"/>
            </a:xfrm>
            <a:custGeom>
              <a:avLst/>
              <a:gdLst>
                <a:gd name="txL" fmla="*/ 0 w 340"/>
                <a:gd name="txT" fmla="*/ 0 h 131"/>
                <a:gd name="txR" fmla="*/ 340 w 340"/>
                <a:gd name="txB" fmla="*/ 131 h 131"/>
              </a:gdLst>
              <a:ahLst/>
              <a:cxnLst>
                <a:cxn ang="0">
                  <a:pos x="297" y="0"/>
                </a:cxn>
                <a:cxn ang="0">
                  <a:pos x="3" y="5"/>
                </a:cxn>
                <a:cxn ang="0">
                  <a:pos x="0" y="8"/>
                </a:cxn>
                <a:cxn ang="0">
                  <a:pos x="340" y="131"/>
                </a:cxn>
                <a:cxn ang="0">
                  <a:pos x="297" y="0"/>
                </a:cxn>
              </a:cxnLst>
              <a:rect l="txL" t="txT" r="txR" b="txB"/>
              <a:pathLst>
                <a:path w="340" h="131">
                  <a:moveTo>
                    <a:pt x="297" y="0"/>
                  </a:moveTo>
                  <a:cubicBezTo>
                    <a:pt x="199" y="3"/>
                    <a:pt x="101" y="4"/>
                    <a:pt x="3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40" y="131"/>
                    <a:pt x="340" y="131"/>
                    <a:pt x="340" y="131"/>
                  </a:cubicBezTo>
                  <a:cubicBezTo>
                    <a:pt x="297" y="0"/>
                    <a:pt x="297" y="0"/>
                    <a:pt x="297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1" name="Freeform 925"/>
            <p:cNvSpPr/>
            <p:nvPr/>
          </p:nvSpPr>
          <p:spPr>
            <a:xfrm>
              <a:off x="1884362" y="274637"/>
              <a:ext cx="136525" cy="228600"/>
            </a:xfrm>
            <a:custGeom>
              <a:avLst/>
              <a:gdLst>
                <a:gd name="txL" fmla="*/ 0 w 80"/>
                <a:gd name="txT" fmla="*/ 0 h 133"/>
                <a:gd name="txR" fmla="*/ 80 w 80"/>
                <a:gd name="txB" fmla="*/ 133 h 133"/>
              </a:gdLst>
              <a:ahLst/>
              <a:cxnLst>
                <a:cxn ang="0">
                  <a:pos x="80" y="0"/>
                </a:cxn>
                <a:cxn ang="0">
                  <a:pos x="0" y="2"/>
                </a:cxn>
                <a:cxn ang="0">
                  <a:pos x="43" y="133"/>
                </a:cxn>
                <a:cxn ang="0">
                  <a:pos x="80" y="0"/>
                </a:cxn>
              </a:cxnLst>
              <a:rect l="txL" t="txT" r="txR" b="txB"/>
              <a:pathLst>
                <a:path w="80" h="133">
                  <a:moveTo>
                    <a:pt x="80" y="0"/>
                  </a:moveTo>
                  <a:cubicBezTo>
                    <a:pt x="54" y="1"/>
                    <a:pt x="27" y="2"/>
                    <a:pt x="0" y="2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80" y="0"/>
                    <a:pt x="80" y="0"/>
                    <a:pt x="80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2" name="Freeform 926"/>
            <p:cNvSpPr/>
            <p:nvPr/>
          </p:nvSpPr>
          <p:spPr>
            <a:xfrm>
              <a:off x="2424112" y="258762"/>
              <a:ext cx="173038" cy="844550"/>
            </a:xfrm>
            <a:custGeom>
              <a:avLst/>
              <a:gdLst>
                <a:gd name="txL" fmla="*/ 0 w 101"/>
                <a:gd name="txT" fmla="*/ 0 h 492"/>
                <a:gd name="txR" fmla="*/ 101 w 101"/>
                <a:gd name="txB" fmla="*/ 492 h 492"/>
              </a:gdLst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13" y="294"/>
                </a:cxn>
                <a:cxn ang="0">
                  <a:pos x="19" y="294"/>
                </a:cxn>
                <a:cxn ang="0">
                  <a:pos x="26" y="478"/>
                </a:cxn>
                <a:cxn ang="0">
                  <a:pos x="40" y="492"/>
                </a:cxn>
                <a:cxn ang="0">
                  <a:pos x="40" y="492"/>
                </a:cxn>
                <a:cxn ang="0">
                  <a:pos x="101" y="490"/>
                </a:cxn>
                <a:cxn ang="0">
                  <a:pos x="1" y="0"/>
                </a:cxn>
              </a:cxnLst>
              <a:rect l="txL" t="txT" r="txR" b="txB"/>
              <a:pathLst>
                <a:path w="101" h="49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3" y="294"/>
                    <a:pt x="13" y="294"/>
                    <a:pt x="13" y="294"/>
                  </a:cubicBezTo>
                  <a:cubicBezTo>
                    <a:pt x="15" y="294"/>
                    <a:pt x="17" y="294"/>
                    <a:pt x="19" y="294"/>
                  </a:cubicBezTo>
                  <a:cubicBezTo>
                    <a:pt x="21" y="355"/>
                    <a:pt x="23" y="417"/>
                    <a:pt x="26" y="478"/>
                  </a:cubicBezTo>
                  <a:cubicBezTo>
                    <a:pt x="26" y="485"/>
                    <a:pt x="32" y="492"/>
                    <a:pt x="40" y="492"/>
                  </a:cubicBezTo>
                  <a:cubicBezTo>
                    <a:pt x="40" y="492"/>
                    <a:pt x="40" y="492"/>
                    <a:pt x="40" y="492"/>
                  </a:cubicBezTo>
                  <a:cubicBezTo>
                    <a:pt x="61" y="491"/>
                    <a:pt x="81" y="491"/>
                    <a:pt x="101" y="49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1C43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3" name="Freeform 927"/>
            <p:cNvSpPr/>
            <p:nvPr/>
          </p:nvSpPr>
          <p:spPr>
            <a:xfrm>
              <a:off x="1957387" y="258762"/>
              <a:ext cx="452438" cy="244475"/>
            </a:xfrm>
            <a:custGeom>
              <a:avLst/>
              <a:gdLst>
                <a:gd name="txL" fmla="*/ 0 w 263"/>
                <a:gd name="txT" fmla="*/ 0 h 142"/>
                <a:gd name="txR" fmla="*/ 263 w 263"/>
                <a:gd name="txB" fmla="*/ 142 h 142"/>
              </a:gdLst>
              <a:ahLst/>
              <a:cxnLst>
                <a:cxn ang="0">
                  <a:pos x="263" y="0"/>
                </a:cxn>
                <a:cxn ang="0">
                  <a:pos x="37" y="9"/>
                </a:cxn>
                <a:cxn ang="0">
                  <a:pos x="0" y="142"/>
                </a:cxn>
                <a:cxn ang="0">
                  <a:pos x="263" y="0"/>
                </a:cxn>
              </a:cxnLst>
              <a:rect l="txL" t="txT" r="txR" b="txB"/>
              <a:pathLst>
                <a:path w="263" h="142">
                  <a:moveTo>
                    <a:pt x="263" y="0"/>
                  </a:moveTo>
                  <a:cubicBezTo>
                    <a:pt x="188" y="4"/>
                    <a:pt x="113" y="7"/>
                    <a:pt x="37" y="9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263" y="0"/>
                    <a:pt x="263" y="0"/>
                    <a:pt x="263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4" name="Freeform 928"/>
            <p:cNvSpPr/>
            <p:nvPr/>
          </p:nvSpPr>
          <p:spPr>
            <a:xfrm>
              <a:off x="2263775" y="258762"/>
              <a:ext cx="182563" cy="511175"/>
            </a:xfrm>
            <a:custGeom>
              <a:avLst/>
              <a:gdLst>
                <a:gd name="txL" fmla="*/ 0 w 107"/>
                <a:gd name="txT" fmla="*/ 0 h 298"/>
                <a:gd name="txR" fmla="*/ 107 w 107"/>
                <a:gd name="txB" fmla="*/ 298 h 298"/>
              </a:gdLst>
              <a:ahLst/>
              <a:cxnLst>
                <a:cxn ang="0">
                  <a:pos x="94" y="0"/>
                </a:cxn>
                <a:cxn ang="0">
                  <a:pos x="93" y="0"/>
                </a:cxn>
                <a:cxn ang="0">
                  <a:pos x="0" y="298"/>
                </a:cxn>
                <a:cxn ang="0">
                  <a:pos x="107" y="294"/>
                </a:cxn>
                <a:cxn ang="0">
                  <a:pos x="94" y="0"/>
                </a:cxn>
              </a:cxnLst>
              <a:rect l="txL" t="txT" r="txR" b="txB"/>
              <a:pathLst>
                <a:path w="107" h="298">
                  <a:moveTo>
                    <a:pt x="94" y="0"/>
                  </a:moveTo>
                  <a:cubicBezTo>
                    <a:pt x="94" y="0"/>
                    <a:pt x="93" y="0"/>
                    <a:pt x="93" y="0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36" y="297"/>
                    <a:pt x="72" y="296"/>
                    <a:pt x="107" y="294"/>
                  </a:cubicBezTo>
                  <a:cubicBezTo>
                    <a:pt x="94" y="0"/>
                    <a:pt x="94" y="0"/>
                    <a:pt x="94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5" name="Freeform 929"/>
            <p:cNvSpPr/>
            <p:nvPr/>
          </p:nvSpPr>
          <p:spPr>
            <a:xfrm>
              <a:off x="908050" y="515937"/>
              <a:ext cx="77788" cy="249238"/>
            </a:xfrm>
            <a:custGeom>
              <a:avLst/>
              <a:gdLst>
                <a:gd name="txL" fmla="*/ 0 w 45"/>
                <a:gd name="txT" fmla="*/ 0 h 145"/>
                <a:gd name="txR" fmla="*/ 45 w 45"/>
                <a:gd name="txB" fmla="*/ 145 h 145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5"/>
                </a:cxn>
                <a:cxn ang="0">
                  <a:pos x="6" y="145"/>
                </a:cxn>
                <a:cxn ang="0">
                  <a:pos x="45" y="53"/>
                </a:cxn>
                <a:cxn ang="0">
                  <a:pos x="0" y="0"/>
                </a:cxn>
              </a:cxnLst>
              <a:rect l="txL" t="txT" r="txR" b="txB"/>
              <a:pathLst>
                <a:path w="45" h="14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" y="145"/>
                    <a:pt x="4" y="145"/>
                    <a:pt x="6" y="14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C43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6" name="Freeform 930"/>
            <p:cNvSpPr/>
            <p:nvPr/>
          </p:nvSpPr>
          <p:spPr>
            <a:xfrm>
              <a:off x="908050" y="285750"/>
              <a:ext cx="103188" cy="322263"/>
            </a:xfrm>
            <a:custGeom>
              <a:avLst/>
              <a:gdLst>
                <a:gd name="txL" fmla="*/ 0 w 60"/>
                <a:gd name="txT" fmla="*/ 0 h 188"/>
                <a:gd name="txR" fmla="*/ 60 w 60"/>
                <a:gd name="txB" fmla="*/ 188 h 188"/>
              </a:gdLst>
              <a:ahLst/>
              <a:cxnLst>
                <a:cxn ang="0">
                  <a:pos x="38" y="0"/>
                </a:cxn>
                <a:cxn ang="0">
                  <a:pos x="0" y="135"/>
                </a:cxn>
                <a:cxn ang="0">
                  <a:pos x="45" y="188"/>
                </a:cxn>
                <a:cxn ang="0">
                  <a:pos x="60" y="0"/>
                </a:cxn>
                <a:cxn ang="0">
                  <a:pos x="38" y="0"/>
                </a:cxn>
              </a:cxnLst>
              <a:rect l="txL" t="txT" r="txR" b="txB"/>
              <a:pathLst>
                <a:path w="60" h="188">
                  <a:moveTo>
                    <a:pt x="38" y="0"/>
                  </a:moveTo>
                  <a:cubicBezTo>
                    <a:pt x="0" y="135"/>
                    <a:pt x="0" y="135"/>
                    <a:pt x="0" y="135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3" y="0"/>
                    <a:pt x="45" y="0"/>
                    <a:pt x="38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7" name="Freeform 931"/>
            <p:cNvSpPr/>
            <p:nvPr/>
          </p:nvSpPr>
          <p:spPr>
            <a:xfrm>
              <a:off x="919162" y="608012"/>
              <a:ext cx="415925" cy="161925"/>
            </a:xfrm>
            <a:custGeom>
              <a:avLst/>
              <a:gdLst>
                <a:gd name="txL" fmla="*/ 0 w 243"/>
                <a:gd name="txT" fmla="*/ 0 h 95"/>
                <a:gd name="txR" fmla="*/ 243 w 243"/>
                <a:gd name="txB" fmla="*/ 95 h 95"/>
              </a:gdLst>
              <a:ahLst/>
              <a:cxnLst>
                <a:cxn ang="0">
                  <a:pos x="39" y="0"/>
                </a:cxn>
                <a:cxn ang="0">
                  <a:pos x="39" y="0"/>
                </a:cxn>
                <a:cxn ang="0">
                  <a:pos x="0" y="92"/>
                </a:cxn>
                <a:cxn ang="0">
                  <a:pos x="92" y="95"/>
                </a:cxn>
                <a:cxn ang="0">
                  <a:pos x="243" y="76"/>
                </a:cxn>
                <a:cxn ang="0">
                  <a:pos x="39" y="0"/>
                </a:cxn>
              </a:cxnLst>
              <a:rect l="txL" t="txT" r="txR" b="txB"/>
              <a:pathLst>
                <a:path w="243" h="95">
                  <a:moveTo>
                    <a:pt x="39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30" y="93"/>
                    <a:pt x="61" y="94"/>
                    <a:pt x="92" y="95"/>
                  </a:cubicBezTo>
                  <a:cubicBezTo>
                    <a:pt x="243" y="76"/>
                    <a:pt x="243" y="76"/>
                    <a:pt x="243" y="76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8" name="Freeform 932"/>
            <p:cNvSpPr>
              <a:spLocks noEditPoints="1"/>
            </p:cNvSpPr>
            <p:nvPr/>
          </p:nvSpPr>
          <p:spPr>
            <a:xfrm>
              <a:off x="985837" y="285750"/>
              <a:ext cx="184150" cy="322263"/>
            </a:xfrm>
            <a:custGeom>
              <a:avLst/>
              <a:gdLst>
                <a:gd name="txL" fmla="*/ 0 w 107"/>
                <a:gd name="txT" fmla="*/ 0 h 188"/>
                <a:gd name="txR" fmla="*/ 107 w 107"/>
                <a:gd name="txB" fmla="*/ 188 h 188"/>
              </a:gdLst>
              <a:ahLst/>
              <a:cxnLst>
                <a:cxn ang="0">
                  <a:pos x="0" y="188"/>
                </a:cxn>
                <a:cxn ang="0">
                  <a:pos x="0" y="188"/>
                </a:cxn>
                <a:cxn ang="0">
                  <a:pos x="15" y="0"/>
                </a:cxn>
                <a:cxn ang="0">
                  <a:pos x="0" y="188"/>
                </a:cxn>
                <a:cxn ang="0">
                  <a:pos x="107" y="1"/>
                </a:cxn>
                <a:cxn ang="0">
                  <a:pos x="15" y="0"/>
                </a:cxn>
              </a:cxnLst>
              <a:rect l="txL" t="txT" r="txR" b="txB"/>
              <a:pathLst>
                <a:path w="107" h="188"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moveTo>
                    <a:pt x="15" y="0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76" y="1"/>
                    <a:pt x="46" y="1"/>
                    <a:pt x="15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19" name="Freeform 933"/>
            <p:cNvSpPr>
              <a:spLocks noEditPoints="1"/>
            </p:cNvSpPr>
            <p:nvPr/>
          </p:nvSpPr>
          <p:spPr>
            <a:xfrm>
              <a:off x="985837" y="287337"/>
              <a:ext cx="388938" cy="320675"/>
            </a:xfrm>
            <a:custGeom>
              <a:avLst/>
              <a:gdLst>
                <a:gd name="txL" fmla="*/ 0 w 227"/>
                <a:gd name="txT" fmla="*/ 0 h 187"/>
                <a:gd name="txR" fmla="*/ 227 w 227"/>
                <a:gd name="txB" fmla="*/ 187 h 187"/>
              </a:gdLst>
              <a:ahLst/>
              <a:cxnLst>
                <a:cxn ang="0">
                  <a:pos x="0" y="187"/>
                </a:cxn>
                <a:cxn ang="0">
                  <a:pos x="0" y="187"/>
                </a:cxn>
                <a:cxn ang="0">
                  <a:pos x="107" y="0"/>
                </a:cxn>
                <a:cxn ang="0">
                  <a:pos x="0" y="187"/>
                </a:cxn>
                <a:cxn ang="0">
                  <a:pos x="227" y="3"/>
                </a:cxn>
                <a:cxn ang="0">
                  <a:pos x="225" y="0"/>
                </a:cxn>
                <a:cxn ang="0">
                  <a:pos x="168" y="0"/>
                </a:cxn>
                <a:cxn ang="0">
                  <a:pos x="107" y="0"/>
                </a:cxn>
              </a:cxnLst>
              <a:rect l="txL" t="txT" r="txR" b="txB"/>
              <a:pathLst>
                <a:path w="227" h="187">
                  <a:moveTo>
                    <a:pt x="0" y="187"/>
                  </a:moveTo>
                  <a:cubicBezTo>
                    <a:pt x="0" y="187"/>
                    <a:pt x="0" y="187"/>
                    <a:pt x="0" y="187"/>
                  </a:cubicBezTo>
                  <a:moveTo>
                    <a:pt x="107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227" y="3"/>
                    <a:pt x="227" y="3"/>
                    <a:pt x="227" y="3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6" y="0"/>
                    <a:pt x="187" y="0"/>
                    <a:pt x="168" y="0"/>
                  </a:cubicBezTo>
                  <a:cubicBezTo>
                    <a:pt x="148" y="0"/>
                    <a:pt x="128" y="0"/>
                    <a:pt x="107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0" name="Freeform 934"/>
            <p:cNvSpPr>
              <a:spLocks noEditPoints="1"/>
            </p:cNvSpPr>
            <p:nvPr/>
          </p:nvSpPr>
          <p:spPr>
            <a:xfrm>
              <a:off x="985837" y="292100"/>
              <a:ext cx="388938" cy="446088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99"/>
                </a:cxn>
                <a:cxn ang="0">
                  <a:pos x="220" y="281"/>
                </a:cxn>
                <a:cxn ang="0">
                  <a:pos x="245" y="0"/>
                </a:cxn>
                <a:cxn ang="0">
                  <a:pos x="245" y="0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99"/>
                  </a:lnTo>
                  <a:lnTo>
                    <a:pt x="220" y="281"/>
                  </a:lnTo>
                  <a:lnTo>
                    <a:pt x="245" y="0"/>
                  </a:lnTo>
                  <a:close/>
                  <a:moveTo>
                    <a:pt x="245" y="0"/>
                  </a:moveTo>
                  <a:lnTo>
                    <a:pt x="245" y="0"/>
                  </a:lnTo>
                  <a:close/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1" name="Freeform 935"/>
            <p:cNvSpPr>
              <a:spLocks noEditPoints="1"/>
            </p:cNvSpPr>
            <p:nvPr/>
          </p:nvSpPr>
          <p:spPr>
            <a:xfrm>
              <a:off x="985837" y="292100"/>
              <a:ext cx="388938" cy="446088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99"/>
                </a:cxn>
                <a:cxn ang="0">
                  <a:pos x="220" y="281"/>
                </a:cxn>
                <a:cxn ang="0">
                  <a:pos x="245" y="0"/>
                </a:cxn>
                <a:cxn ang="0">
                  <a:pos x="245" y="0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99"/>
                  </a:lnTo>
                  <a:lnTo>
                    <a:pt x="220" y="281"/>
                  </a:lnTo>
                  <a:lnTo>
                    <a:pt x="245" y="0"/>
                  </a:lnTo>
                  <a:moveTo>
                    <a:pt x="245" y="0"/>
                  </a:moveTo>
                  <a:lnTo>
                    <a:pt x="24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2" name="Freeform 936"/>
            <p:cNvSpPr/>
            <p:nvPr/>
          </p:nvSpPr>
          <p:spPr>
            <a:xfrm>
              <a:off x="1781175" y="503237"/>
              <a:ext cx="176213" cy="274638"/>
            </a:xfrm>
            <a:custGeom>
              <a:avLst/>
              <a:gdLst>
                <a:gd name="txL" fmla="*/ 0 w 103"/>
                <a:gd name="txT" fmla="*/ 0 h 160"/>
                <a:gd name="txR" fmla="*/ 103 w 103"/>
                <a:gd name="txB" fmla="*/ 160 h 160"/>
              </a:gdLst>
              <a:ahLst/>
              <a:cxnLst>
                <a:cxn ang="0">
                  <a:pos x="103" y="0"/>
                </a:cxn>
                <a:cxn ang="0">
                  <a:pos x="0" y="160"/>
                </a:cxn>
                <a:cxn ang="0">
                  <a:pos x="99" y="159"/>
                </a:cxn>
                <a:cxn ang="0">
                  <a:pos x="103" y="0"/>
                </a:cxn>
              </a:cxnLst>
              <a:rect l="txL" t="txT" r="txR" b="txB"/>
              <a:pathLst>
                <a:path w="103" h="160">
                  <a:moveTo>
                    <a:pt x="103" y="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33" y="160"/>
                    <a:pt x="66" y="159"/>
                    <a:pt x="99" y="159"/>
                  </a:cubicBezTo>
                  <a:cubicBezTo>
                    <a:pt x="103" y="0"/>
                    <a:pt x="103" y="0"/>
                    <a:pt x="103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3" name="Freeform 937"/>
            <p:cNvSpPr/>
            <p:nvPr/>
          </p:nvSpPr>
          <p:spPr>
            <a:xfrm>
              <a:off x="1951037" y="258762"/>
              <a:ext cx="469900" cy="517525"/>
            </a:xfrm>
            <a:custGeom>
              <a:avLst/>
              <a:gdLst>
                <a:gd name="txL" fmla="*/ 0 w 274"/>
                <a:gd name="txT" fmla="*/ 0 h 301"/>
                <a:gd name="txR" fmla="*/ 274 w 274"/>
                <a:gd name="txB" fmla="*/ 301 h 301"/>
              </a:gdLst>
              <a:ahLst/>
              <a:cxnLst>
                <a:cxn ang="0">
                  <a:pos x="274" y="0"/>
                </a:cxn>
                <a:cxn ang="0">
                  <a:pos x="267" y="0"/>
                </a:cxn>
                <a:cxn ang="0">
                  <a:pos x="4" y="142"/>
                </a:cxn>
                <a:cxn ang="0">
                  <a:pos x="0" y="301"/>
                </a:cxn>
                <a:cxn ang="0">
                  <a:pos x="139" y="299"/>
                </a:cxn>
                <a:cxn ang="0">
                  <a:pos x="274" y="0"/>
                </a:cxn>
              </a:cxnLst>
              <a:rect l="txL" t="txT" r="txR" b="txB"/>
              <a:pathLst>
                <a:path w="274" h="301">
                  <a:moveTo>
                    <a:pt x="274" y="0"/>
                  </a:moveTo>
                  <a:cubicBezTo>
                    <a:pt x="272" y="0"/>
                    <a:pt x="270" y="0"/>
                    <a:pt x="267" y="0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47" y="300"/>
                    <a:pt x="93" y="300"/>
                    <a:pt x="139" y="299"/>
                  </a:cubicBezTo>
                  <a:cubicBezTo>
                    <a:pt x="274" y="0"/>
                    <a:pt x="274" y="0"/>
                    <a:pt x="274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4" name="Freeform 938"/>
            <p:cNvSpPr/>
            <p:nvPr/>
          </p:nvSpPr>
          <p:spPr>
            <a:xfrm>
              <a:off x="2189162" y="258762"/>
              <a:ext cx="233363" cy="512763"/>
            </a:xfrm>
            <a:custGeom>
              <a:avLst/>
              <a:gdLst>
                <a:gd name="txL" fmla="*/ 0 w 136"/>
                <a:gd name="txT" fmla="*/ 0 h 299"/>
                <a:gd name="txR" fmla="*/ 136 w 136"/>
                <a:gd name="txB" fmla="*/ 299 h 299"/>
              </a:gdLst>
              <a:ahLst/>
              <a:cxnLst>
                <a:cxn ang="0">
                  <a:pos x="136" y="0"/>
                </a:cxn>
                <a:cxn ang="0">
                  <a:pos x="135" y="0"/>
                </a:cxn>
                <a:cxn ang="0">
                  <a:pos x="0" y="299"/>
                </a:cxn>
                <a:cxn ang="0">
                  <a:pos x="43" y="298"/>
                </a:cxn>
                <a:cxn ang="0">
                  <a:pos x="136" y="0"/>
                </a:cxn>
              </a:cxnLst>
              <a:rect l="txL" t="txT" r="txR" b="txB"/>
              <a:pathLst>
                <a:path w="136" h="299">
                  <a:moveTo>
                    <a:pt x="136" y="0"/>
                  </a:moveTo>
                  <a:cubicBezTo>
                    <a:pt x="136" y="0"/>
                    <a:pt x="135" y="0"/>
                    <a:pt x="135" y="0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14" y="298"/>
                    <a:pt x="29" y="298"/>
                    <a:pt x="43" y="298"/>
                  </a:cubicBezTo>
                  <a:cubicBezTo>
                    <a:pt x="136" y="0"/>
                    <a:pt x="136" y="0"/>
                    <a:pt x="136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5" name="Freeform 939"/>
            <p:cNvSpPr/>
            <p:nvPr/>
          </p:nvSpPr>
          <p:spPr>
            <a:xfrm>
              <a:off x="1371600" y="287337"/>
              <a:ext cx="3175" cy="4763"/>
            </a:xfrm>
            <a:custGeom>
              <a:avLst/>
              <a:gdLst>
                <a:gd name="txL" fmla="*/ 0 w 2"/>
                <a:gd name="txT" fmla="*/ 0 h 3"/>
                <a:gd name="txR" fmla="*/ 2 w 2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0" y="0"/>
                </a:cxn>
                <a:cxn ang="0">
                  <a:pos x="2" y="3"/>
                </a:cxn>
                <a:cxn ang="0">
                  <a:pos x="2" y="0"/>
                </a:cxn>
              </a:cxnLst>
              <a:rect l="txL" t="txT" r="txR" b="txB"/>
              <a:pathLst>
                <a:path w="2" h="3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7401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6" name="Freeform 940"/>
            <p:cNvSpPr/>
            <p:nvPr/>
          </p:nvSpPr>
          <p:spPr>
            <a:xfrm>
              <a:off x="1374775" y="287337"/>
              <a:ext cx="4763" cy="4763"/>
            </a:xfrm>
            <a:custGeom>
              <a:avLst/>
              <a:gdLst>
                <a:gd name="txL" fmla="*/ 0 w 3"/>
                <a:gd name="txT" fmla="*/ 0 h 3"/>
                <a:gd name="txR" fmla="*/ 3 w 3"/>
                <a:gd name="txB" fmla="*/ 3 h 3"/>
              </a:gdLst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" y="0"/>
                </a:cxn>
              </a:cxnLst>
              <a:rect l="txL" t="txT" r="txR" b="txB"/>
              <a:pathLst>
                <a:path w="3" h="3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7" name="Freeform 941"/>
            <p:cNvSpPr/>
            <p:nvPr/>
          </p:nvSpPr>
          <p:spPr>
            <a:xfrm>
              <a:off x="2425700" y="252412"/>
              <a:ext cx="187325" cy="847725"/>
            </a:xfrm>
            <a:custGeom>
              <a:avLst/>
              <a:gdLst>
                <a:gd name="txL" fmla="*/ 0 w 109"/>
                <a:gd name="txT" fmla="*/ 0 h 494"/>
                <a:gd name="txR" fmla="*/ 109 w 109"/>
                <a:gd name="txB" fmla="*/ 494 h 494"/>
              </a:gdLst>
              <a:ahLst/>
              <a:cxnLst>
                <a:cxn ang="0">
                  <a:pos x="76" y="0"/>
                </a:cxn>
                <a:cxn ang="0">
                  <a:pos x="0" y="4"/>
                </a:cxn>
                <a:cxn ang="0">
                  <a:pos x="100" y="494"/>
                </a:cxn>
                <a:cxn ang="0">
                  <a:pos x="109" y="494"/>
                </a:cxn>
                <a:cxn ang="0">
                  <a:pos x="76" y="0"/>
                </a:cxn>
              </a:cxnLst>
              <a:rect l="txL" t="txT" r="txR" b="txB"/>
              <a:pathLst>
                <a:path w="109" h="494">
                  <a:moveTo>
                    <a:pt x="76" y="0"/>
                  </a:moveTo>
                  <a:cubicBezTo>
                    <a:pt x="51" y="1"/>
                    <a:pt x="25" y="2"/>
                    <a:pt x="0" y="4"/>
                  </a:cubicBezTo>
                  <a:cubicBezTo>
                    <a:pt x="100" y="494"/>
                    <a:pt x="100" y="494"/>
                    <a:pt x="100" y="494"/>
                  </a:cubicBezTo>
                  <a:cubicBezTo>
                    <a:pt x="103" y="494"/>
                    <a:pt x="106" y="494"/>
                    <a:pt x="109" y="494"/>
                  </a:cubicBezTo>
                  <a:cubicBezTo>
                    <a:pt x="76" y="0"/>
                    <a:pt x="76" y="0"/>
                    <a:pt x="76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8" name="Freeform 942"/>
            <p:cNvSpPr/>
            <p:nvPr/>
          </p:nvSpPr>
          <p:spPr>
            <a:xfrm>
              <a:off x="2555875" y="247650"/>
              <a:ext cx="63500" cy="852488"/>
            </a:xfrm>
            <a:custGeom>
              <a:avLst/>
              <a:gdLst>
                <a:gd name="txL" fmla="*/ 0 w 37"/>
                <a:gd name="txT" fmla="*/ 0 h 497"/>
                <a:gd name="txR" fmla="*/ 37 w 37"/>
                <a:gd name="txB" fmla="*/ 497 h 497"/>
              </a:gdLst>
              <a:ahLst/>
              <a:cxnLst>
                <a:cxn ang="0">
                  <a:pos x="37" y="0"/>
                </a:cxn>
                <a:cxn ang="0">
                  <a:pos x="0" y="3"/>
                </a:cxn>
                <a:cxn ang="0">
                  <a:pos x="33" y="497"/>
                </a:cxn>
                <a:cxn ang="0">
                  <a:pos x="37" y="497"/>
                </a:cxn>
                <a:cxn ang="0">
                  <a:pos x="37" y="0"/>
                </a:cxn>
              </a:cxnLst>
              <a:rect l="txL" t="txT" r="txR" b="txB"/>
              <a:pathLst>
                <a:path w="37" h="497">
                  <a:moveTo>
                    <a:pt x="37" y="0"/>
                  </a:moveTo>
                  <a:cubicBezTo>
                    <a:pt x="24" y="1"/>
                    <a:pt x="12" y="2"/>
                    <a:pt x="0" y="3"/>
                  </a:cubicBezTo>
                  <a:cubicBezTo>
                    <a:pt x="33" y="497"/>
                    <a:pt x="33" y="497"/>
                    <a:pt x="33" y="497"/>
                  </a:cubicBezTo>
                  <a:cubicBezTo>
                    <a:pt x="34" y="497"/>
                    <a:pt x="35" y="497"/>
                    <a:pt x="37" y="497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7401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29" name="Freeform 943"/>
            <p:cNvSpPr/>
            <p:nvPr/>
          </p:nvSpPr>
          <p:spPr>
            <a:xfrm>
              <a:off x="203200" y="1031875"/>
              <a:ext cx="12700" cy="6350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4" y="4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3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0" name="Freeform 944"/>
            <p:cNvSpPr/>
            <p:nvPr/>
          </p:nvSpPr>
          <p:spPr>
            <a:xfrm>
              <a:off x="114300" y="190500"/>
              <a:ext cx="2938463" cy="823913"/>
            </a:xfrm>
            <a:custGeom>
              <a:avLst/>
              <a:gdLst>
                <a:gd name="txL" fmla="*/ 0 w 1713"/>
                <a:gd name="txT" fmla="*/ 0 h 480"/>
                <a:gd name="txR" fmla="*/ 1713 w 1713"/>
                <a:gd name="txB" fmla="*/ 480 h 480"/>
              </a:gdLst>
              <a:ahLst/>
              <a:cxnLst>
                <a:cxn ang="0">
                  <a:pos x="3" y="474"/>
                </a:cxn>
                <a:cxn ang="0">
                  <a:pos x="14" y="480"/>
                </a:cxn>
                <a:cxn ang="0">
                  <a:pos x="354" y="480"/>
                </a:cxn>
                <a:cxn ang="0">
                  <a:pos x="368" y="466"/>
                </a:cxn>
                <a:cxn ang="0">
                  <a:pos x="368" y="288"/>
                </a:cxn>
                <a:cxn ang="0">
                  <a:pos x="1345" y="288"/>
                </a:cxn>
                <a:cxn ang="0">
                  <a:pos x="1345" y="466"/>
                </a:cxn>
                <a:cxn ang="0">
                  <a:pos x="1359" y="480"/>
                </a:cxn>
                <a:cxn ang="0">
                  <a:pos x="1699" y="480"/>
                </a:cxn>
                <a:cxn ang="0">
                  <a:pos x="1711" y="474"/>
                </a:cxn>
                <a:cxn ang="0">
                  <a:pos x="1712" y="461"/>
                </a:cxn>
                <a:cxn ang="0">
                  <a:pos x="1658" y="336"/>
                </a:cxn>
                <a:cxn ang="0">
                  <a:pos x="1712" y="212"/>
                </a:cxn>
                <a:cxn ang="0">
                  <a:pos x="1711" y="199"/>
                </a:cxn>
                <a:cxn ang="0">
                  <a:pos x="1699" y="193"/>
                </a:cxn>
                <a:cxn ang="0">
                  <a:pos x="1509" y="193"/>
                </a:cxn>
                <a:cxn ang="0">
                  <a:pos x="1509" y="14"/>
                </a:cxn>
                <a:cxn ang="0">
                  <a:pos x="1495" y="0"/>
                </a:cxn>
                <a:cxn ang="0">
                  <a:pos x="218" y="0"/>
                </a:cxn>
                <a:cxn ang="0">
                  <a:pos x="204" y="14"/>
                </a:cxn>
                <a:cxn ang="0">
                  <a:pos x="204" y="193"/>
                </a:cxn>
                <a:cxn ang="0">
                  <a:pos x="14" y="193"/>
                </a:cxn>
                <a:cxn ang="0">
                  <a:pos x="3" y="199"/>
                </a:cxn>
                <a:cxn ang="0">
                  <a:pos x="1" y="212"/>
                </a:cxn>
                <a:cxn ang="0">
                  <a:pos x="56" y="336"/>
                </a:cxn>
                <a:cxn ang="0">
                  <a:pos x="1" y="461"/>
                </a:cxn>
                <a:cxn ang="0">
                  <a:pos x="3" y="474"/>
                </a:cxn>
              </a:cxnLst>
              <a:rect l="txL" t="txT" r="txR" b="txB"/>
              <a:pathLst>
                <a:path w="1713" h="480">
                  <a:moveTo>
                    <a:pt x="3" y="474"/>
                  </a:moveTo>
                  <a:cubicBezTo>
                    <a:pt x="5" y="477"/>
                    <a:pt x="9" y="480"/>
                    <a:pt x="14" y="480"/>
                  </a:cubicBezTo>
                  <a:cubicBezTo>
                    <a:pt x="354" y="480"/>
                    <a:pt x="354" y="480"/>
                    <a:pt x="354" y="480"/>
                  </a:cubicBezTo>
                  <a:cubicBezTo>
                    <a:pt x="362" y="480"/>
                    <a:pt x="368" y="474"/>
                    <a:pt x="368" y="466"/>
                  </a:cubicBezTo>
                  <a:cubicBezTo>
                    <a:pt x="368" y="288"/>
                    <a:pt x="368" y="288"/>
                    <a:pt x="368" y="288"/>
                  </a:cubicBezTo>
                  <a:cubicBezTo>
                    <a:pt x="1345" y="288"/>
                    <a:pt x="1345" y="288"/>
                    <a:pt x="1345" y="288"/>
                  </a:cubicBezTo>
                  <a:cubicBezTo>
                    <a:pt x="1345" y="466"/>
                    <a:pt x="1345" y="466"/>
                    <a:pt x="1345" y="466"/>
                  </a:cubicBezTo>
                  <a:cubicBezTo>
                    <a:pt x="1345" y="474"/>
                    <a:pt x="1351" y="480"/>
                    <a:pt x="1359" y="480"/>
                  </a:cubicBezTo>
                  <a:cubicBezTo>
                    <a:pt x="1699" y="480"/>
                    <a:pt x="1699" y="480"/>
                    <a:pt x="1699" y="480"/>
                  </a:cubicBezTo>
                  <a:cubicBezTo>
                    <a:pt x="1704" y="480"/>
                    <a:pt x="1708" y="477"/>
                    <a:pt x="1711" y="474"/>
                  </a:cubicBezTo>
                  <a:cubicBezTo>
                    <a:pt x="1713" y="470"/>
                    <a:pt x="1713" y="465"/>
                    <a:pt x="1712" y="461"/>
                  </a:cubicBezTo>
                  <a:cubicBezTo>
                    <a:pt x="1658" y="336"/>
                    <a:pt x="1658" y="336"/>
                    <a:pt x="1658" y="336"/>
                  </a:cubicBezTo>
                  <a:cubicBezTo>
                    <a:pt x="1712" y="212"/>
                    <a:pt x="1712" y="212"/>
                    <a:pt x="1712" y="212"/>
                  </a:cubicBezTo>
                  <a:cubicBezTo>
                    <a:pt x="1713" y="208"/>
                    <a:pt x="1713" y="203"/>
                    <a:pt x="1711" y="199"/>
                  </a:cubicBezTo>
                  <a:cubicBezTo>
                    <a:pt x="1708" y="195"/>
                    <a:pt x="1704" y="193"/>
                    <a:pt x="1699" y="193"/>
                  </a:cubicBezTo>
                  <a:cubicBezTo>
                    <a:pt x="1509" y="193"/>
                    <a:pt x="1509" y="193"/>
                    <a:pt x="1509" y="193"/>
                  </a:cubicBezTo>
                  <a:cubicBezTo>
                    <a:pt x="1509" y="14"/>
                    <a:pt x="1509" y="14"/>
                    <a:pt x="1509" y="14"/>
                  </a:cubicBezTo>
                  <a:cubicBezTo>
                    <a:pt x="1509" y="7"/>
                    <a:pt x="1503" y="0"/>
                    <a:pt x="1495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0" y="0"/>
                    <a:pt x="204" y="7"/>
                    <a:pt x="204" y="14"/>
                  </a:cubicBezTo>
                  <a:cubicBezTo>
                    <a:pt x="204" y="193"/>
                    <a:pt x="204" y="193"/>
                    <a:pt x="204" y="193"/>
                  </a:cubicBezTo>
                  <a:cubicBezTo>
                    <a:pt x="14" y="193"/>
                    <a:pt x="14" y="193"/>
                    <a:pt x="14" y="193"/>
                  </a:cubicBezTo>
                  <a:cubicBezTo>
                    <a:pt x="9" y="193"/>
                    <a:pt x="5" y="195"/>
                    <a:pt x="3" y="199"/>
                  </a:cubicBezTo>
                  <a:cubicBezTo>
                    <a:pt x="0" y="203"/>
                    <a:pt x="0" y="208"/>
                    <a:pt x="1" y="212"/>
                  </a:cubicBezTo>
                  <a:cubicBezTo>
                    <a:pt x="56" y="336"/>
                    <a:pt x="56" y="336"/>
                    <a:pt x="56" y="336"/>
                  </a:cubicBezTo>
                  <a:cubicBezTo>
                    <a:pt x="1" y="461"/>
                    <a:pt x="1" y="461"/>
                    <a:pt x="1" y="461"/>
                  </a:cubicBezTo>
                  <a:cubicBezTo>
                    <a:pt x="0" y="465"/>
                    <a:pt x="0" y="470"/>
                    <a:pt x="3" y="47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1" name="Freeform 945"/>
            <p:cNvSpPr/>
            <p:nvPr/>
          </p:nvSpPr>
          <p:spPr>
            <a:xfrm>
              <a:off x="138112" y="544512"/>
              <a:ext cx="584200" cy="446088"/>
            </a:xfrm>
            <a:custGeom>
              <a:avLst/>
              <a:gdLst>
                <a:gd name="txL" fmla="*/ 0 w 368"/>
                <a:gd name="txT" fmla="*/ 0 h 281"/>
                <a:gd name="txR" fmla="*/ 368 w 368"/>
                <a:gd name="txB" fmla="*/ 281 h 281"/>
              </a:gdLst>
              <a:ahLst/>
              <a:cxnLst>
                <a:cxn ang="0">
                  <a:pos x="368" y="281"/>
                </a:cxn>
                <a:cxn ang="0">
                  <a:pos x="0" y="281"/>
                </a:cxn>
                <a:cxn ang="0">
                  <a:pos x="61" y="140"/>
                </a:cxn>
                <a:cxn ang="0">
                  <a:pos x="0" y="0"/>
                </a:cxn>
                <a:cxn ang="0">
                  <a:pos x="368" y="0"/>
                </a:cxn>
                <a:cxn ang="0">
                  <a:pos x="368" y="281"/>
                </a:cxn>
              </a:cxnLst>
              <a:rect l="txL" t="txT" r="txR" b="txB"/>
              <a:pathLst>
                <a:path w="368" h="281">
                  <a:moveTo>
                    <a:pt x="368" y="281"/>
                  </a:moveTo>
                  <a:lnTo>
                    <a:pt x="0" y="281"/>
                  </a:lnTo>
                  <a:lnTo>
                    <a:pt x="61" y="140"/>
                  </a:lnTo>
                  <a:lnTo>
                    <a:pt x="0" y="0"/>
                  </a:lnTo>
                  <a:lnTo>
                    <a:pt x="368" y="0"/>
                  </a:lnTo>
                  <a:lnTo>
                    <a:pt x="368" y="281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2" name="Freeform 946"/>
            <p:cNvSpPr/>
            <p:nvPr/>
          </p:nvSpPr>
          <p:spPr>
            <a:xfrm>
              <a:off x="488950" y="214312"/>
              <a:ext cx="233363" cy="776288"/>
            </a:xfrm>
            <a:custGeom>
              <a:avLst/>
              <a:gdLst>
                <a:gd name="txL" fmla="*/ 0 w 147"/>
                <a:gd name="txT" fmla="*/ 0 h 489"/>
                <a:gd name="txR" fmla="*/ 147 w 147"/>
                <a:gd name="txB" fmla="*/ 489 h 489"/>
              </a:gdLst>
              <a:ahLst/>
              <a:cxnLst>
                <a:cxn ang="0">
                  <a:pos x="0" y="281"/>
                </a:cxn>
                <a:cxn ang="0">
                  <a:pos x="0" y="0"/>
                </a:cxn>
                <a:cxn ang="0">
                  <a:pos x="147" y="211"/>
                </a:cxn>
                <a:cxn ang="0">
                  <a:pos x="147" y="489"/>
                </a:cxn>
                <a:cxn ang="0">
                  <a:pos x="0" y="281"/>
                </a:cxn>
              </a:cxnLst>
              <a:rect l="txL" t="txT" r="txR" b="txB"/>
              <a:pathLst>
                <a:path w="147" h="489">
                  <a:moveTo>
                    <a:pt x="0" y="281"/>
                  </a:moveTo>
                  <a:lnTo>
                    <a:pt x="0" y="0"/>
                  </a:lnTo>
                  <a:lnTo>
                    <a:pt x="147" y="211"/>
                  </a:lnTo>
                  <a:lnTo>
                    <a:pt x="147" y="489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3" name="Freeform 947"/>
            <p:cNvSpPr/>
            <p:nvPr/>
          </p:nvSpPr>
          <p:spPr>
            <a:xfrm>
              <a:off x="2444750" y="544512"/>
              <a:ext cx="584200" cy="446088"/>
            </a:xfrm>
            <a:custGeom>
              <a:avLst/>
              <a:gdLst>
                <a:gd name="txL" fmla="*/ 0 w 368"/>
                <a:gd name="txT" fmla="*/ 0 h 281"/>
                <a:gd name="txR" fmla="*/ 368 w 368"/>
                <a:gd name="txB" fmla="*/ 281 h 281"/>
              </a:gdLst>
              <a:ahLst/>
              <a:cxnLst>
                <a:cxn ang="0">
                  <a:pos x="0" y="281"/>
                </a:cxn>
                <a:cxn ang="0">
                  <a:pos x="368" y="281"/>
                </a:cxn>
                <a:cxn ang="0">
                  <a:pos x="307" y="140"/>
                </a:cxn>
                <a:cxn ang="0">
                  <a:pos x="368" y="0"/>
                </a:cxn>
                <a:cxn ang="0">
                  <a:pos x="0" y="0"/>
                </a:cxn>
                <a:cxn ang="0">
                  <a:pos x="0" y="281"/>
                </a:cxn>
              </a:cxnLst>
              <a:rect l="txL" t="txT" r="txR" b="txB"/>
              <a:pathLst>
                <a:path w="368" h="281">
                  <a:moveTo>
                    <a:pt x="0" y="281"/>
                  </a:moveTo>
                  <a:lnTo>
                    <a:pt x="368" y="281"/>
                  </a:lnTo>
                  <a:lnTo>
                    <a:pt x="307" y="140"/>
                  </a:lnTo>
                  <a:lnTo>
                    <a:pt x="368" y="0"/>
                  </a:lnTo>
                  <a:lnTo>
                    <a:pt x="0" y="0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4" name="Freeform 948"/>
            <p:cNvSpPr/>
            <p:nvPr/>
          </p:nvSpPr>
          <p:spPr>
            <a:xfrm>
              <a:off x="2444750" y="214312"/>
              <a:ext cx="233363" cy="776288"/>
            </a:xfrm>
            <a:custGeom>
              <a:avLst/>
              <a:gdLst>
                <a:gd name="txL" fmla="*/ 0 w 147"/>
                <a:gd name="txT" fmla="*/ 0 h 489"/>
                <a:gd name="txR" fmla="*/ 147 w 147"/>
                <a:gd name="txB" fmla="*/ 489 h 489"/>
              </a:gdLst>
              <a:ahLst/>
              <a:cxnLst>
                <a:cxn ang="0">
                  <a:pos x="147" y="281"/>
                </a:cxn>
                <a:cxn ang="0">
                  <a:pos x="147" y="0"/>
                </a:cxn>
                <a:cxn ang="0">
                  <a:pos x="0" y="211"/>
                </a:cxn>
                <a:cxn ang="0">
                  <a:pos x="0" y="489"/>
                </a:cxn>
                <a:cxn ang="0">
                  <a:pos x="147" y="281"/>
                </a:cxn>
              </a:cxnLst>
              <a:rect l="txL" t="txT" r="txR" b="txB"/>
              <a:pathLst>
                <a:path w="147" h="489">
                  <a:moveTo>
                    <a:pt x="147" y="281"/>
                  </a:moveTo>
                  <a:lnTo>
                    <a:pt x="147" y="0"/>
                  </a:lnTo>
                  <a:lnTo>
                    <a:pt x="0" y="211"/>
                  </a:lnTo>
                  <a:lnTo>
                    <a:pt x="0" y="489"/>
                  </a:lnTo>
                  <a:lnTo>
                    <a:pt x="147" y="281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5" name="Rectangle 949"/>
            <p:cNvSpPr/>
            <p:nvPr/>
          </p:nvSpPr>
          <p:spPr>
            <a:xfrm>
              <a:off x="488950" y="214312"/>
              <a:ext cx="2189163" cy="446088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6" name="Freeform 950"/>
            <p:cNvSpPr/>
            <p:nvPr/>
          </p:nvSpPr>
          <p:spPr>
            <a:xfrm>
              <a:off x="654050" y="328612"/>
              <a:ext cx="133350" cy="219075"/>
            </a:xfrm>
            <a:custGeom>
              <a:avLst/>
              <a:gdLst>
                <a:gd name="txL" fmla="*/ 0 w 84"/>
                <a:gd name="txT" fmla="*/ 0 h 138"/>
                <a:gd name="txR" fmla="*/ 84 w 84"/>
                <a:gd name="txB" fmla="*/ 138 h 138"/>
              </a:gdLst>
              <a:ahLst/>
              <a:cxnLst>
                <a:cxn ang="0">
                  <a:pos x="70" y="0"/>
                </a:cxn>
                <a:cxn ang="0">
                  <a:pos x="84" y="0"/>
                </a:cxn>
                <a:cxn ang="0">
                  <a:pos x="84" y="138"/>
                </a:cxn>
                <a:cxn ang="0">
                  <a:pos x="70" y="138"/>
                </a:cxn>
                <a:cxn ang="0">
                  <a:pos x="70" y="60"/>
                </a:cxn>
                <a:cxn ang="0">
                  <a:pos x="16" y="60"/>
                </a:cxn>
                <a:cxn ang="0">
                  <a:pos x="16" y="138"/>
                </a:cxn>
                <a:cxn ang="0">
                  <a:pos x="0" y="138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46"/>
                </a:cxn>
                <a:cxn ang="0">
                  <a:pos x="70" y="46"/>
                </a:cxn>
                <a:cxn ang="0">
                  <a:pos x="70" y="0"/>
                </a:cxn>
              </a:cxnLst>
              <a:rect l="txL" t="txT" r="txR" b="txB"/>
              <a:pathLst>
                <a:path w="84" h="138">
                  <a:moveTo>
                    <a:pt x="70" y="0"/>
                  </a:moveTo>
                  <a:lnTo>
                    <a:pt x="84" y="0"/>
                  </a:lnTo>
                  <a:lnTo>
                    <a:pt x="84" y="138"/>
                  </a:lnTo>
                  <a:lnTo>
                    <a:pt x="70" y="138"/>
                  </a:lnTo>
                  <a:lnTo>
                    <a:pt x="70" y="60"/>
                  </a:lnTo>
                  <a:lnTo>
                    <a:pt x="16" y="60"/>
                  </a:lnTo>
                  <a:lnTo>
                    <a:pt x="16" y="138"/>
                  </a:lnTo>
                  <a:lnTo>
                    <a:pt x="0" y="138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46"/>
                  </a:lnTo>
                  <a:lnTo>
                    <a:pt x="70" y="46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7" name="Rectangle 951"/>
            <p:cNvSpPr/>
            <p:nvPr/>
          </p:nvSpPr>
          <p:spPr>
            <a:xfrm>
              <a:off x="836612" y="328612"/>
              <a:ext cx="23813" cy="219075"/>
            </a:xfrm>
            <a:prstGeom prst="rect">
              <a:avLst/>
            </a:pr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8" name="Freeform 952"/>
            <p:cNvSpPr>
              <a:spLocks noEditPoints="1"/>
            </p:cNvSpPr>
            <p:nvPr/>
          </p:nvSpPr>
          <p:spPr>
            <a:xfrm>
              <a:off x="903287" y="327025"/>
              <a:ext cx="133350" cy="220663"/>
            </a:xfrm>
            <a:custGeom>
              <a:avLst/>
              <a:gdLst>
                <a:gd name="txL" fmla="*/ 0 w 78"/>
                <a:gd name="txT" fmla="*/ 0 h 129"/>
                <a:gd name="txR" fmla="*/ 78 w 78"/>
                <a:gd name="txB" fmla="*/ 129 h 129"/>
              </a:gdLst>
              <a:ahLst/>
              <a:cxnLst>
                <a:cxn ang="0">
                  <a:pos x="0" y="0"/>
                </a:cxn>
                <a:cxn ang="0">
                  <a:pos x="39" y="0"/>
                </a:cxn>
                <a:cxn ang="0">
                  <a:pos x="66" y="12"/>
                </a:cxn>
                <a:cxn ang="0">
                  <a:pos x="78" y="39"/>
                </a:cxn>
                <a:cxn ang="0">
                  <a:pos x="78" y="48"/>
                </a:cxn>
                <a:cxn ang="0">
                  <a:pos x="66" y="75"/>
                </a:cxn>
                <a:cxn ang="0">
                  <a:pos x="39" y="86"/>
                </a:cxn>
                <a:cxn ang="0">
                  <a:pos x="14" y="86"/>
                </a:cxn>
                <a:cxn ang="0">
                  <a:pos x="14" y="129"/>
                </a:cxn>
                <a:cxn ang="0">
                  <a:pos x="0" y="129"/>
                </a:cxn>
                <a:cxn ang="0">
                  <a:pos x="0" y="0"/>
                </a:cxn>
                <a:cxn ang="0">
                  <a:pos x="14" y="14"/>
                </a:cxn>
                <a:cxn ang="0">
                  <a:pos x="14" y="73"/>
                </a:cxn>
                <a:cxn ang="0">
                  <a:pos x="39" y="73"/>
                </a:cxn>
                <a:cxn ang="0">
                  <a:pos x="56" y="65"/>
                </a:cxn>
                <a:cxn ang="0">
                  <a:pos x="64" y="48"/>
                </a:cxn>
                <a:cxn ang="0">
                  <a:pos x="64" y="39"/>
                </a:cxn>
                <a:cxn ang="0">
                  <a:pos x="56" y="22"/>
                </a:cxn>
                <a:cxn ang="0">
                  <a:pos x="39" y="14"/>
                </a:cxn>
                <a:cxn ang="0">
                  <a:pos x="14" y="14"/>
                </a:cxn>
              </a:cxnLst>
              <a:rect l="txL" t="txT" r="txR" b="txB"/>
              <a:pathLst>
                <a:path w="78" h="129">
                  <a:moveTo>
                    <a:pt x="0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50" y="0"/>
                    <a:pt x="59" y="4"/>
                    <a:pt x="66" y="12"/>
                  </a:cubicBezTo>
                  <a:cubicBezTo>
                    <a:pt x="74" y="19"/>
                    <a:pt x="78" y="28"/>
                    <a:pt x="78" y="39"/>
                  </a:cubicBezTo>
                  <a:cubicBezTo>
                    <a:pt x="78" y="48"/>
                    <a:pt x="78" y="48"/>
                    <a:pt x="78" y="48"/>
                  </a:cubicBezTo>
                  <a:cubicBezTo>
                    <a:pt x="78" y="58"/>
                    <a:pt x="74" y="67"/>
                    <a:pt x="66" y="75"/>
                  </a:cubicBezTo>
                  <a:cubicBezTo>
                    <a:pt x="59" y="82"/>
                    <a:pt x="50" y="86"/>
                    <a:pt x="39" y="86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0" y="129"/>
                    <a:pt x="0" y="129"/>
                    <a:pt x="0" y="129"/>
                  </a:cubicBezTo>
                  <a:lnTo>
                    <a:pt x="0" y="0"/>
                  </a:lnTo>
                  <a:close/>
                  <a:moveTo>
                    <a:pt x="14" y="14"/>
                  </a:moveTo>
                  <a:cubicBezTo>
                    <a:pt x="14" y="73"/>
                    <a:pt x="14" y="73"/>
                    <a:pt x="14" y="73"/>
                  </a:cubicBezTo>
                  <a:cubicBezTo>
                    <a:pt x="39" y="73"/>
                    <a:pt x="39" y="73"/>
                    <a:pt x="39" y="73"/>
                  </a:cubicBezTo>
                  <a:cubicBezTo>
                    <a:pt x="46" y="73"/>
                    <a:pt x="51" y="70"/>
                    <a:pt x="56" y="65"/>
                  </a:cubicBezTo>
                  <a:cubicBezTo>
                    <a:pt x="61" y="60"/>
                    <a:pt x="64" y="54"/>
                    <a:pt x="64" y="48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2"/>
                    <a:pt x="61" y="26"/>
                    <a:pt x="56" y="22"/>
                  </a:cubicBezTo>
                  <a:cubicBezTo>
                    <a:pt x="51" y="17"/>
                    <a:pt x="46" y="14"/>
                    <a:pt x="39" y="14"/>
                  </a:cubicBezTo>
                  <a:lnTo>
                    <a:pt x="14" y="1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39" name="Freeform 953"/>
            <p:cNvSpPr/>
            <p:nvPr/>
          </p:nvSpPr>
          <p:spPr>
            <a:xfrm>
              <a:off x="1052512" y="328612"/>
              <a:ext cx="133350" cy="219075"/>
            </a:xfrm>
            <a:custGeom>
              <a:avLst/>
              <a:gdLst>
                <a:gd name="txL" fmla="*/ 0 w 78"/>
                <a:gd name="txT" fmla="*/ 0 h 128"/>
                <a:gd name="txR" fmla="*/ 78 w 78"/>
                <a:gd name="txB" fmla="*/ 128 h 128"/>
              </a:gdLst>
              <a:ahLst/>
              <a:cxnLst>
                <a:cxn ang="0">
                  <a:pos x="28" y="56"/>
                </a:cxn>
                <a:cxn ang="0">
                  <a:pos x="8" y="48"/>
                </a:cxn>
                <a:cxn ang="0">
                  <a:pos x="0" y="29"/>
                </a:cxn>
                <a:cxn ang="0">
                  <a:pos x="0" y="27"/>
                </a:cxn>
                <a:cxn ang="0">
                  <a:pos x="8" y="8"/>
                </a:cxn>
                <a:cxn ang="0">
                  <a:pos x="28" y="0"/>
                </a:cxn>
                <a:cxn ang="0">
                  <a:pos x="64" y="0"/>
                </a:cxn>
                <a:cxn ang="0">
                  <a:pos x="64" y="13"/>
                </a:cxn>
                <a:cxn ang="0">
                  <a:pos x="28" y="13"/>
                </a:cxn>
                <a:cxn ang="0">
                  <a:pos x="18" y="17"/>
                </a:cxn>
                <a:cxn ang="0">
                  <a:pos x="14" y="27"/>
                </a:cxn>
                <a:cxn ang="0">
                  <a:pos x="14" y="29"/>
                </a:cxn>
                <a:cxn ang="0">
                  <a:pos x="18" y="38"/>
                </a:cxn>
                <a:cxn ang="0">
                  <a:pos x="28" y="43"/>
                </a:cxn>
                <a:cxn ang="0">
                  <a:pos x="33" y="43"/>
                </a:cxn>
                <a:cxn ang="0">
                  <a:pos x="39" y="43"/>
                </a:cxn>
                <a:cxn ang="0">
                  <a:pos x="66" y="54"/>
                </a:cxn>
                <a:cxn ang="0">
                  <a:pos x="78" y="81"/>
                </a:cxn>
                <a:cxn ang="0">
                  <a:pos x="78" y="89"/>
                </a:cxn>
                <a:cxn ang="0">
                  <a:pos x="66" y="117"/>
                </a:cxn>
                <a:cxn ang="0">
                  <a:pos x="39" y="128"/>
                </a:cxn>
                <a:cxn ang="0">
                  <a:pos x="0" y="128"/>
                </a:cxn>
                <a:cxn ang="0">
                  <a:pos x="0" y="114"/>
                </a:cxn>
                <a:cxn ang="0">
                  <a:pos x="39" y="114"/>
                </a:cxn>
                <a:cxn ang="0">
                  <a:pos x="56" y="107"/>
                </a:cxn>
                <a:cxn ang="0">
                  <a:pos x="64" y="89"/>
                </a:cxn>
                <a:cxn ang="0">
                  <a:pos x="64" y="81"/>
                </a:cxn>
                <a:cxn ang="0">
                  <a:pos x="56" y="63"/>
                </a:cxn>
                <a:cxn ang="0">
                  <a:pos x="39" y="56"/>
                </a:cxn>
                <a:cxn ang="0">
                  <a:pos x="33" y="56"/>
                </a:cxn>
                <a:cxn ang="0">
                  <a:pos x="28" y="56"/>
                </a:cxn>
              </a:cxnLst>
              <a:rect l="txL" t="txT" r="txR" b="txB"/>
              <a:pathLst>
                <a:path w="78" h="128">
                  <a:moveTo>
                    <a:pt x="28" y="56"/>
                  </a:moveTo>
                  <a:cubicBezTo>
                    <a:pt x="20" y="56"/>
                    <a:pt x="14" y="53"/>
                    <a:pt x="8" y="48"/>
                  </a:cubicBezTo>
                  <a:cubicBezTo>
                    <a:pt x="3" y="43"/>
                    <a:pt x="0" y="36"/>
                    <a:pt x="0" y="2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9"/>
                    <a:pt x="3" y="13"/>
                    <a:pt x="8" y="8"/>
                  </a:cubicBezTo>
                  <a:cubicBezTo>
                    <a:pt x="14" y="2"/>
                    <a:pt x="20" y="0"/>
                    <a:pt x="28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4" y="13"/>
                    <a:pt x="21" y="15"/>
                    <a:pt x="18" y="17"/>
                  </a:cubicBezTo>
                  <a:cubicBezTo>
                    <a:pt x="15" y="20"/>
                    <a:pt x="14" y="23"/>
                    <a:pt x="14" y="27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33"/>
                    <a:pt x="15" y="36"/>
                    <a:pt x="18" y="38"/>
                  </a:cubicBezTo>
                  <a:cubicBezTo>
                    <a:pt x="21" y="41"/>
                    <a:pt x="24" y="43"/>
                    <a:pt x="28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6" y="43"/>
                    <a:pt x="38" y="43"/>
                    <a:pt x="39" y="43"/>
                  </a:cubicBezTo>
                  <a:cubicBezTo>
                    <a:pt x="49" y="43"/>
                    <a:pt x="59" y="46"/>
                    <a:pt x="66" y="54"/>
                  </a:cubicBezTo>
                  <a:cubicBezTo>
                    <a:pt x="74" y="61"/>
                    <a:pt x="78" y="70"/>
                    <a:pt x="78" y="8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100"/>
                    <a:pt x="74" y="109"/>
                    <a:pt x="66" y="117"/>
                  </a:cubicBezTo>
                  <a:cubicBezTo>
                    <a:pt x="59" y="124"/>
                    <a:pt x="49" y="128"/>
                    <a:pt x="39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39" y="114"/>
                    <a:pt x="39" y="114"/>
                    <a:pt x="39" y="114"/>
                  </a:cubicBezTo>
                  <a:cubicBezTo>
                    <a:pt x="46" y="114"/>
                    <a:pt x="52" y="112"/>
                    <a:pt x="56" y="107"/>
                  </a:cubicBezTo>
                  <a:cubicBezTo>
                    <a:pt x="61" y="102"/>
                    <a:pt x="64" y="96"/>
                    <a:pt x="64" y="89"/>
                  </a:cubicBezTo>
                  <a:cubicBezTo>
                    <a:pt x="64" y="81"/>
                    <a:pt x="64" y="81"/>
                    <a:pt x="64" y="81"/>
                  </a:cubicBezTo>
                  <a:cubicBezTo>
                    <a:pt x="64" y="74"/>
                    <a:pt x="61" y="68"/>
                    <a:pt x="56" y="63"/>
                  </a:cubicBezTo>
                  <a:cubicBezTo>
                    <a:pt x="52" y="59"/>
                    <a:pt x="46" y="56"/>
                    <a:pt x="39" y="56"/>
                  </a:cubicBezTo>
                  <a:cubicBezTo>
                    <a:pt x="38" y="56"/>
                    <a:pt x="36" y="56"/>
                    <a:pt x="33" y="56"/>
                  </a:cubicBezTo>
                  <a:lnTo>
                    <a:pt x="28" y="56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40" name="Freeform 954"/>
            <p:cNvSpPr/>
            <p:nvPr/>
          </p:nvSpPr>
          <p:spPr>
            <a:xfrm>
              <a:off x="1201737" y="327025"/>
              <a:ext cx="131763" cy="220663"/>
            </a:xfrm>
            <a:custGeom>
              <a:avLst/>
              <a:gdLst>
                <a:gd name="txL" fmla="*/ 0 w 83"/>
                <a:gd name="txT" fmla="*/ 0 h 139"/>
                <a:gd name="txR" fmla="*/ 83 w 83"/>
                <a:gd name="txB" fmla="*/ 139 h 139"/>
              </a:gdLst>
              <a:ahLst/>
              <a:cxnLst>
                <a:cxn ang="0">
                  <a:pos x="34" y="15"/>
                </a:cxn>
                <a:cxn ang="0">
                  <a:pos x="0" y="15"/>
                </a:cxn>
                <a:cxn ang="0">
                  <a:pos x="0" y="0"/>
                </a:cxn>
                <a:cxn ang="0">
                  <a:pos x="83" y="0"/>
                </a:cxn>
                <a:cxn ang="0">
                  <a:pos x="83" y="15"/>
                </a:cxn>
                <a:cxn ang="0">
                  <a:pos x="49" y="15"/>
                </a:cxn>
                <a:cxn ang="0">
                  <a:pos x="49" y="139"/>
                </a:cxn>
                <a:cxn ang="0">
                  <a:pos x="34" y="139"/>
                </a:cxn>
                <a:cxn ang="0">
                  <a:pos x="34" y="15"/>
                </a:cxn>
              </a:cxnLst>
              <a:rect l="txL" t="txT" r="txR" b="txB"/>
              <a:pathLst>
                <a:path w="83" h="139">
                  <a:moveTo>
                    <a:pt x="34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83" y="0"/>
                  </a:lnTo>
                  <a:lnTo>
                    <a:pt x="83" y="15"/>
                  </a:lnTo>
                  <a:lnTo>
                    <a:pt x="49" y="15"/>
                  </a:lnTo>
                  <a:lnTo>
                    <a:pt x="49" y="139"/>
                  </a:lnTo>
                  <a:lnTo>
                    <a:pt x="34" y="139"/>
                  </a:lnTo>
                  <a:lnTo>
                    <a:pt x="34" y="15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41" name="Freeform 955"/>
            <p:cNvSpPr/>
            <p:nvPr/>
          </p:nvSpPr>
          <p:spPr>
            <a:xfrm>
              <a:off x="1363662" y="328612"/>
              <a:ext cx="131763" cy="219075"/>
            </a:xfrm>
            <a:custGeom>
              <a:avLst/>
              <a:gdLst>
                <a:gd name="txL" fmla="*/ 0 w 83"/>
                <a:gd name="txT" fmla="*/ 0 h 138"/>
                <a:gd name="txR" fmla="*/ 83 w 83"/>
                <a:gd name="txB" fmla="*/ 138 h 138"/>
              </a:gdLst>
              <a:ahLst/>
              <a:cxnLst>
                <a:cxn ang="0">
                  <a:pos x="0" y="138"/>
                </a:cxn>
                <a:cxn ang="0">
                  <a:pos x="0" y="0"/>
                </a:cxn>
                <a:cxn ang="0">
                  <a:pos x="83" y="0"/>
                </a:cxn>
                <a:cxn ang="0">
                  <a:pos x="83" y="14"/>
                </a:cxn>
                <a:cxn ang="0">
                  <a:pos x="15" y="14"/>
                </a:cxn>
                <a:cxn ang="0">
                  <a:pos x="15" y="46"/>
                </a:cxn>
                <a:cxn ang="0">
                  <a:pos x="68" y="46"/>
                </a:cxn>
                <a:cxn ang="0">
                  <a:pos x="68" y="60"/>
                </a:cxn>
                <a:cxn ang="0">
                  <a:pos x="15" y="60"/>
                </a:cxn>
                <a:cxn ang="0">
                  <a:pos x="15" y="123"/>
                </a:cxn>
                <a:cxn ang="0">
                  <a:pos x="83" y="123"/>
                </a:cxn>
                <a:cxn ang="0">
                  <a:pos x="83" y="138"/>
                </a:cxn>
                <a:cxn ang="0">
                  <a:pos x="0" y="138"/>
                </a:cxn>
              </a:cxnLst>
              <a:rect l="txL" t="txT" r="txR" b="txB"/>
              <a:pathLst>
                <a:path w="83" h="138">
                  <a:moveTo>
                    <a:pt x="0" y="138"/>
                  </a:moveTo>
                  <a:lnTo>
                    <a:pt x="0" y="0"/>
                  </a:lnTo>
                  <a:lnTo>
                    <a:pt x="83" y="0"/>
                  </a:lnTo>
                  <a:lnTo>
                    <a:pt x="83" y="14"/>
                  </a:lnTo>
                  <a:lnTo>
                    <a:pt x="15" y="14"/>
                  </a:lnTo>
                  <a:lnTo>
                    <a:pt x="15" y="46"/>
                  </a:lnTo>
                  <a:lnTo>
                    <a:pt x="68" y="46"/>
                  </a:lnTo>
                  <a:lnTo>
                    <a:pt x="68" y="60"/>
                  </a:lnTo>
                  <a:lnTo>
                    <a:pt x="15" y="60"/>
                  </a:lnTo>
                  <a:lnTo>
                    <a:pt x="15" y="123"/>
                  </a:lnTo>
                  <a:lnTo>
                    <a:pt x="83" y="123"/>
                  </a:lnTo>
                  <a:lnTo>
                    <a:pt x="83" y="138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42" name="Freeform 956"/>
            <p:cNvSpPr>
              <a:spLocks noEditPoints="1"/>
            </p:cNvSpPr>
            <p:nvPr/>
          </p:nvSpPr>
          <p:spPr>
            <a:xfrm>
              <a:off x="1527175" y="328612"/>
              <a:ext cx="131763" cy="219075"/>
            </a:xfrm>
            <a:custGeom>
              <a:avLst/>
              <a:gdLst>
                <a:gd name="txL" fmla="*/ 0 w 77"/>
                <a:gd name="txT" fmla="*/ 0 h 128"/>
                <a:gd name="txR" fmla="*/ 77 w 77"/>
                <a:gd name="txB" fmla="*/ 128 h 128"/>
              </a:gdLst>
              <a:ahLst/>
              <a:cxnLst>
                <a:cxn ang="0">
                  <a:pos x="0" y="0"/>
                </a:cxn>
                <a:cxn ang="0">
                  <a:pos x="38" y="0"/>
                </a:cxn>
                <a:cxn ang="0">
                  <a:pos x="66" y="11"/>
                </a:cxn>
                <a:cxn ang="0">
                  <a:pos x="77" y="38"/>
                </a:cxn>
                <a:cxn ang="0">
                  <a:pos x="77" y="47"/>
                </a:cxn>
                <a:cxn ang="0">
                  <a:pos x="66" y="74"/>
                </a:cxn>
                <a:cxn ang="0">
                  <a:pos x="38" y="85"/>
                </a:cxn>
                <a:cxn ang="0">
                  <a:pos x="21" y="85"/>
                </a:cxn>
                <a:cxn ang="0">
                  <a:pos x="63" y="128"/>
                </a:cxn>
                <a:cxn ang="0">
                  <a:pos x="44" y="128"/>
                </a:cxn>
                <a:cxn ang="0">
                  <a:pos x="14" y="97"/>
                </a:cxn>
                <a:cxn ang="0">
                  <a:pos x="14" y="128"/>
                </a:cxn>
                <a:cxn ang="0">
                  <a:pos x="0" y="128"/>
                </a:cxn>
                <a:cxn ang="0">
                  <a:pos x="0" y="0"/>
                </a:cxn>
                <a:cxn ang="0">
                  <a:pos x="14" y="13"/>
                </a:cxn>
                <a:cxn ang="0">
                  <a:pos x="14" y="72"/>
                </a:cxn>
                <a:cxn ang="0">
                  <a:pos x="38" y="72"/>
                </a:cxn>
                <a:cxn ang="0">
                  <a:pos x="56" y="64"/>
                </a:cxn>
                <a:cxn ang="0">
                  <a:pos x="63" y="47"/>
                </a:cxn>
                <a:cxn ang="0">
                  <a:pos x="63" y="38"/>
                </a:cxn>
                <a:cxn ang="0">
                  <a:pos x="56" y="21"/>
                </a:cxn>
                <a:cxn ang="0">
                  <a:pos x="38" y="13"/>
                </a:cxn>
                <a:cxn ang="0">
                  <a:pos x="14" y="13"/>
                </a:cxn>
              </a:cxnLst>
              <a:rect l="txL" t="txT" r="txR" b="txB"/>
              <a:pathLst>
                <a:path w="77" h="128">
                  <a:moveTo>
                    <a:pt x="0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9" y="0"/>
                    <a:pt x="58" y="3"/>
                    <a:pt x="66" y="11"/>
                  </a:cubicBezTo>
                  <a:cubicBezTo>
                    <a:pt x="73" y="19"/>
                    <a:pt x="77" y="28"/>
                    <a:pt x="77" y="38"/>
                  </a:cubicBezTo>
                  <a:cubicBezTo>
                    <a:pt x="77" y="47"/>
                    <a:pt x="77" y="47"/>
                    <a:pt x="77" y="47"/>
                  </a:cubicBezTo>
                  <a:cubicBezTo>
                    <a:pt x="77" y="57"/>
                    <a:pt x="73" y="66"/>
                    <a:pt x="66" y="74"/>
                  </a:cubicBezTo>
                  <a:cubicBezTo>
                    <a:pt x="58" y="81"/>
                    <a:pt x="49" y="85"/>
                    <a:pt x="38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4" y="128"/>
                    <a:pt x="44" y="128"/>
                    <a:pt x="44" y="12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0" y="128"/>
                    <a:pt x="0" y="128"/>
                    <a:pt x="0" y="128"/>
                  </a:cubicBezTo>
                  <a:lnTo>
                    <a:pt x="0" y="0"/>
                  </a:lnTo>
                  <a:close/>
                  <a:moveTo>
                    <a:pt x="14" y="13"/>
                  </a:moveTo>
                  <a:cubicBezTo>
                    <a:pt x="14" y="72"/>
                    <a:pt x="14" y="72"/>
                    <a:pt x="14" y="72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5" y="72"/>
                    <a:pt x="51" y="69"/>
                    <a:pt x="56" y="64"/>
                  </a:cubicBezTo>
                  <a:cubicBezTo>
                    <a:pt x="61" y="59"/>
                    <a:pt x="63" y="54"/>
                    <a:pt x="63" y="47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63" y="31"/>
                    <a:pt x="61" y="26"/>
                    <a:pt x="56" y="21"/>
                  </a:cubicBezTo>
                  <a:cubicBezTo>
                    <a:pt x="51" y="16"/>
                    <a:pt x="45" y="13"/>
                    <a:pt x="38" y="13"/>
                  </a:cubicBezTo>
                  <a:lnTo>
                    <a:pt x="14" y="13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43" name="Freeform 957"/>
            <p:cNvSpPr/>
            <p:nvPr/>
          </p:nvSpPr>
          <p:spPr>
            <a:xfrm>
              <a:off x="1758950" y="328612"/>
              <a:ext cx="133350" cy="219075"/>
            </a:xfrm>
            <a:custGeom>
              <a:avLst/>
              <a:gdLst>
                <a:gd name="txL" fmla="*/ 0 w 78"/>
                <a:gd name="txT" fmla="*/ 0 h 128"/>
                <a:gd name="txR" fmla="*/ 78 w 78"/>
                <a:gd name="txB" fmla="*/ 128 h 128"/>
              </a:gdLst>
              <a:ahLst/>
              <a:cxnLst>
                <a:cxn ang="0">
                  <a:pos x="28" y="56"/>
                </a:cxn>
                <a:cxn ang="0">
                  <a:pos x="8" y="48"/>
                </a:cxn>
                <a:cxn ang="0">
                  <a:pos x="0" y="29"/>
                </a:cxn>
                <a:cxn ang="0">
                  <a:pos x="0" y="27"/>
                </a:cxn>
                <a:cxn ang="0">
                  <a:pos x="8" y="8"/>
                </a:cxn>
                <a:cxn ang="0">
                  <a:pos x="28" y="0"/>
                </a:cxn>
                <a:cxn ang="0">
                  <a:pos x="64" y="0"/>
                </a:cxn>
                <a:cxn ang="0">
                  <a:pos x="64" y="13"/>
                </a:cxn>
                <a:cxn ang="0">
                  <a:pos x="28" y="13"/>
                </a:cxn>
                <a:cxn ang="0">
                  <a:pos x="18" y="17"/>
                </a:cxn>
                <a:cxn ang="0">
                  <a:pos x="14" y="27"/>
                </a:cxn>
                <a:cxn ang="0">
                  <a:pos x="14" y="29"/>
                </a:cxn>
                <a:cxn ang="0">
                  <a:pos x="18" y="38"/>
                </a:cxn>
                <a:cxn ang="0">
                  <a:pos x="28" y="43"/>
                </a:cxn>
                <a:cxn ang="0">
                  <a:pos x="33" y="43"/>
                </a:cxn>
                <a:cxn ang="0">
                  <a:pos x="39" y="43"/>
                </a:cxn>
                <a:cxn ang="0">
                  <a:pos x="66" y="54"/>
                </a:cxn>
                <a:cxn ang="0">
                  <a:pos x="78" y="81"/>
                </a:cxn>
                <a:cxn ang="0">
                  <a:pos x="78" y="89"/>
                </a:cxn>
                <a:cxn ang="0">
                  <a:pos x="66" y="117"/>
                </a:cxn>
                <a:cxn ang="0">
                  <a:pos x="39" y="128"/>
                </a:cxn>
                <a:cxn ang="0">
                  <a:pos x="0" y="128"/>
                </a:cxn>
                <a:cxn ang="0">
                  <a:pos x="0" y="114"/>
                </a:cxn>
                <a:cxn ang="0">
                  <a:pos x="39" y="114"/>
                </a:cxn>
                <a:cxn ang="0">
                  <a:pos x="56" y="107"/>
                </a:cxn>
                <a:cxn ang="0">
                  <a:pos x="64" y="89"/>
                </a:cxn>
                <a:cxn ang="0">
                  <a:pos x="64" y="81"/>
                </a:cxn>
                <a:cxn ang="0">
                  <a:pos x="56" y="63"/>
                </a:cxn>
                <a:cxn ang="0">
                  <a:pos x="39" y="56"/>
                </a:cxn>
                <a:cxn ang="0">
                  <a:pos x="33" y="56"/>
                </a:cxn>
                <a:cxn ang="0">
                  <a:pos x="28" y="56"/>
                </a:cxn>
              </a:cxnLst>
              <a:rect l="txL" t="txT" r="txR" b="txB"/>
              <a:pathLst>
                <a:path w="78" h="128">
                  <a:moveTo>
                    <a:pt x="28" y="56"/>
                  </a:moveTo>
                  <a:cubicBezTo>
                    <a:pt x="20" y="56"/>
                    <a:pt x="14" y="53"/>
                    <a:pt x="8" y="48"/>
                  </a:cubicBezTo>
                  <a:cubicBezTo>
                    <a:pt x="3" y="43"/>
                    <a:pt x="0" y="36"/>
                    <a:pt x="0" y="2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9"/>
                    <a:pt x="3" y="13"/>
                    <a:pt x="8" y="8"/>
                  </a:cubicBezTo>
                  <a:cubicBezTo>
                    <a:pt x="14" y="2"/>
                    <a:pt x="20" y="0"/>
                    <a:pt x="28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4" y="13"/>
                    <a:pt x="21" y="15"/>
                    <a:pt x="18" y="17"/>
                  </a:cubicBezTo>
                  <a:cubicBezTo>
                    <a:pt x="15" y="20"/>
                    <a:pt x="14" y="23"/>
                    <a:pt x="14" y="27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33"/>
                    <a:pt x="15" y="36"/>
                    <a:pt x="18" y="38"/>
                  </a:cubicBezTo>
                  <a:cubicBezTo>
                    <a:pt x="21" y="41"/>
                    <a:pt x="24" y="43"/>
                    <a:pt x="28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6" y="43"/>
                    <a:pt x="38" y="43"/>
                    <a:pt x="39" y="43"/>
                  </a:cubicBezTo>
                  <a:cubicBezTo>
                    <a:pt x="49" y="43"/>
                    <a:pt x="59" y="46"/>
                    <a:pt x="66" y="54"/>
                  </a:cubicBezTo>
                  <a:cubicBezTo>
                    <a:pt x="74" y="61"/>
                    <a:pt x="78" y="70"/>
                    <a:pt x="78" y="8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100"/>
                    <a:pt x="74" y="109"/>
                    <a:pt x="66" y="117"/>
                  </a:cubicBezTo>
                  <a:cubicBezTo>
                    <a:pt x="59" y="124"/>
                    <a:pt x="49" y="128"/>
                    <a:pt x="39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39" y="114"/>
                    <a:pt x="39" y="114"/>
                    <a:pt x="39" y="114"/>
                  </a:cubicBezTo>
                  <a:cubicBezTo>
                    <a:pt x="46" y="114"/>
                    <a:pt x="52" y="112"/>
                    <a:pt x="56" y="107"/>
                  </a:cubicBezTo>
                  <a:cubicBezTo>
                    <a:pt x="61" y="102"/>
                    <a:pt x="64" y="96"/>
                    <a:pt x="64" y="89"/>
                  </a:cubicBezTo>
                  <a:cubicBezTo>
                    <a:pt x="64" y="81"/>
                    <a:pt x="64" y="81"/>
                    <a:pt x="64" y="81"/>
                  </a:cubicBezTo>
                  <a:cubicBezTo>
                    <a:pt x="64" y="74"/>
                    <a:pt x="61" y="68"/>
                    <a:pt x="56" y="63"/>
                  </a:cubicBezTo>
                  <a:cubicBezTo>
                    <a:pt x="52" y="59"/>
                    <a:pt x="46" y="56"/>
                    <a:pt x="39" y="56"/>
                  </a:cubicBezTo>
                  <a:cubicBezTo>
                    <a:pt x="38" y="56"/>
                    <a:pt x="36" y="56"/>
                    <a:pt x="33" y="56"/>
                  </a:cubicBezTo>
                  <a:lnTo>
                    <a:pt x="28" y="56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44" name="Freeform 958"/>
            <p:cNvSpPr/>
            <p:nvPr/>
          </p:nvSpPr>
          <p:spPr>
            <a:xfrm>
              <a:off x="1908175" y="327025"/>
              <a:ext cx="131763" cy="220663"/>
            </a:xfrm>
            <a:custGeom>
              <a:avLst/>
              <a:gdLst>
                <a:gd name="txL" fmla="*/ 0 w 83"/>
                <a:gd name="txT" fmla="*/ 0 h 139"/>
                <a:gd name="txR" fmla="*/ 83 w 83"/>
                <a:gd name="txB" fmla="*/ 139 h 139"/>
              </a:gdLst>
              <a:ahLst/>
              <a:cxnLst>
                <a:cxn ang="0">
                  <a:pos x="34" y="15"/>
                </a:cxn>
                <a:cxn ang="0">
                  <a:pos x="0" y="15"/>
                </a:cxn>
                <a:cxn ang="0">
                  <a:pos x="0" y="0"/>
                </a:cxn>
                <a:cxn ang="0">
                  <a:pos x="83" y="0"/>
                </a:cxn>
                <a:cxn ang="0">
                  <a:pos x="83" y="15"/>
                </a:cxn>
                <a:cxn ang="0">
                  <a:pos x="49" y="15"/>
                </a:cxn>
                <a:cxn ang="0">
                  <a:pos x="49" y="139"/>
                </a:cxn>
                <a:cxn ang="0">
                  <a:pos x="34" y="139"/>
                </a:cxn>
                <a:cxn ang="0">
                  <a:pos x="34" y="15"/>
                </a:cxn>
              </a:cxnLst>
              <a:rect l="txL" t="txT" r="txR" b="txB"/>
              <a:pathLst>
                <a:path w="83" h="139">
                  <a:moveTo>
                    <a:pt x="34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83" y="0"/>
                  </a:lnTo>
                  <a:lnTo>
                    <a:pt x="83" y="15"/>
                  </a:lnTo>
                  <a:lnTo>
                    <a:pt x="49" y="15"/>
                  </a:lnTo>
                  <a:lnTo>
                    <a:pt x="49" y="139"/>
                  </a:lnTo>
                  <a:lnTo>
                    <a:pt x="34" y="139"/>
                  </a:lnTo>
                  <a:lnTo>
                    <a:pt x="34" y="15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45" name="Freeform 959"/>
            <p:cNvSpPr/>
            <p:nvPr/>
          </p:nvSpPr>
          <p:spPr>
            <a:xfrm>
              <a:off x="2065337" y="328612"/>
              <a:ext cx="133350" cy="219075"/>
            </a:xfrm>
            <a:custGeom>
              <a:avLst/>
              <a:gdLst>
                <a:gd name="txL" fmla="*/ 0 w 77"/>
                <a:gd name="txT" fmla="*/ 0 h 128"/>
                <a:gd name="txR" fmla="*/ 77 w 77"/>
                <a:gd name="txB" fmla="*/ 128 h 128"/>
              </a:gdLst>
              <a:ahLst/>
              <a:cxnLst>
                <a:cxn ang="0">
                  <a:pos x="77" y="0"/>
                </a:cxn>
                <a:cxn ang="0">
                  <a:pos x="77" y="47"/>
                </a:cxn>
                <a:cxn ang="0">
                  <a:pos x="68" y="72"/>
                </a:cxn>
                <a:cxn ang="0">
                  <a:pos x="45" y="85"/>
                </a:cxn>
                <a:cxn ang="0">
                  <a:pos x="45" y="128"/>
                </a:cxn>
                <a:cxn ang="0">
                  <a:pos x="32" y="128"/>
                </a:cxn>
                <a:cxn ang="0">
                  <a:pos x="32" y="85"/>
                </a:cxn>
                <a:cxn ang="0">
                  <a:pos x="9" y="72"/>
                </a:cxn>
                <a:cxn ang="0">
                  <a:pos x="0" y="47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47"/>
                </a:cxn>
                <a:cxn ang="0">
                  <a:pos x="21" y="64"/>
                </a:cxn>
                <a:cxn ang="0">
                  <a:pos x="39" y="72"/>
                </a:cxn>
                <a:cxn ang="0">
                  <a:pos x="56" y="64"/>
                </a:cxn>
                <a:cxn ang="0">
                  <a:pos x="63" y="47"/>
                </a:cxn>
                <a:cxn ang="0">
                  <a:pos x="63" y="0"/>
                </a:cxn>
                <a:cxn ang="0">
                  <a:pos x="77" y="0"/>
                </a:cxn>
              </a:cxnLst>
              <a:rect l="txL" t="txT" r="txR" b="txB"/>
              <a:pathLst>
                <a:path w="77" h="128">
                  <a:moveTo>
                    <a:pt x="77" y="0"/>
                  </a:moveTo>
                  <a:cubicBezTo>
                    <a:pt x="77" y="47"/>
                    <a:pt x="77" y="47"/>
                    <a:pt x="77" y="47"/>
                  </a:cubicBezTo>
                  <a:cubicBezTo>
                    <a:pt x="77" y="56"/>
                    <a:pt x="74" y="64"/>
                    <a:pt x="68" y="72"/>
                  </a:cubicBezTo>
                  <a:cubicBezTo>
                    <a:pt x="62" y="79"/>
                    <a:pt x="54" y="83"/>
                    <a:pt x="45" y="85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3" y="83"/>
                    <a:pt x="15" y="79"/>
                    <a:pt x="9" y="72"/>
                  </a:cubicBezTo>
                  <a:cubicBezTo>
                    <a:pt x="3" y="64"/>
                    <a:pt x="0" y="56"/>
                    <a:pt x="0" y="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53"/>
                    <a:pt x="16" y="59"/>
                    <a:pt x="21" y="64"/>
                  </a:cubicBezTo>
                  <a:cubicBezTo>
                    <a:pt x="26" y="69"/>
                    <a:pt x="32" y="72"/>
                    <a:pt x="39" y="72"/>
                  </a:cubicBezTo>
                  <a:cubicBezTo>
                    <a:pt x="46" y="72"/>
                    <a:pt x="51" y="69"/>
                    <a:pt x="56" y="64"/>
                  </a:cubicBezTo>
                  <a:cubicBezTo>
                    <a:pt x="61" y="59"/>
                    <a:pt x="63" y="53"/>
                    <a:pt x="63" y="47"/>
                  </a:cubicBezTo>
                  <a:cubicBezTo>
                    <a:pt x="63" y="0"/>
                    <a:pt x="63" y="0"/>
                    <a:pt x="63" y="0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46" name="Freeform 960"/>
            <p:cNvSpPr/>
            <p:nvPr/>
          </p:nvSpPr>
          <p:spPr>
            <a:xfrm>
              <a:off x="2232025" y="328612"/>
              <a:ext cx="131763" cy="219075"/>
            </a:xfrm>
            <a:custGeom>
              <a:avLst/>
              <a:gdLst>
                <a:gd name="txL" fmla="*/ 0 w 83"/>
                <a:gd name="txT" fmla="*/ 0 h 138"/>
                <a:gd name="txR" fmla="*/ 83 w 83"/>
                <a:gd name="txB" fmla="*/ 138 h 138"/>
              </a:gdLst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15" y="123"/>
                </a:cxn>
                <a:cxn ang="0">
                  <a:pos x="83" y="123"/>
                </a:cxn>
                <a:cxn ang="0">
                  <a:pos x="83" y="138"/>
                </a:cxn>
                <a:cxn ang="0">
                  <a:pos x="0" y="138"/>
                </a:cxn>
                <a:cxn ang="0">
                  <a:pos x="0" y="0"/>
                </a:cxn>
              </a:cxnLst>
              <a:rect l="txL" t="txT" r="txR" b="txB"/>
              <a:pathLst>
                <a:path w="83" h="138">
                  <a:moveTo>
                    <a:pt x="0" y="0"/>
                  </a:moveTo>
                  <a:lnTo>
                    <a:pt x="15" y="0"/>
                  </a:lnTo>
                  <a:lnTo>
                    <a:pt x="15" y="123"/>
                  </a:lnTo>
                  <a:lnTo>
                    <a:pt x="83" y="123"/>
                  </a:lnTo>
                  <a:lnTo>
                    <a:pt x="83" y="138"/>
                  </a:lnTo>
                  <a:lnTo>
                    <a:pt x="0" y="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47" name="Freeform 961"/>
            <p:cNvSpPr/>
            <p:nvPr/>
          </p:nvSpPr>
          <p:spPr>
            <a:xfrm>
              <a:off x="2390775" y="328612"/>
              <a:ext cx="131763" cy="219075"/>
            </a:xfrm>
            <a:custGeom>
              <a:avLst/>
              <a:gdLst>
                <a:gd name="txL" fmla="*/ 0 w 83"/>
                <a:gd name="txT" fmla="*/ 0 h 138"/>
                <a:gd name="txR" fmla="*/ 83 w 83"/>
                <a:gd name="txB" fmla="*/ 138 h 138"/>
              </a:gdLst>
              <a:ahLst/>
              <a:cxnLst>
                <a:cxn ang="0">
                  <a:pos x="0" y="138"/>
                </a:cxn>
                <a:cxn ang="0">
                  <a:pos x="0" y="0"/>
                </a:cxn>
                <a:cxn ang="0">
                  <a:pos x="83" y="0"/>
                </a:cxn>
                <a:cxn ang="0">
                  <a:pos x="83" y="14"/>
                </a:cxn>
                <a:cxn ang="0">
                  <a:pos x="15" y="14"/>
                </a:cxn>
                <a:cxn ang="0">
                  <a:pos x="15" y="46"/>
                </a:cxn>
                <a:cxn ang="0">
                  <a:pos x="68" y="46"/>
                </a:cxn>
                <a:cxn ang="0">
                  <a:pos x="68" y="60"/>
                </a:cxn>
                <a:cxn ang="0">
                  <a:pos x="15" y="60"/>
                </a:cxn>
                <a:cxn ang="0">
                  <a:pos x="15" y="123"/>
                </a:cxn>
                <a:cxn ang="0">
                  <a:pos x="83" y="123"/>
                </a:cxn>
                <a:cxn ang="0">
                  <a:pos x="83" y="138"/>
                </a:cxn>
                <a:cxn ang="0">
                  <a:pos x="0" y="138"/>
                </a:cxn>
              </a:cxnLst>
              <a:rect l="txL" t="txT" r="txR" b="txB"/>
              <a:pathLst>
                <a:path w="83" h="138">
                  <a:moveTo>
                    <a:pt x="0" y="138"/>
                  </a:moveTo>
                  <a:lnTo>
                    <a:pt x="0" y="0"/>
                  </a:lnTo>
                  <a:lnTo>
                    <a:pt x="83" y="0"/>
                  </a:lnTo>
                  <a:lnTo>
                    <a:pt x="83" y="14"/>
                  </a:lnTo>
                  <a:lnTo>
                    <a:pt x="15" y="14"/>
                  </a:lnTo>
                  <a:lnTo>
                    <a:pt x="15" y="46"/>
                  </a:lnTo>
                  <a:lnTo>
                    <a:pt x="68" y="46"/>
                  </a:lnTo>
                  <a:lnTo>
                    <a:pt x="68" y="60"/>
                  </a:lnTo>
                  <a:lnTo>
                    <a:pt x="15" y="60"/>
                  </a:lnTo>
                  <a:lnTo>
                    <a:pt x="15" y="123"/>
                  </a:lnTo>
                  <a:lnTo>
                    <a:pt x="83" y="123"/>
                  </a:lnTo>
                  <a:lnTo>
                    <a:pt x="83" y="138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48" name="Rectangle 962"/>
          <p:cNvSpPr/>
          <p:nvPr/>
        </p:nvSpPr>
        <p:spPr>
          <a:xfrm>
            <a:off x="-2325687" y="-5186362"/>
            <a:ext cx="139700" cy="635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49" name="Freeform 963"/>
          <p:cNvSpPr/>
          <p:nvPr/>
        </p:nvSpPr>
        <p:spPr>
          <a:xfrm>
            <a:off x="-2325687" y="-5099050"/>
            <a:ext cx="139700" cy="39688"/>
          </a:xfrm>
          <a:custGeom>
            <a:avLst/>
            <a:gdLst>
              <a:gd name="txL" fmla="*/ 0 w 88"/>
              <a:gd name="txT" fmla="*/ 0 h 25"/>
              <a:gd name="txR" fmla="*/ 88 w 88"/>
              <a:gd name="txB" fmla="*/ 25 h 25"/>
            </a:gdLst>
            <a:ahLst/>
            <a:cxnLst>
              <a:cxn ang="0">
                <a:pos x="88" y="25"/>
              </a:cxn>
              <a:cxn ang="0">
                <a:pos x="88" y="0"/>
              </a:cxn>
              <a:cxn ang="0">
                <a:pos x="0" y="0"/>
              </a:cxn>
              <a:cxn ang="0">
                <a:pos x="88" y="25"/>
              </a:cxn>
            </a:cxnLst>
            <a:rect l="txL" t="txT" r="txR" b="txB"/>
            <a:pathLst>
              <a:path w="88" h="25">
                <a:moveTo>
                  <a:pt x="88" y="25"/>
                </a:moveTo>
                <a:lnTo>
                  <a:pt x="88" y="0"/>
                </a:lnTo>
                <a:lnTo>
                  <a:pt x="0" y="0"/>
                </a:lnTo>
                <a:lnTo>
                  <a:pt x="88" y="25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0" name="Freeform 964"/>
          <p:cNvSpPr/>
          <p:nvPr/>
        </p:nvSpPr>
        <p:spPr>
          <a:xfrm>
            <a:off x="-2325687" y="-5099050"/>
            <a:ext cx="139700" cy="39688"/>
          </a:xfrm>
          <a:custGeom>
            <a:avLst/>
            <a:gdLst>
              <a:gd name="txL" fmla="*/ 0 w 88"/>
              <a:gd name="txT" fmla="*/ 0 h 25"/>
              <a:gd name="txR" fmla="*/ 88 w 88"/>
              <a:gd name="txB" fmla="*/ 25 h 25"/>
            </a:gdLst>
            <a:ahLst/>
            <a:cxnLst>
              <a:cxn ang="0">
                <a:pos x="88" y="25"/>
              </a:cxn>
              <a:cxn ang="0">
                <a:pos x="88" y="0"/>
              </a:cxn>
              <a:cxn ang="0">
                <a:pos x="0" y="0"/>
              </a:cxn>
            </a:cxnLst>
            <a:rect l="txL" t="txT" r="txR" b="txB"/>
            <a:pathLst>
              <a:path w="88" h="25">
                <a:moveTo>
                  <a:pt x="88" y="25"/>
                </a:moveTo>
                <a:lnTo>
                  <a:pt x="88" y="0"/>
                </a:lnTo>
                <a:lnTo>
                  <a:pt x="0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1" name="Freeform 965"/>
          <p:cNvSpPr/>
          <p:nvPr/>
        </p:nvSpPr>
        <p:spPr>
          <a:xfrm>
            <a:off x="-2411412" y="-5186362"/>
            <a:ext cx="38100" cy="1587"/>
          </a:xfrm>
          <a:custGeom>
            <a:avLst/>
            <a:gdLst>
              <a:gd name="txL" fmla="*/ 0 w 24"/>
              <a:gd name="txT" fmla="*/ 0 h 635"/>
              <a:gd name="txR" fmla="*/ 24 w 24"/>
              <a:gd name="txB" fmla="*/ 635 h 635"/>
            </a:gdLst>
            <a:ahLst/>
            <a:cxnLst>
              <a:cxn ang="0">
                <a:pos x="24" y="0"/>
              </a:cxn>
              <a:cxn ang="0">
                <a:pos x="0" y="0"/>
              </a:cxn>
              <a:cxn ang="0">
                <a:pos x="24" y="0"/>
              </a:cxn>
            </a:cxnLst>
            <a:rect l="txL" t="txT" r="txR" b="txB"/>
            <a:pathLst>
              <a:path w="24" h="635">
                <a:moveTo>
                  <a:pt x="24" y="0"/>
                </a:moveTo>
                <a:lnTo>
                  <a:pt x="0" y="0"/>
                </a:lnTo>
                <a:lnTo>
                  <a:pt x="24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2" name="Line 966"/>
          <p:cNvSpPr/>
          <p:nvPr/>
        </p:nvSpPr>
        <p:spPr>
          <a:xfrm flipH="1">
            <a:off x="-2411412" y="-5186362"/>
            <a:ext cx="38100" cy="1587"/>
          </a:xfrm>
          <a:prstGeom prst="line">
            <a:avLst/>
          </a:prstGeom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3" name="Freeform 967"/>
          <p:cNvSpPr>
            <a:spLocks noEditPoints="1"/>
          </p:cNvSpPr>
          <p:nvPr/>
        </p:nvSpPr>
        <p:spPr>
          <a:xfrm>
            <a:off x="-9015412" y="-5186362"/>
            <a:ext cx="6831012" cy="2257425"/>
          </a:xfrm>
          <a:custGeom>
            <a:avLst/>
            <a:gdLst>
              <a:gd name="txL" fmla="*/ 0 w 4303"/>
              <a:gd name="txT" fmla="*/ 0 h 1422"/>
              <a:gd name="txR" fmla="*/ 4303 w 4303"/>
              <a:gd name="txB" fmla="*/ 1422 h 1422"/>
            </a:gdLst>
            <a:ahLst/>
            <a:cxnLst>
              <a:cxn ang="0">
                <a:pos x="0" y="1422"/>
              </a:cxn>
              <a:cxn ang="0">
                <a:pos x="143" y="1422"/>
              </a:cxn>
              <a:cxn ang="0">
                <a:pos x="296" y="1406"/>
              </a:cxn>
              <a:cxn ang="0">
                <a:pos x="478" y="1406"/>
              </a:cxn>
              <a:cxn ang="0">
                <a:pos x="639" y="1406"/>
              </a:cxn>
              <a:cxn ang="0">
                <a:pos x="758" y="1406"/>
              </a:cxn>
              <a:cxn ang="0">
                <a:pos x="925" y="1406"/>
              </a:cxn>
              <a:cxn ang="0">
                <a:pos x="1135" y="1422"/>
              </a:cxn>
              <a:cxn ang="0">
                <a:pos x="1324" y="1422"/>
              </a:cxn>
              <a:cxn ang="0">
                <a:pos x="1455" y="1422"/>
              </a:cxn>
              <a:cxn ang="0">
                <a:pos x="1592" y="1422"/>
              </a:cxn>
              <a:cxn ang="0">
                <a:pos x="1774" y="1422"/>
              </a:cxn>
              <a:cxn ang="0">
                <a:pos x="1985" y="1406"/>
              </a:cxn>
              <a:cxn ang="0">
                <a:pos x="2158" y="1406"/>
              </a:cxn>
              <a:cxn ang="0">
                <a:pos x="2304" y="1406"/>
              </a:cxn>
              <a:cxn ang="0">
                <a:pos x="2431" y="1406"/>
              </a:cxn>
              <a:cxn ang="0">
                <a:pos x="2620" y="1406"/>
              </a:cxn>
              <a:cxn ang="0">
                <a:pos x="2751" y="1406"/>
              </a:cxn>
              <a:cxn ang="0">
                <a:pos x="2918" y="1422"/>
              </a:cxn>
              <a:cxn ang="0">
                <a:pos x="3086" y="1422"/>
              </a:cxn>
              <a:cxn ang="0">
                <a:pos x="3281" y="1422"/>
              </a:cxn>
              <a:cxn ang="0">
                <a:pos x="3454" y="1422"/>
              </a:cxn>
              <a:cxn ang="0">
                <a:pos x="3600" y="1422"/>
              </a:cxn>
              <a:cxn ang="0">
                <a:pos x="3752" y="1406"/>
              </a:cxn>
              <a:cxn ang="0">
                <a:pos x="3935" y="1406"/>
              </a:cxn>
              <a:cxn ang="0">
                <a:pos x="4096" y="1406"/>
              </a:cxn>
              <a:cxn ang="0">
                <a:pos x="4215" y="1406"/>
              </a:cxn>
              <a:cxn ang="0">
                <a:pos x="0" y="1422"/>
              </a:cxn>
              <a:cxn ang="0">
                <a:pos x="61" y="40"/>
              </a:cxn>
              <a:cxn ang="0">
                <a:pos x="296" y="0"/>
              </a:cxn>
              <a:cxn ang="0">
                <a:pos x="590" y="0"/>
              </a:cxn>
              <a:cxn ang="0">
                <a:pos x="758" y="0"/>
              </a:cxn>
              <a:cxn ang="0">
                <a:pos x="1007" y="0"/>
              </a:cxn>
              <a:cxn ang="0">
                <a:pos x="1324" y="0"/>
              </a:cxn>
              <a:cxn ang="0">
                <a:pos x="4160" y="0"/>
              </a:cxn>
              <a:cxn ang="0">
                <a:pos x="2158" y="1336"/>
              </a:cxn>
              <a:cxn ang="0">
                <a:pos x="2304" y="1336"/>
              </a:cxn>
              <a:cxn ang="0">
                <a:pos x="2590" y="1336"/>
              </a:cxn>
              <a:cxn ang="0">
                <a:pos x="2736" y="1336"/>
              </a:cxn>
              <a:cxn ang="0">
                <a:pos x="3022" y="1336"/>
              </a:cxn>
              <a:cxn ang="0">
                <a:pos x="3168" y="1336"/>
              </a:cxn>
              <a:cxn ang="0">
                <a:pos x="3950" y="1336"/>
              </a:cxn>
              <a:cxn ang="0">
                <a:pos x="1872" y="1351"/>
              </a:cxn>
              <a:cxn ang="0">
                <a:pos x="1999" y="1376"/>
              </a:cxn>
              <a:cxn ang="0">
                <a:pos x="2158" y="1376"/>
              </a:cxn>
              <a:cxn ang="0">
                <a:pos x="2222" y="1351"/>
              </a:cxn>
              <a:cxn ang="0">
                <a:pos x="2417" y="1351"/>
              </a:cxn>
              <a:cxn ang="0">
                <a:pos x="2486" y="1376"/>
              </a:cxn>
              <a:cxn ang="0">
                <a:pos x="2639" y="1376"/>
              </a:cxn>
              <a:cxn ang="0">
                <a:pos x="2751" y="1376"/>
              </a:cxn>
              <a:cxn ang="0">
                <a:pos x="2888" y="1351"/>
              </a:cxn>
              <a:cxn ang="0">
                <a:pos x="3052" y="1376"/>
              </a:cxn>
              <a:cxn ang="0">
                <a:pos x="3168" y="1376"/>
              </a:cxn>
              <a:cxn ang="0">
                <a:pos x="3232" y="1376"/>
              </a:cxn>
              <a:cxn ang="0">
                <a:pos x="3454" y="1351"/>
              </a:cxn>
              <a:cxn ang="0">
                <a:pos x="3518" y="1376"/>
              </a:cxn>
              <a:cxn ang="0">
                <a:pos x="3664" y="1351"/>
              </a:cxn>
              <a:cxn ang="0">
                <a:pos x="3728" y="1376"/>
              </a:cxn>
              <a:cxn ang="0">
                <a:pos x="3935" y="1351"/>
              </a:cxn>
              <a:cxn ang="0">
                <a:pos x="4096" y="1376"/>
              </a:cxn>
              <a:cxn ang="0">
                <a:pos x="4160" y="1376"/>
              </a:cxn>
            </a:cxnLst>
            <a:rect l="txL" t="txT" r="txR" b="txB"/>
            <a:pathLst>
              <a:path w="4303" h="1422">
                <a:moveTo>
                  <a:pt x="4215" y="55"/>
                </a:moveTo>
                <a:lnTo>
                  <a:pt x="4303" y="55"/>
                </a:lnTo>
                <a:lnTo>
                  <a:pt x="4303" y="40"/>
                </a:lnTo>
                <a:lnTo>
                  <a:pt x="4215" y="40"/>
                </a:lnTo>
                <a:lnTo>
                  <a:pt x="4215" y="0"/>
                </a:lnTo>
                <a:lnTo>
                  <a:pt x="4184" y="0"/>
                </a:lnTo>
                <a:lnTo>
                  <a:pt x="4215" y="55"/>
                </a:lnTo>
                <a:close/>
                <a:moveTo>
                  <a:pt x="0" y="1422"/>
                </a:moveTo>
                <a:lnTo>
                  <a:pt x="28" y="1422"/>
                </a:lnTo>
                <a:lnTo>
                  <a:pt x="28" y="1406"/>
                </a:lnTo>
                <a:lnTo>
                  <a:pt x="46" y="1406"/>
                </a:lnTo>
                <a:lnTo>
                  <a:pt x="46" y="1422"/>
                </a:lnTo>
                <a:lnTo>
                  <a:pt x="61" y="1422"/>
                </a:lnTo>
                <a:lnTo>
                  <a:pt x="61" y="1406"/>
                </a:lnTo>
                <a:lnTo>
                  <a:pt x="143" y="1406"/>
                </a:lnTo>
                <a:lnTo>
                  <a:pt x="143" y="1422"/>
                </a:lnTo>
                <a:lnTo>
                  <a:pt x="158" y="1422"/>
                </a:lnTo>
                <a:lnTo>
                  <a:pt x="158" y="1406"/>
                </a:lnTo>
                <a:lnTo>
                  <a:pt x="207" y="1406"/>
                </a:lnTo>
                <a:lnTo>
                  <a:pt x="257" y="1406"/>
                </a:lnTo>
                <a:lnTo>
                  <a:pt x="257" y="1422"/>
                </a:lnTo>
                <a:lnTo>
                  <a:pt x="271" y="1422"/>
                </a:lnTo>
                <a:lnTo>
                  <a:pt x="271" y="1406"/>
                </a:lnTo>
                <a:lnTo>
                  <a:pt x="296" y="1406"/>
                </a:lnTo>
                <a:lnTo>
                  <a:pt x="296" y="1422"/>
                </a:lnTo>
                <a:lnTo>
                  <a:pt x="326" y="1422"/>
                </a:lnTo>
                <a:lnTo>
                  <a:pt x="326" y="1406"/>
                </a:lnTo>
                <a:lnTo>
                  <a:pt x="429" y="1406"/>
                </a:lnTo>
                <a:lnTo>
                  <a:pt x="429" y="1422"/>
                </a:lnTo>
                <a:lnTo>
                  <a:pt x="460" y="1422"/>
                </a:lnTo>
                <a:lnTo>
                  <a:pt x="460" y="1406"/>
                </a:lnTo>
                <a:lnTo>
                  <a:pt x="478" y="1406"/>
                </a:lnTo>
                <a:lnTo>
                  <a:pt x="478" y="1422"/>
                </a:lnTo>
                <a:lnTo>
                  <a:pt x="493" y="1422"/>
                </a:lnTo>
                <a:lnTo>
                  <a:pt x="493" y="1406"/>
                </a:lnTo>
                <a:lnTo>
                  <a:pt x="575" y="1406"/>
                </a:lnTo>
                <a:lnTo>
                  <a:pt x="575" y="1422"/>
                </a:lnTo>
                <a:lnTo>
                  <a:pt x="590" y="1422"/>
                </a:lnTo>
                <a:lnTo>
                  <a:pt x="590" y="1406"/>
                </a:lnTo>
                <a:lnTo>
                  <a:pt x="639" y="1406"/>
                </a:lnTo>
                <a:lnTo>
                  <a:pt x="689" y="1406"/>
                </a:lnTo>
                <a:lnTo>
                  <a:pt x="689" y="1422"/>
                </a:lnTo>
                <a:lnTo>
                  <a:pt x="703" y="1422"/>
                </a:lnTo>
                <a:lnTo>
                  <a:pt x="703" y="1406"/>
                </a:lnTo>
                <a:lnTo>
                  <a:pt x="728" y="1406"/>
                </a:lnTo>
                <a:lnTo>
                  <a:pt x="728" y="1422"/>
                </a:lnTo>
                <a:lnTo>
                  <a:pt x="758" y="1422"/>
                </a:lnTo>
                <a:lnTo>
                  <a:pt x="758" y="1406"/>
                </a:lnTo>
                <a:lnTo>
                  <a:pt x="862" y="1406"/>
                </a:lnTo>
                <a:lnTo>
                  <a:pt x="862" y="1422"/>
                </a:lnTo>
                <a:lnTo>
                  <a:pt x="892" y="1422"/>
                </a:lnTo>
                <a:lnTo>
                  <a:pt x="892" y="1406"/>
                </a:lnTo>
                <a:lnTo>
                  <a:pt x="910" y="1406"/>
                </a:lnTo>
                <a:lnTo>
                  <a:pt x="910" y="1422"/>
                </a:lnTo>
                <a:lnTo>
                  <a:pt x="925" y="1422"/>
                </a:lnTo>
                <a:lnTo>
                  <a:pt x="925" y="1406"/>
                </a:lnTo>
                <a:lnTo>
                  <a:pt x="1007" y="1406"/>
                </a:lnTo>
                <a:lnTo>
                  <a:pt x="1007" y="1422"/>
                </a:lnTo>
                <a:lnTo>
                  <a:pt x="1023" y="1422"/>
                </a:lnTo>
                <a:lnTo>
                  <a:pt x="1023" y="1406"/>
                </a:lnTo>
                <a:lnTo>
                  <a:pt x="1071" y="1406"/>
                </a:lnTo>
                <a:lnTo>
                  <a:pt x="1121" y="1406"/>
                </a:lnTo>
                <a:lnTo>
                  <a:pt x="1121" y="1422"/>
                </a:lnTo>
                <a:lnTo>
                  <a:pt x="1135" y="1422"/>
                </a:lnTo>
                <a:lnTo>
                  <a:pt x="1135" y="1406"/>
                </a:lnTo>
                <a:lnTo>
                  <a:pt x="1160" y="1406"/>
                </a:lnTo>
                <a:lnTo>
                  <a:pt x="1160" y="1422"/>
                </a:lnTo>
                <a:lnTo>
                  <a:pt x="1190" y="1422"/>
                </a:lnTo>
                <a:lnTo>
                  <a:pt x="1190" y="1406"/>
                </a:lnTo>
                <a:lnTo>
                  <a:pt x="1294" y="1406"/>
                </a:lnTo>
                <a:lnTo>
                  <a:pt x="1294" y="1422"/>
                </a:lnTo>
                <a:lnTo>
                  <a:pt x="1324" y="1422"/>
                </a:lnTo>
                <a:lnTo>
                  <a:pt x="1324" y="1406"/>
                </a:lnTo>
                <a:lnTo>
                  <a:pt x="1342" y="1406"/>
                </a:lnTo>
                <a:lnTo>
                  <a:pt x="1342" y="1422"/>
                </a:lnTo>
                <a:lnTo>
                  <a:pt x="1357" y="1422"/>
                </a:lnTo>
                <a:lnTo>
                  <a:pt x="1357" y="1406"/>
                </a:lnTo>
                <a:lnTo>
                  <a:pt x="1439" y="1406"/>
                </a:lnTo>
                <a:lnTo>
                  <a:pt x="1439" y="1422"/>
                </a:lnTo>
                <a:lnTo>
                  <a:pt x="1455" y="1422"/>
                </a:lnTo>
                <a:lnTo>
                  <a:pt x="1455" y="1406"/>
                </a:lnTo>
                <a:lnTo>
                  <a:pt x="1503" y="1406"/>
                </a:lnTo>
                <a:lnTo>
                  <a:pt x="1553" y="1406"/>
                </a:lnTo>
                <a:lnTo>
                  <a:pt x="1553" y="1422"/>
                </a:lnTo>
                <a:lnTo>
                  <a:pt x="1567" y="1422"/>
                </a:lnTo>
                <a:lnTo>
                  <a:pt x="1567" y="1406"/>
                </a:lnTo>
                <a:lnTo>
                  <a:pt x="1592" y="1406"/>
                </a:lnTo>
                <a:lnTo>
                  <a:pt x="1592" y="1422"/>
                </a:lnTo>
                <a:lnTo>
                  <a:pt x="1622" y="1422"/>
                </a:lnTo>
                <a:lnTo>
                  <a:pt x="1622" y="1406"/>
                </a:lnTo>
                <a:lnTo>
                  <a:pt x="1726" y="1406"/>
                </a:lnTo>
                <a:lnTo>
                  <a:pt x="1726" y="1422"/>
                </a:lnTo>
                <a:lnTo>
                  <a:pt x="1756" y="1422"/>
                </a:lnTo>
                <a:lnTo>
                  <a:pt x="1756" y="1406"/>
                </a:lnTo>
                <a:lnTo>
                  <a:pt x="1774" y="1406"/>
                </a:lnTo>
                <a:lnTo>
                  <a:pt x="1774" y="1422"/>
                </a:lnTo>
                <a:lnTo>
                  <a:pt x="1789" y="1422"/>
                </a:lnTo>
                <a:lnTo>
                  <a:pt x="1789" y="1406"/>
                </a:lnTo>
                <a:lnTo>
                  <a:pt x="1872" y="1406"/>
                </a:lnTo>
                <a:lnTo>
                  <a:pt x="1872" y="1422"/>
                </a:lnTo>
                <a:lnTo>
                  <a:pt x="1887" y="1422"/>
                </a:lnTo>
                <a:lnTo>
                  <a:pt x="1887" y="1406"/>
                </a:lnTo>
                <a:lnTo>
                  <a:pt x="1935" y="1406"/>
                </a:lnTo>
                <a:lnTo>
                  <a:pt x="1985" y="1406"/>
                </a:lnTo>
                <a:lnTo>
                  <a:pt x="1985" y="1422"/>
                </a:lnTo>
                <a:lnTo>
                  <a:pt x="1999" y="1422"/>
                </a:lnTo>
                <a:lnTo>
                  <a:pt x="1999" y="1406"/>
                </a:lnTo>
                <a:lnTo>
                  <a:pt x="2024" y="1406"/>
                </a:lnTo>
                <a:lnTo>
                  <a:pt x="2024" y="1422"/>
                </a:lnTo>
                <a:lnTo>
                  <a:pt x="2054" y="1422"/>
                </a:lnTo>
                <a:lnTo>
                  <a:pt x="2054" y="1406"/>
                </a:lnTo>
                <a:lnTo>
                  <a:pt x="2158" y="1406"/>
                </a:lnTo>
                <a:lnTo>
                  <a:pt x="2158" y="1422"/>
                </a:lnTo>
                <a:lnTo>
                  <a:pt x="2188" y="1422"/>
                </a:lnTo>
                <a:lnTo>
                  <a:pt x="2188" y="1406"/>
                </a:lnTo>
                <a:lnTo>
                  <a:pt x="2206" y="1406"/>
                </a:lnTo>
                <a:lnTo>
                  <a:pt x="2206" y="1422"/>
                </a:lnTo>
                <a:lnTo>
                  <a:pt x="2222" y="1422"/>
                </a:lnTo>
                <a:lnTo>
                  <a:pt x="2222" y="1406"/>
                </a:lnTo>
                <a:lnTo>
                  <a:pt x="2304" y="1406"/>
                </a:lnTo>
                <a:lnTo>
                  <a:pt x="2304" y="1422"/>
                </a:lnTo>
                <a:lnTo>
                  <a:pt x="2319" y="1422"/>
                </a:lnTo>
                <a:lnTo>
                  <a:pt x="2319" y="1406"/>
                </a:lnTo>
                <a:lnTo>
                  <a:pt x="2367" y="1406"/>
                </a:lnTo>
                <a:lnTo>
                  <a:pt x="2417" y="1406"/>
                </a:lnTo>
                <a:lnTo>
                  <a:pt x="2417" y="1422"/>
                </a:lnTo>
                <a:lnTo>
                  <a:pt x="2431" y="1422"/>
                </a:lnTo>
                <a:lnTo>
                  <a:pt x="2431" y="1406"/>
                </a:lnTo>
                <a:lnTo>
                  <a:pt x="2456" y="1406"/>
                </a:lnTo>
                <a:lnTo>
                  <a:pt x="2456" y="1422"/>
                </a:lnTo>
                <a:lnTo>
                  <a:pt x="2486" y="1422"/>
                </a:lnTo>
                <a:lnTo>
                  <a:pt x="2486" y="1406"/>
                </a:lnTo>
                <a:lnTo>
                  <a:pt x="2590" y="1406"/>
                </a:lnTo>
                <a:lnTo>
                  <a:pt x="2590" y="1422"/>
                </a:lnTo>
                <a:lnTo>
                  <a:pt x="2620" y="1422"/>
                </a:lnTo>
                <a:lnTo>
                  <a:pt x="2620" y="1406"/>
                </a:lnTo>
                <a:lnTo>
                  <a:pt x="2639" y="1406"/>
                </a:lnTo>
                <a:lnTo>
                  <a:pt x="2639" y="1422"/>
                </a:lnTo>
                <a:lnTo>
                  <a:pt x="2654" y="1422"/>
                </a:lnTo>
                <a:lnTo>
                  <a:pt x="2654" y="1406"/>
                </a:lnTo>
                <a:lnTo>
                  <a:pt x="2736" y="1406"/>
                </a:lnTo>
                <a:lnTo>
                  <a:pt x="2736" y="1422"/>
                </a:lnTo>
                <a:lnTo>
                  <a:pt x="2751" y="1422"/>
                </a:lnTo>
                <a:lnTo>
                  <a:pt x="2751" y="1406"/>
                </a:lnTo>
                <a:lnTo>
                  <a:pt x="2800" y="1406"/>
                </a:lnTo>
                <a:lnTo>
                  <a:pt x="2849" y="1406"/>
                </a:lnTo>
                <a:lnTo>
                  <a:pt x="2849" y="1422"/>
                </a:lnTo>
                <a:lnTo>
                  <a:pt x="2863" y="1422"/>
                </a:lnTo>
                <a:lnTo>
                  <a:pt x="2863" y="1406"/>
                </a:lnTo>
                <a:lnTo>
                  <a:pt x="2888" y="1406"/>
                </a:lnTo>
                <a:lnTo>
                  <a:pt x="2888" y="1422"/>
                </a:lnTo>
                <a:lnTo>
                  <a:pt x="2918" y="1422"/>
                </a:lnTo>
                <a:lnTo>
                  <a:pt x="2918" y="1406"/>
                </a:lnTo>
                <a:lnTo>
                  <a:pt x="3022" y="1406"/>
                </a:lnTo>
                <a:lnTo>
                  <a:pt x="3022" y="1422"/>
                </a:lnTo>
                <a:lnTo>
                  <a:pt x="3052" y="1422"/>
                </a:lnTo>
                <a:lnTo>
                  <a:pt x="3052" y="1406"/>
                </a:lnTo>
                <a:lnTo>
                  <a:pt x="3071" y="1406"/>
                </a:lnTo>
                <a:lnTo>
                  <a:pt x="3071" y="1422"/>
                </a:lnTo>
                <a:lnTo>
                  <a:pt x="3086" y="1422"/>
                </a:lnTo>
                <a:lnTo>
                  <a:pt x="3086" y="1406"/>
                </a:lnTo>
                <a:lnTo>
                  <a:pt x="3168" y="1406"/>
                </a:lnTo>
                <a:lnTo>
                  <a:pt x="3168" y="1422"/>
                </a:lnTo>
                <a:lnTo>
                  <a:pt x="3183" y="1422"/>
                </a:lnTo>
                <a:lnTo>
                  <a:pt x="3183" y="1406"/>
                </a:lnTo>
                <a:lnTo>
                  <a:pt x="3232" y="1406"/>
                </a:lnTo>
                <a:lnTo>
                  <a:pt x="3281" y="1406"/>
                </a:lnTo>
                <a:lnTo>
                  <a:pt x="3281" y="1422"/>
                </a:lnTo>
                <a:lnTo>
                  <a:pt x="3295" y="1422"/>
                </a:lnTo>
                <a:lnTo>
                  <a:pt x="3295" y="1406"/>
                </a:lnTo>
                <a:lnTo>
                  <a:pt x="3320" y="1406"/>
                </a:lnTo>
                <a:lnTo>
                  <a:pt x="3320" y="1422"/>
                </a:lnTo>
                <a:lnTo>
                  <a:pt x="3350" y="1422"/>
                </a:lnTo>
                <a:lnTo>
                  <a:pt x="3350" y="1406"/>
                </a:lnTo>
                <a:lnTo>
                  <a:pt x="3454" y="1406"/>
                </a:lnTo>
                <a:lnTo>
                  <a:pt x="3454" y="1422"/>
                </a:lnTo>
                <a:lnTo>
                  <a:pt x="3484" y="1422"/>
                </a:lnTo>
                <a:lnTo>
                  <a:pt x="3484" y="1406"/>
                </a:lnTo>
                <a:lnTo>
                  <a:pt x="3503" y="1406"/>
                </a:lnTo>
                <a:lnTo>
                  <a:pt x="3503" y="1422"/>
                </a:lnTo>
                <a:lnTo>
                  <a:pt x="3518" y="1422"/>
                </a:lnTo>
                <a:lnTo>
                  <a:pt x="3518" y="1406"/>
                </a:lnTo>
                <a:lnTo>
                  <a:pt x="3600" y="1406"/>
                </a:lnTo>
                <a:lnTo>
                  <a:pt x="3600" y="1422"/>
                </a:lnTo>
                <a:lnTo>
                  <a:pt x="3615" y="1422"/>
                </a:lnTo>
                <a:lnTo>
                  <a:pt x="3615" y="1406"/>
                </a:lnTo>
                <a:lnTo>
                  <a:pt x="3664" y="1406"/>
                </a:lnTo>
                <a:lnTo>
                  <a:pt x="3713" y="1406"/>
                </a:lnTo>
                <a:lnTo>
                  <a:pt x="3713" y="1422"/>
                </a:lnTo>
                <a:lnTo>
                  <a:pt x="3728" y="1422"/>
                </a:lnTo>
                <a:lnTo>
                  <a:pt x="3728" y="1406"/>
                </a:lnTo>
                <a:lnTo>
                  <a:pt x="3752" y="1406"/>
                </a:lnTo>
                <a:lnTo>
                  <a:pt x="3752" y="1422"/>
                </a:lnTo>
                <a:lnTo>
                  <a:pt x="3783" y="1422"/>
                </a:lnTo>
                <a:lnTo>
                  <a:pt x="3783" y="1406"/>
                </a:lnTo>
                <a:lnTo>
                  <a:pt x="3886" y="1406"/>
                </a:lnTo>
                <a:lnTo>
                  <a:pt x="3886" y="1422"/>
                </a:lnTo>
                <a:lnTo>
                  <a:pt x="3917" y="1422"/>
                </a:lnTo>
                <a:lnTo>
                  <a:pt x="3917" y="1406"/>
                </a:lnTo>
                <a:lnTo>
                  <a:pt x="3935" y="1406"/>
                </a:lnTo>
                <a:lnTo>
                  <a:pt x="3935" y="1422"/>
                </a:lnTo>
                <a:lnTo>
                  <a:pt x="3950" y="1422"/>
                </a:lnTo>
                <a:lnTo>
                  <a:pt x="3950" y="1406"/>
                </a:lnTo>
                <a:lnTo>
                  <a:pt x="4032" y="1406"/>
                </a:lnTo>
                <a:lnTo>
                  <a:pt x="4032" y="1422"/>
                </a:lnTo>
                <a:lnTo>
                  <a:pt x="4047" y="1422"/>
                </a:lnTo>
                <a:lnTo>
                  <a:pt x="4047" y="1406"/>
                </a:lnTo>
                <a:lnTo>
                  <a:pt x="4096" y="1406"/>
                </a:lnTo>
                <a:lnTo>
                  <a:pt x="4146" y="1406"/>
                </a:lnTo>
                <a:lnTo>
                  <a:pt x="4146" y="1422"/>
                </a:lnTo>
                <a:lnTo>
                  <a:pt x="4160" y="1422"/>
                </a:lnTo>
                <a:lnTo>
                  <a:pt x="4160" y="1406"/>
                </a:lnTo>
                <a:lnTo>
                  <a:pt x="4184" y="1406"/>
                </a:lnTo>
                <a:lnTo>
                  <a:pt x="4184" y="1422"/>
                </a:lnTo>
                <a:lnTo>
                  <a:pt x="4215" y="1422"/>
                </a:lnTo>
                <a:lnTo>
                  <a:pt x="4215" y="1406"/>
                </a:lnTo>
                <a:lnTo>
                  <a:pt x="4303" y="1406"/>
                </a:lnTo>
                <a:lnTo>
                  <a:pt x="4303" y="1376"/>
                </a:lnTo>
                <a:lnTo>
                  <a:pt x="4215" y="1376"/>
                </a:lnTo>
                <a:lnTo>
                  <a:pt x="4215" y="1351"/>
                </a:lnTo>
                <a:lnTo>
                  <a:pt x="4303" y="1351"/>
                </a:lnTo>
                <a:lnTo>
                  <a:pt x="4303" y="1336"/>
                </a:lnTo>
                <a:lnTo>
                  <a:pt x="4215" y="1336"/>
                </a:lnTo>
                <a:lnTo>
                  <a:pt x="0" y="1422"/>
                </a:lnTo>
                <a:close/>
                <a:moveTo>
                  <a:pt x="61" y="40"/>
                </a:moveTo>
                <a:lnTo>
                  <a:pt x="61" y="0"/>
                </a:lnTo>
                <a:lnTo>
                  <a:pt x="46" y="0"/>
                </a:lnTo>
                <a:lnTo>
                  <a:pt x="46" y="40"/>
                </a:lnTo>
                <a:lnTo>
                  <a:pt x="28" y="40"/>
                </a:lnTo>
                <a:lnTo>
                  <a:pt x="28" y="0"/>
                </a:lnTo>
                <a:lnTo>
                  <a:pt x="0" y="0"/>
                </a:lnTo>
                <a:lnTo>
                  <a:pt x="61" y="40"/>
                </a:lnTo>
                <a:close/>
                <a:moveTo>
                  <a:pt x="158" y="0"/>
                </a:moveTo>
                <a:lnTo>
                  <a:pt x="143" y="0"/>
                </a:lnTo>
                <a:lnTo>
                  <a:pt x="158" y="0"/>
                </a:lnTo>
                <a:close/>
                <a:moveTo>
                  <a:pt x="271" y="0"/>
                </a:moveTo>
                <a:lnTo>
                  <a:pt x="257" y="0"/>
                </a:lnTo>
                <a:lnTo>
                  <a:pt x="271" y="0"/>
                </a:lnTo>
                <a:close/>
                <a:moveTo>
                  <a:pt x="326" y="0"/>
                </a:moveTo>
                <a:lnTo>
                  <a:pt x="296" y="0"/>
                </a:lnTo>
                <a:lnTo>
                  <a:pt x="326" y="0"/>
                </a:lnTo>
                <a:close/>
                <a:moveTo>
                  <a:pt x="460" y="0"/>
                </a:moveTo>
                <a:lnTo>
                  <a:pt x="429" y="0"/>
                </a:lnTo>
                <a:lnTo>
                  <a:pt x="460" y="0"/>
                </a:lnTo>
                <a:close/>
                <a:moveTo>
                  <a:pt x="493" y="0"/>
                </a:moveTo>
                <a:lnTo>
                  <a:pt x="478" y="0"/>
                </a:lnTo>
                <a:lnTo>
                  <a:pt x="493" y="0"/>
                </a:lnTo>
                <a:close/>
                <a:moveTo>
                  <a:pt x="590" y="0"/>
                </a:moveTo>
                <a:lnTo>
                  <a:pt x="575" y="0"/>
                </a:lnTo>
                <a:lnTo>
                  <a:pt x="590" y="0"/>
                </a:lnTo>
                <a:close/>
                <a:moveTo>
                  <a:pt x="703" y="0"/>
                </a:moveTo>
                <a:lnTo>
                  <a:pt x="689" y="0"/>
                </a:lnTo>
                <a:lnTo>
                  <a:pt x="703" y="0"/>
                </a:lnTo>
                <a:close/>
                <a:moveTo>
                  <a:pt x="758" y="0"/>
                </a:moveTo>
                <a:lnTo>
                  <a:pt x="728" y="0"/>
                </a:lnTo>
                <a:lnTo>
                  <a:pt x="758" y="0"/>
                </a:lnTo>
                <a:close/>
                <a:moveTo>
                  <a:pt x="892" y="0"/>
                </a:moveTo>
                <a:lnTo>
                  <a:pt x="862" y="0"/>
                </a:lnTo>
                <a:lnTo>
                  <a:pt x="892" y="0"/>
                </a:lnTo>
                <a:close/>
                <a:moveTo>
                  <a:pt x="925" y="0"/>
                </a:moveTo>
                <a:lnTo>
                  <a:pt x="910" y="0"/>
                </a:lnTo>
                <a:lnTo>
                  <a:pt x="925" y="0"/>
                </a:lnTo>
                <a:close/>
                <a:moveTo>
                  <a:pt x="1023" y="0"/>
                </a:moveTo>
                <a:lnTo>
                  <a:pt x="1007" y="0"/>
                </a:lnTo>
                <a:lnTo>
                  <a:pt x="1023" y="0"/>
                </a:lnTo>
                <a:close/>
                <a:moveTo>
                  <a:pt x="1135" y="0"/>
                </a:moveTo>
                <a:lnTo>
                  <a:pt x="1121" y="0"/>
                </a:lnTo>
                <a:lnTo>
                  <a:pt x="1135" y="0"/>
                </a:lnTo>
                <a:close/>
                <a:moveTo>
                  <a:pt x="1190" y="0"/>
                </a:moveTo>
                <a:lnTo>
                  <a:pt x="1160" y="0"/>
                </a:lnTo>
                <a:lnTo>
                  <a:pt x="1190" y="0"/>
                </a:lnTo>
                <a:close/>
                <a:moveTo>
                  <a:pt x="1324" y="0"/>
                </a:moveTo>
                <a:lnTo>
                  <a:pt x="1294" y="0"/>
                </a:lnTo>
                <a:lnTo>
                  <a:pt x="1324" y="0"/>
                </a:lnTo>
                <a:close/>
                <a:moveTo>
                  <a:pt x="1357" y="0"/>
                </a:moveTo>
                <a:lnTo>
                  <a:pt x="1342" y="0"/>
                </a:lnTo>
                <a:lnTo>
                  <a:pt x="1357" y="0"/>
                </a:lnTo>
                <a:close/>
                <a:moveTo>
                  <a:pt x="4160" y="0"/>
                </a:moveTo>
                <a:lnTo>
                  <a:pt x="4146" y="0"/>
                </a:lnTo>
                <a:lnTo>
                  <a:pt x="4160" y="0"/>
                </a:lnTo>
                <a:close/>
                <a:moveTo>
                  <a:pt x="4146" y="1336"/>
                </a:moveTo>
                <a:lnTo>
                  <a:pt x="4096" y="1336"/>
                </a:lnTo>
                <a:lnTo>
                  <a:pt x="4047" y="1336"/>
                </a:lnTo>
                <a:lnTo>
                  <a:pt x="4146" y="1336"/>
                </a:lnTo>
                <a:close/>
                <a:moveTo>
                  <a:pt x="2024" y="1336"/>
                </a:moveTo>
                <a:lnTo>
                  <a:pt x="1999" y="1336"/>
                </a:lnTo>
                <a:lnTo>
                  <a:pt x="2024" y="1336"/>
                </a:lnTo>
                <a:close/>
                <a:moveTo>
                  <a:pt x="2158" y="1336"/>
                </a:moveTo>
                <a:lnTo>
                  <a:pt x="2054" y="1336"/>
                </a:lnTo>
                <a:lnTo>
                  <a:pt x="2158" y="1336"/>
                </a:lnTo>
                <a:close/>
                <a:moveTo>
                  <a:pt x="2206" y="1336"/>
                </a:moveTo>
                <a:lnTo>
                  <a:pt x="2188" y="1336"/>
                </a:lnTo>
                <a:lnTo>
                  <a:pt x="2206" y="1336"/>
                </a:lnTo>
                <a:close/>
                <a:moveTo>
                  <a:pt x="2304" y="1336"/>
                </a:moveTo>
                <a:lnTo>
                  <a:pt x="2222" y="1336"/>
                </a:lnTo>
                <a:lnTo>
                  <a:pt x="2304" y="1336"/>
                </a:lnTo>
                <a:close/>
                <a:moveTo>
                  <a:pt x="2417" y="1336"/>
                </a:moveTo>
                <a:lnTo>
                  <a:pt x="2367" y="1336"/>
                </a:lnTo>
                <a:lnTo>
                  <a:pt x="2319" y="1336"/>
                </a:lnTo>
                <a:lnTo>
                  <a:pt x="2417" y="1336"/>
                </a:lnTo>
                <a:close/>
                <a:moveTo>
                  <a:pt x="2456" y="1336"/>
                </a:moveTo>
                <a:lnTo>
                  <a:pt x="2431" y="1336"/>
                </a:lnTo>
                <a:lnTo>
                  <a:pt x="2456" y="1336"/>
                </a:lnTo>
                <a:close/>
                <a:moveTo>
                  <a:pt x="2590" y="1336"/>
                </a:moveTo>
                <a:lnTo>
                  <a:pt x="2486" y="1336"/>
                </a:lnTo>
                <a:lnTo>
                  <a:pt x="2590" y="1336"/>
                </a:lnTo>
                <a:close/>
                <a:moveTo>
                  <a:pt x="2639" y="1336"/>
                </a:moveTo>
                <a:lnTo>
                  <a:pt x="2620" y="1336"/>
                </a:lnTo>
                <a:lnTo>
                  <a:pt x="2639" y="1336"/>
                </a:lnTo>
                <a:close/>
                <a:moveTo>
                  <a:pt x="2736" y="1336"/>
                </a:moveTo>
                <a:lnTo>
                  <a:pt x="2654" y="1336"/>
                </a:lnTo>
                <a:lnTo>
                  <a:pt x="2736" y="1336"/>
                </a:lnTo>
                <a:close/>
                <a:moveTo>
                  <a:pt x="2849" y="1336"/>
                </a:moveTo>
                <a:lnTo>
                  <a:pt x="2800" y="1336"/>
                </a:lnTo>
                <a:lnTo>
                  <a:pt x="2751" y="1336"/>
                </a:lnTo>
                <a:lnTo>
                  <a:pt x="2849" y="1336"/>
                </a:lnTo>
                <a:close/>
                <a:moveTo>
                  <a:pt x="2888" y="1336"/>
                </a:moveTo>
                <a:lnTo>
                  <a:pt x="2863" y="1336"/>
                </a:lnTo>
                <a:lnTo>
                  <a:pt x="2888" y="1336"/>
                </a:lnTo>
                <a:close/>
                <a:moveTo>
                  <a:pt x="3022" y="1336"/>
                </a:moveTo>
                <a:lnTo>
                  <a:pt x="2918" y="1336"/>
                </a:lnTo>
                <a:lnTo>
                  <a:pt x="3022" y="1336"/>
                </a:lnTo>
                <a:close/>
                <a:moveTo>
                  <a:pt x="3071" y="1336"/>
                </a:moveTo>
                <a:lnTo>
                  <a:pt x="3052" y="1336"/>
                </a:lnTo>
                <a:lnTo>
                  <a:pt x="3071" y="1336"/>
                </a:lnTo>
                <a:close/>
                <a:moveTo>
                  <a:pt x="3168" y="1336"/>
                </a:moveTo>
                <a:lnTo>
                  <a:pt x="3086" y="1336"/>
                </a:lnTo>
                <a:lnTo>
                  <a:pt x="3168" y="1336"/>
                </a:lnTo>
                <a:close/>
                <a:moveTo>
                  <a:pt x="3886" y="1336"/>
                </a:moveTo>
                <a:lnTo>
                  <a:pt x="3783" y="1336"/>
                </a:lnTo>
                <a:lnTo>
                  <a:pt x="3886" y="1336"/>
                </a:lnTo>
                <a:close/>
                <a:moveTo>
                  <a:pt x="3935" y="1336"/>
                </a:moveTo>
                <a:lnTo>
                  <a:pt x="3917" y="1336"/>
                </a:lnTo>
                <a:lnTo>
                  <a:pt x="3935" y="1336"/>
                </a:lnTo>
                <a:close/>
                <a:moveTo>
                  <a:pt x="4032" y="1336"/>
                </a:moveTo>
                <a:lnTo>
                  <a:pt x="3950" y="1336"/>
                </a:lnTo>
                <a:lnTo>
                  <a:pt x="4032" y="1336"/>
                </a:lnTo>
                <a:close/>
                <a:moveTo>
                  <a:pt x="1774" y="1376"/>
                </a:moveTo>
                <a:lnTo>
                  <a:pt x="1756" y="1376"/>
                </a:lnTo>
                <a:lnTo>
                  <a:pt x="1774" y="1376"/>
                </a:lnTo>
                <a:close/>
                <a:moveTo>
                  <a:pt x="1872" y="1351"/>
                </a:moveTo>
                <a:lnTo>
                  <a:pt x="1872" y="1376"/>
                </a:lnTo>
                <a:lnTo>
                  <a:pt x="1789" y="1376"/>
                </a:lnTo>
                <a:lnTo>
                  <a:pt x="1872" y="1351"/>
                </a:lnTo>
                <a:close/>
                <a:moveTo>
                  <a:pt x="1935" y="1376"/>
                </a:moveTo>
                <a:lnTo>
                  <a:pt x="1887" y="1376"/>
                </a:lnTo>
                <a:lnTo>
                  <a:pt x="1887" y="1351"/>
                </a:lnTo>
                <a:lnTo>
                  <a:pt x="1935" y="1351"/>
                </a:lnTo>
                <a:lnTo>
                  <a:pt x="1985" y="1351"/>
                </a:lnTo>
                <a:lnTo>
                  <a:pt x="1985" y="1376"/>
                </a:lnTo>
                <a:lnTo>
                  <a:pt x="1935" y="1376"/>
                </a:lnTo>
                <a:close/>
                <a:moveTo>
                  <a:pt x="1999" y="1376"/>
                </a:moveTo>
                <a:lnTo>
                  <a:pt x="1999" y="1351"/>
                </a:lnTo>
                <a:lnTo>
                  <a:pt x="2024" y="1351"/>
                </a:lnTo>
                <a:lnTo>
                  <a:pt x="2024" y="1376"/>
                </a:lnTo>
                <a:lnTo>
                  <a:pt x="1999" y="1376"/>
                </a:lnTo>
                <a:close/>
                <a:moveTo>
                  <a:pt x="2054" y="1376"/>
                </a:moveTo>
                <a:lnTo>
                  <a:pt x="2054" y="1351"/>
                </a:lnTo>
                <a:lnTo>
                  <a:pt x="2158" y="1351"/>
                </a:lnTo>
                <a:lnTo>
                  <a:pt x="2158" y="1376"/>
                </a:lnTo>
                <a:lnTo>
                  <a:pt x="2054" y="1376"/>
                </a:lnTo>
                <a:close/>
                <a:moveTo>
                  <a:pt x="2188" y="1376"/>
                </a:moveTo>
                <a:lnTo>
                  <a:pt x="2188" y="1351"/>
                </a:lnTo>
                <a:lnTo>
                  <a:pt x="2206" y="1351"/>
                </a:lnTo>
                <a:lnTo>
                  <a:pt x="2206" y="1376"/>
                </a:lnTo>
                <a:lnTo>
                  <a:pt x="2188" y="1376"/>
                </a:lnTo>
                <a:close/>
                <a:moveTo>
                  <a:pt x="2222" y="1376"/>
                </a:moveTo>
                <a:lnTo>
                  <a:pt x="2222" y="1351"/>
                </a:lnTo>
                <a:lnTo>
                  <a:pt x="2304" y="1351"/>
                </a:lnTo>
                <a:lnTo>
                  <a:pt x="2304" y="1376"/>
                </a:lnTo>
                <a:lnTo>
                  <a:pt x="2222" y="1376"/>
                </a:lnTo>
                <a:close/>
                <a:moveTo>
                  <a:pt x="2367" y="1376"/>
                </a:moveTo>
                <a:lnTo>
                  <a:pt x="2319" y="1376"/>
                </a:lnTo>
                <a:lnTo>
                  <a:pt x="2319" y="1351"/>
                </a:lnTo>
                <a:lnTo>
                  <a:pt x="2367" y="1351"/>
                </a:lnTo>
                <a:lnTo>
                  <a:pt x="2417" y="1351"/>
                </a:lnTo>
                <a:lnTo>
                  <a:pt x="2417" y="1376"/>
                </a:lnTo>
                <a:lnTo>
                  <a:pt x="2367" y="1376"/>
                </a:lnTo>
                <a:close/>
                <a:moveTo>
                  <a:pt x="2431" y="1376"/>
                </a:moveTo>
                <a:lnTo>
                  <a:pt x="2431" y="1351"/>
                </a:lnTo>
                <a:lnTo>
                  <a:pt x="2456" y="1351"/>
                </a:lnTo>
                <a:lnTo>
                  <a:pt x="2456" y="1376"/>
                </a:lnTo>
                <a:lnTo>
                  <a:pt x="2431" y="1376"/>
                </a:lnTo>
                <a:close/>
                <a:moveTo>
                  <a:pt x="2486" y="1376"/>
                </a:moveTo>
                <a:lnTo>
                  <a:pt x="2486" y="1351"/>
                </a:lnTo>
                <a:lnTo>
                  <a:pt x="2590" y="1351"/>
                </a:lnTo>
                <a:lnTo>
                  <a:pt x="2590" y="1376"/>
                </a:lnTo>
                <a:lnTo>
                  <a:pt x="2486" y="1376"/>
                </a:lnTo>
                <a:close/>
                <a:moveTo>
                  <a:pt x="2620" y="1376"/>
                </a:moveTo>
                <a:lnTo>
                  <a:pt x="2620" y="1351"/>
                </a:lnTo>
                <a:lnTo>
                  <a:pt x="2639" y="1351"/>
                </a:lnTo>
                <a:lnTo>
                  <a:pt x="2639" y="1376"/>
                </a:lnTo>
                <a:lnTo>
                  <a:pt x="2620" y="1376"/>
                </a:lnTo>
                <a:close/>
                <a:moveTo>
                  <a:pt x="2654" y="1376"/>
                </a:moveTo>
                <a:lnTo>
                  <a:pt x="2654" y="1351"/>
                </a:lnTo>
                <a:lnTo>
                  <a:pt x="2736" y="1351"/>
                </a:lnTo>
                <a:lnTo>
                  <a:pt x="2736" y="1376"/>
                </a:lnTo>
                <a:lnTo>
                  <a:pt x="2654" y="1376"/>
                </a:lnTo>
                <a:close/>
                <a:moveTo>
                  <a:pt x="2800" y="1376"/>
                </a:moveTo>
                <a:lnTo>
                  <a:pt x="2751" y="1376"/>
                </a:lnTo>
                <a:lnTo>
                  <a:pt x="2751" y="1351"/>
                </a:lnTo>
                <a:lnTo>
                  <a:pt x="2800" y="1351"/>
                </a:lnTo>
                <a:lnTo>
                  <a:pt x="2849" y="1351"/>
                </a:lnTo>
                <a:lnTo>
                  <a:pt x="2849" y="1376"/>
                </a:lnTo>
                <a:lnTo>
                  <a:pt x="2800" y="1376"/>
                </a:lnTo>
                <a:close/>
                <a:moveTo>
                  <a:pt x="2863" y="1376"/>
                </a:moveTo>
                <a:lnTo>
                  <a:pt x="2863" y="1351"/>
                </a:lnTo>
                <a:lnTo>
                  <a:pt x="2888" y="1351"/>
                </a:lnTo>
                <a:lnTo>
                  <a:pt x="2888" y="1376"/>
                </a:lnTo>
                <a:lnTo>
                  <a:pt x="2863" y="1376"/>
                </a:lnTo>
                <a:close/>
                <a:moveTo>
                  <a:pt x="2918" y="1376"/>
                </a:moveTo>
                <a:lnTo>
                  <a:pt x="2918" y="1351"/>
                </a:lnTo>
                <a:lnTo>
                  <a:pt x="3022" y="1351"/>
                </a:lnTo>
                <a:lnTo>
                  <a:pt x="3022" y="1376"/>
                </a:lnTo>
                <a:lnTo>
                  <a:pt x="2918" y="1376"/>
                </a:lnTo>
                <a:close/>
                <a:moveTo>
                  <a:pt x="3052" y="1376"/>
                </a:moveTo>
                <a:lnTo>
                  <a:pt x="3052" y="1351"/>
                </a:lnTo>
                <a:lnTo>
                  <a:pt x="3071" y="1351"/>
                </a:lnTo>
                <a:lnTo>
                  <a:pt x="3071" y="1376"/>
                </a:lnTo>
                <a:lnTo>
                  <a:pt x="3052" y="1376"/>
                </a:lnTo>
                <a:close/>
                <a:moveTo>
                  <a:pt x="3086" y="1376"/>
                </a:moveTo>
                <a:lnTo>
                  <a:pt x="3086" y="1351"/>
                </a:lnTo>
                <a:lnTo>
                  <a:pt x="3168" y="1351"/>
                </a:lnTo>
                <a:lnTo>
                  <a:pt x="3168" y="1376"/>
                </a:lnTo>
                <a:lnTo>
                  <a:pt x="3086" y="1376"/>
                </a:lnTo>
                <a:close/>
                <a:moveTo>
                  <a:pt x="3232" y="1376"/>
                </a:moveTo>
                <a:lnTo>
                  <a:pt x="3183" y="1376"/>
                </a:lnTo>
                <a:lnTo>
                  <a:pt x="3183" y="1351"/>
                </a:lnTo>
                <a:lnTo>
                  <a:pt x="3232" y="1351"/>
                </a:lnTo>
                <a:lnTo>
                  <a:pt x="3281" y="1351"/>
                </a:lnTo>
                <a:lnTo>
                  <a:pt x="3281" y="1376"/>
                </a:lnTo>
                <a:lnTo>
                  <a:pt x="3232" y="1376"/>
                </a:lnTo>
                <a:close/>
                <a:moveTo>
                  <a:pt x="3295" y="1376"/>
                </a:moveTo>
                <a:lnTo>
                  <a:pt x="3295" y="1351"/>
                </a:lnTo>
                <a:lnTo>
                  <a:pt x="3320" y="1351"/>
                </a:lnTo>
                <a:lnTo>
                  <a:pt x="3320" y="1376"/>
                </a:lnTo>
                <a:lnTo>
                  <a:pt x="3295" y="1376"/>
                </a:lnTo>
                <a:close/>
                <a:moveTo>
                  <a:pt x="3350" y="1376"/>
                </a:moveTo>
                <a:lnTo>
                  <a:pt x="3350" y="1351"/>
                </a:lnTo>
                <a:lnTo>
                  <a:pt x="3454" y="1351"/>
                </a:lnTo>
                <a:lnTo>
                  <a:pt x="3454" y="1376"/>
                </a:lnTo>
                <a:lnTo>
                  <a:pt x="3350" y="1376"/>
                </a:lnTo>
                <a:close/>
                <a:moveTo>
                  <a:pt x="3484" y="1376"/>
                </a:moveTo>
                <a:lnTo>
                  <a:pt x="3484" y="1351"/>
                </a:lnTo>
                <a:lnTo>
                  <a:pt x="3503" y="1351"/>
                </a:lnTo>
                <a:lnTo>
                  <a:pt x="3503" y="1376"/>
                </a:lnTo>
                <a:lnTo>
                  <a:pt x="3484" y="1376"/>
                </a:lnTo>
                <a:close/>
                <a:moveTo>
                  <a:pt x="3518" y="1376"/>
                </a:moveTo>
                <a:lnTo>
                  <a:pt x="3518" y="1351"/>
                </a:lnTo>
                <a:lnTo>
                  <a:pt x="3600" y="1351"/>
                </a:lnTo>
                <a:lnTo>
                  <a:pt x="3600" y="1376"/>
                </a:lnTo>
                <a:lnTo>
                  <a:pt x="3518" y="1376"/>
                </a:lnTo>
                <a:close/>
                <a:moveTo>
                  <a:pt x="3664" y="1376"/>
                </a:moveTo>
                <a:lnTo>
                  <a:pt x="3615" y="1376"/>
                </a:lnTo>
                <a:lnTo>
                  <a:pt x="3615" y="1351"/>
                </a:lnTo>
                <a:lnTo>
                  <a:pt x="3664" y="1351"/>
                </a:lnTo>
                <a:lnTo>
                  <a:pt x="3713" y="1351"/>
                </a:lnTo>
                <a:lnTo>
                  <a:pt x="3713" y="1376"/>
                </a:lnTo>
                <a:lnTo>
                  <a:pt x="3664" y="1376"/>
                </a:lnTo>
                <a:close/>
                <a:moveTo>
                  <a:pt x="3728" y="1376"/>
                </a:moveTo>
                <a:lnTo>
                  <a:pt x="3728" y="1351"/>
                </a:lnTo>
                <a:lnTo>
                  <a:pt x="3752" y="1351"/>
                </a:lnTo>
                <a:lnTo>
                  <a:pt x="3752" y="1376"/>
                </a:lnTo>
                <a:lnTo>
                  <a:pt x="3728" y="1376"/>
                </a:lnTo>
                <a:close/>
                <a:moveTo>
                  <a:pt x="3783" y="1376"/>
                </a:moveTo>
                <a:lnTo>
                  <a:pt x="3783" y="1351"/>
                </a:lnTo>
                <a:lnTo>
                  <a:pt x="3886" y="1351"/>
                </a:lnTo>
                <a:lnTo>
                  <a:pt x="3886" y="1376"/>
                </a:lnTo>
                <a:lnTo>
                  <a:pt x="3783" y="1376"/>
                </a:lnTo>
                <a:close/>
                <a:moveTo>
                  <a:pt x="3917" y="1376"/>
                </a:moveTo>
                <a:lnTo>
                  <a:pt x="3917" y="1351"/>
                </a:lnTo>
                <a:lnTo>
                  <a:pt x="3935" y="1351"/>
                </a:lnTo>
                <a:lnTo>
                  <a:pt x="3935" y="1376"/>
                </a:lnTo>
                <a:lnTo>
                  <a:pt x="3917" y="1376"/>
                </a:lnTo>
                <a:close/>
                <a:moveTo>
                  <a:pt x="3950" y="1376"/>
                </a:moveTo>
                <a:lnTo>
                  <a:pt x="3950" y="1351"/>
                </a:lnTo>
                <a:lnTo>
                  <a:pt x="4032" y="1351"/>
                </a:lnTo>
                <a:lnTo>
                  <a:pt x="4032" y="1376"/>
                </a:lnTo>
                <a:lnTo>
                  <a:pt x="3950" y="1376"/>
                </a:lnTo>
                <a:close/>
                <a:moveTo>
                  <a:pt x="4096" y="1376"/>
                </a:moveTo>
                <a:lnTo>
                  <a:pt x="4047" y="1376"/>
                </a:lnTo>
                <a:lnTo>
                  <a:pt x="4047" y="1351"/>
                </a:lnTo>
                <a:lnTo>
                  <a:pt x="4096" y="1351"/>
                </a:lnTo>
                <a:lnTo>
                  <a:pt x="4146" y="1351"/>
                </a:lnTo>
                <a:lnTo>
                  <a:pt x="4146" y="1376"/>
                </a:lnTo>
                <a:lnTo>
                  <a:pt x="4096" y="1376"/>
                </a:lnTo>
                <a:close/>
                <a:moveTo>
                  <a:pt x="4184" y="1376"/>
                </a:moveTo>
                <a:lnTo>
                  <a:pt x="4160" y="1376"/>
                </a:lnTo>
                <a:lnTo>
                  <a:pt x="4160" y="1351"/>
                </a:lnTo>
                <a:lnTo>
                  <a:pt x="4184" y="1351"/>
                </a:lnTo>
                <a:lnTo>
                  <a:pt x="4184" y="1376"/>
                </a:lnTo>
                <a:close/>
                <a:moveTo>
                  <a:pt x="4184" y="1336"/>
                </a:moveTo>
                <a:lnTo>
                  <a:pt x="4160" y="1336"/>
                </a:lnTo>
                <a:lnTo>
                  <a:pt x="4184" y="1336"/>
                </a:lnTo>
                <a:close/>
              </a:path>
            </a:pathLst>
          </a:custGeom>
          <a:solidFill>
            <a:srgbClr val="FBB04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4" name="Freeform 968"/>
          <p:cNvSpPr>
            <a:spLocks noEditPoints="1"/>
          </p:cNvSpPr>
          <p:nvPr/>
        </p:nvSpPr>
        <p:spPr>
          <a:xfrm>
            <a:off x="-9015412" y="-5186362"/>
            <a:ext cx="6831012" cy="2257425"/>
          </a:xfrm>
          <a:custGeom>
            <a:avLst/>
            <a:gdLst>
              <a:gd name="txL" fmla="*/ 0 w 4303"/>
              <a:gd name="txT" fmla="*/ 0 h 1422"/>
              <a:gd name="txR" fmla="*/ 4303 w 4303"/>
              <a:gd name="txB" fmla="*/ 1422 h 1422"/>
            </a:gdLst>
            <a:ahLst/>
            <a:cxnLst>
              <a:cxn ang="0">
                <a:pos x="0" y="1422"/>
              </a:cxn>
              <a:cxn ang="0">
                <a:pos x="143" y="1422"/>
              </a:cxn>
              <a:cxn ang="0">
                <a:pos x="296" y="1406"/>
              </a:cxn>
              <a:cxn ang="0">
                <a:pos x="478" y="1406"/>
              </a:cxn>
              <a:cxn ang="0">
                <a:pos x="639" y="1406"/>
              </a:cxn>
              <a:cxn ang="0">
                <a:pos x="758" y="1406"/>
              </a:cxn>
              <a:cxn ang="0">
                <a:pos x="925" y="1406"/>
              </a:cxn>
              <a:cxn ang="0">
                <a:pos x="1135" y="1422"/>
              </a:cxn>
              <a:cxn ang="0">
                <a:pos x="1324" y="1422"/>
              </a:cxn>
              <a:cxn ang="0">
                <a:pos x="1455" y="1422"/>
              </a:cxn>
              <a:cxn ang="0">
                <a:pos x="1592" y="1422"/>
              </a:cxn>
              <a:cxn ang="0">
                <a:pos x="1774" y="1422"/>
              </a:cxn>
              <a:cxn ang="0">
                <a:pos x="1985" y="1406"/>
              </a:cxn>
              <a:cxn ang="0">
                <a:pos x="2158" y="1406"/>
              </a:cxn>
              <a:cxn ang="0">
                <a:pos x="2304" y="1406"/>
              </a:cxn>
              <a:cxn ang="0">
                <a:pos x="2431" y="1406"/>
              </a:cxn>
              <a:cxn ang="0">
                <a:pos x="2620" y="1406"/>
              </a:cxn>
              <a:cxn ang="0">
                <a:pos x="2751" y="1406"/>
              </a:cxn>
              <a:cxn ang="0">
                <a:pos x="2918" y="1422"/>
              </a:cxn>
              <a:cxn ang="0">
                <a:pos x="3086" y="1422"/>
              </a:cxn>
              <a:cxn ang="0">
                <a:pos x="3281" y="1422"/>
              </a:cxn>
              <a:cxn ang="0">
                <a:pos x="3454" y="1422"/>
              </a:cxn>
              <a:cxn ang="0">
                <a:pos x="3600" y="1422"/>
              </a:cxn>
              <a:cxn ang="0">
                <a:pos x="3752" y="1406"/>
              </a:cxn>
              <a:cxn ang="0">
                <a:pos x="3935" y="1406"/>
              </a:cxn>
              <a:cxn ang="0">
                <a:pos x="4096" y="1406"/>
              </a:cxn>
              <a:cxn ang="0">
                <a:pos x="4215" y="1406"/>
              </a:cxn>
              <a:cxn ang="0">
                <a:pos x="0" y="1422"/>
              </a:cxn>
              <a:cxn ang="0">
                <a:pos x="61" y="40"/>
              </a:cxn>
              <a:cxn ang="0">
                <a:pos x="296" y="0"/>
              </a:cxn>
              <a:cxn ang="0">
                <a:pos x="590" y="0"/>
              </a:cxn>
              <a:cxn ang="0">
                <a:pos x="758" y="0"/>
              </a:cxn>
              <a:cxn ang="0">
                <a:pos x="1007" y="0"/>
              </a:cxn>
              <a:cxn ang="0">
                <a:pos x="1324" y="0"/>
              </a:cxn>
              <a:cxn ang="0">
                <a:pos x="4160" y="0"/>
              </a:cxn>
              <a:cxn ang="0">
                <a:pos x="2158" y="1336"/>
              </a:cxn>
              <a:cxn ang="0">
                <a:pos x="2304" y="1336"/>
              </a:cxn>
              <a:cxn ang="0">
                <a:pos x="2590" y="1336"/>
              </a:cxn>
              <a:cxn ang="0">
                <a:pos x="2736" y="1336"/>
              </a:cxn>
              <a:cxn ang="0">
                <a:pos x="3022" y="1336"/>
              </a:cxn>
              <a:cxn ang="0">
                <a:pos x="3168" y="1336"/>
              </a:cxn>
              <a:cxn ang="0">
                <a:pos x="3950" y="1336"/>
              </a:cxn>
              <a:cxn ang="0">
                <a:pos x="1872" y="1351"/>
              </a:cxn>
              <a:cxn ang="0">
                <a:pos x="1999" y="1376"/>
              </a:cxn>
              <a:cxn ang="0">
                <a:pos x="2158" y="1376"/>
              </a:cxn>
              <a:cxn ang="0">
                <a:pos x="2222" y="1351"/>
              </a:cxn>
              <a:cxn ang="0">
                <a:pos x="2417" y="1351"/>
              </a:cxn>
              <a:cxn ang="0">
                <a:pos x="2486" y="1376"/>
              </a:cxn>
              <a:cxn ang="0">
                <a:pos x="2639" y="1376"/>
              </a:cxn>
              <a:cxn ang="0">
                <a:pos x="2751" y="1376"/>
              </a:cxn>
              <a:cxn ang="0">
                <a:pos x="2888" y="1351"/>
              </a:cxn>
              <a:cxn ang="0">
                <a:pos x="3052" y="1376"/>
              </a:cxn>
              <a:cxn ang="0">
                <a:pos x="3168" y="1376"/>
              </a:cxn>
              <a:cxn ang="0">
                <a:pos x="3232" y="1376"/>
              </a:cxn>
              <a:cxn ang="0">
                <a:pos x="3454" y="1351"/>
              </a:cxn>
              <a:cxn ang="0">
                <a:pos x="3518" y="1376"/>
              </a:cxn>
              <a:cxn ang="0">
                <a:pos x="3664" y="1351"/>
              </a:cxn>
              <a:cxn ang="0">
                <a:pos x="3728" y="1376"/>
              </a:cxn>
              <a:cxn ang="0">
                <a:pos x="3935" y="1351"/>
              </a:cxn>
              <a:cxn ang="0">
                <a:pos x="4096" y="1376"/>
              </a:cxn>
              <a:cxn ang="0">
                <a:pos x="4160" y="1376"/>
              </a:cxn>
            </a:cxnLst>
            <a:rect l="txL" t="txT" r="txR" b="txB"/>
            <a:pathLst>
              <a:path w="4303" h="1422">
                <a:moveTo>
                  <a:pt x="4215" y="55"/>
                </a:moveTo>
                <a:lnTo>
                  <a:pt x="4303" y="55"/>
                </a:lnTo>
                <a:lnTo>
                  <a:pt x="4303" y="40"/>
                </a:lnTo>
                <a:lnTo>
                  <a:pt x="4215" y="40"/>
                </a:lnTo>
                <a:lnTo>
                  <a:pt x="4215" y="0"/>
                </a:lnTo>
                <a:lnTo>
                  <a:pt x="4184" y="0"/>
                </a:lnTo>
                <a:lnTo>
                  <a:pt x="4215" y="55"/>
                </a:lnTo>
                <a:moveTo>
                  <a:pt x="0" y="1422"/>
                </a:moveTo>
                <a:lnTo>
                  <a:pt x="28" y="1422"/>
                </a:lnTo>
                <a:lnTo>
                  <a:pt x="28" y="1406"/>
                </a:lnTo>
                <a:lnTo>
                  <a:pt x="46" y="1406"/>
                </a:lnTo>
                <a:lnTo>
                  <a:pt x="46" y="1422"/>
                </a:lnTo>
                <a:lnTo>
                  <a:pt x="61" y="1422"/>
                </a:lnTo>
                <a:lnTo>
                  <a:pt x="61" y="1406"/>
                </a:lnTo>
                <a:lnTo>
                  <a:pt x="143" y="1406"/>
                </a:lnTo>
                <a:lnTo>
                  <a:pt x="143" y="1422"/>
                </a:lnTo>
                <a:lnTo>
                  <a:pt x="158" y="1422"/>
                </a:lnTo>
                <a:lnTo>
                  <a:pt x="158" y="1406"/>
                </a:lnTo>
                <a:lnTo>
                  <a:pt x="207" y="1406"/>
                </a:lnTo>
                <a:lnTo>
                  <a:pt x="257" y="1406"/>
                </a:lnTo>
                <a:lnTo>
                  <a:pt x="257" y="1422"/>
                </a:lnTo>
                <a:lnTo>
                  <a:pt x="271" y="1422"/>
                </a:lnTo>
                <a:lnTo>
                  <a:pt x="271" y="1406"/>
                </a:lnTo>
                <a:lnTo>
                  <a:pt x="296" y="1406"/>
                </a:lnTo>
                <a:lnTo>
                  <a:pt x="296" y="1422"/>
                </a:lnTo>
                <a:lnTo>
                  <a:pt x="326" y="1422"/>
                </a:lnTo>
                <a:lnTo>
                  <a:pt x="326" y="1406"/>
                </a:lnTo>
                <a:lnTo>
                  <a:pt x="429" y="1406"/>
                </a:lnTo>
                <a:lnTo>
                  <a:pt x="429" y="1422"/>
                </a:lnTo>
                <a:lnTo>
                  <a:pt x="460" y="1422"/>
                </a:lnTo>
                <a:lnTo>
                  <a:pt x="460" y="1406"/>
                </a:lnTo>
                <a:lnTo>
                  <a:pt x="478" y="1406"/>
                </a:lnTo>
                <a:lnTo>
                  <a:pt x="478" y="1422"/>
                </a:lnTo>
                <a:lnTo>
                  <a:pt x="493" y="1422"/>
                </a:lnTo>
                <a:lnTo>
                  <a:pt x="493" y="1406"/>
                </a:lnTo>
                <a:lnTo>
                  <a:pt x="575" y="1406"/>
                </a:lnTo>
                <a:lnTo>
                  <a:pt x="575" y="1422"/>
                </a:lnTo>
                <a:lnTo>
                  <a:pt x="590" y="1422"/>
                </a:lnTo>
                <a:lnTo>
                  <a:pt x="590" y="1406"/>
                </a:lnTo>
                <a:lnTo>
                  <a:pt x="639" y="1406"/>
                </a:lnTo>
                <a:lnTo>
                  <a:pt x="689" y="1406"/>
                </a:lnTo>
                <a:lnTo>
                  <a:pt x="689" y="1422"/>
                </a:lnTo>
                <a:lnTo>
                  <a:pt x="703" y="1422"/>
                </a:lnTo>
                <a:lnTo>
                  <a:pt x="703" y="1406"/>
                </a:lnTo>
                <a:lnTo>
                  <a:pt x="728" y="1406"/>
                </a:lnTo>
                <a:lnTo>
                  <a:pt x="728" y="1422"/>
                </a:lnTo>
                <a:lnTo>
                  <a:pt x="758" y="1422"/>
                </a:lnTo>
                <a:lnTo>
                  <a:pt x="758" y="1406"/>
                </a:lnTo>
                <a:lnTo>
                  <a:pt x="862" y="1406"/>
                </a:lnTo>
                <a:lnTo>
                  <a:pt x="862" y="1422"/>
                </a:lnTo>
                <a:lnTo>
                  <a:pt x="892" y="1422"/>
                </a:lnTo>
                <a:lnTo>
                  <a:pt x="892" y="1406"/>
                </a:lnTo>
                <a:lnTo>
                  <a:pt x="910" y="1406"/>
                </a:lnTo>
                <a:lnTo>
                  <a:pt x="910" y="1422"/>
                </a:lnTo>
                <a:lnTo>
                  <a:pt x="925" y="1422"/>
                </a:lnTo>
                <a:lnTo>
                  <a:pt x="925" y="1406"/>
                </a:lnTo>
                <a:lnTo>
                  <a:pt x="1007" y="1406"/>
                </a:lnTo>
                <a:lnTo>
                  <a:pt x="1007" y="1422"/>
                </a:lnTo>
                <a:lnTo>
                  <a:pt x="1023" y="1422"/>
                </a:lnTo>
                <a:lnTo>
                  <a:pt x="1023" y="1406"/>
                </a:lnTo>
                <a:lnTo>
                  <a:pt x="1071" y="1406"/>
                </a:lnTo>
                <a:lnTo>
                  <a:pt x="1121" y="1406"/>
                </a:lnTo>
                <a:lnTo>
                  <a:pt x="1121" y="1422"/>
                </a:lnTo>
                <a:lnTo>
                  <a:pt x="1135" y="1422"/>
                </a:lnTo>
                <a:lnTo>
                  <a:pt x="1135" y="1406"/>
                </a:lnTo>
                <a:lnTo>
                  <a:pt x="1160" y="1406"/>
                </a:lnTo>
                <a:lnTo>
                  <a:pt x="1160" y="1422"/>
                </a:lnTo>
                <a:lnTo>
                  <a:pt x="1190" y="1422"/>
                </a:lnTo>
                <a:lnTo>
                  <a:pt x="1190" y="1406"/>
                </a:lnTo>
                <a:lnTo>
                  <a:pt x="1294" y="1406"/>
                </a:lnTo>
                <a:lnTo>
                  <a:pt x="1294" y="1422"/>
                </a:lnTo>
                <a:lnTo>
                  <a:pt x="1324" y="1422"/>
                </a:lnTo>
                <a:lnTo>
                  <a:pt x="1324" y="1406"/>
                </a:lnTo>
                <a:lnTo>
                  <a:pt x="1342" y="1406"/>
                </a:lnTo>
                <a:lnTo>
                  <a:pt x="1342" y="1422"/>
                </a:lnTo>
                <a:lnTo>
                  <a:pt x="1357" y="1422"/>
                </a:lnTo>
                <a:lnTo>
                  <a:pt x="1357" y="1406"/>
                </a:lnTo>
                <a:lnTo>
                  <a:pt x="1439" y="1406"/>
                </a:lnTo>
                <a:lnTo>
                  <a:pt x="1439" y="1422"/>
                </a:lnTo>
                <a:lnTo>
                  <a:pt x="1455" y="1422"/>
                </a:lnTo>
                <a:lnTo>
                  <a:pt x="1455" y="1406"/>
                </a:lnTo>
                <a:lnTo>
                  <a:pt x="1503" y="1406"/>
                </a:lnTo>
                <a:lnTo>
                  <a:pt x="1553" y="1406"/>
                </a:lnTo>
                <a:lnTo>
                  <a:pt x="1553" y="1422"/>
                </a:lnTo>
                <a:lnTo>
                  <a:pt x="1567" y="1422"/>
                </a:lnTo>
                <a:lnTo>
                  <a:pt x="1567" y="1406"/>
                </a:lnTo>
                <a:lnTo>
                  <a:pt x="1592" y="1406"/>
                </a:lnTo>
                <a:lnTo>
                  <a:pt x="1592" y="1422"/>
                </a:lnTo>
                <a:lnTo>
                  <a:pt x="1622" y="1422"/>
                </a:lnTo>
                <a:lnTo>
                  <a:pt x="1622" y="1406"/>
                </a:lnTo>
                <a:lnTo>
                  <a:pt x="1726" y="1406"/>
                </a:lnTo>
                <a:lnTo>
                  <a:pt x="1726" y="1422"/>
                </a:lnTo>
                <a:lnTo>
                  <a:pt x="1756" y="1422"/>
                </a:lnTo>
                <a:lnTo>
                  <a:pt x="1756" y="1406"/>
                </a:lnTo>
                <a:lnTo>
                  <a:pt x="1774" y="1406"/>
                </a:lnTo>
                <a:lnTo>
                  <a:pt x="1774" y="1422"/>
                </a:lnTo>
                <a:lnTo>
                  <a:pt x="1789" y="1422"/>
                </a:lnTo>
                <a:lnTo>
                  <a:pt x="1789" y="1406"/>
                </a:lnTo>
                <a:lnTo>
                  <a:pt x="1872" y="1406"/>
                </a:lnTo>
                <a:lnTo>
                  <a:pt x="1872" y="1422"/>
                </a:lnTo>
                <a:lnTo>
                  <a:pt x="1887" y="1422"/>
                </a:lnTo>
                <a:lnTo>
                  <a:pt x="1887" y="1406"/>
                </a:lnTo>
                <a:lnTo>
                  <a:pt x="1935" y="1406"/>
                </a:lnTo>
                <a:lnTo>
                  <a:pt x="1985" y="1406"/>
                </a:lnTo>
                <a:lnTo>
                  <a:pt x="1985" y="1422"/>
                </a:lnTo>
                <a:lnTo>
                  <a:pt x="1999" y="1422"/>
                </a:lnTo>
                <a:lnTo>
                  <a:pt x="1999" y="1406"/>
                </a:lnTo>
                <a:lnTo>
                  <a:pt x="2024" y="1406"/>
                </a:lnTo>
                <a:lnTo>
                  <a:pt x="2024" y="1422"/>
                </a:lnTo>
                <a:lnTo>
                  <a:pt x="2054" y="1422"/>
                </a:lnTo>
                <a:lnTo>
                  <a:pt x="2054" y="1406"/>
                </a:lnTo>
                <a:lnTo>
                  <a:pt x="2158" y="1406"/>
                </a:lnTo>
                <a:lnTo>
                  <a:pt x="2158" y="1422"/>
                </a:lnTo>
                <a:lnTo>
                  <a:pt x="2188" y="1422"/>
                </a:lnTo>
                <a:lnTo>
                  <a:pt x="2188" y="1406"/>
                </a:lnTo>
                <a:lnTo>
                  <a:pt x="2206" y="1406"/>
                </a:lnTo>
                <a:lnTo>
                  <a:pt x="2206" y="1422"/>
                </a:lnTo>
                <a:lnTo>
                  <a:pt x="2222" y="1422"/>
                </a:lnTo>
                <a:lnTo>
                  <a:pt x="2222" y="1406"/>
                </a:lnTo>
                <a:lnTo>
                  <a:pt x="2304" y="1406"/>
                </a:lnTo>
                <a:lnTo>
                  <a:pt x="2304" y="1422"/>
                </a:lnTo>
                <a:lnTo>
                  <a:pt x="2319" y="1422"/>
                </a:lnTo>
                <a:lnTo>
                  <a:pt x="2319" y="1406"/>
                </a:lnTo>
                <a:lnTo>
                  <a:pt x="2367" y="1406"/>
                </a:lnTo>
                <a:lnTo>
                  <a:pt x="2417" y="1406"/>
                </a:lnTo>
                <a:lnTo>
                  <a:pt x="2417" y="1422"/>
                </a:lnTo>
                <a:lnTo>
                  <a:pt x="2431" y="1422"/>
                </a:lnTo>
                <a:lnTo>
                  <a:pt x="2431" y="1406"/>
                </a:lnTo>
                <a:lnTo>
                  <a:pt x="2456" y="1406"/>
                </a:lnTo>
                <a:lnTo>
                  <a:pt x="2456" y="1422"/>
                </a:lnTo>
                <a:lnTo>
                  <a:pt x="2486" y="1422"/>
                </a:lnTo>
                <a:lnTo>
                  <a:pt x="2486" y="1406"/>
                </a:lnTo>
                <a:lnTo>
                  <a:pt x="2590" y="1406"/>
                </a:lnTo>
                <a:lnTo>
                  <a:pt x="2590" y="1422"/>
                </a:lnTo>
                <a:lnTo>
                  <a:pt x="2620" y="1422"/>
                </a:lnTo>
                <a:lnTo>
                  <a:pt x="2620" y="1406"/>
                </a:lnTo>
                <a:lnTo>
                  <a:pt x="2639" y="1406"/>
                </a:lnTo>
                <a:lnTo>
                  <a:pt x="2639" y="1422"/>
                </a:lnTo>
                <a:lnTo>
                  <a:pt x="2654" y="1422"/>
                </a:lnTo>
                <a:lnTo>
                  <a:pt x="2654" y="1406"/>
                </a:lnTo>
                <a:lnTo>
                  <a:pt x="2736" y="1406"/>
                </a:lnTo>
                <a:lnTo>
                  <a:pt x="2736" y="1422"/>
                </a:lnTo>
                <a:lnTo>
                  <a:pt x="2751" y="1422"/>
                </a:lnTo>
                <a:lnTo>
                  <a:pt x="2751" y="1406"/>
                </a:lnTo>
                <a:lnTo>
                  <a:pt x="2800" y="1406"/>
                </a:lnTo>
                <a:lnTo>
                  <a:pt x="2849" y="1406"/>
                </a:lnTo>
                <a:lnTo>
                  <a:pt x="2849" y="1422"/>
                </a:lnTo>
                <a:lnTo>
                  <a:pt x="2863" y="1422"/>
                </a:lnTo>
                <a:lnTo>
                  <a:pt x="2863" y="1406"/>
                </a:lnTo>
                <a:lnTo>
                  <a:pt x="2888" y="1406"/>
                </a:lnTo>
                <a:lnTo>
                  <a:pt x="2888" y="1422"/>
                </a:lnTo>
                <a:lnTo>
                  <a:pt x="2918" y="1422"/>
                </a:lnTo>
                <a:lnTo>
                  <a:pt x="2918" y="1406"/>
                </a:lnTo>
                <a:lnTo>
                  <a:pt x="3022" y="1406"/>
                </a:lnTo>
                <a:lnTo>
                  <a:pt x="3022" y="1422"/>
                </a:lnTo>
                <a:lnTo>
                  <a:pt x="3052" y="1422"/>
                </a:lnTo>
                <a:lnTo>
                  <a:pt x="3052" y="1406"/>
                </a:lnTo>
                <a:lnTo>
                  <a:pt x="3071" y="1406"/>
                </a:lnTo>
                <a:lnTo>
                  <a:pt x="3071" y="1422"/>
                </a:lnTo>
                <a:lnTo>
                  <a:pt x="3086" y="1422"/>
                </a:lnTo>
                <a:lnTo>
                  <a:pt x="3086" y="1406"/>
                </a:lnTo>
                <a:lnTo>
                  <a:pt x="3168" y="1406"/>
                </a:lnTo>
                <a:lnTo>
                  <a:pt x="3168" y="1422"/>
                </a:lnTo>
                <a:lnTo>
                  <a:pt x="3183" y="1422"/>
                </a:lnTo>
                <a:lnTo>
                  <a:pt x="3183" y="1406"/>
                </a:lnTo>
                <a:lnTo>
                  <a:pt x="3232" y="1406"/>
                </a:lnTo>
                <a:lnTo>
                  <a:pt x="3281" y="1406"/>
                </a:lnTo>
                <a:lnTo>
                  <a:pt x="3281" y="1422"/>
                </a:lnTo>
                <a:lnTo>
                  <a:pt x="3295" y="1422"/>
                </a:lnTo>
                <a:lnTo>
                  <a:pt x="3295" y="1406"/>
                </a:lnTo>
                <a:lnTo>
                  <a:pt x="3320" y="1406"/>
                </a:lnTo>
                <a:lnTo>
                  <a:pt x="3320" y="1422"/>
                </a:lnTo>
                <a:lnTo>
                  <a:pt x="3350" y="1422"/>
                </a:lnTo>
                <a:lnTo>
                  <a:pt x="3350" y="1406"/>
                </a:lnTo>
                <a:lnTo>
                  <a:pt x="3454" y="1406"/>
                </a:lnTo>
                <a:lnTo>
                  <a:pt x="3454" y="1422"/>
                </a:lnTo>
                <a:lnTo>
                  <a:pt x="3484" y="1422"/>
                </a:lnTo>
                <a:lnTo>
                  <a:pt x="3484" y="1406"/>
                </a:lnTo>
                <a:lnTo>
                  <a:pt x="3503" y="1406"/>
                </a:lnTo>
                <a:lnTo>
                  <a:pt x="3503" y="1422"/>
                </a:lnTo>
                <a:lnTo>
                  <a:pt x="3518" y="1422"/>
                </a:lnTo>
                <a:lnTo>
                  <a:pt x="3518" y="1406"/>
                </a:lnTo>
                <a:lnTo>
                  <a:pt x="3600" y="1406"/>
                </a:lnTo>
                <a:lnTo>
                  <a:pt x="3600" y="1422"/>
                </a:lnTo>
                <a:lnTo>
                  <a:pt x="3615" y="1422"/>
                </a:lnTo>
                <a:lnTo>
                  <a:pt x="3615" y="1406"/>
                </a:lnTo>
                <a:lnTo>
                  <a:pt x="3664" y="1406"/>
                </a:lnTo>
                <a:lnTo>
                  <a:pt x="3713" y="1406"/>
                </a:lnTo>
                <a:lnTo>
                  <a:pt x="3713" y="1422"/>
                </a:lnTo>
                <a:lnTo>
                  <a:pt x="3728" y="1422"/>
                </a:lnTo>
                <a:lnTo>
                  <a:pt x="3728" y="1406"/>
                </a:lnTo>
                <a:lnTo>
                  <a:pt x="3752" y="1406"/>
                </a:lnTo>
                <a:lnTo>
                  <a:pt x="3752" y="1422"/>
                </a:lnTo>
                <a:lnTo>
                  <a:pt x="3783" y="1422"/>
                </a:lnTo>
                <a:lnTo>
                  <a:pt x="3783" y="1406"/>
                </a:lnTo>
                <a:lnTo>
                  <a:pt x="3886" y="1406"/>
                </a:lnTo>
                <a:lnTo>
                  <a:pt x="3886" y="1422"/>
                </a:lnTo>
                <a:lnTo>
                  <a:pt x="3917" y="1422"/>
                </a:lnTo>
                <a:lnTo>
                  <a:pt x="3917" y="1406"/>
                </a:lnTo>
                <a:lnTo>
                  <a:pt x="3935" y="1406"/>
                </a:lnTo>
                <a:lnTo>
                  <a:pt x="3935" y="1422"/>
                </a:lnTo>
                <a:lnTo>
                  <a:pt x="3950" y="1422"/>
                </a:lnTo>
                <a:lnTo>
                  <a:pt x="3950" y="1406"/>
                </a:lnTo>
                <a:lnTo>
                  <a:pt x="4032" y="1406"/>
                </a:lnTo>
                <a:lnTo>
                  <a:pt x="4032" y="1422"/>
                </a:lnTo>
                <a:lnTo>
                  <a:pt x="4047" y="1422"/>
                </a:lnTo>
                <a:lnTo>
                  <a:pt x="4047" y="1406"/>
                </a:lnTo>
                <a:lnTo>
                  <a:pt x="4096" y="1406"/>
                </a:lnTo>
                <a:lnTo>
                  <a:pt x="4146" y="1406"/>
                </a:lnTo>
                <a:lnTo>
                  <a:pt x="4146" y="1422"/>
                </a:lnTo>
                <a:lnTo>
                  <a:pt x="4160" y="1422"/>
                </a:lnTo>
                <a:lnTo>
                  <a:pt x="4160" y="1406"/>
                </a:lnTo>
                <a:lnTo>
                  <a:pt x="4184" y="1406"/>
                </a:lnTo>
                <a:lnTo>
                  <a:pt x="4184" y="1422"/>
                </a:lnTo>
                <a:lnTo>
                  <a:pt x="4215" y="1422"/>
                </a:lnTo>
                <a:lnTo>
                  <a:pt x="4215" y="1406"/>
                </a:lnTo>
                <a:lnTo>
                  <a:pt x="4303" y="1406"/>
                </a:lnTo>
                <a:lnTo>
                  <a:pt x="4303" y="1376"/>
                </a:lnTo>
                <a:lnTo>
                  <a:pt x="4215" y="1376"/>
                </a:lnTo>
                <a:lnTo>
                  <a:pt x="4215" y="1351"/>
                </a:lnTo>
                <a:lnTo>
                  <a:pt x="4303" y="1351"/>
                </a:lnTo>
                <a:lnTo>
                  <a:pt x="4303" y="1336"/>
                </a:lnTo>
                <a:lnTo>
                  <a:pt x="4215" y="1336"/>
                </a:lnTo>
                <a:lnTo>
                  <a:pt x="0" y="1422"/>
                </a:lnTo>
                <a:moveTo>
                  <a:pt x="61" y="40"/>
                </a:moveTo>
                <a:lnTo>
                  <a:pt x="61" y="0"/>
                </a:lnTo>
                <a:lnTo>
                  <a:pt x="46" y="0"/>
                </a:lnTo>
                <a:lnTo>
                  <a:pt x="46" y="40"/>
                </a:lnTo>
                <a:lnTo>
                  <a:pt x="28" y="40"/>
                </a:lnTo>
                <a:lnTo>
                  <a:pt x="28" y="0"/>
                </a:lnTo>
                <a:lnTo>
                  <a:pt x="0" y="0"/>
                </a:lnTo>
                <a:lnTo>
                  <a:pt x="61" y="40"/>
                </a:lnTo>
                <a:moveTo>
                  <a:pt x="158" y="0"/>
                </a:moveTo>
                <a:lnTo>
                  <a:pt x="143" y="0"/>
                </a:lnTo>
                <a:lnTo>
                  <a:pt x="158" y="0"/>
                </a:lnTo>
                <a:moveTo>
                  <a:pt x="271" y="0"/>
                </a:moveTo>
                <a:lnTo>
                  <a:pt x="257" y="0"/>
                </a:lnTo>
                <a:lnTo>
                  <a:pt x="271" y="0"/>
                </a:lnTo>
                <a:moveTo>
                  <a:pt x="326" y="0"/>
                </a:moveTo>
                <a:lnTo>
                  <a:pt x="296" y="0"/>
                </a:lnTo>
                <a:lnTo>
                  <a:pt x="326" y="0"/>
                </a:lnTo>
                <a:moveTo>
                  <a:pt x="460" y="0"/>
                </a:moveTo>
                <a:lnTo>
                  <a:pt x="429" y="0"/>
                </a:lnTo>
                <a:lnTo>
                  <a:pt x="460" y="0"/>
                </a:lnTo>
                <a:moveTo>
                  <a:pt x="493" y="0"/>
                </a:moveTo>
                <a:lnTo>
                  <a:pt x="478" y="0"/>
                </a:lnTo>
                <a:lnTo>
                  <a:pt x="493" y="0"/>
                </a:lnTo>
                <a:moveTo>
                  <a:pt x="590" y="0"/>
                </a:moveTo>
                <a:lnTo>
                  <a:pt x="575" y="0"/>
                </a:lnTo>
                <a:lnTo>
                  <a:pt x="590" y="0"/>
                </a:lnTo>
                <a:moveTo>
                  <a:pt x="703" y="0"/>
                </a:moveTo>
                <a:lnTo>
                  <a:pt x="689" y="0"/>
                </a:lnTo>
                <a:lnTo>
                  <a:pt x="703" y="0"/>
                </a:lnTo>
                <a:moveTo>
                  <a:pt x="758" y="0"/>
                </a:moveTo>
                <a:lnTo>
                  <a:pt x="728" y="0"/>
                </a:lnTo>
                <a:lnTo>
                  <a:pt x="758" y="0"/>
                </a:lnTo>
                <a:moveTo>
                  <a:pt x="892" y="0"/>
                </a:moveTo>
                <a:lnTo>
                  <a:pt x="862" y="0"/>
                </a:lnTo>
                <a:lnTo>
                  <a:pt x="892" y="0"/>
                </a:lnTo>
                <a:moveTo>
                  <a:pt x="925" y="0"/>
                </a:moveTo>
                <a:lnTo>
                  <a:pt x="910" y="0"/>
                </a:lnTo>
                <a:lnTo>
                  <a:pt x="925" y="0"/>
                </a:lnTo>
                <a:moveTo>
                  <a:pt x="1023" y="0"/>
                </a:moveTo>
                <a:lnTo>
                  <a:pt x="1007" y="0"/>
                </a:lnTo>
                <a:lnTo>
                  <a:pt x="1023" y="0"/>
                </a:lnTo>
                <a:moveTo>
                  <a:pt x="1135" y="0"/>
                </a:moveTo>
                <a:lnTo>
                  <a:pt x="1121" y="0"/>
                </a:lnTo>
                <a:lnTo>
                  <a:pt x="1135" y="0"/>
                </a:lnTo>
                <a:moveTo>
                  <a:pt x="1190" y="0"/>
                </a:moveTo>
                <a:lnTo>
                  <a:pt x="1160" y="0"/>
                </a:lnTo>
                <a:lnTo>
                  <a:pt x="1190" y="0"/>
                </a:lnTo>
                <a:moveTo>
                  <a:pt x="1324" y="0"/>
                </a:moveTo>
                <a:lnTo>
                  <a:pt x="1294" y="0"/>
                </a:lnTo>
                <a:lnTo>
                  <a:pt x="1324" y="0"/>
                </a:lnTo>
                <a:moveTo>
                  <a:pt x="1357" y="0"/>
                </a:moveTo>
                <a:lnTo>
                  <a:pt x="1342" y="0"/>
                </a:lnTo>
                <a:lnTo>
                  <a:pt x="1357" y="0"/>
                </a:lnTo>
                <a:moveTo>
                  <a:pt x="4160" y="0"/>
                </a:moveTo>
                <a:lnTo>
                  <a:pt x="4146" y="0"/>
                </a:lnTo>
                <a:lnTo>
                  <a:pt x="4160" y="0"/>
                </a:lnTo>
                <a:moveTo>
                  <a:pt x="4146" y="1336"/>
                </a:moveTo>
                <a:lnTo>
                  <a:pt x="4096" y="1336"/>
                </a:lnTo>
                <a:lnTo>
                  <a:pt x="4047" y="1336"/>
                </a:lnTo>
                <a:lnTo>
                  <a:pt x="4146" y="1336"/>
                </a:lnTo>
                <a:moveTo>
                  <a:pt x="2024" y="1336"/>
                </a:moveTo>
                <a:lnTo>
                  <a:pt x="1999" y="1336"/>
                </a:lnTo>
                <a:lnTo>
                  <a:pt x="2024" y="1336"/>
                </a:lnTo>
                <a:moveTo>
                  <a:pt x="2158" y="1336"/>
                </a:moveTo>
                <a:lnTo>
                  <a:pt x="2054" y="1336"/>
                </a:lnTo>
                <a:lnTo>
                  <a:pt x="2158" y="1336"/>
                </a:lnTo>
                <a:moveTo>
                  <a:pt x="2206" y="1336"/>
                </a:moveTo>
                <a:lnTo>
                  <a:pt x="2188" y="1336"/>
                </a:lnTo>
                <a:lnTo>
                  <a:pt x="2206" y="1336"/>
                </a:lnTo>
                <a:moveTo>
                  <a:pt x="2304" y="1336"/>
                </a:moveTo>
                <a:lnTo>
                  <a:pt x="2222" y="1336"/>
                </a:lnTo>
                <a:lnTo>
                  <a:pt x="2304" y="1336"/>
                </a:lnTo>
                <a:moveTo>
                  <a:pt x="2417" y="1336"/>
                </a:moveTo>
                <a:lnTo>
                  <a:pt x="2367" y="1336"/>
                </a:lnTo>
                <a:lnTo>
                  <a:pt x="2319" y="1336"/>
                </a:lnTo>
                <a:lnTo>
                  <a:pt x="2417" y="1336"/>
                </a:lnTo>
                <a:moveTo>
                  <a:pt x="2456" y="1336"/>
                </a:moveTo>
                <a:lnTo>
                  <a:pt x="2431" y="1336"/>
                </a:lnTo>
                <a:lnTo>
                  <a:pt x="2456" y="1336"/>
                </a:lnTo>
                <a:moveTo>
                  <a:pt x="2590" y="1336"/>
                </a:moveTo>
                <a:lnTo>
                  <a:pt x="2486" y="1336"/>
                </a:lnTo>
                <a:lnTo>
                  <a:pt x="2590" y="1336"/>
                </a:lnTo>
                <a:moveTo>
                  <a:pt x="2639" y="1336"/>
                </a:moveTo>
                <a:lnTo>
                  <a:pt x="2620" y="1336"/>
                </a:lnTo>
                <a:lnTo>
                  <a:pt x="2639" y="1336"/>
                </a:lnTo>
                <a:moveTo>
                  <a:pt x="2736" y="1336"/>
                </a:moveTo>
                <a:lnTo>
                  <a:pt x="2654" y="1336"/>
                </a:lnTo>
                <a:lnTo>
                  <a:pt x="2736" y="1336"/>
                </a:lnTo>
                <a:moveTo>
                  <a:pt x="2849" y="1336"/>
                </a:moveTo>
                <a:lnTo>
                  <a:pt x="2800" y="1336"/>
                </a:lnTo>
                <a:lnTo>
                  <a:pt x="2751" y="1336"/>
                </a:lnTo>
                <a:lnTo>
                  <a:pt x="2849" y="1336"/>
                </a:lnTo>
                <a:moveTo>
                  <a:pt x="2888" y="1336"/>
                </a:moveTo>
                <a:lnTo>
                  <a:pt x="2863" y="1336"/>
                </a:lnTo>
                <a:lnTo>
                  <a:pt x="2888" y="1336"/>
                </a:lnTo>
                <a:moveTo>
                  <a:pt x="3022" y="1336"/>
                </a:moveTo>
                <a:lnTo>
                  <a:pt x="2918" y="1336"/>
                </a:lnTo>
                <a:lnTo>
                  <a:pt x="3022" y="1336"/>
                </a:lnTo>
                <a:moveTo>
                  <a:pt x="3071" y="1336"/>
                </a:moveTo>
                <a:lnTo>
                  <a:pt x="3052" y="1336"/>
                </a:lnTo>
                <a:lnTo>
                  <a:pt x="3071" y="1336"/>
                </a:lnTo>
                <a:moveTo>
                  <a:pt x="3168" y="1336"/>
                </a:moveTo>
                <a:lnTo>
                  <a:pt x="3086" y="1336"/>
                </a:lnTo>
                <a:lnTo>
                  <a:pt x="3168" y="1336"/>
                </a:lnTo>
                <a:moveTo>
                  <a:pt x="3886" y="1336"/>
                </a:moveTo>
                <a:lnTo>
                  <a:pt x="3783" y="1336"/>
                </a:lnTo>
                <a:lnTo>
                  <a:pt x="3886" y="1336"/>
                </a:lnTo>
                <a:moveTo>
                  <a:pt x="3935" y="1336"/>
                </a:moveTo>
                <a:lnTo>
                  <a:pt x="3917" y="1336"/>
                </a:lnTo>
                <a:lnTo>
                  <a:pt x="3935" y="1336"/>
                </a:lnTo>
                <a:moveTo>
                  <a:pt x="4032" y="1336"/>
                </a:moveTo>
                <a:lnTo>
                  <a:pt x="3950" y="1336"/>
                </a:lnTo>
                <a:lnTo>
                  <a:pt x="4032" y="1336"/>
                </a:lnTo>
                <a:moveTo>
                  <a:pt x="1774" y="1376"/>
                </a:moveTo>
                <a:lnTo>
                  <a:pt x="1756" y="1376"/>
                </a:lnTo>
                <a:lnTo>
                  <a:pt x="1774" y="1376"/>
                </a:lnTo>
                <a:moveTo>
                  <a:pt x="1872" y="1351"/>
                </a:moveTo>
                <a:lnTo>
                  <a:pt x="1872" y="1376"/>
                </a:lnTo>
                <a:lnTo>
                  <a:pt x="1789" y="1376"/>
                </a:lnTo>
                <a:lnTo>
                  <a:pt x="1872" y="1351"/>
                </a:lnTo>
                <a:moveTo>
                  <a:pt x="1935" y="1376"/>
                </a:moveTo>
                <a:lnTo>
                  <a:pt x="1887" y="1376"/>
                </a:lnTo>
                <a:lnTo>
                  <a:pt x="1887" y="1351"/>
                </a:lnTo>
                <a:lnTo>
                  <a:pt x="1935" y="1351"/>
                </a:lnTo>
                <a:lnTo>
                  <a:pt x="1985" y="1351"/>
                </a:lnTo>
                <a:lnTo>
                  <a:pt x="1985" y="1376"/>
                </a:lnTo>
                <a:lnTo>
                  <a:pt x="1935" y="1376"/>
                </a:lnTo>
                <a:moveTo>
                  <a:pt x="1999" y="1376"/>
                </a:moveTo>
                <a:lnTo>
                  <a:pt x="1999" y="1351"/>
                </a:lnTo>
                <a:lnTo>
                  <a:pt x="2024" y="1351"/>
                </a:lnTo>
                <a:lnTo>
                  <a:pt x="2024" y="1376"/>
                </a:lnTo>
                <a:lnTo>
                  <a:pt x="1999" y="1376"/>
                </a:lnTo>
                <a:moveTo>
                  <a:pt x="2054" y="1376"/>
                </a:moveTo>
                <a:lnTo>
                  <a:pt x="2054" y="1351"/>
                </a:lnTo>
                <a:lnTo>
                  <a:pt x="2158" y="1351"/>
                </a:lnTo>
                <a:lnTo>
                  <a:pt x="2158" y="1376"/>
                </a:lnTo>
                <a:lnTo>
                  <a:pt x="2054" y="1376"/>
                </a:lnTo>
                <a:moveTo>
                  <a:pt x="2188" y="1376"/>
                </a:moveTo>
                <a:lnTo>
                  <a:pt x="2188" y="1351"/>
                </a:lnTo>
                <a:lnTo>
                  <a:pt x="2206" y="1351"/>
                </a:lnTo>
                <a:lnTo>
                  <a:pt x="2206" y="1376"/>
                </a:lnTo>
                <a:lnTo>
                  <a:pt x="2188" y="1376"/>
                </a:lnTo>
                <a:moveTo>
                  <a:pt x="2222" y="1376"/>
                </a:moveTo>
                <a:lnTo>
                  <a:pt x="2222" y="1351"/>
                </a:lnTo>
                <a:lnTo>
                  <a:pt x="2304" y="1351"/>
                </a:lnTo>
                <a:lnTo>
                  <a:pt x="2304" y="1376"/>
                </a:lnTo>
                <a:lnTo>
                  <a:pt x="2222" y="1376"/>
                </a:lnTo>
                <a:moveTo>
                  <a:pt x="2367" y="1376"/>
                </a:moveTo>
                <a:lnTo>
                  <a:pt x="2319" y="1376"/>
                </a:lnTo>
                <a:lnTo>
                  <a:pt x="2319" y="1351"/>
                </a:lnTo>
                <a:lnTo>
                  <a:pt x="2367" y="1351"/>
                </a:lnTo>
                <a:lnTo>
                  <a:pt x="2417" y="1351"/>
                </a:lnTo>
                <a:lnTo>
                  <a:pt x="2417" y="1376"/>
                </a:lnTo>
                <a:lnTo>
                  <a:pt x="2367" y="1376"/>
                </a:lnTo>
                <a:moveTo>
                  <a:pt x="2431" y="1376"/>
                </a:moveTo>
                <a:lnTo>
                  <a:pt x="2431" y="1351"/>
                </a:lnTo>
                <a:lnTo>
                  <a:pt x="2456" y="1351"/>
                </a:lnTo>
                <a:lnTo>
                  <a:pt x="2456" y="1376"/>
                </a:lnTo>
                <a:lnTo>
                  <a:pt x="2431" y="1376"/>
                </a:lnTo>
                <a:moveTo>
                  <a:pt x="2486" y="1376"/>
                </a:moveTo>
                <a:lnTo>
                  <a:pt x="2486" y="1351"/>
                </a:lnTo>
                <a:lnTo>
                  <a:pt x="2590" y="1351"/>
                </a:lnTo>
                <a:lnTo>
                  <a:pt x="2590" y="1376"/>
                </a:lnTo>
                <a:lnTo>
                  <a:pt x="2486" y="1376"/>
                </a:lnTo>
                <a:moveTo>
                  <a:pt x="2620" y="1376"/>
                </a:moveTo>
                <a:lnTo>
                  <a:pt x="2620" y="1351"/>
                </a:lnTo>
                <a:lnTo>
                  <a:pt x="2639" y="1351"/>
                </a:lnTo>
                <a:lnTo>
                  <a:pt x="2639" y="1376"/>
                </a:lnTo>
                <a:lnTo>
                  <a:pt x="2620" y="1376"/>
                </a:lnTo>
                <a:moveTo>
                  <a:pt x="2654" y="1376"/>
                </a:moveTo>
                <a:lnTo>
                  <a:pt x="2654" y="1351"/>
                </a:lnTo>
                <a:lnTo>
                  <a:pt x="2736" y="1351"/>
                </a:lnTo>
                <a:lnTo>
                  <a:pt x="2736" y="1376"/>
                </a:lnTo>
                <a:lnTo>
                  <a:pt x="2654" y="1376"/>
                </a:lnTo>
                <a:moveTo>
                  <a:pt x="2800" y="1376"/>
                </a:moveTo>
                <a:lnTo>
                  <a:pt x="2751" y="1376"/>
                </a:lnTo>
                <a:lnTo>
                  <a:pt x="2751" y="1351"/>
                </a:lnTo>
                <a:lnTo>
                  <a:pt x="2800" y="1351"/>
                </a:lnTo>
                <a:lnTo>
                  <a:pt x="2849" y="1351"/>
                </a:lnTo>
                <a:lnTo>
                  <a:pt x="2849" y="1376"/>
                </a:lnTo>
                <a:lnTo>
                  <a:pt x="2800" y="1376"/>
                </a:lnTo>
                <a:moveTo>
                  <a:pt x="2863" y="1376"/>
                </a:moveTo>
                <a:lnTo>
                  <a:pt x="2863" y="1351"/>
                </a:lnTo>
                <a:lnTo>
                  <a:pt x="2888" y="1351"/>
                </a:lnTo>
                <a:lnTo>
                  <a:pt x="2888" y="1376"/>
                </a:lnTo>
                <a:lnTo>
                  <a:pt x="2863" y="1376"/>
                </a:lnTo>
                <a:moveTo>
                  <a:pt x="2918" y="1376"/>
                </a:moveTo>
                <a:lnTo>
                  <a:pt x="2918" y="1351"/>
                </a:lnTo>
                <a:lnTo>
                  <a:pt x="3022" y="1351"/>
                </a:lnTo>
                <a:lnTo>
                  <a:pt x="3022" y="1376"/>
                </a:lnTo>
                <a:lnTo>
                  <a:pt x="2918" y="1376"/>
                </a:lnTo>
                <a:moveTo>
                  <a:pt x="3052" y="1376"/>
                </a:moveTo>
                <a:lnTo>
                  <a:pt x="3052" y="1351"/>
                </a:lnTo>
                <a:lnTo>
                  <a:pt x="3071" y="1351"/>
                </a:lnTo>
                <a:lnTo>
                  <a:pt x="3071" y="1376"/>
                </a:lnTo>
                <a:lnTo>
                  <a:pt x="3052" y="1376"/>
                </a:lnTo>
                <a:moveTo>
                  <a:pt x="3086" y="1376"/>
                </a:moveTo>
                <a:lnTo>
                  <a:pt x="3086" y="1351"/>
                </a:lnTo>
                <a:lnTo>
                  <a:pt x="3168" y="1351"/>
                </a:lnTo>
                <a:lnTo>
                  <a:pt x="3168" y="1376"/>
                </a:lnTo>
                <a:lnTo>
                  <a:pt x="3086" y="1376"/>
                </a:lnTo>
                <a:moveTo>
                  <a:pt x="3232" y="1376"/>
                </a:moveTo>
                <a:lnTo>
                  <a:pt x="3183" y="1376"/>
                </a:lnTo>
                <a:lnTo>
                  <a:pt x="3183" y="1351"/>
                </a:lnTo>
                <a:lnTo>
                  <a:pt x="3232" y="1351"/>
                </a:lnTo>
                <a:lnTo>
                  <a:pt x="3281" y="1351"/>
                </a:lnTo>
                <a:lnTo>
                  <a:pt x="3281" y="1376"/>
                </a:lnTo>
                <a:lnTo>
                  <a:pt x="3232" y="1376"/>
                </a:lnTo>
                <a:moveTo>
                  <a:pt x="3295" y="1376"/>
                </a:moveTo>
                <a:lnTo>
                  <a:pt x="3295" y="1351"/>
                </a:lnTo>
                <a:lnTo>
                  <a:pt x="3320" y="1351"/>
                </a:lnTo>
                <a:lnTo>
                  <a:pt x="3320" y="1376"/>
                </a:lnTo>
                <a:lnTo>
                  <a:pt x="3295" y="1376"/>
                </a:lnTo>
                <a:moveTo>
                  <a:pt x="3350" y="1376"/>
                </a:moveTo>
                <a:lnTo>
                  <a:pt x="3350" y="1351"/>
                </a:lnTo>
                <a:lnTo>
                  <a:pt x="3454" y="1351"/>
                </a:lnTo>
                <a:lnTo>
                  <a:pt x="3454" y="1376"/>
                </a:lnTo>
                <a:lnTo>
                  <a:pt x="3350" y="1376"/>
                </a:lnTo>
                <a:moveTo>
                  <a:pt x="3484" y="1376"/>
                </a:moveTo>
                <a:lnTo>
                  <a:pt x="3484" y="1351"/>
                </a:lnTo>
                <a:lnTo>
                  <a:pt x="3503" y="1351"/>
                </a:lnTo>
                <a:lnTo>
                  <a:pt x="3503" y="1376"/>
                </a:lnTo>
                <a:lnTo>
                  <a:pt x="3484" y="1376"/>
                </a:lnTo>
                <a:moveTo>
                  <a:pt x="3518" y="1376"/>
                </a:moveTo>
                <a:lnTo>
                  <a:pt x="3518" y="1351"/>
                </a:lnTo>
                <a:lnTo>
                  <a:pt x="3600" y="1351"/>
                </a:lnTo>
                <a:lnTo>
                  <a:pt x="3600" y="1376"/>
                </a:lnTo>
                <a:lnTo>
                  <a:pt x="3518" y="1376"/>
                </a:lnTo>
                <a:moveTo>
                  <a:pt x="3664" y="1376"/>
                </a:moveTo>
                <a:lnTo>
                  <a:pt x="3615" y="1376"/>
                </a:lnTo>
                <a:lnTo>
                  <a:pt x="3615" y="1351"/>
                </a:lnTo>
                <a:lnTo>
                  <a:pt x="3664" y="1351"/>
                </a:lnTo>
                <a:lnTo>
                  <a:pt x="3713" y="1351"/>
                </a:lnTo>
                <a:lnTo>
                  <a:pt x="3713" y="1376"/>
                </a:lnTo>
                <a:lnTo>
                  <a:pt x="3664" y="1376"/>
                </a:lnTo>
                <a:moveTo>
                  <a:pt x="3728" y="1376"/>
                </a:moveTo>
                <a:lnTo>
                  <a:pt x="3728" y="1351"/>
                </a:lnTo>
                <a:lnTo>
                  <a:pt x="3752" y="1351"/>
                </a:lnTo>
                <a:lnTo>
                  <a:pt x="3752" y="1376"/>
                </a:lnTo>
                <a:lnTo>
                  <a:pt x="3728" y="1376"/>
                </a:lnTo>
                <a:moveTo>
                  <a:pt x="3783" y="1376"/>
                </a:moveTo>
                <a:lnTo>
                  <a:pt x="3783" y="1351"/>
                </a:lnTo>
                <a:lnTo>
                  <a:pt x="3886" y="1351"/>
                </a:lnTo>
                <a:lnTo>
                  <a:pt x="3886" y="1376"/>
                </a:lnTo>
                <a:lnTo>
                  <a:pt x="3783" y="1376"/>
                </a:lnTo>
                <a:moveTo>
                  <a:pt x="3917" y="1376"/>
                </a:moveTo>
                <a:lnTo>
                  <a:pt x="3917" y="1351"/>
                </a:lnTo>
                <a:lnTo>
                  <a:pt x="3935" y="1351"/>
                </a:lnTo>
                <a:lnTo>
                  <a:pt x="3935" y="1376"/>
                </a:lnTo>
                <a:lnTo>
                  <a:pt x="3917" y="1376"/>
                </a:lnTo>
                <a:moveTo>
                  <a:pt x="3950" y="1376"/>
                </a:moveTo>
                <a:lnTo>
                  <a:pt x="3950" y="1351"/>
                </a:lnTo>
                <a:lnTo>
                  <a:pt x="4032" y="1351"/>
                </a:lnTo>
                <a:lnTo>
                  <a:pt x="4032" y="1376"/>
                </a:lnTo>
                <a:lnTo>
                  <a:pt x="3950" y="1376"/>
                </a:lnTo>
                <a:moveTo>
                  <a:pt x="4096" y="1376"/>
                </a:moveTo>
                <a:lnTo>
                  <a:pt x="4047" y="1376"/>
                </a:lnTo>
                <a:lnTo>
                  <a:pt x="4047" y="1351"/>
                </a:lnTo>
                <a:lnTo>
                  <a:pt x="4096" y="1351"/>
                </a:lnTo>
                <a:lnTo>
                  <a:pt x="4146" y="1351"/>
                </a:lnTo>
                <a:lnTo>
                  <a:pt x="4146" y="1376"/>
                </a:lnTo>
                <a:lnTo>
                  <a:pt x="4096" y="1376"/>
                </a:lnTo>
                <a:moveTo>
                  <a:pt x="4184" y="1376"/>
                </a:moveTo>
                <a:lnTo>
                  <a:pt x="4160" y="1376"/>
                </a:lnTo>
                <a:lnTo>
                  <a:pt x="4160" y="1351"/>
                </a:lnTo>
                <a:lnTo>
                  <a:pt x="4184" y="1351"/>
                </a:lnTo>
                <a:lnTo>
                  <a:pt x="4184" y="1376"/>
                </a:lnTo>
                <a:moveTo>
                  <a:pt x="4184" y="1336"/>
                </a:moveTo>
                <a:lnTo>
                  <a:pt x="4160" y="1336"/>
                </a:lnTo>
                <a:lnTo>
                  <a:pt x="4184" y="1336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5" name="Freeform 969"/>
          <p:cNvSpPr/>
          <p:nvPr/>
        </p:nvSpPr>
        <p:spPr>
          <a:xfrm>
            <a:off x="-2325687" y="-3065462"/>
            <a:ext cx="139700" cy="1587"/>
          </a:xfrm>
          <a:custGeom>
            <a:avLst/>
            <a:gdLst>
              <a:gd name="txL" fmla="*/ 0 w 88"/>
              <a:gd name="txT" fmla="*/ 0 h 635"/>
              <a:gd name="txR" fmla="*/ 88 w 88"/>
              <a:gd name="txB" fmla="*/ 635 h 635"/>
            </a:gdLst>
            <a:ahLst/>
            <a:cxnLst>
              <a:cxn ang="0">
                <a:pos x="0" y="0"/>
              </a:cxn>
              <a:cxn ang="0">
                <a:pos x="88" y="0"/>
              </a:cxn>
              <a:cxn ang="0">
                <a:pos x="0" y="0"/>
              </a:cxn>
            </a:cxnLst>
            <a:rect l="txL" t="txT" r="txR" b="txB"/>
            <a:pathLst>
              <a:path w="88" h="635">
                <a:moveTo>
                  <a:pt x="0" y="0"/>
                </a:moveTo>
                <a:lnTo>
                  <a:pt x="88" y="0"/>
                </a:lnTo>
                <a:lnTo>
                  <a:pt x="0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6" name="Line 970"/>
          <p:cNvSpPr/>
          <p:nvPr/>
        </p:nvSpPr>
        <p:spPr>
          <a:xfrm>
            <a:off x="-2325687" y="-3065462"/>
            <a:ext cx="139700" cy="1587"/>
          </a:xfrm>
          <a:prstGeom prst="line">
            <a:avLst/>
          </a:prstGeom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7" name="Freeform 971"/>
          <p:cNvSpPr/>
          <p:nvPr/>
        </p:nvSpPr>
        <p:spPr>
          <a:xfrm>
            <a:off x="-2411412" y="-3065462"/>
            <a:ext cx="38100" cy="1587"/>
          </a:xfrm>
          <a:custGeom>
            <a:avLst/>
            <a:gdLst>
              <a:gd name="txL" fmla="*/ 0 w 24"/>
              <a:gd name="txT" fmla="*/ 0 h 635"/>
              <a:gd name="txR" fmla="*/ 24 w 24"/>
              <a:gd name="txB" fmla="*/ 635 h 635"/>
            </a:gdLst>
            <a:ahLst/>
            <a:cxnLst>
              <a:cxn ang="0">
                <a:pos x="0" y="0"/>
              </a:cxn>
              <a:cxn ang="0">
                <a:pos x="24" y="0"/>
              </a:cxn>
              <a:cxn ang="0">
                <a:pos x="0" y="0"/>
              </a:cxn>
            </a:cxnLst>
            <a:rect l="txL" t="txT" r="txR" b="txB"/>
            <a:pathLst>
              <a:path w="24" h="635">
                <a:moveTo>
                  <a:pt x="0" y="0"/>
                </a:moveTo>
                <a:lnTo>
                  <a:pt x="24" y="0"/>
                </a:lnTo>
                <a:lnTo>
                  <a:pt x="0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8" name="Line 972"/>
          <p:cNvSpPr/>
          <p:nvPr/>
        </p:nvSpPr>
        <p:spPr>
          <a:xfrm>
            <a:off x="-2411412" y="-3065462"/>
            <a:ext cx="38100" cy="1587"/>
          </a:xfrm>
          <a:prstGeom prst="line">
            <a:avLst/>
          </a:prstGeom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59" name="Freeform 973"/>
          <p:cNvSpPr/>
          <p:nvPr/>
        </p:nvSpPr>
        <p:spPr>
          <a:xfrm>
            <a:off x="-2592387" y="-3065462"/>
            <a:ext cx="158750" cy="1587"/>
          </a:xfrm>
          <a:custGeom>
            <a:avLst/>
            <a:gdLst>
              <a:gd name="txL" fmla="*/ 0 w 99"/>
              <a:gd name="txT" fmla="*/ 0 h 635"/>
              <a:gd name="txR" fmla="*/ 99 w 99"/>
              <a:gd name="txB" fmla="*/ 635 h 635"/>
            </a:gdLst>
            <a:ahLst/>
            <a:cxnLst>
              <a:cxn ang="0">
                <a:pos x="0" y="0"/>
              </a:cxn>
              <a:cxn ang="0">
                <a:pos x="49" y="0"/>
              </a:cxn>
              <a:cxn ang="0">
                <a:pos x="99" y="0"/>
              </a:cxn>
              <a:cxn ang="0">
                <a:pos x="0" y="0"/>
              </a:cxn>
            </a:cxnLst>
            <a:rect l="txL" t="txT" r="txR" b="txB"/>
            <a:pathLst>
              <a:path w="99" h="635">
                <a:moveTo>
                  <a:pt x="0" y="0"/>
                </a:moveTo>
                <a:lnTo>
                  <a:pt x="49" y="0"/>
                </a:lnTo>
                <a:lnTo>
                  <a:pt x="99" y="0"/>
                </a:lnTo>
                <a:lnTo>
                  <a:pt x="0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0" name="Freeform 974"/>
          <p:cNvSpPr/>
          <p:nvPr/>
        </p:nvSpPr>
        <p:spPr>
          <a:xfrm>
            <a:off x="-2592387" y="-3065462"/>
            <a:ext cx="158750" cy="1587"/>
          </a:xfrm>
          <a:custGeom>
            <a:avLst/>
            <a:gdLst>
              <a:gd name="txL" fmla="*/ 0 w 99"/>
              <a:gd name="txT" fmla="*/ 0 h 635"/>
              <a:gd name="txR" fmla="*/ 99 w 99"/>
              <a:gd name="txB" fmla="*/ 635 h 635"/>
            </a:gdLst>
            <a:ahLst/>
            <a:cxnLst>
              <a:cxn ang="0">
                <a:pos x="0" y="0"/>
              </a:cxn>
              <a:cxn ang="0">
                <a:pos x="49" y="0"/>
              </a:cxn>
              <a:cxn ang="0">
                <a:pos x="99" y="0"/>
              </a:cxn>
            </a:cxnLst>
            <a:rect l="txL" t="txT" r="txR" b="txB"/>
            <a:pathLst>
              <a:path w="99" h="635">
                <a:moveTo>
                  <a:pt x="0" y="0"/>
                </a:moveTo>
                <a:lnTo>
                  <a:pt x="49" y="0"/>
                </a:lnTo>
                <a:lnTo>
                  <a:pt x="99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1" name="Rectangle 975"/>
          <p:cNvSpPr/>
          <p:nvPr/>
        </p:nvSpPr>
        <p:spPr>
          <a:xfrm>
            <a:off x="-2325687" y="-3041650"/>
            <a:ext cx="139700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2" name="Freeform 976"/>
          <p:cNvSpPr/>
          <p:nvPr/>
        </p:nvSpPr>
        <p:spPr>
          <a:xfrm>
            <a:off x="-2592387" y="-2954337"/>
            <a:ext cx="158750" cy="25400"/>
          </a:xfrm>
          <a:custGeom>
            <a:avLst/>
            <a:gdLst>
              <a:gd name="txL" fmla="*/ 0 w 99"/>
              <a:gd name="txT" fmla="*/ 0 h 16"/>
              <a:gd name="txR" fmla="*/ 99 w 99"/>
              <a:gd name="txB" fmla="*/ 16 h 16"/>
            </a:gdLst>
            <a:ahLst/>
            <a:cxnLst>
              <a:cxn ang="0">
                <a:pos x="49" y="0"/>
              </a:cxn>
              <a:cxn ang="0">
                <a:pos x="0" y="0"/>
              </a:cxn>
              <a:cxn ang="0">
                <a:pos x="0" y="16"/>
              </a:cxn>
              <a:cxn ang="0">
                <a:pos x="99" y="16"/>
              </a:cxn>
              <a:cxn ang="0">
                <a:pos x="99" y="0"/>
              </a:cxn>
              <a:cxn ang="0">
                <a:pos x="49" y="0"/>
              </a:cxn>
            </a:cxnLst>
            <a:rect l="txL" t="txT" r="txR" b="txB"/>
            <a:pathLst>
              <a:path w="99" h="16">
                <a:moveTo>
                  <a:pt x="49" y="0"/>
                </a:moveTo>
                <a:lnTo>
                  <a:pt x="0" y="0"/>
                </a:lnTo>
                <a:lnTo>
                  <a:pt x="0" y="16"/>
                </a:lnTo>
                <a:lnTo>
                  <a:pt x="99" y="16"/>
                </a:lnTo>
                <a:lnTo>
                  <a:pt x="99" y="0"/>
                </a:lnTo>
                <a:lnTo>
                  <a:pt x="49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3" name="Rectangle 977"/>
          <p:cNvSpPr/>
          <p:nvPr/>
        </p:nvSpPr>
        <p:spPr>
          <a:xfrm>
            <a:off x="-2325687" y="-2954337"/>
            <a:ext cx="139700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4" name="Rectangle 978"/>
          <p:cNvSpPr/>
          <p:nvPr/>
        </p:nvSpPr>
        <p:spPr>
          <a:xfrm>
            <a:off x="-2411412" y="-3041650"/>
            <a:ext cx="38100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5" name="Rectangle 979"/>
          <p:cNvSpPr/>
          <p:nvPr/>
        </p:nvSpPr>
        <p:spPr>
          <a:xfrm>
            <a:off x="-2411412" y="-2954337"/>
            <a:ext cx="38100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6" name="Freeform 980"/>
          <p:cNvSpPr/>
          <p:nvPr/>
        </p:nvSpPr>
        <p:spPr>
          <a:xfrm>
            <a:off x="-2592387" y="-3041650"/>
            <a:ext cx="158750" cy="39688"/>
          </a:xfrm>
          <a:custGeom>
            <a:avLst/>
            <a:gdLst>
              <a:gd name="txL" fmla="*/ 0 w 99"/>
              <a:gd name="txT" fmla="*/ 0 h 25"/>
              <a:gd name="txR" fmla="*/ 99 w 99"/>
              <a:gd name="txB" fmla="*/ 25 h 25"/>
            </a:gdLst>
            <a:ahLst/>
            <a:cxnLst>
              <a:cxn ang="0">
                <a:pos x="49" y="0"/>
              </a:cxn>
              <a:cxn ang="0">
                <a:pos x="0" y="0"/>
              </a:cxn>
              <a:cxn ang="0">
                <a:pos x="0" y="25"/>
              </a:cxn>
              <a:cxn ang="0">
                <a:pos x="49" y="25"/>
              </a:cxn>
              <a:cxn ang="0">
                <a:pos x="99" y="25"/>
              </a:cxn>
              <a:cxn ang="0">
                <a:pos x="99" y="0"/>
              </a:cxn>
              <a:cxn ang="0">
                <a:pos x="49" y="0"/>
              </a:cxn>
            </a:cxnLst>
            <a:rect l="txL" t="txT" r="txR" b="txB"/>
            <a:pathLst>
              <a:path w="99" h="25">
                <a:moveTo>
                  <a:pt x="49" y="0"/>
                </a:moveTo>
                <a:lnTo>
                  <a:pt x="0" y="0"/>
                </a:lnTo>
                <a:lnTo>
                  <a:pt x="0" y="25"/>
                </a:lnTo>
                <a:lnTo>
                  <a:pt x="49" y="25"/>
                </a:lnTo>
                <a:lnTo>
                  <a:pt x="99" y="25"/>
                </a:lnTo>
                <a:lnTo>
                  <a:pt x="99" y="0"/>
                </a:lnTo>
                <a:lnTo>
                  <a:pt x="49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7" name="Rectangle 981"/>
          <p:cNvSpPr/>
          <p:nvPr/>
        </p:nvSpPr>
        <p:spPr>
          <a:xfrm>
            <a:off x="-3097212" y="-3041650"/>
            <a:ext cx="38100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8" name="Rectangle 982"/>
          <p:cNvSpPr/>
          <p:nvPr/>
        </p:nvSpPr>
        <p:spPr>
          <a:xfrm>
            <a:off x="-2798762" y="-3041650"/>
            <a:ext cx="28575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69" name="Rectangle 983"/>
          <p:cNvSpPr/>
          <p:nvPr/>
        </p:nvSpPr>
        <p:spPr>
          <a:xfrm>
            <a:off x="-3011487" y="-3041650"/>
            <a:ext cx="165100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0" name="Rectangle 984"/>
          <p:cNvSpPr/>
          <p:nvPr/>
        </p:nvSpPr>
        <p:spPr>
          <a:xfrm>
            <a:off x="-2744787" y="-3041650"/>
            <a:ext cx="130175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1" name="Rectangle 985"/>
          <p:cNvSpPr/>
          <p:nvPr/>
        </p:nvSpPr>
        <p:spPr>
          <a:xfrm>
            <a:off x="-3097212" y="-2954337"/>
            <a:ext cx="38100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2" name="Rectangle 986"/>
          <p:cNvSpPr/>
          <p:nvPr/>
        </p:nvSpPr>
        <p:spPr>
          <a:xfrm>
            <a:off x="-3011487" y="-2954337"/>
            <a:ext cx="165100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3" name="Rectangle 987"/>
          <p:cNvSpPr/>
          <p:nvPr/>
        </p:nvSpPr>
        <p:spPr>
          <a:xfrm>
            <a:off x="-3011487" y="-2954337"/>
            <a:ext cx="165100" cy="254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4" name="Rectangle 988"/>
          <p:cNvSpPr/>
          <p:nvPr/>
        </p:nvSpPr>
        <p:spPr>
          <a:xfrm>
            <a:off x="-2798762" y="-2954337"/>
            <a:ext cx="28575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5" name="Rectangle 989"/>
          <p:cNvSpPr/>
          <p:nvPr/>
        </p:nvSpPr>
        <p:spPr>
          <a:xfrm>
            <a:off x="-2744787" y="-2954337"/>
            <a:ext cx="130175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6" name="Freeform 990"/>
          <p:cNvSpPr/>
          <p:nvPr/>
        </p:nvSpPr>
        <p:spPr>
          <a:xfrm>
            <a:off x="-3278187" y="-3041650"/>
            <a:ext cx="155575" cy="39688"/>
          </a:xfrm>
          <a:custGeom>
            <a:avLst/>
            <a:gdLst>
              <a:gd name="txL" fmla="*/ 0 w 98"/>
              <a:gd name="txT" fmla="*/ 0 h 25"/>
              <a:gd name="txR" fmla="*/ 98 w 98"/>
              <a:gd name="txB" fmla="*/ 25 h 25"/>
            </a:gdLst>
            <a:ahLst/>
            <a:cxnLst>
              <a:cxn ang="0">
                <a:pos x="49" y="0"/>
              </a:cxn>
              <a:cxn ang="0">
                <a:pos x="0" y="0"/>
              </a:cxn>
              <a:cxn ang="0">
                <a:pos x="0" y="25"/>
              </a:cxn>
              <a:cxn ang="0">
                <a:pos x="49" y="25"/>
              </a:cxn>
              <a:cxn ang="0">
                <a:pos x="98" y="25"/>
              </a:cxn>
              <a:cxn ang="0">
                <a:pos x="98" y="0"/>
              </a:cxn>
              <a:cxn ang="0">
                <a:pos x="49" y="0"/>
              </a:cxn>
            </a:cxnLst>
            <a:rect l="txL" t="txT" r="txR" b="txB"/>
            <a:pathLst>
              <a:path w="98" h="25">
                <a:moveTo>
                  <a:pt x="49" y="0"/>
                </a:moveTo>
                <a:lnTo>
                  <a:pt x="0" y="0"/>
                </a:lnTo>
                <a:lnTo>
                  <a:pt x="0" y="25"/>
                </a:lnTo>
                <a:lnTo>
                  <a:pt x="49" y="25"/>
                </a:lnTo>
                <a:lnTo>
                  <a:pt x="98" y="25"/>
                </a:lnTo>
                <a:lnTo>
                  <a:pt x="98" y="0"/>
                </a:lnTo>
                <a:lnTo>
                  <a:pt x="49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7" name="Freeform 991"/>
          <p:cNvSpPr/>
          <p:nvPr/>
        </p:nvSpPr>
        <p:spPr>
          <a:xfrm>
            <a:off x="-3278187" y="-2954337"/>
            <a:ext cx="155575" cy="25400"/>
          </a:xfrm>
          <a:custGeom>
            <a:avLst/>
            <a:gdLst>
              <a:gd name="txL" fmla="*/ 0 w 98"/>
              <a:gd name="txT" fmla="*/ 0 h 16"/>
              <a:gd name="txR" fmla="*/ 98 w 98"/>
              <a:gd name="txB" fmla="*/ 16 h 16"/>
            </a:gdLst>
            <a:ahLst/>
            <a:cxnLst>
              <a:cxn ang="0">
                <a:pos x="49" y="0"/>
              </a:cxn>
              <a:cxn ang="0">
                <a:pos x="0" y="0"/>
              </a:cxn>
              <a:cxn ang="0">
                <a:pos x="0" y="16"/>
              </a:cxn>
              <a:cxn ang="0">
                <a:pos x="98" y="16"/>
              </a:cxn>
              <a:cxn ang="0">
                <a:pos x="98" y="0"/>
              </a:cxn>
              <a:cxn ang="0">
                <a:pos x="49" y="0"/>
              </a:cxn>
            </a:cxnLst>
            <a:rect l="txL" t="txT" r="txR" b="txB"/>
            <a:pathLst>
              <a:path w="98" h="16">
                <a:moveTo>
                  <a:pt x="49" y="0"/>
                </a:moveTo>
                <a:lnTo>
                  <a:pt x="0" y="0"/>
                </a:lnTo>
                <a:lnTo>
                  <a:pt x="0" y="16"/>
                </a:lnTo>
                <a:lnTo>
                  <a:pt x="98" y="16"/>
                </a:lnTo>
                <a:lnTo>
                  <a:pt x="98" y="0"/>
                </a:lnTo>
                <a:lnTo>
                  <a:pt x="49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8" name="Freeform 992"/>
          <p:cNvSpPr/>
          <p:nvPr/>
        </p:nvSpPr>
        <p:spPr>
          <a:xfrm>
            <a:off x="-2744787" y="-3065462"/>
            <a:ext cx="130175" cy="1587"/>
          </a:xfrm>
          <a:custGeom>
            <a:avLst/>
            <a:gdLst>
              <a:gd name="txL" fmla="*/ 0 w 82"/>
              <a:gd name="txT" fmla="*/ 0 h 635"/>
              <a:gd name="txR" fmla="*/ 82 w 82"/>
              <a:gd name="txB" fmla="*/ 635 h 635"/>
            </a:gdLst>
            <a:ahLst/>
            <a:cxnLst>
              <a:cxn ang="0">
                <a:pos x="0" y="0"/>
              </a:cxn>
              <a:cxn ang="0">
                <a:pos x="82" y="0"/>
              </a:cxn>
              <a:cxn ang="0">
                <a:pos x="0" y="0"/>
              </a:cxn>
            </a:cxnLst>
            <a:rect l="txL" t="txT" r="txR" b="txB"/>
            <a:pathLst>
              <a:path w="82" h="635">
                <a:moveTo>
                  <a:pt x="0" y="0"/>
                </a:moveTo>
                <a:lnTo>
                  <a:pt x="82" y="0"/>
                </a:lnTo>
                <a:lnTo>
                  <a:pt x="0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79" name="Line 993"/>
          <p:cNvSpPr/>
          <p:nvPr/>
        </p:nvSpPr>
        <p:spPr>
          <a:xfrm>
            <a:off x="-2744787" y="-3065462"/>
            <a:ext cx="130175" cy="1587"/>
          </a:xfrm>
          <a:prstGeom prst="line">
            <a:avLst/>
          </a:prstGeom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0" name="Freeform 994"/>
          <p:cNvSpPr/>
          <p:nvPr/>
        </p:nvSpPr>
        <p:spPr>
          <a:xfrm>
            <a:off x="-2798762" y="-3065462"/>
            <a:ext cx="28575" cy="1587"/>
          </a:xfrm>
          <a:custGeom>
            <a:avLst/>
            <a:gdLst>
              <a:gd name="txL" fmla="*/ 0 w 18"/>
              <a:gd name="txT" fmla="*/ 0 h 635"/>
              <a:gd name="txR" fmla="*/ 18 w 18"/>
              <a:gd name="txB" fmla="*/ 635 h 635"/>
            </a:gdLst>
            <a:ahLst/>
            <a:cxnLst>
              <a:cxn ang="0">
                <a:pos x="0" y="0"/>
              </a:cxn>
              <a:cxn ang="0">
                <a:pos x="18" y="0"/>
              </a:cxn>
              <a:cxn ang="0">
                <a:pos x="0" y="0"/>
              </a:cxn>
            </a:cxnLst>
            <a:rect l="txL" t="txT" r="txR" b="txB"/>
            <a:pathLst>
              <a:path w="18" h="635">
                <a:moveTo>
                  <a:pt x="0" y="0"/>
                </a:moveTo>
                <a:lnTo>
                  <a:pt x="18" y="0"/>
                </a:lnTo>
                <a:lnTo>
                  <a:pt x="0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1" name="Line 995"/>
          <p:cNvSpPr/>
          <p:nvPr/>
        </p:nvSpPr>
        <p:spPr>
          <a:xfrm>
            <a:off x="-2798762" y="-3065462"/>
            <a:ext cx="28575" cy="1587"/>
          </a:xfrm>
          <a:prstGeom prst="line">
            <a:avLst/>
          </a:prstGeom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2" name="Freeform 996"/>
          <p:cNvSpPr/>
          <p:nvPr/>
        </p:nvSpPr>
        <p:spPr>
          <a:xfrm>
            <a:off x="-3011487" y="-3065462"/>
            <a:ext cx="165100" cy="1587"/>
          </a:xfrm>
          <a:custGeom>
            <a:avLst/>
            <a:gdLst>
              <a:gd name="txL" fmla="*/ 0 w 103"/>
              <a:gd name="txT" fmla="*/ 0 h 635"/>
              <a:gd name="txR" fmla="*/ 103 w 103"/>
              <a:gd name="txB" fmla="*/ 635 h 635"/>
            </a:gdLst>
            <a:ahLst/>
            <a:cxnLst>
              <a:cxn ang="0">
                <a:pos x="0" y="0"/>
              </a:cxn>
              <a:cxn ang="0">
                <a:pos x="103" y="0"/>
              </a:cxn>
              <a:cxn ang="0">
                <a:pos x="0" y="0"/>
              </a:cxn>
            </a:cxnLst>
            <a:rect l="txL" t="txT" r="txR" b="txB"/>
            <a:pathLst>
              <a:path w="103" h="635">
                <a:moveTo>
                  <a:pt x="0" y="0"/>
                </a:moveTo>
                <a:lnTo>
                  <a:pt x="103" y="0"/>
                </a:lnTo>
                <a:lnTo>
                  <a:pt x="0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3" name="Line 997"/>
          <p:cNvSpPr/>
          <p:nvPr/>
        </p:nvSpPr>
        <p:spPr>
          <a:xfrm>
            <a:off x="-3011487" y="-3065462"/>
            <a:ext cx="165100" cy="1587"/>
          </a:xfrm>
          <a:prstGeom prst="line">
            <a:avLst/>
          </a:prstGeom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4" name="Rectangle 998"/>
          <p:cNvSpPr/>
          <p:nvPr/>
        </p:nvSpPr>
        <p:spPr>
          <a:xfrm>
            <a:off x="-3484562" y="-3041650"/>
            <a:ext cx="30162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5" name="Rectangle 999"/>
          <p:cNvSpPr/>
          <p:nvPr/>
        </p:nvSpPr>
        <p:spPr>
          <a:xfrm>
            <a:off x="-3430587" y="-3041650"/>
            <a:ext cx="130175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6" name="Rectangle 1000"/>
          <p:cNvSpPr/>
          <p:nvPr/>
        </p:nvSpPr>
        <p:spPr>
          <a:xfrm>
            <a:off x="-3697287" y="-3041650"/>
            <a:ext cx="165100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7" name="Rectangle 1001"/>
          <p:cNvSpPr/>
          <p:nvPr/>
        </p:nvSpPr>
        <p:spPr>
          <a:xfrm>
            <a:off x="-3786187" y="-3041650"/>
            <a:ext cx="41275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8" name="Rectangle 1002"/>
          <p:cNvSpPr/>
          <p:nvPr/>
        </p:nvSpPr>
        <p:spPr>
          <a:xfrm>
            <a:off x="-3484562" y="-2954337"/>
            <a:ext cx="30162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89" name="Freeform 1003"/>
          <p:cNvSpPr/>
          <p:nvPr/>
        </p:nvSpPr>
        <p:spPr>
          <a:xfrm>
            <a:off x="-3963987" y="-3041650"/>
            <a:ext cx="155575" cy="39688"/>
          </a:xfrm>
          <a:custGeom>
            <a:avLst/>
            <a:gdLst>
              <a:gd name="txL" fmla="*/ 0 w 98"/>
              <a:gd name="txT" fmla="*/ 0 h 25"/>
              <a:gd name="txR" fmla="*/ 98 w 98"/>
              <a:gd name="txB" fmla="*/ 25 h 25"/>
            </a:gdLst>
            <a:ahLst/>
            <a:cxnLst>
              <a:cxn ang="0">
                <a:pos x="49" y="0"/>
              </a:cxn>
              <a:cxn ang="0">
                <a:pos x="0" y="0"/>
              </a:cxn>
              <a:cxn ang="0">
                <a:pos x="0" y="25"/>
              </a:cxn>
              <a:cxn ang="0">
                <a:pos x="49" y="25"/>
              </a:cxn>
              <a:cxn ang="0">
                <a:pos x="98" y="25"/>
              </a:cxn>
              <a:cxn ang="0">
                <a:pos x="98" y="0"/>
              </a:cxn>
              <a:cxn ang="0">
                <a:pos x="49" y="0"/>
              </a:cxn>
            </a:cxnLst>
            <a:rect l="txL" t="txT" r="txR" b="txB"/>
            <a:pathLst>
              <a:path w="98" h="25">
                <a:moveTo>
                  <a:pt x="49" y="0"/>
                </a:moveTo>
                <a:lnTo>
                  <a:pt x="0" y="0"/>
                </a:lnTo>
                <a:lnTo>
                  <a:pt x="0" y="25"/>
                </a:lnTo>
                <a:lnTo>
                  <a:pt x="49" y="25"/>
                </a:lnTo>
                <a:lnTo>
                  <a:pt x="98" y="25"/>
                </a:lnTo>
                <a:lnTo>
                  <a:pt x="98" y="0"/>
                </a:lnTo>
                <a:lnTo>
                  <a:pt x="49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90" name="Rectangle 1004"/>
          <p:cNvSpPr/>
          <p:nvPr/>
        </p:nvSpPr>
        <p:spPr>
          <a:xfrm>
            <a:off x="-3430587" y="-2954337"/>
            <a:ext cx="130175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91" name="Rectangle 1005"/>
          <p:cNvSpPr/>
          <p:nvPr/>
        </p:nvSpPr>
        <p:spPr>
          <a:xfrm>
            <a:off x="-3697287" y="-2954337"/>
            <a:ext cx="165100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92" name="Freeform 1006"/>
          <p:cNvSpPr/>
          <p:nvPr/>
        </p:nvSpPr>
        <p:spPr>
          <a:xfrm>
            <a:off x="-3963987" y="-2954337"/>
            <a:ext cx="155575" cy="25400"/>
          </a:xfrm>
          <a:custGeom>
            <a:avLst/>
            <a:gdLst>
              <a:gd name="txL" fmla="*/ 0 w 98"/>
              <a:gd name="txT" fmla="*/ 0 h 16"/>
              <a:gd name="txR" fmla="*/ 98 w 98"/>
              <a:gd name="txB" fmla="*/ 16 h 16"/>
            </a:gdLst>
            <a:ahLst/>
            <a:cxnLst>
              <a:cxn ang="0">
                <a:pos x="49" y="0"/>
              </a:cxn>
              <a:cxn ang="0">
                <a:pos x="0" y="0"/>
              </a:cxn>
              <a:cxn ang="0">
                <a:pos x="0" y="16"/>
              </a:cxn>
              <a:cxn ang="0">
                <a:pos x="98" y="16"/>
              </a:cxn>
              <a:cxn ang="0">
                <a:pos x="98" y="0"/>
              </a:cxn>
              <a:cxn ang="0">
                <a:pos x="49" y="0"/>
              </a:cxn>
            </a:cxnLst>
            <a:rect l="txL" t="txT" r="txR" b="txB"/>
            <a:pathLst>
              <a:path w="98" h="16">
                <a:moveTo>
                  <a:pt x="49" y="0"/>
                </a:moveTo>
                <a:lnTo>
                  <a:pt x="0" y="0"/>
                </a:lnTo>
                <a:lnTo>
                  <a:pt x="0" y="16"/>
                </a:lnTo>
                <a:lnTo>
                  <a:pt x="98" y="16"/>
                </a:lnTo>
                <a:lnTo>
                  <a:pt x="98" y="0"/>
                </a:lnTo>
                <a:lnTo>
                  <a:pt x="49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93" name="Rectangle 1007"/>
          <p:cNvSpPr/>
          <p:nvPr/>
        </p:nvSpPr>
        <p:spPr>
          <a:xfrm>
            <a:off x="-3786187" y="-2954337"/>
            <a:ext cx="41275" cy="25400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94" name="Rectangle 1008"/>
          <p:cNvSpPr/>
          <p:nvPr/>
        </p:nvSpPr>
        <p:spPr>
          <a:xfrm>
            <a:off x="-4116387" y="-3041650"/>
            <a:ext cx="130175" cy="39688"/>
          </a:xfrm>
          <a:prstGeom prst="rect">
            <a:avLst/>
          </a:pr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395" name="文本框 1201"/>
          <p:cNvSpPr/>
          <p:nvPr/>
        </p:nvSpPr>
        <p:spPr>
          <a:xfrm>
            <a:off x="904875" y="4403725"/>
            <a:ext cx="7664450" cy="12001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7200" dirty="0">
                <a:solidFill>
                  <a:srgbClr val="2F6F85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复古潮流</a:t>
            </a:r>
            <a:r>
              <a:rPr lang="en-US" altLang="x-none" sz="7200" dirty="0">
                <a:solidFill>
                  <a:srgbClr val="2F6F85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PPT</a:t>
            </a:r>
            <a:r>
              <a:rPr lang="zh-CN" altLang="en-US" sz="7200" dirty="0">
                <a:solidFill>
                  <a:srgbClr val="2F6F85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模板</a:t>
            </a:r>
          </a:p>
        </p:txBody>
      </p:sp>
      <p:sp>
        <p:nvSpPr>
          <p:cNvPr id="3396" name="文本框 1202"/>
          <p:cNvSpPr/>
          <p:nvPr/>
        </p:nvSpPr>
        <p:spPr>
          <a:xfrm>
            <a:off x="5541963" y="5902325"/>
            <a:ext cx="2282825" cy="579120"/>
          </a:xfrm>
          <a:prstGeom prst="rect">
            <a:avLst/>
          </a:prstGeom>
          <a:solidFill>
            <a:srgbClr val="2F6F85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主讲人：</a:t>
            </a:r>
          </a:p>
        </p:txBody>
      </p:sp>
      <p:pic>
        <p:nvPicPr>
          <p:cNvPr id="2" name="Jonny Diaz-Like Your Love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86120" y="3119120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57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17"/>
          <p:cNvSpPr/>
          <p:nvPr/>
        </p:nvSpPr>
        <p:spPr>
          <a:xfrm>
            <a:off x="0" y="461963"/>
            <a:ext cx="835025" cy="706437"/>
          </a:xfrm>
          <a:custGeom>
            <a:avLst/>
            <a:gdLst>
              <a:gd name="txL" fmla="*/ 0 w 295"/>
              <a:gd name="txT" fmla="*/ 0 h 240"/>
              <a:gd name="txR" fmla="*/ 295 w 295"/>
              <a:gd name="txB" fmla="*/ 240 h 240"/>
            </a:gdLst>
            <a:ahLst/>
            <a:cxnLst>
              <a:cxn ang="0">
                <a:pos x="295" y="0"/>
              </a:cxn>
              <a:cxn ang="0">
                <a:pos x="0" y="182"/>
              </a:cxn>
              <a:cxn ang="0">
                <a:pos x="160" y="240"/>
              </a:cxn>
              <a:cxn ang="0">
                <a:pos x="295" y="0"/>
              </a:cxn>
            </a:cxnLst>
            <a:rect l="txL" t="txT" r="txR" b="txB"/>
            <a:pathLst>
              <a:path w="295" h="240">
                <a:moveTo>
                  <a:pt x="295" y="0"/>
                </a:moveTo>
                <a:lnTo>
                  <a:pt x="0" y="182"/>
                </a:lnTo>
                <a:lnTo>
                  <a:pt x="160" y="240"/>
                </a:lnTo>
                <a:lnTo>
                  <a:pt x="295" y="0"/>
                </a:lnTo>
                <a:close/>
              </a:path>
            </a:pathLst>
          </a:custGeom>
          <a:solidFill>
            <a:srgbClr val="D1D844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99" name="Freeform 18"/>
          <p:cNvSpPr/>
          <p:nvPr/>
        </p:nvSpPr>
        <p:spPr>
          <a:xfrm>
            <a:off x="0" y="461963"/>
            <a:ext cx="835025" cy="706437"/>
          </a:xfrm>
          <a:custGeom>
            <a:avLst/>
            <a:gdLst>
              <a:gd name="txL" fmla="*/ 0 w 295"/>
              <a:gd name="txT" fmla="*/ 0 h 240"/>
              <a:gd name="txR" fmla="*/ 295 w 295"/>
              <a:gd name="txB" fmla="*/ 240 h 240"/>
            </a:gdLst>
            <a:ahLst/>
            <a:cxnLst>
              <a:cxn ang="0">
                <a:pos x="295" y="0"/>
              </a:cxn>
              <a:cxn ang="0">
                <a:pos x="0" y="182"/>
              </a:cxn>
              <a:cxn ang="0">
                <a:pos x="160" y="240"/>
              </a:cxn>
              <a:cxn ang="0">
                <a:pos x="295" y="0"/>
              </a:cxn>
            </a:cxnLst>
            <a:rect l="txL" t="txT" r="txR" b="txB"/>
            <a:pathLst>
              <a:path w="295" h="240">
                <a:moveTo>
                  <a:pt x="295" y="0"/>
                </a:moveTo>
                <a:lnTo>
                  <a:pt x="0" y="182"/>
                </a:lnTo>
                <a:lnTo>
                  <a:pt x="160" y="240"/>
                </a:lnTo>
                <a:lnTo>
                  <a:pt x="295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0" name="Freeform 20"/>
          <p:cNvSpPr/>
          <p:nvPr/>
        </p:nvSpPr>
        <p:spPr>
          <a:xfrm>
            <a:off x="0" y="0"/>
            <a:ext cx="419100" cy="998538"/>
          </a:xfrm>
          <a:custGeom>
            <a:avLst/>
            <a:gdLst>
              <a:gd name="txL" fmla="*/ 0 w 148"/>
              <a:gd name="txT" fmla="*/ 0 h 339"/>
              <a:gd name="txR" fmla="*/ 148 w 148"/>
              <a:gd name="txB" fmla="*/ 339 h 339"/>
            </a:gdLst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148" y="73"/>
              </a:cxn>
              <a:cxn ang="0">
                <a:pos x="0" y="0"/>
              </a:cxn>
            </a:cxnLst>
            <a:rect l="txL" t="txT" r="txR" b="txB"/>
            <a:pathLst>
              <a:path w="148" h="339">
                <a:moveTo>
                  <a:pt x="0" y="0"/>
                </a:moveTo>
                <a:lnTo>
                  <a:pt x="0" y="339"/>
                </a:lnTo>
                <a:lnTo>
                  <a:pt x="148" y="73"/>
                </a:lnTo>
                <a:lnTo>
                  <a:pt x="0" y="0"/>
                </a:lnTo>
                <a:close/>
              </a:path>
            </a:pathLst>
          </a:custGeom>
          <a:solidFill>
            <a:srgbClr val="C102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1" name="Freeform 21"/>
          <p:cNvSpPr/>
          <p:nvPr/>
        </p:nvSpPr>
        <p:spPr>
          <a:xfrm>
            <a:off x="0" y="0"/>
            <a:ext cx="419100" cy="998538"/>
          </a:xfrm>
          <a:custGeom>
            <a:avLst/>
            <a:gdLst>
              <a:gd name="txL" fmla="*/ 0 w 148"/>
              <a:gd name="txT" fmla="*/ 0 h 339"/>
              <a:gd name="txR" fmla="*/ 148 w 148"/>
              <a:gd name="txB" fmla="*/ 339 h 339"/>
            </a:gdLst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148" y="73"/>
              </a:cxn>
              <a:cxn ang="0">
                <a:pos x="0" y="0"/>
              </a:cxn>
            </a:cxnLst>
            <a:rect l="txL" t="txT" r="txR" b="txB"/>
            <a:pathLst>
              <a:path w="148" h="339">
                <a:moveTo>
                  <a:pt x="0" y="0"/>
                </a:moveTo>
                <a:lnTo>
                  <a:pt x="0" y="339"/>
                </a:lnTo>
                <a:lnTo>
                  <a:pt x="148" y="73"/>
                </a:lnTo>
                <a:lnTo>
                  <a:pt x="0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2" name="Freeform 22"/>
          <p:cNvSpPr/>
          <p:nvPr/>
        </p:nvSpPr>
        <p:spPr>
          <a:xfrm>
            <a:off x="0" y="215900"/>
            <a:ext cx="835025" cy="782638"/>
          </a:xfrm>
          <a:custGeom>
            <a:avLst/>
            <a:gdLst>
              <a:gd name="txL" fmla="*/ 0 w 295"/>
              <a:gd name="txT" fmla="*/ 0 h 266"/>
              <a:gd name="txR" fmla="*/ 295 w 295"/>
              <a:gd name="txB" fmla="*/ 266 h 266"/>
            </a:gdLst>
            <a:ahLst/>
            <a:cxnLst>
              <a:cxn ang="0">
                <a:pos x="148" y="0"/>
              </a:cxn>
              <a:cxn ang="0">
                <a:pos x="0" y="266"/>
              </a:cxn>
              <a:cxn ang="0">
                <a:pos x="295" y="84"/>
              </a:cxn>
              <a:cxn ang="0">
                <a:pos x="148" y="0"/>
              </a:cxn>
            </a:cxnLst>
            <a:rect l="txL" t="txT" r="txR" b="txB"/>
            <a:pathLst>
              <a:path w="295" h="266">
                <a:moveTo>
                  <a:pt x="148" y="0"/>
                </a:moveTo>
                <a:lnTo>
                  <a:pt x="0" y="266"/>
                </a:lnTo>
                <a:lnTo>
                  <a:pt x="295" y="84"/>
                </a:lnTo>
                <a:lnTo>
                  <a:pt x="148" y="0"/>
                </a:lnTo>
                <a:close/>
              </a:path>
            </a:pathLst>
          </a:custGeom>
          <a:solidFill>
            <a:srgbClr val="FBB04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3" name="Freeform 23"/>
          <p:cNvSpPr/>
          <p:nvPr/>
        </p:nvSpPr>
        <p:spPr>
          <a:xfrm>
            <a:off x="0" y="215900"/>
            <a:ext cx="835025" cy="782638"/>
          </a:xfrm>
          <a:custGeom>
            <a:avLst/>
            <a:gdLst>
              <a:gd name="txL" fmla="*/ 0 w 295"/>
              <a:gd name="txT" fmla="*/ 0 h 266"/>
              <a:gd name="txR" fmla="*/ 295 w 295"/>
              <a:gd name="txB" fmla="*/ 266 h 266"/>
            </a:gdLst>
            <a:ahLst/>
            <a:cxnLst>
              <a:cxn ang="0">
                <a:pos x="148" y="0"/>
              </a:cxn>
              <a:cxn ang="0">
                <a:pos x="0" y="266"/>
              </a:cxn>
              <a:cxn ang="0">
                <a:pos x="295" y="84"/>
              </a:cxn>
              <a:cxn ang="0">
                <a:pos x="148" y="0"/>
              </a:cxn>
            </a:cxnLst>
            <a:rect l="txL" t="txT" r="txR" b="txB"/>
            <a:pathLst>
              <a:path w="295" h="266">
                <a:moveTo>
                  <a:pt x="148" y="0"/>
                </a:moveTo>
                <a:lnTo>
                  <a:pt x="0" y="266"/>
                </a:lnTo>
                <a:lnTo>
                  <a:pt x="295" y="84"/>
                </a:lnTo>
                <a:lnTo>
                  <a:pt x="148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4" name="Freeform 30"/>
          <p:cNvSpPr/>
          <p:nvPr/>
        </p:nvSpPr>
        <p:spPr>
          <a:xfrm>
            <a:off x="0" y="998538"/>
            <a:ext cx="625475" cy="730250"/>
          </a:xfrm>
          <a:custGeom>
            <a:avLst/>
            <a:gdLst>
              <a:gd name="txL" fmla="*/ 0 w 221"/>
              <a:gd name="txT" fmla="*/ 0 h 248"/>
              <a:gd name="txR" fmla="*/ 221 w 221"/>
              <a:gd name="txB" fmla="*/ 248 h 248"/>
            </a:gdLst>
            <a:ahLst/>
            <a:cxnLst>
              <a:cxn ang="0">
                <a:pos x="160" y="58"/>
              </a:cxn>
              <a:cxn ang="0">
                <a:pos x="0" y="0"/>
              </a:cxn>
              <a:cxn ang="0">
                <a:pos x="221" y="248"/>
              </a:cxn>
              <a:cxn ang="0">
                <a:pos x="160" y="58"/>
              </a:cxn>
            </a:cxnLst>
            <a:rect l="txL" t="txT" r="txR" b="txB"/>
            <a:pathLst>
              <a:path w="221" h="248">
                <a:moveTo>
                  <a:pt x="160" y="58"/>
                </a:moveTo>
                <a:lnTo>
                  <a:pt x="0" y="0"/>
                </a:lnTo>
                <a:lnTo>
                  <a:pt x="221" y="248"/>
                </a:lnTo>
                <a:lnTo>
                  <a:pt x="160" y="58"/>
                </a:lnTo>
                <a:close/>
              </a:path>
            </a:pathLst>
          </a:custGeom>
          <a:solidFill>
            <a:srgbClr val="FE58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5" name="Freeform 31"/>
          <p:cNvSpPr/>
          <p:nvPr/>
        </p:nvSpPr>
        <p:spPr>
          <a:xfrm>
            <a:off x="0" y="998538"/>
            <a:ext cx="625475" cy="730250"/>
          </a:xfrm>
          <a:custGeom>
            <a:avLst/>
            <a:gdLst>
              <a:gd name="txL" fmla="*/ 0 w 221"/>
              <a:gd name="txT" fmla="*/ 0 h 248"/>
              <a:gd name="txR" fmla="*/ 221 w 221"/>
              <a:gd name="txB" fmla="*/ 248 h 248"/>
            </a:gdLst>
            <a:ahLst/>
            <a:cxnLst>
              <a:cxn ang="0">
                <a:pos x="160" y="58"/>
              </a:cxn>
              <a:cxn ang="0">
                <a:pos x="0" y="0"/>
              </a:cxn>
              <a:cxn ang="0">
                <a:pos x="221" y="248"/>
              </a:cxn>
              <a:cxn ang="0">
                <a:pos x="160" y="58"/>
              </a:cxn>
            </a:cxnLst>
            <a:rect l="txL" t="txT" r="txR" b="txB"/>
            <a:pathLst>
              <a:path w="221" h="248">
                <a:moveTo>
                  <a:pt x="160" y="58"/>
                </a:moveTo>
                <a:lnTo>
                  <a:pt x="0" y="0"/>
                </a:lnTo>
                <a:lnTo>
                  <a:pt x="221" y="248"/>
                </a:lnTo>
                <a:lnTo>
                  <a:pt x="160" y="58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6" name="Freeform 32"/>
          <p:cNvSpPr/>
          <p:nvPr/>
        </p:nvSpPr>
        <p:spPr>
          <a:xfrm>
            <a:off x="0" y="998538"/>
            <a:ext cx="625475" cy="2293937"/>
          </a:xfrm>
          <a:custGeom>
            <a:avLst/>
            <a:gdLst>
              <a:gd name="txL" fmla="*/ 0 w 221"/>
              <a:gd name="txT" fmla="*/ 0 h 779"/>
              <a:gd name="txR" fmla="*/ 221 w 221"/>
              <a:gd name="txB" fmla="*/ 779 h 779"/>
            </a:gdLst>
            <a:ahLst/>
            <a:cxnLst>
              <a:cxn ang="0">
                <a:pos x="0" y="0"/>
              </a:cxn>
              <a:cxn ang="0">
                <a:pos x="0" y="779"/>
              </a:cxn>
              <a:cxn ang="0">
                <a:pos x="221" y="248"/>
              </a:cxn>
              <a:cxn ang="0">
                <a:pos x="0" y="0"/>
              </a:cxn>
            </a:cxnLst>
            <a:rect l="txL" t="txT" r="txR" b="txB"/>
            <a:pathLst>
              <a:path w="221" h="779">
                <a:moveTo>
                  <a:pt x="0" y="0"/>
                </a:moveTo>
                <a:lnTo>
                  <a:pt x="0" y="779"/>
                </a:lnTo>
                <a:lnTo>
                  <a:pt x="221" y="248"/>
                </a:lnTo>
                <a:lnTo>
                  <a:pt x="0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7" name="Freeform 33"/>
          <p:cNvSpPr/>
          <p:nvPr/>
        </p:nvSpPr>
        <p:spPr>
          <a:xfrm>
            <a:off x="0" y="998538"/>
            <a:ext cx="625475" cy="2293937"/>
          </a:xfrm>
          <a:custGeom>
            <a:avLst/>
            <a:gdLst>
              <a:gd name="txL" fmla="*/ 0 w 221"/>
              <a:gd name="txT" fmla="*/ 0 h 779"/>
              <a:gd name="txR" fmla="*/ 221 w 221"/>
              <a:gd name="txB" fmla="*/ 779 h 779"/>
            </a:gdLst>
            <a:ahLst/>
            <a:cxnLst>
              <a:cxn ang="0">
                <a:pos x="0" y="0"/>
              </a:cxn>
              <a:cxn ang="0">
                <a:pos x="0" y="779"/>
              </a:cxn>
              <a:cxn ang="0">
                <a:pos x="221" y="248"/>
              </a:cxn>
              <a:cxn ang="0">
                <a:pos x="0" y="0"/>
              </a:cxn>
            </a:cxnLst>
            <a:rect l="txL" t="txT" r="txR" b="txB"/>
            <a:pathLst>
              <a:path w="221" h="779">
                <a:moveTo>
                  <a:pt x="0" y="0"/>
                </a:moveTo>
                <a:lnTo>
                  <a:pt x="0" y="779"/>
                </a:lnTo>
                <a:lnTo>
                  <a:pt x="221" y="248"/>
                </a:lnTo>
                <a:lnTo>
                  <a:pt x="0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8" name="Freeform 34"/>
          <p:cNvSpPr/>
          <p:nvPr/>
        </p:nvSpPr>
        <p:spPr>
          <a:xfrm>
            <a:off x="0" y="0"/>
            <a:ext cx="419100" cy="215900"/>
          </a:xfrm>
          <a:custGeom>
            <a:avLst/>
            <a:gdLst>
              <a:gd name="txL" fmla="*/ 0 w 148"/>
              <a:gd name="txT" fmla="*/ 0 h 73"/>
              <a:gd name="txR" fmla="*/ 148 w 148"/>
              <a:gd name="txB" fmla="*/ 73 h 73"/>
            </a:gdLst>
            <a:ahLst/>
            <a:cxnLst>
              <a:cxn ang="0">
                <a:pos x="148" y="0"/>
              </a:cxn>
              <a:cxn ang="0">
                <a:pos x="0" y="0"/>
              </a:cxn>
              <a:cxn ang="0">
                <a:pos x="148" y="73"/>
              </a:cxn>
              <a:cxn ang="0">
                <a:pos x="148" y="0"/>
              </a:cxn>
            </a:cxnLst>
            <a:rect l="txL" t="txT" r="txR" b="txB"/>
            <a:pathLst>
              <a:path w="148" h="73">
                <a:moveTo>
                  <a:pt x="148" y="0"/>
                </a:moveTo>
                <a:lnTo>
                  <a:pt x="0" y="0"/>
                </a:lnTo>
                <a:lnTo>
                  <a:pt x="148" y="73"/>
                </a:lnTo>
                <a:lnTo>
                  <a:pt x="148" y="0"/>
                </a:lnTo>
                <a:close/>
              </a:path>
            </a:pathLst>
          </a:custGeom>
          <a:solidFill>
            <a:srgbClr val="D1D844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9" name="Freeform 40"/>
          <p:cNvSpPr/>
          <p:nvPr/>
        </p:nvSpPr>
        <p:spPr>
          <a:xfrm>
            <a:off x="454025" y="1168400"/>
            <a:ext cx="171450" cy="560388"/>
          </a:xfrm>
          <a:custGeom>
            <a:avLst/>
            <a:gdLst>
              <a:gd name="txL" fmla="*/ 0 w 61"/>
              <a:gd name="txT" fmla="*/ 0 h 190"/>
              <a:gd name="txR" fmla="*/ 61 w 61"/>
              <a:gd name="txB" fmla="*/ 190 h 190"/>
            </a:gdLst>
            <a:ahLst/>
            <a:cxnLst>
              <a:cxn ang="0">
                <a:pos x="0" y="0"/>
              </a:cxn>
              <a:cxn ang="0">
                <a:pos x="61" y="190"/>
              </a:cxn>
              <a:cxn ang="0">
                <a:pos x="61" y="18"/>
              </a:cxn>
              <a:cxn ang="0">
                <a:pos x="0" y="0"/>
              </a:cxn>
            </a:cxnLst>
            <a:rect l="txL" t="txT" r="txR" b="txB"/>
            <a:pathLst>
              <a:path w="61" h="190">
                <a:moveTo>
                  <a:pt x="0" y="0"/>
                </a:moveTo>
                <a:lnTo>
                  <a:pt x="61" y="190"/>
                </a:lnTo>
                <a:lnTo>
                  <a:pt x="61" y="1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0" name="Freeform 41"/>
          <p:cNvSpPr/>
          <p:nvPr/>
        </p:nvSpPr>
        <p:spPr>
          <a:xfrm>
            <a:off x="454025" y="1168400"/>
            <a:ext cx="171450" cy="560388"/>
          </a:xfrm>
          <a:custGeom>
            <a:avLst/>
            <a:gdLst>
              <a:gd name="txL" fmla="*/ 0 w 61"/>
              <a:gd name="txT" fmla="*/ 0 h 190"/>
              <a:gd name="txR" fmla="*/ 61 w 61"/>
              <a:gd name="txB" fmla="*/ 190 h 190"/>
            </a:gdLst>
            <a:ahLst/>
            <a:cxnLst>
              <a:cxn ang="0">
                <a:pos x="0" y="0"/>
              </a:cxn>
              <a:cxn ang="0">
                <a:pos x="61" y="190"/>
              </a:cxn>
              <a:cxn ang="0">
                <a:pos x="61" y="18"/>
              </a:cxn>
              <a:cxn ang="0">
                <a:pos x="0" y="0"/>
              </a:cxn>
            </a:cxnLst>
            <a:rect l="txL" t="txT" r="txR" b="txB"/>
            <a:pathLst>
              <a:path w="61" h="190">
                <a:moveTo>
                  <a:pt x="0" y="0"/>
                </a:moveTo>
                <a:lnTo>
                  <a:pt x="61" y="190"/>
                </a:lnTo>
                <a:lnTo>
                  <a:pt x="61" y="18"/>
                </a:lnTo>
                <a:lnTo>
                  <a:pt x="0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1" name="Freeform 42"/>
          <p:cNvSpPr/>
          <p:nvPr/>
        </p:nvSpPr>
        <p:spPr>
          <a:xfrm>
            <a:off x="454025" y="461963"/>
            <a:ext cx="381000" cy="760412"/>
          </a:xfrm>
          <a:custGeom>
            <a:avLst/>
            <a:gdLst>
              <a:gd name="txL" fmla="*/ 0 w 135"/>
              <a:gd name="txT" fmla="*/ 0 h 258"/>
              <a:gd name="txR" fmla="*/ 135 w 135"/>
              <a:gd name="txB" fmla="*/ 258 h 258"/>
            </a:gdLst>
            <a:ahLst/>
            <a:cxnLst>
              <a:cxn ang="0">
                <a:pos x="135" y="0"/>
              </a:cxn>
              <a:cxn ang="0">
                <a:pos x="0" y="240"/>
              </a:cxn>
              <a:cxn ang="0">
                <a:pos x="61" y="258"/>
              </a:cxn>
              <a:cxn ang="0">
                <a:pos x="135" y="0"/>
              </a:cxn>
            </a:cxnLst>
            <a:rect l="txL" t="txT" r="txR" b="txB"/>
            <a:pathLst>
              <a:path w="135" h="258">
                <a:moveTo>
                  <a:pt x="135" y="0"/>
                </a:moveTo>
                <a:lnTo>
                  <a:pt x="0" y="240"/>
                </a:lnTo>
                <a:lnTo>
                  <a:pt x="61" y="258"/>
                </a:lnTo>
                <a:lnTo>
                  <a:pt x="135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2" name="Freeform 43"/>
          <p:cNvSpPr/>
          <p:nvPr/>
        </p:nvSpPr>
        <p:spPr>
          <a:xfrm>
            <a:off x="454025" y="461963"/>
            <a:ext cx="381000" cy="760412"/>
          </a:xfrm>
          <a:custGeom>
            <a:avLst/>
            <a:gdLst>
              <a:gd name="txL" fmla="*/ 0 w 135"/>
              <a:gd name="txT" fmla="*/ 0 h 258"/>
              <a:gd name="txR" fmla="*/ 135 w 135"/>
              <a:gd name="txB" fmla="*/ 258 h 258"/>
            </a:gdLst>
            <a:ahLst/>
            <a:cxnLst>
              <a:cxn ang="0">
                <a:pos x="135" y="0"/>
              </a:cxn>
              <a:cxn ang="0">
                <a:pos x="0" y="240"/>
              </a:cxn>
              <a:cxn ang="0">
                <a:pos x="61" y="258"/>
              </a:cxn>
              <a:cxn ang="0">
                <a:pos x="135" y="0"/>
              </a:cxn>
            </a:cxnLst>
            <a:rect l="txL" t="txT" r="txR" b="txB"/>
            <a:pathLst>
              <a:path w="135" h="258">
                <a:moveTo>
                  <a:pt x="135" y="0"/>
                </a:moveTo>
                <a:lnTo>
                  <a:pt x="0" y="240"/>
                </a:lnTo>
                <a:lnTo>
                  <a:pt x="61" y="258"/>
                </a:lnTo>
                <a:lnTo>
                  <a:pt x="135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3" name="Freeform 59"/>
          <p:cNvSpPr/>
          <p:nvPr/>
        </p:nvSpPr>
        <p:spPr>
          <a:xfrm>
            <a:off x="625475" y="2593975"/>
            <a:ext cx="381000" cy="1158875"/>
          </a:xfrm>
          <a:custGeom>
            <a:avLst/>
            <a:gdLst>
              <a:gd name="txL" fmla="*/ 0 w 134"/>
              <a:gd name="txT" fmla="*/ 0 h 393"/>
              <a:gd name="txR" fmla="*/ 134 w 134"/>
              <a:gd name="txB" fmla="*/ 393 h 393"/>
            </a:gdLst>
            <a:ahLst/>
            <a:cxnLst>
              <a:cxn ang="0">
                <a:pos x="24" y="112"/>
              </a:cxn>
              <a:cxn ang="0">
                <a:pos x="0" y="393"/>
              </a:cxn>
              <a:cxn ang="0">
                <a:pos x="134" y="0"/>
              </a:cxn>
              <a:cxn ang="0">
                <a:pos x="24" y="112"/>
              </a:cxn>
            </a:cxnLst>
            <a:rect l="txL" t="txT" r="txR" b="txB"/>
            <a:pathLst>
              <a:path w="134" h="393">
                <a:moveTo>
                  <a:pt x="24" y="112"/>
                </a:moveTo>
                <a:lnTo>
                  <a:pt x="0" y="393"/>
                </a:lnTo>
                <a:lnTo>
                  <a:pt x="134" y="0"/>
                </a:lnTo>
                <a:lnTo>
                  <a:pt x="24" y="112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4" name="Freeform 60"/>
          <p:cNvSpPr/>
          <p:nvPr/>
        </p:nvSpPr>
        <p:spPr>
          <a:xfrm>
            <a:off x="625475" y="1728788"/>
            <a:ext cx="381000" cy="1195387"/>
          </a:xfrm>
          <a:custGeom>
            <a:avLst/>
            <a:gdLst>
              <a:gd name="txL" fmla="*/ 0 w 134"/>
              <a:gd name="txT" fmla="*/ 0 h 406"/>
              <a:gd name="txR" fmla="*/ 134 w 134"/>
              <a:gd name="txB" fmla="*/ 406 h 406"/>
            </a:gdLst>
            <a:ahLst/>
            <a:cxnLst>
              <a:cxn ang="0">
                <a:pos x="0" y="0"/>
              </a:cxn>
              <a:cxn ang="0">
                <a:pos x="24" y="406"/>
              </a:cxn>
              <a:cxn ang="0">
                <a:pos x="134" y="294"/>
              </a:cxn>
              <a:cxn ang="0">
                <a:pos x="0" y="0"/>
              </a:cxn>
            </a:cxnLst>
            <a:rect l="txL" t="txT" r="txR" b="txB"/>
            <a:pathLst>
              <a:path w="134" h="406">
                <a:moveTo>
                  <a:pt x="0" y="0"/>
                </a:moveTo>
                <a:lnTo>
                  <a:pt x="24" y="406"/>
                </a:lnTo>
                <a:lnTo>
                  <a:pt x="134" y="294"/>
                </a:lnTo>
                <a:lnTo>
                  <a:pt x="0" y="0"/>
                </a:lnTo>
                <a:close/>
              </a:path>
            </a:pathLst>
          </a:custGeom>
          <a:solidFill>
            <a:srgbClr val="FE58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5" name="Freeform 61"/>
          <p:cNvSpPr/>
          <p:nvPr/>
        </p:nvSpPr>
        <p:spPr>
          <a:xfrm>
            <a:off x="0" y="2924175"/>
            <a:ext cx="693738" cy="828675"/>
          </a:xfrm>
          <a:custGeom>
            <a:avLst/>
            <a:gdLst>
              <a:gd name="txL" fmla="*/ 0 w 245"/>
              <a:gd name="txT" fmla="*/ 0 h 281"/>
              <a:gd name="txR" fmla="*/ 245 w 245"/>
              <a:gd name="txB" fmla="*/ 281 h 281"/>
            </a:gdLst>
            <a:ahLst/>
            <a:cxnLst>
              <a:cxn ang="0">
                <a:pos x="245" y="0"/>
              </a:cxn>
              <a:cxn ang="0">
                <a:pos x="0" y="125"/>
              </a:cxn>
              <a:cxn ang="0">
                <a:pos x="221" y="281"/>
              </a:cxn>
              <a:cxn ang="0">
                <a:pos x="245" y="0"/>
              </a:cxn>
            </a:cxnLst>
            <a:rect l="txL" t="txT" r="txR" b="txB"/>
            <a:pathLst>
              <a:path w="245" h="281">
                <a:moveTo>
                  <a:pt x="245" y="0"/>
                </a:moveTo>
                <a:lnTo>
                  <a:pt x="0" y="125"/>
                </a:lnTo>
                <a:lnTo>
                  <a:pt x="221" y="281"/>
                </a:lnTo>
                <a:lnTo>
                  <a:pt x="245" y="0"/>
                </a:lnTo>
                <a:close/>
              </a:path>
            </a:pathLst>
          </a:custGeom>
          <a:solidFill>
            <a:srgbClr val="FBB04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6" name="Freeform 62"/>
          <p:cNvSpPr/>
          <p:nvPr/>
        </p:nvSpPr>
        <p:spPr>
          <a:xfrm>
            <a:off x="0" y="1728788"/>
            <a:ext cx="693738" cy="1563687"/>
          </a:xfrm>
          <a:custGeom>
            <a:avLst/>
            <a:gdLst>
              <a:gd name="txL" fmla="*/ 0 w 245"/>
              <a:gd name="txT" fmla="*/ 0 h 531"/>
              <a:gd name="txR" fmla="*/ 245 w 245"/>
              <a:gd name="txB" fmla="*/ 531 h 531"/>
            </a:gdLst>
            <a:ahLst/>
            <a:cxnLst>
              <a:cxn ang="0">
                <a:pos x="221" y="0"/>
              </a:cxn>
              <a:cxn ang="0">
                <a:pos x="0" y="531"/>
              </a:cxn>
              <a:cxn ang="0">
                <a:pos x="245" y="406"/>
              </a:cxn>
              <a:cxn ang="0">
                <a:pos x="221" y="0"/>
              </a:cxn>
            </a:cxnLst>
            <a:rect l="txL" t="txT" r="txR" b="txB"/>
            <a:pathLst>
              <a:path w="245" h="531">
                <a:moveTo>
                  <a:pt x="221" y="0"/>
                </a:moveTo>
                <a:lnTo>
                  <a:pt x="0" y="531"/>
                </a:lnTo>
                <a:lnTo>
                  <a:pt x="245" y="406"/>
                </a:lnTo>
                <a:lnTo>
                  <a:pt x="221" y="0"/>
                </a:lnTo>
                <a:close/>
              </a:path>
            </a:pathLst>
          </a:custGeom>
          <a:solidFill>
            <a:srgbClr val="2F6F85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7" name="Freeform 77"/>
          <p:cNvSpPr/>
          <p:nvPr/>
        </p:nvSpPr>
        <p:spPr>
          <a:xfrm>
            <a:off x="0" y="3752850"/>
            <a:ext cx="1219200" cy="438150"/>
          </a:xfrm>
          <a:custGeom>
            <a:avLst/>
            <a:gdLst>
              <a:gd name="txL" fmla="*/ 0 w 430"/>
              <a:gd name="txT" fmla="*/ 0 h 149"/>
              <a:gd name="txR" fmla="*/ 430 w 430"/>
              <a:gd name="txB" fmla="*/ 149 h 149"/>
            </a:gdLst>
            <a:ahLst/>
            <a:cxnLst>
              <a:cxn ang="0">
                <a:pos x="0" y="149"/>
              </a:cxn>
              <a:cxn ang="0">
                <a:pos x="430" y="149"/>
              </a:cxn>
              <a:cxn ang="0">
                <a:pos x="221" y="0"/>
              </a:cxn>
              <a:cxn ang="0">
                <a:pos x="0" y="149"/>
              </a:cxn>
            </a:cxnLst>
            <a:rect l="txL" t="txT" r="txR" b="txB"/>
            <a:pathLst>
              <a:path w="430" h="149">
                <a:moveTo>
                  <a:pt x="0" y="149"/>
                </a:moveTo>
                <a:lnTo>
                  <a:pt x="430" y="149"/>
                </a:lnTo>
                <a:lnTo>
                  <a:pt x="221" y="0"/>
                </a:lnTo>
                <a:lnTo>
                  <a:pt x="0" y="149"/>
                </a:lnTo>
                <a:close/>
              </a:path>
            </a:pathLst>
          </a:custGeom>
          <a:solidFill>
            <a:srgbClr val="D1D844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8" name="Freeform 78"/>
          <p:cNvSpPr/>
          <p:nvPr/>
        </p:nvSpPr>
        <p:spPr>
          <a:xfrm>
            <a:off x="0" y="3292475"/>
            <a:ext cx="625475" cy="898525"/>
          </a:xfrm>
          <a:custGeom>
            <a:avLst/>
            <a:gdLst>
              <a:gd name="txL" fmla="*/ 0 w 221"/>
              <a:gd name="txT" fmla="*/ 0 h 305"/>
              <a:gd name="txR" fmla="*/ 221 w 221"/>
              <a:gd name="txB" fmla="*/ 305 h 305"/>
            </a:gdLst>
            <a:ahLst/>
            <a:cxnLst>
              <a:cxn ang="0">
                <a:pos x="0" y="0"/>
              </a:cxn>
              <a:cxn ang="0">
                <a:pos x="0" y="305"/>
              </a:cxn>
              <a:cxn ang="0">
                <a:pos x="221" y="156"/>
              </a:cxn>
              <a:cxn ang="0">
                <a:pos x="0" y="0"/>
              </a:cxn>
            </a:cxnLst>
            <a:rect l="txL" t="txT" r="txR" b="txB"/>
            <a:pathLst>
              <a:path w="221" h="305">
                <a:moveTo>
                  <a:pt x="0" y="0"/>
                </a:moveTo>
                <a:lnTo>
                  <a:pt x="0" y="305"/>
                </a:lnTo>
                <a:lnTo>
                  <a:pt x="221" y="156"/>
                </a:lnTo>
                <a:lnTo>
                  <a:pt x="0" y="0"/>
                </a:lnTo>
                <a:close/>
              </a:path>
            </a:pathLst>
          </a:custGeom>
          <a:solidFill>
            <a:srgbClr val="C102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9" name="Freeform 79"/>
          <p:cNvSpPr/>
          <p:nvPr/>
        </p:nvSpPr>
        <p:spPr>
          <a:xfrm>
            <a:off x="625475" y="1222375"/>
            <a:ext cx="139700" cy="506413"/>
          </a:xfrm>
          <a:custGeom>
            <a:avLst/>
            <a:gdLst>
              <a:gd name="txL" fmla="*/ 0 w 49"/>
              <a:gd name="txT" fmla="*/ 0 h 172"/>
              <a:gd name="txR" fmla="*/ 49 w 49"/>
              <a:gd name="txB" fmla="*/ 172 h 172"/>
            </a:gdLst>
            <a:ahLst/>
            <a:cxnLst>
              <a:cxn ang="0">
                <a:pos x="0" y="0"/>
              </a:cxn>
              <a:cxn ang="0">
                <a:pos x="0" y="172"/>
              </a:cxn>
              <a:cxn ang="0">
                <a:pos x="49" y="58"/>
              </a:cxn>
              <a:cxn ang="0">
                <a:pos x="0" y="0"/>
              </a:cxn>
            </a:cxnLst>
            <a:rect l="txL" t="txT" r="txR" b="txB"/>
            <a:pathLst>
              <a:path w="49" h="172">
                <a:moveTo>
                  <a:pt x="0" y="0"/>
                </a:moveTo>
                <a:lnTo>
                  <a:pt x="0" y="172"/>
                </a:lnTo>
                <a:lnTo>
                  <a:pt x="49" y="58"/>
                </a:lnTo>
                <a:lnTo>
                  <a:pt x="0" y="0"/>
                </a:lnTo>
                <a:close/>
              </a:path>
            </a:pathLst>
          </a:custGeom>
          <a:solidFill>
            <a:srgbClr val="2F6F85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0" name="Freeform 80"/>
          <p:cNvSpPr/>
          <p:nvPr/>
        </p:nvSpPr>
        <p:spPr>
          <a:xfrm>
            <a:off x="625475" y="1222375"/>
            <a:ext cx="139700" cy="506413"/>
          </a:xfrm>
          <a:custGeom>
            <a:avLst/>
            <a:gdLst>
              <a:gd name="txL" fmla="*/ 0 w 49"/>
              <a:gd name="txT" fmla="*/ 0 h 172"/>
              <a:gd name="txR" fmla="*/ 49 w 49"/>
              <a:gd name="txB" fmla="*/ 172 h 172"/>
            </a:gdLst>
            <a:ahLst/>
            <a:cxnLst>
              <a:cxn ang="0">
                <a:pos x="0" y="0"/>
              </a:cxn>
              <a:cxn ang="0">
                <a:pos x="0" y="172"/>
              </a:cxn>
              <a:cxn ang="0">
                <a:pos x="49" y="58"/>
              </a:cxn>
              <a:cxn ang="0">
                <a:pos x="0" y="0"/>
              </a:cxn>
            </a:cxnLst>
            <a:rect l="txL" t="txT" r="txR" b="txB"/>
            <a:pathLst>
              <a:path w="49" h="172">
                <a:moveTo>
                  <a:pt x="0" y="0"/>
                </a:moveTo>
                <a:lnTo>
                  <a:pt x="0" y="172"/>
                </a:lnTo>
                <a:lnTo>
                  <a:pt x="49" y="58"/>
                </a:lnTo>
                <a:lnTo>
                  <a:pt x="0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1" name="Freeform 81"/>
          <p:cNvSpPr/>
          <p:nvPr/>
        </p:nvSpPr>
        <p:spPr>
          <a:xfrm>
            <a:off x="625475" y="461963"/>
            <a:ext cx="209550" cy="931862"/>
          </a:xfrm>
          <a:custGeom>
            <a:avLst/>
            <a:gdLst>
              <a:gd name="txL" fmla="*/ 0 w 74"/>
              <a:gd name="txT" fmla="*/ 0 h 316"/>
              <a:gd name="txR" fmla="*/ 74 w 74"/>
              <a:gd name="txB" fmla="*/ 316 h 316"/>
            </a:gdLst>
            <a:ahLst/>
            <a:cxnLst>
              <a:cxn ang="0">
                <a:pos x="49" y="316"/>
              </a:cxn>
              <a:cxn ang="0">
                <a:pos x="74" y="0"/>
              </a:cxn>
              <a:cxn ang="0">
                <a:pos x="0" y="258"/>
              </a:cxn>
              <a:cxn ang="0">
                <a:pos x="49" y="316"/>
              </a:cxn>
            </a:cxnLst>
            <a:rect l="txL" t="txT" r="txR" b="txB"/>
            <a:pathLst>
              <a:path w="74" h="316">
                <a:moveTo>
                  <a:pt x="49" y="316"/>
                </a:moveTo>
                <a:lnTo>
                  <a:pt x="74" y="0"/>
                </a:lnTo>
                <a:lnTo>
                  <a:pt x="0" y="258"/>
                </a:lnTo>
                <a:lnTo>
                  <a:pt x="49" y="316"/>
                </a:lnTo>
                <a:close/>
              </a:path>
            </a:pathLst>
          </a:custGeom>
          <a:solidFill>
            <a:srgbClr val="FBB04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2" name="Freeform 82"/>
          <p:cNvSpPr/>
          <p:nvPr/>
        </p:nvSpPr>
        <p:spPr>
          <a:xfrm>
            <a:off x="625475" y="461963"/>
            <a:ext cx="209550" cy="931862"/>
          </a:xfrm>
          <a:custGeom>
            <a:avLst/>
            <a:gdLst>
              <a:gd name="txL" fmla="*/ 0 w 74"/>
              <a:gd name="txT" fmla="*/ 0 h 316"/>
              <a:gd name="txR" fmla="*/ 74 w 74"/>
              <a:gd name="txB" fmla="*/ 316 h 316"/>
            </a:gdLst>
            <a:ahLst/>
            <a:cxnLst>
              <a:cxn ang="0">
                <a:pos x="49" y="316"/>
              </a:cxn>
              <a:cxn ang="0">
                <a:pos x="74" y="0"/>
              </a:cxn>
              <a:cxn ang="0">
                <a:pos x="0" y="258"/>
              </a:cxn>
              <a:cxn ang="0">
                <a:pos x="49" y="316"/>
              </a:cxn>
            </a:cxnLst>
            <a:rect l="txL" t="txT" r="txR" b="txB"/>
            <a:pathLst>
              <a:path w="74" h="316">
                <a:moveTo>
                  <a:pt x="49" y="316"/>
                </a:moveTo>
                <a:lnTo>
                  <a:pt x="74" y="0"/>
                </a:lnTo>
                <a:lnTo>
                  <a:pt x="0" y="258"/>
                </a:lnTo>
                <a:lnTo>
                  <a:pt x="49" y="316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3" name="Freeform 86"/>
          <p:cNvSpPr/>
          <p:nvPr/>
        </p:nvSpPr>
        <p:spPr>
          <a:xfrm>
            <a:off x="765175" y="447675"/>
            <a:ext cx="520700" cy="946150"/>
          </a:xfrm>
          <a:custGeom>
            <a:avLst/>
            <a:gdLst>
              <a:gd name="txL" fmla="*/ 0 w 184"/>
              <a:gd name="txT" fmla="*/ 0 h 321"/>
              <a:gd name="txR" fmla="*/ 184 w 184"/>
              <a:gd name="txB" fmla="*/ 321 h 321"/>
            </a:gdLst>
            <a:ahLst/>
            <a:cxnLst>
              <a:cxn ang="0">
                <a:pos x="184" y="0"/>
              </a:cxn>
              <a:cxn ang="0">
                <a:pos x="25" y="5"/>
              </a:cxn>
              <a:cxn ang="0">
                <a:pos x="0" y="321"/>
              </a:cxn>
              <a:cxn ang="0">
                <a:pos x="184" y="0"/>
              </a:cxn>
            </a:cxnLst>
            <a:rect l="txL" t="txT" r="txR" b="txB"/>
            <a:pathLst>
              <a:path w="184" h="321">
                <a:moveTo>
                  <a:pt x="184" y="0"/>
                </a:moveTo>
                <a:lnTo>
                  <a:pt x="25" y="5"/>
                </a:lnTo>
                <a:lnTo>
                  <a:pt x="0" y="321"/>
                </a:lnTo>
                <a:lnTo>
                  <a:pt x="184" y="0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4" name="Freeform 100"/>
          <p:cNvSpPr/>
          <p:nvPr/>
        </p:nvSpPr>
        <p:spPr>
          <a:xfrm rot="10176898">
            <a:off x="582613" y="1209675"/>
            <a:ext cx="201612" cy="495300"/>
          </a:xfrm>
          <a:custGeom>
            <a:avLst/>
            <a:gdLst>
              <a:gd name="txL" fmla="*/ 0 w 105"/>
              <a:gd name="txT" fmla="*/ 0 h 274"/>
              <a:gd name="txR" fmla="*/ 105 w 105"/>
              <a:gd name="txB" fmla="*/ 274 h 274"/>
            </a:gdLst>
            <a:ahLst/>
            <a:cxnLst>
              <a:cxn ang="0">
                <a:pos x="61" y="274"/>
              </a:cxn>
              <a:cxn ang="0">
                <a:pos x="105" y="0"/>
              </a:cxn>
              <a:cxn ang="0">
                <a:pos x="0" y="152"/>
              </a:cxn>
              <a:cxn ang="0">
                <a:pos x="61" y="274"/>
              </a:cxn>
            </a:cxnLst>
            <a:rect l="txL" t="txT" r="txR" b="txB"/>
            <a:pathLst>
              <a:path w="105" h="274">
                <a:moveTo>
                  <a:pt x="61" y="274"/>
                </a:moveTo>
                <a:lnTo>
                  <a:pt x="105" y="0"/>
                </a:lnTo>
                <a:lnTo>
                  <a:pt x="0" y="152"/>
                </a:lnTo>
                <a:lnTo>
                  <a:pt x="61" y="274"/>
                </a:lnTo>
                <a:close/>
              </a:path>
            </a:pathLst>
          </a:custGeom>
          <a:solidFill>
            <a:srgbClr val="C102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5" name="Freeform 101"/>
          <p:cNvSpPr/>
          <p:nvPr/>
        </p:nvSpPr>
        <p:spPr>
          <a:xfrm>
            <a:off x="1285875" y="0"/>
            <a:ext cx="298450" cy="806450"/>
          </a:xfrm>
          <a:custGeom>
            <a:avLst/>
            <a:gdLst>
              <a:gd name="txL" fmla="*/ 0 w 105"/>
              <a:gd name="txT" fmla="*/ 0 h 274"/>
              <a:gd name="txR" fmla="*/ 105 w 105"/>
              <a:gd name="txB" fmla="*/ 274 h 274"/>
            </a:gdLst>
            <a:ahLst/>
            <a:cxnLst>
              <a:cxn ang="0">
                <a:pos x="61" y="274"/>
              </a:cxn>
              <a:cxn ang="0">
                <a:pos x="105" y="0"/>
              </a:cxn>
              <a:cxn ang="0">
                <a:pos x="0" y="152"/>
              </a:cxn>
              <a:cxn ang="0">
                <a:pos x="61" y="274"/>
              </a:cxn>
            </a:cxnLst>
            <a:rect l="txL" t="txT" r="txR" b="txB"/>
            <a:pathLst>
              <a:path w="105" h="274">
                <a:moveTo>
                  <a:pt x="61" y="274"/>
                </a:moveTo>
                <a:lnTo>
                  <a:pt x="105" y="0"/>
                </a:lnTo>
                <a:lnTo>
                  <a:pt x="0" y="152"/>
                </a:lnTo>
                <a:lnTo>
                  <a:pt x="61" y="274"/>
                </a:lnTo>
              </a:path>
            </a:pathLst>
          </a:custGeom>
          <a:noFill/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6" name="Freeform 102"/>
          <p:cNvSpPr/>
          <p:nvPr/>
        </p:nvSpPr>
        <p:spPr>
          <a:xfrm>
            <a:off x="1335088" y="-6350"/>
            <a:ext cx="738187" cy="454025"/>
          </a:xfrm>
          <a:custGeom>
            <a:avLst/>
            <a:gdLst>
              <a:gd name="txL" fmla="*/ 0 w 233"/>
              <a:gd name="txT" fmla="*/ 0 h 274"/>
              <a:gd name="txR" fmla="*/ 233 w 233"/>
              <a:gd name="txB" fmla="*/ 274 h 274"/>
            </a:gdLst>
            <a:ahLst/>
            <a:cxnLst>
              <a:cxn ang="0">
                <a:pos x="233" y="0"/>
              </a:cxn>
              <a:cxn ang="0">
                <a:pos x="44" y="0"/>
              </a:cxn>
              <a:cxn ang="0">
                <a:pos x="0" y="274"/>
              </a:cxn>
              <a:cxn ang="0">
                <a:pos x="233" y="0"/>
              </a:cxn>
            </a:cxnLst>
            <a:rect l="txL" t="txT" r="txR" b="txB"/>
            <a:pathLst>
              <a:path w="233" h="274">
                <a:moveTo>
                  <a:pt x="233" y="0"/>
                </a:moveTo>
                <a:lnTo>
                  <a:pt x="44" y="0"/>
                </a:lnTo>
                <a:lnTo>
                  <a:pt x="0" y="274"/>
                </a:lnTo>
                <a:lnTo>
                  <a:pt x="233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7" name="Freeform 104"/>
          <p:cNvSpPr/>
          <p:nvPr/>
        </p:nvSpPr>
        <p:spPr>
          <a:xfrm>
            <a:off x="419100" y="0"/>
            <a:ext cx="569913" cy="215900"/>
          </a:xfrm>
          <a:custGeom>
            <a:avLst/>
            <a:gdLst>
              <a:gd name="txL" fmla="*/ 0 w 201"/>
              <a:gd name="txT" fmla="*/ 0 h 73"/>
              <a:gd name="txR" fmla="*/ 201 w 201"/>
              <a:gd name="txB" fmla="*/ 73 h 73"/>
            </a:gdLst>
            <a:ahLst/>
            <a:cxnLst>
              <a:cxn ang="0">
                <a:pos x="201" y="0"/>
              </a:cxn>
              <a:cxn ang="0">
                <a:pos x="0" y="0"/>
              </a:cxn>
              <a:cxn ang="0">
                <a:pos x="0" y="73"/>
              </a:cxn>
              <a:cxn ang="0">
                <a:pos x="201" y="0"/>
              </a:cxn>
            </a:cxnLst>
            <a:rect l="txL" t="txT" r="txR" b="txB"/>
            <a:pathLst>
              <a:path w="201" h="73">
                <a:moveTo>
                  <a:pt x="201" y="0"/>
                </a:moveTo>
                <a:lnTo>
                  <a:pt x="0" y="0"/>
                </a:lnTo>
                <a:lnTo>
                  <a:pt x="0" y="73"/>
                </a:lnTo>
                <a:lnTo>
                  <a:pt x="201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8" name="Freeform 105"/>
          <p:cNvSpPr/>
          <p:nvPr/>
        </p:nvSpPr>
        <p:spPr>
          <a:xfrm>
            <a:off x="419100" y="0"/>
            <a:ext cx="569913" cy="461963"/>
          </a:xfrm>
          <a:custGeom>
            <a:avLst/>
            <a:gdLst>
              <a:gd name="txL" fmla="*/ 0 w 201"/>
              <a:gd name="txT" fmla="*/ 0 h 157"/>
              <a:gd name="txR" fmla="*/ 201 w 201"/>
              <a:gd name="txB" fmla="*/ 157 h 157"/>
            </a:gdLst>
            <a:ahLst/>
            <a:cxnLst>
              <a:cxn ang="0">
                <a:pos x="147" y="157"/>
              </a:cxn>
              <a:cxn ang="0">
                <a:pos x="201" y="0"/>
              </a:cxn>
              <a:cxn ang="0">
                <a:pos x="0" y="73"/>
              </a:cxn>
              <a:cxn ang="0">
                <a:pos x="147" y="157"/>
              </a:cxn>
            </a:cxnLst>
            <a:rect l="txL" t="txT" r="txR" b="txB"/>
            <a:pathLst>
              <a:path w="201" h="157">
                <a:moveTo>
                  <a:pt x="147" y="157"/>
                </a:moveTo>
                <a:lnTo>
                  <a:pt x="201" y="0"/>
                </a:lnTo>
                <a:lnTo>
                  <a:pt x="0" y="73"/>
                </a:lnTo>
                <a:lnTo>
                  <a:pt x="147" y="157"/>
                </a:lnTo>
                <a:close/>
              </a:path>
            </a:pathLst>
          </a:custGeom>
          <a:solidFill>
            <a:srgbClr val="FE58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29" name="Freeform 106"/>
          <p:cNvSpPr/>
          <p:nvPr/>
        </p:nvSpPr>
        <p:spPr>
          <a:xfrm>
            <a:off x="835025" y="0"/>
            <a:ext cx="450850" cy="461963"/>
          </a:xfrm>
          <a:custGeom>
            <a:avLst/>
            <a:gdLst>
              <a:gd name="txL" fmla="*/ 0 w 159"/>
              <a:gd name="txT" fmla="*/ 0 h 157"/>
              <a:gd name="txR" fmla="*/ 159 w 159"/>
              <a:gd name="txB" fmla="*/ 157 h 157"/>
            </a:gdLst>
            <a:ahLst/>
            <a:cxnLst>
              <a:cxn ang="0">
                <a:pos x="159" y="152"/>
              </a:cxn>
              <a:cxn ang="0">
                <a:pos x="54" y="0"/>
              </a:cxn>
              <a:cxn ang="0">
                <a:pos x="0" y="157"/>
              </a:cxn>
              <a:cxn ang="0">
                <a:pos x="159" y="152"/>
              </a:cxn>
            </a:cxnLst>
            <a:rect l="txL" t="txT" r="txR" b="txB"/>
            <a:pathLst>
              <a:path w="159" h="157">
                <a:moveTo>
                  <a:pt x="159" y="152"/>
                </a:moveTo>
                <a:lnTo>
                  <a:pt x="54" y="0"/>
                </a:lnTo>
                <a:lnTo>
                  <a:pt x="0" y="157"/>
                </a:lnTo>
                <a:lnTo>
                  <a:pt x="159" y="152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0" name="Freeform 109"/>
          <p:cNvSpPr/>
          <p:nvPr/>
        </p:nvSpPr>
        <p:spPr>
          <a:xfrm rot="2479272">
            <a:off x="727075" y="5389563"/>
            <a:ext cx="857250" cy="206375"/>
          </a:xfrm>
          <a:custGeom>
            <a:avLst/>
            <a:gdLst>
              <a:gd name="txL" fmla="*/ 0 w 11059"/>
              <a:gd name="txT" fmla="*/ 0 h 10506"/>
              <a:gd name="txR" fmla="*/ 11059 w 11059"/>
              <a:gd name="txB" fmla="*/ 10506 h 10506"/>
            </a:gdLst>
            <a:ahLst/>
            <a:cxnLst>
              <a:cxn ang="0">
                <a:pos x="4043" y="0"/>
              </a:cxn>
              <a:cxn ang="0">
                <a:pos x="0" y="10506"/>
              </a:cxn>
              <a:cxn ang="0">
                <a:pos x="11059" y="9745"/>
              </a:cxn>
              <a:cxn ang="0">
                <a:pos x="4043" y="0"/>
              </a:cxn>
            </a:cxnLst>
            <a:rect l="txL" t="txT" r="txR" b="txB"/>
            <a:pathLst>
              <a:path w="11059" h="10506">
                <a:moveTo>
                  <a:pt x="4043" y="0"/>
                </a:moveTo>
                <a:lnTo>
                  <a:pt x="0" y="10506"/>
                </a:lnTo>
                <a:lnTo>
                  <a:pt x="11059" y="9745"/>
                </a:lnTo>
                <a:lnTo>
                  <a:pt x="4043" y="0"/>
                </a:lnTo>
                <a:close/>
              </a:path>
            </a:pathLst>
          </a:custGeom>
          <a:solidFill>
            <a:srgbClr val="D1D844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1" name="Freeform 112"/>
          <p:cNvSpPr/>
          <p:nvPr/>
        </p:nvSpPr>
        <p:spPr>
          <a:xfrm rot="1563108">
            <a:off x="-314325" y="5038725"/>
            <a:ext cx="742950" cy="1743075"/>
          </a:xfrm>
          <a:custGeom>
            <a:avLst/>
            <a:gdLst>
              <a:gd name="txL" fmla="*/ 0 w 49"/>
              <a:gd name="txT" fmla="*/ 0 h 849"/>
              <a:gd name="txR" fmla="*/ 49 w 49"/>
              <a:gd name="txB" fmla="*/ 849 h 849"/>
            </a:gdLst>
            <a:ahLst/>
            <a:cxnLst>
              <a:cxn ang="0">
                <a:pos x="49" y="0"/>
              </a:cxn>
              <a:cxn ang="0">
                <a:pos x="49" y="849"/>
              </a:cxn>
              <a:cxn ang="0">
                <a:pos x="0" y="110"/>
              </a:cxn>
              <a:cxn ang="0">
                <a:pos x="49" y="0"/>
              </a:cxn>
            </a:cxnLst>
            <a:rect l="txL" t="txT" r="txR" b="txB"/>
            <a:pathLst>
              <a:path w="49" h="849">
                <a:moveTo>
                  <a:pt x="49" y="0"/>
                </a:moveTo>
                <a:lnTo>
                  <a:pt x="49" y="849"/>
                </a:lnTo>
                <a:lnTo>
                  <a:pt x="0" y="110"/>
                </a:lnTo>
                <a:lnTo>
                  <a:pt x="49" y="0"/>
                </a:lnTo>
                <a:close/>
              </a:path>
            </a:pathLst>
          </a:custGeom>
          <a:solidFill>
            <a:srgbClr val="C102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2" name="Freeform 50"/>
          <p:cNvSpPr/>
          <p:nvPr/>
        </p:nvSpPr>
        <p:spPr>
          <a:xfrm rot="7101334">
            <a:off x="285750" y="3678238"/>
            <a:ext cx="627063" cy="1066800"/>
          </a:xfrm>
          <a:custGeom>
            <a:avLst/>
            <a:gdLst>
              <a:gd name="txL" fmla="*/ 0 w 246"/>
              <a:gd name="txT" fmla="*/ 0 h 392"/>
              <a:gd name="txR" fmla="*/ 246 w 246"/>
              <a:gd name="txB" fmla="*/ 392 h 392"/>
            </a:gdLst>
            <a:ahLst/>
            <a:cxnLst>
              <a:cxn ang="0">
                <a:pos x="0" y="0"/>
              </a:cxn>
              <a:cxn ang="0">
                <a:pos x="222" y="392"/>
              </a:cxn>
              <a:cxn ang="0">
                <a:pos x="246" y="42"/>
              </a:cxn>
              <a:cxn ang="0">
                <a:pos x="0" y="0"/>
              </a:cxn>
            </a:cxnLst>
            <a:rect l="txL" t="txT" r="txR" b="txB"/>
            <a:pathLst>
              <a:path w="246" h="392">
                <a:moveTo>
                  <a:pt x="0" y="0"/>
                </a:moveTo>
                <a:lnTo>
                  <a:pt x="222" y="392"/>
                </a:lnTo>
                <a:lnTo>
                  <a:pt x="246" y="42"/>
                </a:lnTo>
                <a:lnTo>
                  <a:pt x="0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3" name="Freeform 24"/>
          <p:cNvSpPr/>
          <p:nvPr/>
        </p:nvSpPr>
        <p:spPr>
          <a:xfrm rot="4461826">
            <a:off x="-161925" y="4138613"/>
            <a:ext cx="946150" cy="911225"/>
          </a:xfrm>
          <a:custGeom>
            <a:avLst/>
            <a:gdLst>
              <a:gd name="txL" fmla="*/ 0 w 10125"/>
              <a:gd name="txT" fmla="*/ 0 h 10766"/>
              <a:gd name="txR" fmla="*/ 10125 w 10125"/>
              <a:gd name="txB" fmla="*/ 10766 h 10766"/>
            </a:gdLst>
            <a:ahLst/>
            <a:cxnLst>
              <a:cxn ang="0">
                <a:pos x="0" y="7609"/>
              </a:cxn>
              <a:cxn ang="0">
                <a:pos x="10125" y="10766"/>
              </a:cxn>
              <a:cxn ang="0">
                <a:pos x="7461" y="0"/>
              </a:cxn>
              <a:cxn ang="0">
                <a:pos x="0" y="7609"/>
              </a:cxn>
            </a:cxnLst>
            <a:rect l="txL" t="txT" r="txR" b="txB"/>
            <a:pathLst>
              <a:path w="10125" h="10766">
                <a:moveTo>
                  <a:pt x="0" y="7609"/>
                </a:moveTo>
                <a:lnTo>
                  <a:pt x="10125" y="10766"/>
                </a:lnTo>
                <a:lnTo>
                  <a:pt x="7461" y="0"/>
                </a:lnTo>
                <a:lnTo>
                  <a:pt x="0" y="7609"/>
                </a:lnTo>
                <a:close/>
              </a:path>
            </a:pathLst>
          </a:custGeom>
          <a:solidFill>
            <a:srgbClr val="D1D844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4" name="Freeform 74"/>
          <p:cNvSpPr/>
          <p:nvPr/>
        </p:nvSpPr>
        <p:spPr>
          <a:xfrm rot="12620848">
            <a:off x="358775" y="5419725"/>
            <a:ext cx="844550" cy="1379538"/>
          </a:xfrm>
          <a:custGeom>
            <a:avLst/>
            <a:gdLst>
              <a:gd name="txL" fmla="*/ 0 w 269"/>
              <a:gd name="txT" fmla="*/ 0 h 833"/>
              <a:gd name="txR" fmla="*/ 269 w 269"/>
              <a:gd name="txB" fmla="*/ 833 h 833"/>
            </a:gdLst>
            <a:ahLst/>
            <a:cxnLst>
              <a:cxn ang="0">
                <a:pos x="269" y="833"/>
              </a:cxn>
              <a:cxn ang="0">
                <a:pos x="232" y="0"/>
              </a:cxn>
              <a:cxn ang="0">
                <a:pos x="0" y="745"/>
              </a:cxn>
              <a:cxn ang="0">
                <a:pos x="269" y="833"/>
              </a:cxn>
            </a:cxnLst>
            <a:rect l="txL" t="txT" r="txR" b="txB"/>
            <a:pathLst>
              <a:path w="269" h="833">
                <a:moveTo>
                  <a:pt x="269" y="833"/>
                </a:moveTo>
                <a:lnTo>
                  <a:pt x="232" y="0"/>
                </a:lnTo>
                <a:lnTo>
                  <a:pt x="0" y="745"/>
                </a:lnTo>
                <a:lnTo>
                  <a:pt x="269" y="833"/>
                </a:lnTo>
                <a:close/>
              </a:path>
            </a:pathLst>
          </a:custGeom>
          <a:solidFill>
            <a:srgbClr val="FE58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5" name="Freeform 22"/>
          <p:cNvSpPr/>
          <p:nvPr/>
        </p:nvSpPr>
        <p:spPr>
          <a:xfrm rot="1177936">
            <a:off x="79375" y="4651375"/>
            <a:ext cx="1128713" cy="735013"/>
          </a:xfrm>
          <a:custGeom>
            <a:avLst/>
            <a:gdLst>
              <a:gd name="txL" fmla="*/ 0 w 9226"/>
              <a:gd name="txT" fmla="*/ 0 h 10000"/>
              <a:gd name="txR" fmla="*/ 9226 w 9226"/>
              <a:gd name="txB" fmla="*/ 10000 h 10000"/>
            </a:gdLst>
            <a:ahLst/>
            <a:cxnLst>
              <a:cxn ang="0">
                <a:pos x="5017" y="0"/>
              </a:cxn>
              <a:cxn ang="0">
                <a:pos x="0" y="10000"/>
              </a:cxn>
              <a:cxn ang="0">
                <a:pos x="9226" y="6876"/>
              </a:cxn>
              <a:cxn ang="0">
                <a:pos x="5017" y="0"/>
              </a:cxn>
            </a:cxnLst>
            <a:rect l="txL" t="txT" r="txR" b="txB"/>
            <a:pathLst>
              <a:path w="9226" h="10000">
                <a:moveTo>
                  <a:pt x="5017" y="0"/>
                </a:moveTo>
                <a:lnTo>
                  <a:pt x="0" y="10000"/>
                </a:lnTo>
                <a:lnTo>
                  <a:pt x="9226" y="6876"/>
                </a:lnTo>
                <a:lnTo>
                  <a:pt x="5017" y="0"/>
                </a:lnTo>
                <a:close/>
              </a:path>
            </a:pathLst>
          </a:custGeom>
          <a:solidFill>
            <a:srgbClr val="FBB04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6" name="Freeform 26"/>
          <p:cNvSpPr/>
          <p:nvPr/>
        </p:nvSpPr>
        <p:spPr>
          <a:xfrm rot="15814440">
            <a:off x="544513" y="5873750"/>
            <a:ext cx="900112" cy="958850"/>
          </a:xfrm>
          <a:custGeom>
            <a:avLst/>
            <a:gdLst>
              <a:gd name="txL" fmla="*/ 0 w 254"/>
              <a:gd name="txT" fmla="*/ 0 h 110"/>
              <a:gd name="txR" fmla="*/ 254 w 254"/>
              <a:gd name="txB" fmla="*/ 110 h 110"/>
            </a:gdLst>
            <a:ahLst/>
            <a:cxnLst>
              <a:cxn ang="0">
                <a:pos x="142" y="0"/>
              </a:cxn>
              <a:cxn ang="0">
                <a:pos x="0" y="0"/>
              </a:cxn>
              <a:cxn ang="0">
                <a:pos x="254" y="110"/>
              </a:cxn>
              <a:cxn ang="0">
                <a:pos x="142" y="0"/>
              </a:cxn>
            </a:cxnLst>
            <a:rect l="txL" t="txT" r="txR" b="txB"/>
            <a:pathLst>
              <a:path w="254" h="110">
                <a:moveTo>
                  <a:pt x="142" y="0"/>
                </a:moveTo>
                <a:lnTo>
                  <a:pt x="0" y="0"/>
                </a:lnTo>
                <a:lnTo>
                  <a:pt x="254" y="110"/>
                </a:lnTo>
                <a:lnTo>
                  <a:pt x="142" y="0"/>
                </a:lnTo>
                <a:close/>
              </a:path>
            </a:pathLst>
          </a:custGeom>
          <a:solidFill>
            <a:srgbClr val="07AFB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7" name="Freeform 57"/>
          <p:cNvSpPr/>
          <p:nvPr/>
        </p:nvSpPr>
        <p:spPr>
          <a:xfrm rot="12729948">
            <a:off x="212725" y="6361113"/>
            <a:ext cx="501650" cy="392112"/>
          </a:xfrm>
          <a:custGeom>
            <a:avLst/>
            <a:gdLst>
              <a:gd name="txL" fmla="*/ 0 w 9903"/>
              <a:gd name="txT" fmla="*/ 0 h 10836"/>
              <a:gd name="txR" fmla="*/ 9903 w 9903"/>
              <a:gd name="txB" fmla="*/ 10836 h 10836"/>
            </a:gdLst>
            <a:ahLst/>
            <a:cxnLst>
              <a:cxn ang="0">
                <a:pos x="9903" y="1022"/>
              </a:cxn>
              <a:cxn ang="0">
                <a:pos x="0" y="0"/>
              </a:cxn>
              <a:cxn ang="0">
                <a:pos x="6220" y="10836"/>
              </a:cxn>
              <a:cxn ang="0">
                <a:pos x="9903" y="1022"/>
              </a:cxn>
            </a:cxnLst>
            <a:rect l="txL" t="txT" r="txR" b="txB"/>
            <a:pathLst>
              <a:path w="9903" h="10836">
                <a:moveTo>
                  <a:pt x="9903" y="1022"/>
                </a:moveTo>
                <a:lnTo>
                  <a:pt x="0" y="0"/>
                </a:lnTo>
                <a:lnTo>
                  <a:pt x="6220" y="10836"/>
                </a:lnTo>
                <a:lnTo>
                  <a:pt x="9903" y="1022"/>
                </a:lnTo>
                <a:close/>
              </a:path>
            </a:pathLst>
          </a:custGeom>
          <a:solidFill>
            <a:srgbClr val="D1D844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38" name="Freeform 72"/>
          <p:cNvSpPr/>
          <p:nvPr/>
        </p:nvSpPr>
        <p:spPr>
          <a:xfrm rot="7760843">
            <a:off x="76200" y="6573838"/>
            <a:ext cx="369888" cy="522287"/>
          </a:xfrm>
          <a:custGeom>
            <a:avLst/>
            <a:gdLst>
              <a:gd name="txL" fmla="*/ 0 w 10000"/>
              <a:gd name="txT" fmla="*/ 0 h 10000"/>
              <a:gd name="txR" fmla="*/ 10000 w 10000"/>
              <a:gd name="txB" fmla="*/ 10000 h 10000"/>
            </a:gdLst>
            <a:ahLst/>
            <a:cxnLst>
              <a:cxn ang="0">
                <a:pos x="10000" y="8494"/>
              </a:cxn>
              <a:cxn ang="0">
                <a:pos x="0" y="0"/>
              </a:cxn>
              <a:cxn ang="0">
                <a:pos x="814" y="10000"/>
              </a:cxn>
              <a:cxn ang="0">
                <a:pos x="10000" y="8494"/>
              </a:cxn>
            </a:cxnLst>
            <a:rect l="txL" t="txT" r="txR" b="txB"/>
            <a:pathLst>
              <a:path w="10000" h="10000">
                <a:moveTo>
                  <a:pt x="10000" y="8494"/>
                </a:moveTo>
                <a:lnTo>
                  <a:pt x="0" y="0"/>
                </a:lnTo>
                <a:cubicBezTo>
                  <a:pt x="357" y="3383"/>
                  <a:pt x="615" y="6466"/>
                  <a:pt x="814" y="10000"/>
                </a:cubicBezTo>
                <a:lnTo>
                  <a:pt x="10000" y="8494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4139" name="组合 4138"/>
          <p:cNvGrpSpPr/>
          <p:nvPr/>
        </p:nvGrpSpPr>
        <p:grpSpPr>
          <a:xfrm>
            <a:off x="-6916737" y="-3800475"/>
            <a:ext cx="6832600" cy="2257425"/>
            <a:chOff x="0" y="0"/>
            <a:chExt cx="4304" cy="1422"/>
          </a:xfrm>
        </p:grpSpPr>
        <p:sp>
          <p:nvSpPr>
            <p:cNvPr id="4140" name="Rectangle 5"/>
            <p:cNvSpPr/>
            <p:nvPr/>
          </p:nvSpPr>
          <p:spPr>
            <a:xfrm>
              <a:off x="1" y="0"/>
              <a:ext cx="4303" cy="1422"/>
            </a:xfrm>
            <a:prstGeom prst="rect">
              <a:avLst/>
            </a:prstGeom>
            <a:solidFill>
              <a:srgbClr val="E8E3DD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1" name="Rectangle 6"/>
            <p:cNvSpPr/>
            <p:nvPr/>
          </p:nvSpPr>
          <p:spPr>
            <a:xfrm>
              <a:off x="1" y="0"/>
              <a:ext cx="4303" cy="14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2" name="Freeform 7"/>
            <p:cNvSpPr/>
            <p:nvPr/>
          </p:nvSpPr>
          <p:spPr>
            <a:xfrm>
              <a:off x="1240" y="0"/>
              <a:ext cx="293" cy="664"/>
            </a:xfrm>
            <a:custGeom>
              <a:avLst/>
              <a:gdLst>
                <a:gd name="txL" fmla="*/ 0 w 293"/>
                <a:gd name="txT" fmla="*/ 0 h 664"/>
                <a:gd name="txR" fmla="*/ 293 w 293"/>
                <a:gd name="txB" fmla="*/ 664 h 664"/>
              </a:gdLst>
              <a:ahLst/>
              <a:cxnLst>
                <a:cxn ang="0">
                  <a:pos x="0" y="0"/>
                </a:cxn>
                <a:cxn ang="0">
                  <a:pos x="293" y="664"/>
                </a:cxn>
                <a:cxn ang="0">
                  <a:pos x="110" y="0"/>
                </a:cxn>
                <a:cxn ang="0">
                  <a:pos x="0" y="0"/>
                </a:cxn>
              </a:cxnLst>
              <a:rect l="txL" t="txT" r="txR" b="txB"/>
              <a:pathLst>
                <a:path w="293" h="664">
                  <a:moveTo>
                    <a:pt x="0" y="0"/>
                  </a:moveTo>
                  <a:lnTo>
                    <a:pt x="293" y="664"/>
                  </a:lnTo>
                  <a:lnTo>
                    <a:pt x="1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3" name="Freeform 8"/>
            <p:cNvSpPr/>
            <p:nvPr/>
          </p:nvSpPr>
          <p:spPr>
            <a:xfrm>
              <a:off x="1240" y="0"/>
              <a:ext cx="293" cy="664"/>
            </a:xfrm>
            <a:custGeom>
              <a:avLst/>
              <a:gdLst>
                <a:gd name="txL" fmla="*/ 0 w 293"/>
                <a:gd name="txT" fmla="*/ 0 h 664"/>
                <a:gd name="txR" fmla="*/ 293 w 293"/>
                <a:gd name="txB" fmla="*/ 664 h 664"/>
              </a:gdLst>
              <a:ahLst/>
              <a:cxnLst>
                <a:cxn ang="0">
                  <a:pos x="0" y="0"/>
                </a:cxn>
                <a:cxn ang="0">
                  <a:pos x="293" y="664"/>
                </a:cxn>
                <a:cxn ang="0">
                  <a:pos x="110" y="0"/>
                </a:cxn>
                <a:cxn ang="0">
                  <a:pos x="0" y="0"/>
                </a:cxn>
              </a:cxnLst>
              <a:rect l="txL" t="txT" r="txR" b="txB"/>
              <a:pathLst>
                <a:path w="293" h="664">
                  <a:moveTo>
                    <a:pt x="0" y="0"/>
                  </a:moveTo>
                  <a:lnTo>
                    <a:pt x="293" y="664"/>
                  </a:lnTo>
                  <a:lnTo>
                    <a:pt x="11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4" name="Freeform 9"/>
            <p:cNvSpPr/>
            <p:nvPr/>
          </p:nvSpPr>
          <p:spPr>
            <a:xfrm>
              <a:off x="1532" y="660"/>
              <a:ext cx="339" cy="762"/>
            </a:xfrm>
            <a:custGeom>
              <a:avLst/>
              <a:gdLst>
                <a:gd name="txL" fmla="*/ 0 w 339"/>
                <a:gd name="txT" fmla="*/ 0 h 762"/>
                <a:gd name="txR" fmla="*/ 339 w 339"/>
                <a:gd name="txB" fmla="*/ 762 h 762"/>
              </a:gdLst>
              <a:ahLst/>
              <a:cxnLst>
                <a:cxn ang="0">
                  <a:pos x="339" y="762"/>
                </a:cxn>
                <a:cxn ang="0">
                  <a:pos x="0" y="0"/>
                </a:cxn>
                <a:cxn ang="0">
                  <a:pos x="211" y="762"/>
                </a:cxn>
                <a:cxn ang="0">
                  <a:pos x="339" y="762"/>
                </a:cxn>
              </a:cxnLst>
              <a:rect l="txL" t="txT" r="txR" b="txB"/>
              <a:pathLst>
                <a:path w="339" h="762">
                  <a:moveTo>
                    <a:pt x="339" y="762"/>
                  </a:moveTo>
                  <a:lnTo>
                    <a:pt x="0" y="0"/>
                  </a:lnTo>
                  <a:lnTo>
                    <a:pt x="211" y="762"/>
                  </a:lnTo>
                  <a:lnTo>
                    <a:pt x="339" y="762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5" name="Freeform 10"/>
            <p:cNvSpPr/>
            <p:nvPr/>
          </p:nvSpPr>
          <p:spPr>
            <a:xfrm>
              <a:off x="1532" y="660"/>
              <a:ext cx="339" cy="762"/>
            </a:xfrm>
            <a:custGeom>
              <a:avLst/>
              <a:gdLst>
                <a:gd name="txL" fmla="*/ 0 w 339"/>
                <a:gd name="txT" fmla="*/ 0 h 762"/>
                <a:gd name="txR" fmla="*/ 339 w 339"/>
                <a:gd name="txB" fmla="*/ 762 h 762"/>
              </a:gdLst>
              <a:ahLst/>
              <a:cxnLst>
                <a:cxn ang="0">
                  <a:pos x="339" y="762"/>
                </a:cxn>
                <a:cxn ang="0">
                  <a:pos x="0" y="0"/>
                </a:cxn>
                <a:cxn ang="0">
                  <a:pos x="211" y="762"/>
                </a:cxn>
                <a:cxn ang="0">
                  <a:pos x="339" y="762"/>
                </a:cxn>
              </a:cxnLst>
              <a:rect l="txL" t="txT" r="txR" b="txB"/>
              <a:pathLst>
                <a:path w="339" h="762">
                  <a:moveTo>
                    <a:pt x="339" y="762"/>
                  </a:moveTo>
                  <a:lnTo>
                    <a:pt x="0" y="0"/>
                  </a:lnTo>
                  <a:lnTo>
                    <a:pt x="211" y="762"/>
                  </a:lnTo>
                  <a:lnTo>
                    <a:pt x="339" y="762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6" name="Freeform 11"/>
            <p:cNvSpPr/>
            <p:nvPr/>
          </p:nvSpPr>
          <p:spPr>
            <a:xfrm>
              <a:off x="1532" y="0"/>
              <a:ext cx="294" cy="664"/>
            </a:xfrm>
            <a:custGeom>
              <a:avLst/>
              <a:gdLst>
                <a:gd name="txL" fmla="*/ 0 w 294"/>
                <a:gd name="txT" fmla="*/ 0 h 664"/>
                <a:gd name="txR" fmla="*/ 294 w 294"/>
                <a:gd name="txB" fmla="*/ 664 h 664"/>
              </a:gdLst>
              <a:ahLst/>
              <a:cxnLst>
                <a:cxn ang="0">
                  <a:pos x="184" y="0"/>
                </a:cxn>
                <a:cxn ang="0">
                  <a:pos x="0" y="664"/>
                </a:cxn>
                <a:cxn ang="0">
                  <a:pos x="294" y="0"/>
                </a:cxn>
                <a:cxn ang="0">
                  <a:pos x="184" y="0"/>
                </a:cxn>
              </a:cxnLst>
              <a:rect l="txL" t="txT" r="txR" b="txB"/>
              <a:pathLst>
                <a:path w="294" h="664">
                  <a:moveTo>
                    <a:pt x="184" y="0"/>
                  </a:moveTo>
                  <a:lnTo>
                    <a:pt x="0" y="664"/>
                  </a:lnTo>
                  <a:lnTo>
                    <a:pt x="294" y="0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7" name="Freeform 12"/>
            <p:cNvSpPr/>
            <p:nvPr/>
          </p:nvSpPr>
          <p:spPr>
            <a:xfrm>
              <a:off x="1532" y="0"/>
              <a:ext cx="294" cy="664"/>
            </a:xfrm>
            <a:custGeom>
              <a:avLst/>
              <a:gdLst>
                <a:gd name="txL" fmla="*/ 0 w 294"/>
                <a:gd name="txT" fmla="*/ 0 h 664"/>
                <a:gd name="txR" fmla="*/ 294 w 294"/>
                <a:gd name="txB" fmla="*/ 664 h 664"/>
              </a:gdLst>
              <a:ahLst/>
              <a:cxnLst>
                <a:cxn ang="0">
                  <a:pos x="184" y="0"/>
                </a:cxn>
                <a:cxn ang="0">
                  <a:pos x="0" y="664"/>
                </a:cxn>
                <a:cxn ang="0">
                  <a:pos x="294" y="0"/>
                </a:cxn>
                <a:cxn ang="0">
                  <a:pos x="184" y="0"/>
                </a:cxn>
              </a:cxnLst>
              <a:rect l="txL" t="txT" r="txR" b="txB"/>
              <a:pathLst>
                <a:path w="294" h="664">
                  <a:moveTo>
                    <a:pt x="184" y="0"/>
                  </a:moveTo>
                  <a:lnTo>
                    <a:pt x="0" y="664"/>
                  </a:lnTo>
                  <a:lnTo>
                    <a:pt x="294" y="0"/>
                  </a:lnTo>
                  <a:lnTo>
                    <a:pt x="184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8" name="Freeform 13"/>
            <p:cNvSpPr/>
            <p:nvPr/>
          </p:nvSpPr>
          <p:spPr>
            <a:xfrm>
              <a:off x="1195" y="660"/>
              <a:ext cx="338" cy="762"/>
            </a:xfrm>
            <a:custGeom>
              <a:avLst/>
              <a:gdLst>
                <a:gd name="txL" fmla="*/ 0 w 338"/>
                <a:gd name="txT" fmla="*/ 0 h 762"/>
                <a:gd name="txR" fmla="*/ 338 w 338"/>
                <a:gd name="txB" fmla="*/ 762 h 762"/>
              </a:gdLst>
              <a:ahLst/>
              <a:cxnLst>
                <a:cxn ang="0">
                  <a:pos x="128" y="762"/>
                </a:cxn>
                <a:cxn ang="0">
                  <a:pos x="338" y="0"/>
                </a:cxn>
                <a:cxn ang="0">
                  <a:pos x="0" y="762"/>
                </a:cxn>
                <a:cxn ang="0">
                  <a:pos x="128" y="762"/>
                </a:cxn>
              </a:cxnLst>
              <a:rect l="txL" t="txT" r="txR" b="txB"/>
              <a:pathLst>
                <a:path w="338" h="762">
                  <a:moveTo>
                    <a:pt x="128" y="762"/>
                  </a:moveTo>
                  <a:lnTo>
                    <a:pt x="338" y="0"/>
                  </a:lnTo>
                  <a:lnTo>
                    <a:pt x="0" y="762"/>
                  </a:lnTo>
                  <a:lnTo>
                    <a:pt x="128" y="762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49" name="Freeform 14"/>
            <p:cNvSpPr/>
            <p:nvPr/>
          </p:nvSpPr>
          <p:spPr>
            <a:xfrm>
              <a:off x="1195" y="660"/>
              <a:ext cx="338" cy="762"/>
            </a:xfrm>
            <a:custGeom>
              <a:avLst/>
              <a:gdLst>
                <a:gd name="txL" fmla="*/ 0 w 338"/>
                <a:gd name="txT" fmla="*/ 0 h 762"/>
                <a:gd name="txR" fmla="*/ 338 w 338"/>
                <a:gd name="txB" fmla="*/ 762 h 762"/>
              </a:gdLst>
              <a:ahLst/>
              <a:cxnLst>
                <a:cxn ang="0">
                  <a:pos x="128" y="762"/>
                </a:cxn>
                <a:cxn ang="0">
                  <a:pos x="338" y="0"/>
                </a:cxn>
                <a:cxn ang="0">
                  <a:pos x="0" y="762"/>
                </a:cxn>
                <a:cxn ang="0">
                  <a:pos x="128" y="762"/>
                </a:cxn>
              </a:cxnLst>
              <a:rect l="txL" t="txT" r="txR" b="txB"/>
              <a:pathLst>
                <a:path w="338" h="762">
                  <a:moveTo>
                    <a:pt x="128" y="762"/>
                  </a:moveTo>
                  <a:lnTo>
                    <a:pt x="338" y="0"/>
                  </a:lnTo>
                  <a:lnTo>
                    <a:pt x="0" y="762"/>
                  </a:lnTo>
                  <a:lnTo>
                    <a:pt x="128" y="762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0" name="Freeform 15"/>
            <p:cNvSpPr/>
            <p:nvPr/>
          </p:nvSpPr>
          <p:spPr>
            <a:xfrm>
              <a:off x="1531" y="0"/>
              <a:ext cx="637" cy="664"/>
            </a:xfrm>
            <a:custGeom>
              <a:avLst/>
              <a:gdLst>
                <a:gd name="txL" fmla="*/ 0 w 637"/>
                <a:gd name="txT" fmla="*/ 0 h 664"/>
                <a:gd name="txR" fmla="*/ 637 w 637"/>
                <a:gd name="txB" fmla="*/ 664 h 664"/>
              </a:gdLst>
              <a:ahLst/>
              <a:cxnLst>
                <a:cxn ang="0">
                  <a:pos x="470" y="0"/>
                </a:cxn>
                <a:cxn ang="0">
                  <a:pos x="0" y="664"/>
                </a:cxn>
                <a:cxn ang="0">
                  <a:pos x="637" y="0"/>
                </a:cxn>
                <a:cxn ang="0">
                  <a:pos x="470" y="0"/>
                </a:cxn>
              </a:cxnLst>
              <a:rect l="txL" t="txT" r="txR" b="txB"/>
              <a:pathLst>
                <a:path w="637" h="664">
                  <a:moveTo>
                    <a:pt x="470" y="0"/>
                  </a:moveTo>
                  <a:lnTo>
                    <a:pt x="0" y="664"/>
                  </a:lnTo>
                  <a:lnTo>
                    <a:pt x="637" y="0"/>
                  </a:lnTo>
                  <a:lnTo>
                    <a:pt x="47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1" name="Freeform 16"/>
            <p:cNvSpPr/>
            <p:nvPr/>
          </p:nvSpPr>
          <p:spPr>
            <a:xfrm>
              <a:off x="1531" y="0"/>
              <a:ext cx="637" cy="664"/>
            </a:xfrm>
            <a:custGeom>
              <a:avLst/>
              <a:gdLst>
                <a:gd name="txL" fmla="*/ 0 w 637"/>
                <a:gd name="txT" fmla="*/ 0 h 664"/>
                <a:gd name="txR" fmla="*/ 637 w 637"/>
                <a:gd name="txB" fmla="*/ 664 h 664"/>
              </a:gdLst>
              <a:ahLst/>
              <a:cxnLst>
                <a:cxn ang="0">
                  <a:pos x="470" y="0"/>
                </a:cxn>
                <a:cxn ang="0">
                  <a:pos x="0" y="664"/>
                </a:cxn>
                <a:cxn ang="0">
                  <a:pos x="637" y="0"/>
                </a:cxn>
                <a:cxn ang="0">
                  <a:pos x="470" y="0"/>
                </a:cxn>
              </a:cxnLst>
              <a:rect l="txL" t="txT" r="txR" b="txB"/>
              <a:pathLst>
                <a:path w="637" h="664">
                  <a:moveTo>
                    <a:pt x="470" y="0"/>
                  </a:moveTo>
                  <a:lnTo>
                    <a:pt x="0" y="664"/>
                  </a:lnTo>
                  <a:lnTo>
                    <a:pt x="637" y="0"/>
                  </a:lnTo>
                  <a:lnTo>
                    <a:pt x="47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2" name="Freeform 17"/>
            <p:cNvSpPr/>
            <p:nvPr/>
          </p:nvSpPr>
          <p:spPr>
            <a:xfrm>
              <a:off x="804" y="660"/>
              <a:ext cx="731" cy="762"/>
            </a:xfrm>
            <a:custGeom>
              <a:avLst/>
              <a:gdLst>
                <a:gd name="txL" fmla="*/ 0 w 731"/>
                <a:gd name="txT" fmla="*/ 0 h 762"/>
                <a:gd name="txR" fmla="*/ 731 w 731"/>
                <a:gd name="txB" fmla="*/ 762 h 762"/>
              </a:gdLst>
              <a:ahLst/>
              <a:cxnLst>
                <a:cxn ang="0">
                  <a:pos x="192" y="762"/>
                </a:cxn>
                <a:cxn ang="0">
                  <a:pos x="731" y="0"/>
                </a:cxn>
                <a:cxn ang="0">
                  <a:pos x="0" y="762"/>
                </a:cxn>
                <a:cxn ang="0">
                  <a:pos x="192" y="762"/>
                </a:cxn>
              </a:cxnLst>
              <a:rect l="txL" t="txT" r="txR" b="txB"/>
              <a:pathLst>
                <a:path w="731" h="762">
                  <a:moveTo>
                    <a:pt x="192" y="762"/>
                  </a:moveTo>
                  <a:lnTo>
                    <a:pt x="731" y="0"/>
                  </a:lnTo>
                  <a:lnTo>
                    <a:pt x="0" y="762"/>
                  </a:lnTo>
                  <a:lnTo>
                    <a:pt x="192" y="762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3" name="Freeform 18"/>
            <p:cNvSpPr/>
            <p:nvPr/>
          </p:nvSpPr>
          <p:spPr>
            <a:xfrm>
              <a:off x="804" y="660"/>
              <a:ext cx="731" cy="762"/>
            </a:xfrm>
            <a:custGeom>
              <a:avLst/>
              <a:gdLst>
                <a:gd name="txL" fmla="*/ 0 w 731"/>
                <a:gd name="txT" fmla="*/ 0 h 762"/>
                <a:gd name="txR" fmla="*/ 731 w 731"/>
                <a:gd name="txB" fmla="*/ 762 h 762"/>
              </a:gdLst>
              <a:ahLst/>
              <a:cxnLst>
                <a:cxn ang="0">
                  <a:pos x="192" y="762"/>
                </a:cxn>
                <a:cxn ang="0">
                  <a:pos x="731" y="0"/>
                </a:cxn>
                <a:cxn ang="0">
                  <a:pos x="0" y="762"/>
                </a:cxn>
                <a:cxn ang="0">
                  <a:pos x="192" y="762"/>
                </a:cxn>
              </a:cxnLst>
              <a:rect l="txL" t="txT" r="txR" b="txB"/>
              <a:pathLst>
                <a:path w="731" h="762">
                  <a:moveTo>
                    <a:pt x="192" y="762"/>
                  </a:moveTo>
                  <a:lnTo>
                    <a:pt x="731" y="0"/>
                  </a:lnTo>
                  <a:lnTo>
                    <a:pt x="0" y="762"/>
                  </a:lnTo>
                  <a:lnTo>
                    <a:pt x="192" y="762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4" name="Freeform 19"/>
            <p:cNvSpPr/>
            <p:nvPr/>
          </p:nvSpPr>
          <p:spPr>
            <a:xfrm>
              <a:off x="1530" y="0"/>
              <a:ext cx="1354" cy="663"/>
            </a:xfrm>
            <a:custGeom>
              <a:avLst/>
              <a:gdLst>
                <a:gd name="txL" fmla="*/ 0 w 1354"/>
                <a:gd name="txT" fmla="*/ 0 h 663"/>
                <a:gd name="txR" fmla="*/ 1354 w 1354"/>
                <a:gd name="txB" fmla="*/ 663 h 663"/>
              </a:gdLst>
              <a:ahLst/>
              <a:cxnLst>
                <a:cxn ang="0">
                  <a:pos x="957" y="0"/>
                </a:cxn>
                <a:cxn ang="0">
                  <a:pos x="0" y="663"/>
                </a:cxn>
                <a:cxn ang="0">
                  <a:pos x="1354" y="0"/>
                </a:cxn>
                <a:cxn ang="0">
                  <a:pos x="957" y="0"/>
                </a:cxn>
              </a:cxnLst>
              <a:rect l="txL" t="txT" r="txR" b="txB"/>
              <a:pathLst>
                <a:path w="1354" h="663">
                  <a:moveTo>
                    <a:pt x="957" y="0"/>
                  </a:moveTo>
                  <a:lnTo>
                    <a:pt x="0" y="663"/>
                  </a:lnTo>
                  <a:lnTo>
                    <a:pt x="1354" y="0"/>
                  </a:lnTo>
                  <a:lnTo>
                    <a:pt x="957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5" name="Freeform 20"/>
            <p:cNvSpPr/>
            <p:nvPr/>
          </p:nvSpPr>
          <p:spPr>
            <a:xfrm>
              <a:off x="1530" y="0"/>
              <a:ext cx="1354" cy="663"/>
            </a:xfrm>
            <a:custGeom>
              <a:avLst/>
              <a:gdLst>
                <a:gd name="txL" fmla="*/ 0 w 1354"/>
                <a:gd name="txT" fmla="*/ 0 h 663"/>
                <a:gd name="txR" fmla="*/ 1354 w 1354"/>
                <a:gd name="txB" fmla="*/ 663 h 663"/>
              </a:gdLst>
              <a:ahLst/>
              <a:cxnLst>
                <a:cxn ang="0">
                  <a:pos x="957" y="0"/>
                </a:cxn>
                <a:cxn ang="0">
                  <a:pos x="0" y="663"/>
                </a:cxn>
                <a:cxn ang="0">
                  <a:pos x="1354" y="0"/>
                </a:cxn>
                <a:cxn ang="0">
                  <a:pos x="957" y="0"/>
                </a:cxn>
              </a:cxnLst>
              <a:rect l="txL" t="txT" r="txR" b="txB"/>
              <a:pathLst>
                <a:path w="1354" h="663">
                  <a:moveTo>
                    <a:pt x="957" y="0"/>
                  </a:moveTo>
                  <a:lnTo>
                    <a:pt x="0" y="663"/>
                  </a:lnTo>
                  <a:lnTo>
                    <a:pt x="1354" y="0"/>
                  </a:lnTo>
                  <a:lnTo>
                    <a:pt x="957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6" name="Freeform 21"/>
            <p:cNvSpPr/>
            <p:nvPr/>
          </p:nvSpPr>
          <p:spPr>
            <a:xfrm>
              <a:off x="0" y="661"/>
              <a:ext cx="1536" cy="761"/>
            </a:xfrm>
            <a:custGeom>
              <a:avLst/>
              <a:gdLst>
                <a:gd name="txL" fmla="*/ 0 w 1536"/>
                <a:gd name="txT" fmla="*/ 0 h 761"/>
                <a:gd name="txR" fmla="*/ 1536 w 1536"/>
                <a:gd name="txB" fmla="*/ 761 h 761"/>
              </a:gdLst>
              <a:ahLst/>
              <a:cxnLst>
                <a:cxn ang="0">
                  <a:pos x="0" y="753"/>
                </a:cxn>
                <a:cxn ang="0">
                  <a:pos x="0" y="761"/>
                </a:cxn>
                <a:cxn ang="0">
                  <a:pos x="436" y="761"/>
                </a:cxn>
                <a:cxn ang="0">
                  <a:pos x="1536" y="0"/>
                </a:cxn>
                <a:cxn ang="0">
                  <a:pos x="0" y="753"/>
                </a:cxn>
              </a:cxnLst>
              <a:rect l="txL" t="txT" r="txR" b="txB"/>
              <a:pathLst>
                <a:path w="1536" h="761">
                  <a:moveTo>
                    <a:pt x="0" y="753"/>
                  </a:moveTo>
                  <a:lnTo>
                    <a:pt x="0" y="761"/>
                  </a:lnTo>
                  <a:lnTo>
                    <a:pt x="436" y="761"/>
                  </a:lnTo>
                  <a:lnTo>
                    <a:pt x="1536" y="0"/>
                  </a:lnTo>
                  <a:lnTo>
                    <a:pt x="0" y="753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7" name="Freeform 22"/>
            <p:cNvSpPr/>
            <p:nvPr/>
          </p:nvSpPr>
          <p:spPr>
            <a:xfrm>
              <a:off x="0" y="661"/>
              <a:ext cx="1536" cy="761"/>
            </a:xfrm>
            <a:custGeom>
              <a:avLst/>
              <a:gdLst>
                <a:gd name="txL" fmla="*/ 0 w 1536"/>
                <a:gd name="txT" fmla="*/ 0 h 761"/>
                <a:gd name="txR" fmla="*/ 1536 w 1536"/>
                <a:gd name="txB" fmla="*/ 761 h 761"/>
              </a:gdLst>
              <a:ahLst/>
              <a:cxnLst>
                <a:cxn ang="0">
                  <a:pos x="0" y="753"/>
                </a:cxn>
                <a:cxn ang="0">
                  <a:pos x="0" y="761"/>
                </a:cxn>
                <a:cxn ang="0">
                  <a:pos x="436" y="761"/>
                </a:cxn>
                <a:cxn ang="0">
                  <a:pos x="1536" y="0"/>
                </a:cxn>
                <a:cxn ang="0">
                  <a:pos x="0" y="753"/>
                </a:cxn>
              </a:cxnLst>
              <a:rect l="txL" t="txT" r="txR" b="txB"/>
              <a:pathLst>
                <a:path w="1536" h="761">
                  <a:moveTo>
                    <a:pt x="0" y="753"/>
                  </a:moveTo>
                  <a:lnTo>
                    <a:pt x="0" y="761"/>
                  </a:lnTo>
                  <a:lnTo>
                    <a:pt x="436" y="761"/>
                  </a:lnTo>
                  <a:lnTo>
                    <a:pt x="1536" y="0"/>
                  </a:lnTo>
                  <a:lnTo>
                    <a:pt x="0" y="753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8" name="Freeform 23"/>
            <p:cNvSpPr/>
            <p:nvPr/>
          </p:nvSpPr>
          <p:spPr>
            <a:xfrm>
              <a:off x="1530" y="0"/>
              <a:ext cx="2774" cy="662"/>
            </a:xfrm>
            <a:custGeom>
              <a:avLst/>
              <a:gdLst>
                <a:gd name="txL" fmla="*/ 0 w 2774"/>
                <a:gd name="txT" fmla="*/ 0 h 662"/>
                <a:gd name="txR" fmla="*/ 2774 w 2774"/>
                <a:gd name="txB" fmla="*/ 662 h 662"/>
              </a:gdLst>
              <a:ahLst/>
              <a:cxnLst>
                <a:cxn ang="0">
                  <a:pos x="2774" y="0"/>
                </a:cxn>
                <a:cxn ang="0">
                  <a:pos x="2560" y="0"/>
                </a:cxn>
                <a:cxn ang="0">
                  <a:pos x="0" y="662"/>
                </a:cxn>
                <a:cxn ang="0">
                  <a:pos x="2774" y="379"/>
                </a:cxn>
                <a:cxn ang="0">
                  <a:pos x="2774" y="0"/>
                </a:cxn>
              </a:cxnLst>
              <a:rect l="txL" t="txT" r="txR" b="txB"/>
              <a:pathLst>
                <a:path w="2774" h="662">
                  <a:moveTo>
                    <a:pt x="2774" y="0"/>
                  </a:moveTo>
                  <a:lnTo>
                    <a:pt x="2560" y="0"/>
                  </a:lnTo>
                  <a:lnTo>
                    <a:pt x="0" y="662"/>
                  </a:lnTo>
                  <a:lnTo>
                    <a:pt x="2774" y="379"/>
                  </a:lnTo>
                  <a:lnTo>
                    <a:pt x="2774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59" name="Freeform 24"/>
            <p:cNvSpPr/>
            <p:nvPr/>
          </p:nvSpPr>
          <p:spPr>
            <a:xfrm>
              <a:off x="1530" y="0"/>
              <a:ext cx="2774" cy="662"/>
            </a:xfrm>
            <a:custGeom>
              <a:avLst/>
              <a:gdLst>
                <a:gd name="txL" fmla="*/ 0 w 2774"/>
                <a:gd name="txT" fmla="*/ 0 h 662"/>
                <a:gd name="txR" fmla="*/ 2774 w 2774"/>
                <a:gd name="txB" fmla="*/ 662 h 662"/>
              </a:gdLst>
              <a:ahLst/>
              <a:cxnLst>
                <a:cxn ang="0">
                  <a:pos x="2774" y="0"/>
                </a:cxn>
                <a:cxn ang="0">
                  <a:pos x="2560" y="0"/>
                </a:cxn>
                <a:cxn ang="0">
                  <a:pos x="0" y="662"/>
                </a:cxn>
                <a:cxn ang="0">
                  <a:pos x="2774" y="379"/>
                </a:cxn>
                <a:cxn ang="0">
                  <a:pos x="2774" y="0"/>
                </a:cxn>
              </a:cxnLst>
              <a:rect l="txL" t="txT" r="txR" b="txB"/>
              <a:pathLst>
                <a:path w="2774" h="662">
                  <a:moveTo>
                    <a:pt x="2774" y="0"/>
                  </a:moveTo>
                  <a:lnTo>
                    <a:pt x="2560" y="0"/>
                  </a:lnTo>
                  <a:lnTo>
                    <a:pt x="0" y="662"/>
                  </a:lnTo>
                  <a:lnTo>
                    <a:pt x="2774" y="379"/>
                  </a:lnTo>
                  <a:lnTo>
                    <a:pt x="2774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0" name="Freeform 25"/>
            <p:cNvSpPr/>
            <p:nvPr/>
          </p:nvSpPr>
          <p:spPr>
            <a:xfrm>
              <a:off x="0" y="662"/>
              <a:ext cx="1536" cy="397"/>
            </a:xfrm>
            <a:custGeom>
              <a:avLst/>
              <a:gdLst>
                <a:gd name="txL" fmla="*/ 0 w 1536"/>
                <a:gd name="txT" fmla="*/ 0 h 397"/>
                <a:gd name="txR" fmla="*/ 1536 w 1536"/>
                <a:gd name="txB" fmla="*/ 397 h 397"/>
              </a:gdLst>
              <a:ahLst/>
              <a:cxnLst>
                <a:cxn ang="0">
                  <a:pos x="0" y="156"/>
                </a:cxn>
                <a:cxn ang="0">
                  <a:pos x="0" y="397"/>
                </a:cxn>
                <a:cxn ang="0">
                  <a:pos x="1536" y="0"/>
                </a:cxn>
                <a:cxn ang="0">
                  <a:pos x="0" y="156"/>
                </a:cxn>
              </a:cxnLst>
              <a:rect l="txL" t="txT" r="txR" b="txB"/>
              <a:pathLst>
                <a:path w="1536" h="397">
                  <a:moveTo>
                    <a:pt x="0" y="156"/>
                  </a:moveTo>
                  <a:lnTo>
                    <a:pt x="0" y="397"/>
                  </a:lnTo>
                  <a:lnTo>
                    <a:pt x="1536" y="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1" name="Freeform 26"/>
            <p:cNvSpPr/>
            <p:nvPr/>
          </p:nvSpPr>
          <p:spPr>
            <a:xfrm>
              <a:off x="0" y="662"/>
              <a:ext cx="1536" cy="397"/>
            </a:xfrm>
            <a:custGeom>
              <a:avLst/>
              <a:gdLst>
                <a:gd name="txL" fmla="*/ 0 w 1536"/>
                <a:gd name="txT" fmla="*/ 0 h 397"/>
                <a:gd name="txR" fmla="*/ 1536 w 1536"/>
                <a:gd name="txB" fmla="*/ 397 h 397"/>
              </a:gdLst>
              <a:ahLst/>
              <a:cxnLst>
                <a:cxn ang="0">
                  <a:pos x="0" y="156"/>
                </a:cxn>
                <a:cxn ang="0">
                  <a:pos x="0" y="397"/>
                </a:cxn>
                <a:cxn ang="0">
                  <a:pos x="1536" y="0"/>
                </a:cxn>
                <a:cxn ang="0">
                  <a:pos x="0" y="156"/>
                </a:cxn>
              </a:cxnLst>
              <a:rect l="txL" t="txT" r="txR" b="txB"/>
              <a:pathLst>
                <a:path w="1536" h="397">
                  <a:moveTo>
                    <a:pt x="0" y="156"/>
                  </a:moveTo>
                  <a:lnTo>
                    <a:pt x="0" y="397"/>
                  </a:lnTo>
                  <a:lnTo>
                    <a:pt x="1536" y="0"/>
                  </a:lnTo>
                  <a:lnTo>
                    <a:pt x="0" y="15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2" name="Freeform 27"/>
            <p:cNvSpPr/>
            <p:nvPr/>
          </p:nvSpPr>
          <p:spPr>
            <a:xfrm>
              <a:off x="1530" y="662"/>
              <a:ext cx="2774" cy="717"/>
            </a:xfrm>
            <a:custGeom>
              <a:avLst/>
              <a:gdLst>
                <a:gd name="txL" fmla="*/ 0 w 2774"/>
                <a:gd name="txT" fmla="*/ 0 h 717"/>
                <a:gd name="txR" fmla="*/ 2774 w 2774"/>
                <a:gd name="txB" fmla="*/ 717 h 717"/>
              </a:gdLst>
              <a:ahLst/>
              <a:cxnLst>
                <a:cxn ang="0">
                  <a:pos x="2774" y="283"/>
                </a:cxn>
                <a:cxn ang="0">
                  <a:pos x="0" y="0"/>
                </a:cxn>
                <a:cxn ang="0">
                  <a:pos x="2774" y="717"/>
                </a:cxn>
                <a:cxn ang="0">
                  <a:pos x="2774" y="283"/>
                </a:cxn>
              </a:cxnLst>
              <a:rect l="txL" t="txT" r="txR" b="txB"/>
              <a:pathLst>
                <a:path w="2774" h="717">
                  <a:moveTo>
                    <a:pt x="2774" y="283"/>
                  </a:moveTo>
                  <a:lnTo>
                    <a:pt x="0" y="0"/>
                  </a:lnTo>
                  <a:lnTo>
                    <a:pt x="2774" y="717"/>
                  </a:lnTo>
                  <a:lnTo>
                    <a:pt x="2774" y="283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3" name="Freeform 28"/>
            <p:cNvSpPr/>
            <p:nvPr/>
          </p:nvSpPr>
          <p:spPr>
            <a:xfrm>
              <a:off x="1530" y="662"/>
              <a:ext cx="2774" cy="717"/>
            </a:xfrm>
            <a:custGeom>
              <a:avLst/>
              <a:gdLst>
                <a:gd name="txL" fmla="*/ 0 w 2774"/>
                <a:gd name="txT" fmla="*/ 0 h 717"/>
                <a:gd name="txR" fmla="*/ 2774 w 2774"/>
                <a:gd name="txB" fmla="*/ 717 h 717"/>
              </a:gdLst>
              <a:ahLst/>
              <a:cxnLst>
                <a:cxn ang="0">
                  <a:pos x="2774" y="283"/>
                </a:cxn>
                <a:cxn ang="0">
                  <a:pos x="0" y="0"/>
                </a:cxn>
                <a:cxn ang="0">
                  <a:pos x="2774" y="717"/>
                </a:cxn>
                <a:cxn ang="0">
                  <a:pos x="2774" y="283"/>
                </a:cxn>
              </a:cxnLst>
              <a:rect l="txL" t="txT" r="txR" b="txB"/>
              <a:pathLst>
                <a:path w="2774" h="717">
                  <a:moveTo>
                    <a:pt x="2774" y="283"/>
                  </a:moveTo>
                  <a:lnTo>
                    <a:pt x="0" y="0"/>
                  </a:lnTo>
                  <a:lnTo>
                    <a:pt x="2774" y="717"/>
                  </a:lnTo>
                  <a:lnTo>
                    <a:pt x="2774" y="283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4" name="Freeform 29"/>
            <p:cNvSpPr/>
            <p:nvPr/>
          </p:nvSpPr>
          <p:spPr>
            <a:xfrm>
              <a:off x="0" y="264"/>
              <a:ext cx="1536" cy="398"/>
            </a:xfrm>
            <a:custGeom>
              <a:avLst/>
              <a:gdLst>
                <a:gd name="txL" fmla="*/ 0 w 1536"/>
                <a:gd name="txT" fmla="*/ 0 h 398"/>
                <a:gd name="txR" fmla="*/ 1536 w 1536"/>
                <a:gd name="txB" fmla="*/ 398 h 398"/>
              </a:gdLst>
              <a:ahLst/>
              <a:cxnLst>
                <a:cxn ang="0">
                  <a:pos x="0" y="0"/>
                </a:cxn>
                <a:cxn ang="0">
                  <a:pos x="0" y="241"/>
                </a:cxn>
                <a:cxn ang="0">
                  <a:pos x="1536" y="398"/>
                </a:cxn>
                <a:cxn ang="0">
                  <a:pos x="0" y="0"/>
                </a:cxn>
              </a:cxnLst>
              <a:rect l="txL" t="txT" r="txR" b="txB"/>
              <a:pathLst>
                <a:path w="1536" h="398">
                  <a:moveTo>
                    <a:pt x="0" y="0"/>
                  </a:moveTo>
                  <a:lnTo>
                    <a:pt x="0" y="241"/>
                  </a:lnTo>
                  <a:lnTo>
                    <a:pt x="1536" y="3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5" name="Freeform 30"/>
            <p:cNvSpPr/>
            <p:nvPr/>
          </p:nvSpPr>
          <p:spPr>
            <a:xfrm>
              <a:off x="0" y="264"/>
              <a:ext cx="1536" cy="398"/>
            </a:xfrm>
            <a:custGeom>
              <a:avLst/>
              <a:gdLst>
                <a:gd name="txL" fmla="*/ 0 w 1536"/>
                <a:gd name="txT" fmla="*/ 0 h 398"/>
                <a:gd name="txR" fmla="*/ 1536 w 1536"/>
                <a:gd name="txB" fmla="*/ 398 h 398"/>
              </a:gdLst>
              <a:ahLst/>
              <a:cxnLst>
                <a:cxn ang="0">
                  <a:pos x="0" y="0"/>
                </a:cxn>
                <a:cxn ang="0">
                  <a:pos x="0" y="241"/>
                </a:cxn>
                <a:cxn ang="0">
                  <a:pos x="1536" y="398"/>
                </a:cxn>
                <a:cxn ang="0">
                  <a:pos x="0" y="0"/>
                </a:cxn>
              </a:cxnLst>
              <a:rect l="txL" t="txT" r="txR" b="txB"/>
              <a:pathLst>
                <a:path w="1536" h="398">
                  <a:moveTo>
                    <a:pt x="0" y="0"/>
                  </a:moveTo>
                  <a:lnTo>
                    <a:pt x="0" y="241"/>
                  </a:lnTo>
                  <a:lnTo>
                    <a:pt x="1536" y="39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6" name="Freeform 31"/>
            <p:cNvSpPr/>
            <p:nvPr/>
          </p:nvSpPr>
          <p:spPr>
            <a:xfrm>
              <a:off x="1530" y="661"/>
              <a:ext cx="1555" cy="761"/>
            </a:xfrm>
            <a:custGeom>
              <a:avLst/>
              <a:gdLst>
                <a:gd name="txL" fmla="*/ 0 w 1555"/>
                <a:gd name="txT" fmla="*/ 0 h 761"/>
                <a:gd name="txR" fmla="*/ 1555 w 1555"/>
                <a:gd name="txB" fmla="*/ 761 h 761"/>
              </a:gdLst>
              <a:ahLst/>
              <a:cxnLst>
                <a:cxn ang="0">
                  <a:pos x="1555" y="761"/>
                </a:cxn>
                <a:cxn ang="0">
                  <a:pos x="0" y="0"/>
                </a:cxn>
                <a:cxn ang="0">
                  <a:pos x="1100" y="761"/>
                </a:cxn>
                <a:cxn ang="0">
                  <a:pos x="1555" y="761"/>
                </a:cxn>
              </a:cxnLst>
              <a:rect l="txL" t="txT" r="txR" b="txB"/>
              <a:pathLst>
                <a:path w="1555" h="761">
                  <a:moveTo>
                    <a:pt x="1555" y="761"/>
                  </a:moveTo>
                  <a:lnTo>
                    <a:pt x="0" y="0"/>
                  </a:lnTo>
                  <a:lnTo>
                    <a:pt x="1100" y="761"/>
                  </a:lnTo>
                  <a:lnTo>
                    <a:pt x="1555" y="761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7" name="Freeform 32"/>
            <p:cNvSpPr/>
            <p:nvPr/>
          </p:nvSpPr>
          <p:spPr>
            <a:xfrm>
              <a:off x="1530" y="661"/>
              <a:ext cx="1555" cy="761"/>
            </a:xfrm>
            <a:custGeom>
              <a:avLst/>
              <a:gdLst>
                <a:gd name="txL" fmla="*/ 0 w 1555"/>
                <a:gd name="txT" fmla="*/ 0 h 761"/>
                <a:gd name="txR" fmla="*/ 1555 w 1555"/>
                <a:gd name="txB" fmla="*/ 761 h 761"/>
              </a:gdLst>
              <a:ahLst/>
              <a:cxnLst>
                <a:cxn ang="0">
                  <a:pos x="1555" y="761"/>
                </a:cxn>
                <a:cxn ang="0">
                  <a:pos x="0" y="0"/>
                </a:cxn>
                <a:cxn ang="0">
                  <a:pos x="1100" y="761"/>
                </a:cxn>
                <a:cxn ang="0">
                  <a:pos x="1555" y="761"/>
                </a:cxn>
              </a:cxnLst>
              <a:rect l="txL" t="txT" r="txR" b="txB"/>
              <a:pathLst>
                <a:path w="1555" h="761">
                  <a:moveTo>
                    <a:pt x="1555" y="761"/>
                  </a:moveTo>
                  <a:lnTo>
                    <a:pt x="0" y="0"/>
                  </a:lnTo>
                  <a:lnTo>
                    <a:pt x="1100" y="761"/>
                  </a:lnTo>
                  <a:lnTo>
                    <a:pt x="1555" y="761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8" name="Freeform 33"/>
            <p:cNvSpPr/>
            <p:nvPr/>
          </p:nvSpPr>
          <p:spPr>
            <a:xfrm>
              <a:off x="182" y="0"/>
              <a:ext cx="1354" cy="663"/>
            </a:xfrm>
            <a:custGeom>
              <a:avLst/>
              <a:gdLst>
                <a:gd name="txL" fmla="*/ 0 w 1354"/>
                <a:gd name="txT" fmla="*/ 0 h 663"/>
                <a:gd name="txR" fmla="*/ 1354 w 1354"/>
                <a:gd name="txB" fmla="*/ 663 h 663"/>
              </a:gdLst>
              <a:ahLst/>
              <a:cxnLst>
                <a:cxn ang="0">
                  <a:pos x="0" y="0"/>
                </a:cxn>
                <a:cxn ang="0">
                  <a:pos x="1354" y="663"/>
                </a:cxn>
                <a:cxn ang="0">
                  <a:pos x="397" y="0"/>
                </a:cxn>
                <a:cxn ang="0">
                  <a:pos x="0" y="0"/>
                </a:cxn>
              </a:cxnLst>
              <a:rect l="txL" t="txT" r="txR" b="txB"/>
              <a:pathLst>
                <a:path w="1354" h="663">
                  <a:moveTo>
                    <a:pt x="0" y="0"/>
                  </a:moveTo>
                  <a:lnTo>
                    <a:pt x="1354" y="663"/>
                  </a:lnTo>
                  <a:lnTo>
                    <a:pt x="3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69" name="Freeform 34"/>
            <p:cNvSpPr/>
            <p:nvPr/>
          </p:nvSpPr>
          <p:spPr>
            <a:xfrm>
              <a:off x="182" y="0"/>
              <a:ext cx="1354" cy="663"/>
            </a:xfrm>
            <a:custGeom>
              <a:avLst/>
              <a:gdLst>
                <a:gd name="txL" fmla="*/ 0 w 1354"/>
                <a:gd name="txT" fmla="*/ 0 h 663"/>
                <a:gd name="txR" fmla="*/ 1354 w 1354"/>
                <a:gd name="txB" fmla="*/ 663 h 663"/>
              </a:gdLst>
              <a:ahLst/>
              <a:cxnLst>
                <a:cxn ang="0">
                  <a:pos x="0" y="0"/>
                </a:cxn>
                <a:cxn ang="0">
                  <a:pos x="1354" y="663"/>
                </a:cxn>
                <a:cxn ang="0">
                  <a:pos x="397" y="0"/>
                </a:cxn>
                <a:cxn ang="0">
                  <a:pos x="0" y="0"/>
                </a:cxn>
              </a:cxnLst>
              <a:rect l="txL" t="txT" r="txR" b="txB"/>
              <a:pathLst>
                <a:path w="1354" h="663">
                  <a:moveTo>
                    <a:pt x="0" y="0"/>
                  </a:moveTo>
                  <a:lnTo>
                    <a:pt x="1354" y="663"/>
                  </a:lnTo>
                  <a:lnTo>
                    <a:pt x="39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0" name="Freeform 35"/>
            <p:cNvSpPr/>
            <p:nvPr/>
          </p:nvSpPr>
          <p:spPr>
            <a:xfrm>
              <a:off x="1531" y="660"/>
              <a:ext cx="731" cy="762"/>
            </a:xfrm>
            <a:custGeom>
              <a:avLst/>
              <a:gdLst>
                <a:gd name="txL" fmla="*/ 0 w 731"/>
                <a:gd name="txT" fmla="*/ 0 h 762"/>
                <a:gd name="txR" fmla="*/ 731 w 731"/>
                <a:gd name="txB" fmla="*/ 762 h 762"/>
              </a:gdLst>
              <a:ahLst/>
              <a:cxnLst>
                <a:cxn ang="0">
                  <a:pos x="731" y="762"/>
                </a:cxn>
                <a:cxn ang="0">
                  <a:pos x="0" y="0"/>
                </a:cxn>
                <a:cxn ang="0">
                  <a:pos x="539" y="762"/>
                </a:cxn>
                <a:cxn ang="0">
                  <a:pos x="731" y="762"/>
                </a:cxn>
              </a:cxnLst>
              <a:rect l="txL" t="txT" r="txR" b="txB"/>
              <a:pathLst>
                <a:path w="731" h="762">
                  <a:moveTo>
                    <a:pt x="731" y="762"/>
                  </a:moveTo>
                  <a:lnTo>
                    <a:pt x="0" y="0"/>
                  </a:lnTo>
                  <a:lnTo>
                    <a:pt x="539" y="762"/>
                  </a:lnTo>
                  <a:lnTo>
                    <a:pt x="731" y="762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1" name="Freeform 36"/>
            <p:cNvSpPr/>
            <p:nvPr/>
          </p:nvSpPr>
          <p:spPr>
            <a:xfrm>
              <a:off x="1531" y="660"/>
              <a:ext cx="731" cy="762"/>
            </a:xfrm>
            <a:custGeom>
              <a:avLst/>
              <a:gdLst>
                <a:gd name="txL" fmla="*/ 0 w 731"/>
                <a:gd name="txT" fmla="*/ 0 h 762"/>
                <a:gd name="txR" fmla="*/ 731 w 731"/>
                <a:gd name="txB" fmla="*/ 762 h 762"/>
              </a:gdLst>
              <a:ahLst/>
              <a:cxnLst>
                <a:cxn ang="0">
                  <a:pos x="731" y="762"/>
                </a:cxn>
                <a:cxn ang="0">
                  <a:pos x="0" y="0"/>
                </a:cxn>
                <a:cxn ang="0">
                  <a:pos x="539" y="762"/>
                </a:cxn>
                <a:cxn ang="0">
                  <a:pos x="731" y="762"/>
                </a:cxn>
              </a:cxnLst>
              <a:rect l="txL" t="txT" r="txR" b="txB"/>
              <a:pathLst>
                <a:path w="731" h="762">
                  <a:moveTo>
                    <a:pt x="731" y="762"/>
                  </a:moveTo>
                  <a:lnTo>
                    <a:pt x="0" y="0"/>
                  </a:lnTo>
                  <a:lnTo>
                    <a:pt x="539" y="762"/>
                  </a:lnTo>
                  <a:lnTo>
                    <a:pt x="731" y="762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2" name="Freeform 37"/>
            <p:cNvSpPr/>
            <p:nvPr/>
          </p:nvSpPr>
          <p:spPr>
            <a:xfrm>
              <a:off x="898" y="0"/>
              <a:ext cx="637" cy="664"/>
            </a:xfrm>
            <a:custGeom>
              <a:avLst/>
              <a:gdLst>
                <a:gd name="txL" fmla="*/ 0 w 637"/>
                <a:gd name="txT" fmla="*/ 0 h 664"/>
                <a:gd name="txR" fmla="*/ 637 w 637"/>
                <a:gd name="txB" fmla="*/ 664 h 664"/>
              </a:gdLst>
              <a:ahLst/>
              <a:cxnLst>
                <a:cxn ang="0">
                  <a:pos x="0" y="0"/>
                </a:cxn>
                <a:cxn ang="0">
                  <a:pos x="637" y="664"/>
                </a:cxn>
                <a:cxn ang="0">
                  <a:pos x="167" y="0"/>
                </a:cxn>
                <a:cxn ang="0">
                  <a:pos x="0" y="0"/>
                </a:cxn>
              </a:cxnLst>
              <a:rect l="txL" t="txT" r="txR" b="txB"/>
              <a:pathLst>
                <a:path w="637" h="664">
                  <a:moveTo>
                    <a:pt x="0" y="0"/>
                  </a:moveTo>
                  <a:lnTo>
                    <a:pt x="637" y="664"/>
                  </a:lnTo>
                  <a:lnTo>
                    <a:pt x="1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3" name="Freeform 38"/>
            <p:cNvSpPr/>
            <p:nvPr/>
          </p:nvSpPr>
          <p:spPr>
            <a:xfrm>
              <a:off x="898" y="0"/>
              <a:ext cx="637" cy="664"/>
            </a:xfrm>
            <a:custGeom>
              <a:avLst/>
              <a:gdLst>
                <a:gd name="txL" fmla="*/ 0 w 637"/>
                <a:gd name="txT" fmla="*/ 0 h 664"/>
                <a:gd name="txR" fmla="*/ 637 w 637"/>
                <a:gd name="txB" fmla="*/ 664 h 664"/>
              </a:gdLst>
              <a:ahLst/>
              <a:cxnLst>
                <a:cxn ang="0">
                  <a:pos x="0" y="0"/>
                </a:cxn>
                <a:cxn ang="0">
                  <a:pos x="637" y="664"/>
                </a:cxn>
                <a:cxn ang="0">
                  <a:pos x="167" y="0"/>
                </a:cxn>
                <a:cxn ang="0">
                  <a:pos x="0" y="0"/>
                </a:cxn>
              </a:cxnLst>
              <a:rect l="txL" t="txT" r="txR" b="txB"/>
              <a:pathLst>
                <a:path w="637" h="664">
                  <a:moveTo>
                    <a:pt x="0" y="0"/>
                  </a:moveTo>
                  <a:lnTo>
                    <a:pt x="637" y="664"/>
                  </a:lnTo>
                  <a:lnTo>
                    <a:pt x="16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4" name="Freeform 39"/>
            <p:cNvSpPr/>
            <p:nvPr/>
          </p:nvSpPr>
          <p:spPr>
            <a:xfrm>
              <a:off x="1477" y="660"/>
              <a:ext cx="112" cy="762"/>
            </a:xfrm>
            <a:custGeom>
              <a:avLst/>
              <a:gdLst>
                <a:gd name="txL" fmla="*/ 0 w 112"/>
                <a:gd name="txT" fmla="*/ 0 h 762"/>
                <a:gd name="txR" fmla="*/ 112 w 112"/>
                <a:gd name="txB" fmla="*/ 762 h 762"/>
              </a:gdLst>
              <a:ahLst/>
              <a:cxnLst>
                <a:cxn ang="0">
                  <a:pos x="112" y="762"/>
                </a:cxn>
                <a:cxn ang="0">
                  <a:pos x="56" y="0"/>
                </a:cxn>
                <a:cxn ang="0">
                  <a:pos x="0" y="762"/>
                </a:cxn>
                <a:cxn ang="0">
                  <a:pos x="112" y="762"/>
                </a:cxn>
              </a:cxnLst>
              <a:rect l="txL" t="txT" r="txR" b="txB"/>
              <a:pathLst>
                <a:path w="112" h="762">
                  <a:moveTo>
                    <a:pt x="112" y="762"/>
                  </a:moveTo>
                  <a:lnTo>
                    <a:pt x="56" y="0"/>
                  </a:lnTo>
                  <a:lnTo>
                    <a:pt x="0" y="762"/>
                  </a:lnTo>
                  <a:lnTo>
                    <a:pt x="112" y="76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5" name="Freeform 40"/>
            <p:cNvSpPr/>
            <p:nvPr/>
          </p:nvSpPr>
          <p:spPr>
            <a:xfrm>
              <a:off x="1477" y="660"/>
              <a:ext cx="112" cy="762"/>
            </a:xfrm>
            <a:custGeom>
              <a:avLst/>
              <a:gdLst>
                <a:gd name="txL" fmla="*/ 0 w 112"/>
                <a:gd name="txT" fmla="*/ 0 h 762"/>
                <a:gd name="txR" fmla="*/ 112 w 112"/>
                <a:gd name="txB" fmla="*/ 762 h 762"/>
              </a:gdLst>
              <a:ahLst/>
              <a:cxnLst>
                <a:cxn ang="0">
                  <a:pos x="112" y="762"/>
                </a:cxn>
                <a:cxn ang="0">
                  <a:pos x="56" y="0"/>
                </a:cxn>
                <a:cxn ang="0">
                  <a:pos x="0" y="762"/>
                </a:cxn>
                <a:cxn ang="0">
                  <a:pos x="112" y="762"/>
                </a:cxn>
              </a:cxnLst>
              <a:rect l="txL" t="txT" r="txR" b="txB"/>
              <a:pathLst>
                <a:path w="112" h="762">
                  <a:moveTo>
                    <a:pt x="112" y="762"/>
                  </a:moveTo>
                  <a:lnTo>
                    <a:pt x="56" y="0"/>
                  </a:lnTo>
                  <a:lnTo>
                    <a:pt x="0" y="762"/>
                  </a:lnTo>
                  <a:lnTo>
                    <a:pt x="112" y="762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6" name="Freeform 41"/>
            <p:cNvSpPr/>
            <p:nvPr/>
          </p:nvSpPr>
          <p:spPr>
            <a:xfrm>
              <a:off x="1484" y="0"/>
              <a:ext cx="98" cy="664"/>
            </a:xfrm>
            <a:custGeom>
              <a:avLst/>
              <a:gdLst>
                <a:gd name="txL" fmla="*/ 0 w 98"/>
                <a:gd name="txT" fmla="*/ 0 h 664"/>
                <a:gd name="txR" fmla="*/ 98 w 98"/>
                <a:gd name="txB" fmla="*/ 664 h 664"/>
              </a:gdLst>
              <a:ahLst/>
              <a:cxnLst>
                <a:cxn ang="0">
                  <a:pos x="0" y="0"/>
                </a:cxn>
                <a:cxn ang="0">
                  <a:pos x="49" y="664"/>
                </a:cxn>
                <a:cxn ang="0">
                  <a:pos x="98" y="0"/>
                </a:cxn>
                <a:cxn ang="0">
                  <a:pos x="0" y="0"/>
                </a:cxn>
              </a:cxnLst>
              <a:rect l="txL" t="txT" r="txR" b="txB"/>
              <a:pathLst>
                <a:path w="98" h="664">
                  <a:moveTo>
                    <a:pt x="0" y="0"/>
                  </a:moveTo>
                  <a:lnTo>
                    <a:pt x="49" y="664"/>
                  </a:lnTo>
                  <a:lnTo>
                    <a:pt x="9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7" name="Freeform 42"/>
            <p:cNvSpPr/>
            <p:nvPr/>
          </p:nvSpPr>
          <p:spPr>
            <a:xfrm>
              <a:off x="1484" y="0"/>
              <a:ext cx="98" cy="664"/>
            </a:xfrm>
            <a:custGeom>
              <a:avLst/>
              <a:gdLst>
                <a:gd name="txL" fmla="*/ 0 w 98"/>
                <a:gd name="txT" fmla="*/ 0 h 664"/>
                <a:gd name="txR" fmla="*/ 98 w 98"/>
                <a:gd name="txB" fmla="*/ 664 h 664"/>
              </a:gdLst>
              <a:ahLst/>
              <a:cxnLst>
                <a:cxn ang="0">
                  <a:pos x="0" y="0"/>
                </a:cxn>
                <a:cxn ang="0">
                  <a:pos x="49" y="664"/>
                </a:cxn>
                <a:cxn ang="0">
                  <a:pos x="98" y="0"/>
                </a:cxn>
                <a:cxn ang="0">
                  <a:pos x="0" y="0"/>
                </a:cxn>
              </a:cxnLst>
              <a:rect l="txL" t="txT" r="txR" b="txB"/>
              <a:pathLst>
                <a:path w="98" h="664">
                  <a:moveTo>
                    <a:pt x="0" y="0"/>
                  </a:moveTo>
                  <a:lnTo>
                    <a:pt x="49" y="664"/>
                  </a:lnTo>
                  <a:lnTo>
                    <a:pt x="98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8" name="Freeform 43"/>
            <p:cNvSpPr/>
            <p:nvPr/>
          </p:nvSpPr>
          <p:spPr>
            <a:xfrm>
              <a:off x="3946" y="1365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0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2"/>
                    <a:pt x="8" y="0"/>
                  </a:cubicBezTo>
                  <a:cubicBezTo>
                    <a:pt x="7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79" name="Freeform 44"/>
            <p:cNvSpPr/>
            <p:nvPr/>
          </p:nvSpPr>
          <p:spPr>
            <a:xfrm>
              <a:off x="3949" y="135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0" name="Freeform 45"/>
            <p:cNvSpPr/>
            <p:nvPr/>
          </p:nvSpPr>
          <p:spPr>
            <a:xfrm>
              <a:off x="991" y="1332"/>
              <a:ext cx="40" cy="31"/>
            </a:xfrm>
            <a:custGeom>
              <a:avLst/>
              <a:gdLst>
                <a:gd name="txL" fmla="*/ 0 w 37"/>
                <a:gd name="txT" fmla="*/ 0 h 29"/>
                <a:gd name="txR" fmla="*/ 37 w 37"/>
                <a:gd name="txB" fmla="*/ 29 h 29"/>
              </a:gdLst>
              <a:ahLst/>
              <a:cxnLst>
                <a:cxn ang="0">
                  <a:pos x="1" y="19"/>
                </a:cxn>
                <a:cxn ang="0">
                  <a:pos x="8" y="25"/>
                </a:cxn>
                <a:cxn ang="0">
                  <a:pos x="1" y="19"/>
                </a:cxn>
              </a:cxnLst>
              <a:rect l="txL" t="txT" r="txR" b="txB"/>
              <a:pathLst>
                <a:path w="37" h="29">
                  <a:moveTo>
                    <a:pt x="1" y="19"/>
                  </a:moveTo>
                  <a:cubicBezTo>
                    <a:pt x="1" y="17"/>
                    <a:pt x="9" y="25"/>
                    <a:pt x="8" y="25"/>
                  </a:cubicBezTo>
                  <a:cubicBezTo>
                    <a:pt x="37" y="29"/>
                    <a:pt x="0" y="0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1" name="Freeform 46"/>
            <p:cNvSpPr/>
            <p:nvPr/>
          </p:nvSpPr>
          <p:spPr>
            <a:xfrm>
              <a:off x="3011" y="1351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1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2" name="Freeform 47"/>
            <p:cNvSpPr/>
            <p:nvPr/>
          </p:nvSpPr>
          <p:spPr>
            <a:xfrm>
              <a:off x="2669" y="1351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2"/>
                    <a:pt x="8" y="1"/>
                  </a:cubicBezTo>
                  <a:cubicBezTo>
                    <a:pt x="7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3" name="Line 48"/>
            <p:cNvSpPr/>
            <p:nvPr/>
          </p:nvSpPr>
          <p:spPr>
            <a:xfrm>
              <a:off x="1065" y="134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4" name="Line 49"/>
            <p:cNvSpPr/>
            <p:nvPr/>
          </p:nvSpPr>
          <p:spPr>
            <a:xfrm>
              <a:off x="1065" y="134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5" name="Freeform 50"/>
            <p:cNvSpPr/>
            <p:nvPr/>
          </p:nvSpPr>
          <p:spPr>
            <a:xfrm>
              <a:off x="193" y="1341"/>
              <a:ext cx="17" cy="18"/>
            </a:xfrm>
            <a:custGeom>
              <a:avLst/>
              <a:gdLst>
                <a:gd name="txL" fmla="*/ 0 w 16"/>
                <a:gd name="txT" fmla="*/ 0 h 16"/>
                <a:gd name="txR" fmla="*/ 16 w 16"/>
                <a:gd name="txB" fmla="*/ 16 h 16"/>
              </a:gdLst>
              <a:ahLst/>
              <a:cxnLst>
                <a:cxn ang="0">
                  <a:pos x="7" y="0"/>
                </a:cxn>
                <a:cxn ang="0">
                  <a:pos x="4" y="7"/>
                </a:cxn>
                <a:cxn ang="0">
                  <a:pos x="0" y="13"/>
                </a:cxn>
                <a:cxn ang="0">
                  <a:pos x="7" y="0"/>
                </a:cxn>
              </a:cxnLst>
              <a:rect l="txL" t="txT" r="txR" b="txB"/>
              <a:pathLst>
                <a:path w="16" h="16">
                  <a:moveTo>
                    <a:pt x="7" y="0"/>
                  </a:moveTo>
                  <a:cubicBezTo>
                    <a:pt x="10" y="0"/>
                    <a:pt x="3" y="8"/>
                    <a:pt x="4" y="7"/>
                  </a:cubicBezTo>
                  <a:cubicBezTo>
                    <a:pt x="2" y="9"/>
                    <a:pt x="2" y="11"/>
                    <a:pt x="0" y="13"/>
                  </a:cubicBezTo>
                  <a:cubicBezTo>
                    <a:pt x="16" y="16"/>
                    <a:pt x="13" y="0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6" name="Freeform 51"/>
            <p:cNvSpPr/>
            <p:nvPr/>
          </p:nvSpPr>
          <p:spPr>
            <a:xfrm>
              <a:off x="4029" y="134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7" name="Freeform 52"/>
            <p:cNvSpPr/>
            <p:nvPr/>
          </p:nvSpPr>
          <p:spPr>
            <a:xfrm>
              <a:off x="1017" y="1338"/>
              <a:ext cx="19" cy="16"/>
            </a:xfrm>
            <a:custGeom>
              <a:avLst/>
              <a:gdLst>
                <a:gd name="txL" fmla="*/ 0 w 17"/>
                <a:gd name="txT" fmla="*/ 0 h 15"/>
                <a:gd name="txR" fmla="*/ 17 w 17"/>
                <a:gd name="txB" fmla="*/ 15 h 15"/>
              </a:gdLst>
              <a:ahLst/>
              <a:cxnLst>
                <a:cxn ang="0">
                  <a:pos x="1" y="0"/>
                </a:cxn>
                <a:cxn ang="0">
                  <a:pos x="14" y="13"/>
                </a:cxn>
                <a:cxn ang="0">
                  <a:pos x="17" y="3"/>
                </a:cxn>
                <a:cxn ang="0">
                  <a:pos x="1" y="0"/>
                </a:cxn>
              </a:cxnLst>
              <a:rect l="txL" t="txT" r="txR" b="txB"/>
              <a:pathLst>
                <a:path w="17" h="15">
                  <a:moveTo>
                    <a:pt x="1" y="0"/>
                  </a:moveTo>
                  <a:cubicBezTo>
                    <a:pt x="0" y="9"/>
                    <a:pt x="9" y="15"/>
                    <a:pt x="14" y="13"/>
                  </a:cubicBezTo>
                  <a:cubicBezTo>
                    <a:pt x="14" y="13"/>
                    <a:pt x="16" y="2"/>
                    <a:pt x="17" y="3"/>
                  </a:cubicBezTo>
                  <a:cubicBezTo>
                    <a:pt x="16" y="1"/>
                    <a:pt x="6" y="3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8" name="Freeform 53"/>
            <p:cNvSpPr/>
            <p:nvPr/>
          </p:nvSpPr>
          <p:spPr>
            <a:xfrm>
              <a:off x="576" y="1344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5"/>
                    <a:pt x="3" y="7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89" name="Freeform 54"/>
            <p:cNvSpPr/>
            <p:nvPr/>
          </p:nvSpPr>
          <p:spPr>
            <a:xfrm>
              <a:off x="209" y="134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6" y="1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0" name="Freeform 55"/>
            <p:cNvSpPr/>
            <p:nvPr/>
          </p:nvSpPr>
          <p:spPr>
            <a:xfrm>
              <a:off x="2641" y="1340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4" y="4"/>
                    <a:pt x="6" y="9"/>
                    <a:pt x="7" y="4"/>
                  </a:cubicBezTo>
                  <a:cubicBezTo>
                    <a:pt x="7" y="1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1" name="Freeform 56"/>
            <p:cNvSpPr/>
            <p:nvPr/>
          </p:nvSpPr>
          <p:spPr>
            <a:xfrm>
              <a:off x="913" y="1337"/>
              <a:ext cx="19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2" y="7"/>
                </a:cxn>
                <a:cxn ang="0">
                  <a:pos x="9" y="7"/>
                </a:cxn>
                <a:cxn ang="0">
                  <a:pos x="2" y="7"/>
                </a:cxn>
              </a:cxnLst>
              <a:rect l="txL" t="txT" r="txR" b="txB"/>
              <a:pathLst>
                <a:path w="17" h="11">
                  <a:moveTo>
                    <a:pt x="2" y="7"/>
                  </a:moveTo>
                  <a:cubicBezTo>
                    <a:pt x="3" y="11"/>
                    <a:pt x="8" y="8"/>
                    <a:pt x="9" y="7"/>
                  </a:cubicBezTo>
                  <a:cubicBezTo>
                    <a:pt x="17" y="0"/>
                    <a:pt x="0" y="1"/>
                    <a:pt x="2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2" name="Freeform 57"/>
            <p:cNvSpPr/>
            <p:nvPr/>
          </p:nvSpPr>
          <p:spPr>
            <a:xfrm>
              <a:off x="523" y="1344"/>
              <a:ext cx="8" cy="5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4">
                  <a:moveTo>
                    <a:pt x="2" y="4"/>
                  </a:moveTo>
                  <a:cubicBezTo>
                    <a:pt x="3" y="4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3" name="Freeform 58"/>
            <p:cNvSpPr/>
            <p:nvPr/>
          </p:nvSpPr>
          <p:spPr>
            <a:xfrm>
              <a:off x="485" y="1337"/>
              <a:ext cx="13" cy="10"/>
            </a:xfrm>
            <a:custGeom>
              <a:avLst/>
              <a:gdLst>
                <a:gd name="txL" fmla="*/ 0 w 12"/>
                <a:gd name="txT" fmla="*/ 0 h 9"/>
                <a:gd name="txR" fmla="*/ 12 w 12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11" y="4"/>
                </a:cxn>
                <a:cxn ang="0">
                  <a:pos x="0" y="4"/>
                </a:cxn>
              </a:cxnLst>
              <a:rect l="txL" t="txT" r="txR" b="txB"/>
              <a:pathLst>
                <a:path w="12" h="9">
                  <a:moveTo>
                    <a:pt x="0" y="4"/>
                  </a:moveTo>
                  <a:cubicBezTo>
                    <a:pt x="1" y="5"/>
                    <a:pt x="12" y="9"/>
                    <a:pt x="11" y="4"/>
                  </a:cubicBezTo>
                  <a:cubicBezTo>
                    <a:pt x="10" y="1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4" name="Line 59"/>
            <p:cNvSpPr/>
            <p:nvPr/>
          </p:nvSpPr>
          <p:spPr>
            <a:xfrm>
              <a:off x="4159" y="13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5" name="Line 60"/>
            <p:cNvSpPr/>
            <p:nvPr/>
          </p:nvSpPr>
          <p:spPr>
            <a:xfrm>
              <a:off x="4159" y="13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6" name="Freeform 61"/>
            <p:cNvSpPr/>
            <p:nvPr/>
          </p:nvSpPr>
          <p:spPr>
            <a:xfrm>
              <a:off x="1042" y="1311"/>
              <a:ext cx="46" cy="31"/>
            </a:xfrm>
            <a:custGeom>
              <a:avLst/>
              <a:gdLst>
                <a:gd name="txL" fmla="*/ 0 w 43"/>
                <a:gd name="txT" fmla="*/ 0 h 29"/>
                <a:gd name="txR" fmla="*/ 43 w 43"/>
                <a:gd name="txB" fmla="*/ 29 h 29"/>
              </a:gdLst>
              <a:ahLst/>
              <a:cxnLst>
                <a:cxn ang="0">
                  <a:pos x="28" y="0"/>
                </a:cxn>
                <a:cxn ang="0">
                  <a:pos x="1" y="6"/>
                </a:cxn>
                <a:cxn ang="0">
                  <a:pos x="11" y="15"/>
                </a:cxn>
                <a:cxn ang="0">
                  <a:pos x="15" y="28"/>
                </a:cxn>
                <a:cxn ang="0">
                  <a:pos x="18" y="9"/>
                </a:cxn>
                <a:cxn ang="0">
                  <a:pos x="28" y="0"/>
                </a:cxn>
              </a:cxnLst>
              <a:rect l="txL" t="txT" r="txR" b="txB"/>
              <a:pathLst>
                <a:path w="43" h="29">
                  <a:moveTo>
                    <a:pt x="28" y="0"/>
                  </a:moveTo>
                  <a:cubicBezTo>
                    <a:pt x="25" y="7"/>
                    <a:pt x="13" y="6"/>
                    <a:pt x="1" y="6"/>
                  </a:cubicBezTo>
                  <a:cubicBezTo>
                    <a:pt x="0" y="16"/>
                    <a:pt x="9" y="11"/>
                    <a:pt x="11" y="15"/>
                  </a:cubicBezTo>
                  <a:cubicBezTo>
                    <a:pt x="12" y="17"/>
                    <a:pt x="3" y="29"/>
                    <a:pt x="15" y="28"/>
                  </a:cubicBezTo>
                  <a:cubicBezTo>
                    <a:pt x="22" y="24"/>
                    <a:pt x="14" y="16"/>
                    <a:pt x="18" y="9"/>
                  </a:cubicBezTo>
                  <a:cubicBezTo>
                    <a:pt x="20" y="6"/>
                    <a:pt x="43" y="6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7" name="Freeform 62"/>
            <p:cNvSpPr/>
            <p:nvPr/>
          </p:nvSpPr>
          <p:spPr>
            <a:xfrm>
              <a:off x="885" y="1324"/>
              <a:ext cx="17" cy="30"/>
            </a:xfrm>
            <a:custGeom>
              <a:avLst/>
              <a:gdLst>
                <a:gd name="txL" fmla="*/ 0 w 15"/>
                <a:gd name="txT" fmla="*/ 0 h 28"/>
                <a:gd name="txR" fmla="*/ 15 w 15"/>
                <a:gd name="txB" fmla="*/ 28 h 28"/>
              </a:gdLst>
              <a:ahLst/>
              <a:cxnLst>
                <a:cxn ang="0">
                  <a:pos x="14" y="10"/>
                </a:cxn>
                <a:cxn ang="0">
                  <a:pos x="14" y="16"/>
                </a:cxn>
                <a:cxn ang="0">
                  <a:pos x="14" y="13"/>
                </a:cxn>
                <a:cxn ang="0">
                  <a:pos x="14" y="10"/>
                </a:cxn>
              </a:cxnLst>
              <a:rect l="txL" t="txT" r="txR" b="txB"/>
              <a:pathLst>
                <a:path w="15" h="28">
                  <a:moveTo>
                    <a:pt x="14" y="10"/>
                  </a:moveTo>
                  <a:cubicBezTo>
                    <a:pt x="0" y="0"/>
                    <a:pt x="2" y="28"/>
                    <a:pt x="14" y="16"/>
                  </a:cubicBezTo>
                  <a:cubicBezTo>
                    <a:pt x="15" y="16"/>
                    <a:pt x="14" y="13"/>
                    <a:pt x="14" y="13"/>
                  </a:cubicBezTo>
                  <a:lnTo>
                    <a:pt x="14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8" name="Freeform 63"/>
            <p:cNvSpPr/>
            <p:nvPr/>
          </p:nvSpPr>
          <p:spPr>
            <a:xfrm>
              <a:off x="381" y="1337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3"/>
                    <a:pt x="9" y="1"/>
                  </a:cubicBezTo>
                  <a:cubicBezTo>
                    <a:pt x="8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99" name="Freeform 64"/>
            <p:cNvSpPr/>
            <p:nvPr/>
          </p:nvSpPr>
          <p:spPr>
            <a:xfrm>
              <a:off x="3912" y="133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0" name="Freeform 65"/>
            <p:cNvSpPr/>
            <p:nvPr/>
          </p:nvSpPr>
          <p:spPr>
            <a:xfrm>
              <a:off x="2694" y="1334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1" name="Line 66"/>
            <p:cNvSpPr/>
            <p:nvPr/>
          </p:nvSpPr>
          <p:spPr>
            <a:xfrm>
              <a:off x="270" y="133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2" name="Line 67"/>
            <p:cNvSpPr/>
            <p:nvPr/>
          </p:nvSpPr>
          <p:spPr>
            <a:xfrm>
              <a:off x="270" y="133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3" name="Freeform 68"/>
            <p:cNvSpPr/>
            <p:nvPr/>
          </p:nvSpPr>
          <p:spPr>
            <a:xfrm>
              <a:off x="186" y="1330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6"/>
                    <a:pt x="3" y="7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4" name="Freeform 69"/>
            <p:cNvSpPr/>
            <p:nvPr/>
          </p:nvSpPr>
          <p:spPr>
            <a:xfrm>
              <a:off x="4182" y="133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5" name="Freeform 70"/>
            <p:cNvSpPr/>
            <p:nvPr/>
          </p:nvSpPr>
          <p:spPr>
            <a:xfrm>
              <a:off x="4159" y="1310"/>
              <a:ext cx="25" cy="27"/>
            </a:xfrm>
            <a:custGeom>
              <a:avLst/>
              <a:gdLst>
                <a:gd name="txL" fmla="*/ 0 w 24"/>
                <a:gd name="txT" fmla="*/ 0 h 25"/>
                <a:gd name="txR" fmla="*/ 24 w 24"/>
                <a:gd name="txB" fmla="*/ 25 h 25"/>
              </a:gdLst>
              <a:ahLst/>
              <a:cxnLst>
                <a:cxn ang="0">
                  <a:pos x="14" y="20"/>
                </a:cxn>
                <a:cxn ang="0">
                  <a:pos x="20" y="10"/>
                </a:cxn>
                <a:cxn ang="0">
                  <a:pos x="14" y="20"/>
                </a:cxn>
              </a:cxnLst>
              <a:rect l="txL" t="txT" r="txR" b="txB"/>
              <a:pathLst>
                <a:path w="24" h="25">
                  <a:moveTo>
                    <a:pt x="14" y="20"/>
                  </a:moveTo>
                  <a:cubicBezTo>
                    <a:pt x="15" y="19"/>
                    <a:pt x="24" y="14"/>
                    <a:pt x="20" y="10"/>
                  </a:cubicBezTo>
                  <a:cubicBezTo>
                    <a:pt x="10" y="0"/>
                    <a:pt x="0" y="25"/>
                    <a:pt x="14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6" name="Freeform 71"/>
            <p:cNvSpPr/>
            <p:nvPr/>
          </p:nvSpPr>
          <p:spPr>
            <a:xfrm>
              <a:off x="2704" y="133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7" name="Freeform 72"/>
            <p:cNvSpPr/>
            <p:nvPr/>
          </p:nvSpPr>
          <p:spPr>
            <a:xfrm>
              <a:off x="2672" y="1330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8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8" y="1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8" name="Freeform 73"/>
            <p:cNvSpPr/>
            <p:nvPr/>
          </p:nvSpPr>
          <p:spPr>
            <a:xfrm>
              <a:off x="2532" y="1327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5"/>
                    <a:pt x="3" y="7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09" name="Line 74"/>
            <p:cNvSpPr/>
            <p:nvPr/>
          </p:nvSpPr>
          <p:spPr>
            <a:xfrm>
              <a:off x="420" y="13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0" name="Line 75"/>
            <p:cNvSpPr/>
            <p:nvPr/>
          </p:nvSpPr>
          <p:spPr>
            <a:xfrm>
              <a:off x="420" y="13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1" name="Line 76"/>
            <p:cNvSpPr/>
            <p:nvPr/>
          </p:nvSpPr>
          <p:spPr>
            <a:xfrm>
              <a:off x="193" y="13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2" name="Line 77"/>
            <p:cNvSpPr/>
            <p:nvPr/>
          </p:nvSpPr>
          <p:spPr>
            <a:xfrm>
              <a:off x="193" y="13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3" name="Freeform 78"/>
            <p:cNvSpPr/>
            <p:nvPr/>
          </p:nvSpPr>
          <p:spPr>
            <a:xfrm>
              <a:off x="384" y="1310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6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4" name="Freeform 79"/>
            <p:cNvSpPr/>
            <p:nvPr/>
          </p:nvSpPr>
          <p:spPr>
            <a:xfrm>
              <a:off x="124" y="1324"/>
              <a:ext cx="7" cy="8"/>
            </a:xfrm>
            <a:custGeom>
              <a:avLst/>
              <a:gdLst>
                <a:gd name="txL" fmla="*/ 0 w 7"/>
                <a:gd name="txT" fmla="*/ 0 h 7"/>
                <a:gd name="txR" fmla="*/ 7 w 7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7" y="3"/>
                </a:cxn>
                <a:cxn ang="0">
                  <a:pos x="0" y="3"/>
                </a:cxn>
              </a:cxnLst>
              <a:rect l="txL" t="txT" r="txR" b="txB"/>
              <a:pathLst>
                <a:path w="7" h="7">
                  <a:moveTo>
                    <a:pt x="0" y="3"/>
                  </a:moveTo>
                  <a:cubicBezTo>
                    <a:pt x="0" y="7"/>
                    <a:pt x="6" y="7"/>
                    <a:pt x="7" y="3"/>
                  </a:cubicBezTo>
                  <a:cubicBezTo>
                    <a:pt x="6" y="0"/>
                    <a:pt x="3" y="2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5" name="Freeform 80"/>
            <p:cNvSpPr/>
            <p:nvPr/>
          </p:nvSpPr>
          <p:spPr>
            <a:xfrm>
              <a:off x="4184" y="1312"/>
              <a:ext cx="17" cy="18"/>
            </a:xfrm>
            <a:custGeom>
              <a:avLst/>
              <a:gdLst>
                <a:gd name="txL" fmla="*/ 0 w 15"/>
                <a:gd name="txT" fmla="*/ 0 h 17"/>
                <a:gd name="txR" fmla="*/ 15 w 15"/>
                <a:gd name="txB" fmla="*/ 17 h 17"/>
              </a:gdLst>
              <a:ahLst/>
              <a:cxnLst>
                <a:cxn ang="0">
                  <a:pos x="1" y="4"/>
                </a:cxn>
                <a:cxn ang="0">
                  <a:pos x="0" y="14"/>
                </a:cxn>
                <a:cxn ang="0">
                  <a:pos x="13" y="11"/>
                </a:cxn>
                <a:cxn ang="0">
                  <a:pos x="1" y="4"/>
                </a:cxn>
              </a:cxnLst>
              <a:rect l="txL" t="txT" r="txR" b="txB"/>
              <a:pathLst>
                <a:path w="15" h="17">
                  <a:moveTo>
                    <a:pt x="1" y="4"/>
                  </a:moveTo>
                  <a:cubicBezTo>
                    <a:pt x="3" y="5"/>
                    <a:pt x="2" y="16"/>
                    <a:pt x="0" y="14"/>
                  </a:cubicBezTo>
                  <a:cubicBezTo>
                    <a:pt x="3" y="17"/>
                    <a:pt x="13" y="13"/>
                    <a:pt x="13" y="11"/>
                  </a:cubicBezTo>
                  <a:cubicBezTo>
                    <a:pt x="15" y="0"/>
                    <a:pt x="4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6" name="Freeform 81"/>
            <p:cNvSpPr/>
            <p:nvPr/>
          </p:nvSpPr>
          <p:spPr>
            <a:xfrm>
              <a:off x="4184" y="1316"/>
              <a:ext cx="2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txL" t="txT" r="txR" b="tx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7" name="Freeform 82"/>
            <p:cNvSpPr/>
            <p:nvPr/>
          </p:nvSpPr>
          <p:spPr>
            <a:xfrm>
              <a:off x="2979" y="1320"/>
              <a:ext cx="6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6" h="5">
                  <a:moveTo>
                    <a:pt x="1" y="4"/>
                  </a:moveTo>
                  <a:cubicBezTo>
                    <a:pt x="2" y="5"/>
                    <a:pt x="6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8" name="Freeform 83"/>
            <p:cNvSpPr/>
            <p:nvPr/>
          </p:nvSpPr>
          <p:spPr>
            <a:xfrm>
              <a:off x="2924" y="1320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19" name="Freeform 84"/>
            <p:cNvSpPr/>
            <p:nvPr/>
          </p:nvSpPr>
          <p:spPr>
            <a:xfrm>
              <a:off x="2672" y="1303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0" name="Line 85"/>
            <p:cNvSpPr/>
            <p:nvPr/>
          </p:nvSpPr>
          <p:spPr>
            <a:xfrm>
              <a:off x="2667" y="13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1" name="Line 86"/>
            <p:cNvSpPr/>
            <p:nvPr/>
          </p:nvSpPr>
          <p:spPr>
            <a:xfrm>
              <a:off x="2667" y="13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2" name="Freeform 87"/>
            <p:cNvSpPr/>
            <p:nvPr/>
          </p:nvSpPr>
          <p:spPr>
            <a:xfrm>
              <a:off x="1302" y="1313"/>
              <a:ext cx="4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6"/>
                    <a:pt x="3" y="8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3" name="Freeform 88"/>
            <p:cNvSpPr/>
            <p:nvPr/>
          </p:nvSpPr>
          <p:spPr>
            <a:xfrm>
              <a:off x="1260" y="1316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4" name="Freeform 89"/>
            <p:cNvSpPr/>
            <p:nvPr/>
          </p:nvSpPr>
          <p:spPr>
            <a:xfrm>
              <a:off x="963" y="1307"/>
              <a:ext cx="24" cy="17"/>
            </a:xfrm>
            <a:custGeom>
              <a:avLst/>
              <a:gdLst>
                <a:gd name="txL" fmla="*/ 0 w 22"/>
                <a:gd name="txT" fmla="*/ 0 h 16"/>
                <a:gd name="txR" fmla="*/ 22 w 22"/>
                <a:gd name="txB" fmla="*/ 16 h 16"/>
              </a:gdLst>
              <a:ahLst/>
              <a:cxnLst>
                <a:cxn ang="0">
                  <a:pos x="3" y="4"/>
                </a:cxn>
                <a:cxn ang="0">
                  <a:pos x="13" y="10"/>
                </a:cxn>
                <a:cxn ang="0">
                  <a:pos x="3" y="4"/>
                </a:cxn>
              </a:cxnLst>
              <a:rect l="txL" t="txT" r="txR" b="txB"/>
              <a:pathLst>
                <a:path w="22" h="16">
                  <a:moveTo>
                    <a:pt x="3" y="4"/>
                  </a:moveTo>
                  <a:cubicBezTo>
                    <a:pt x="0" y="7"/>
                    <a:pt x="7" y="16"/>
                    <a:pt x="13" y="10"/>
                  </a:cubicBezTo>
                  <a:cubicBezTo>
                    <a:pt x="22" y="2"/>
                    <a:pt x="7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5" name="Freeform 90"/>
            <p:cNvSpPr/>
            <p:nvPr/>
          </p:nvSpPr>
          <p:spPr>
            <a:xfrm>
              <a:off x="4164" y="131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6" name="Freeform 91"/>
            <p:cNvSpPr/>
            <p:nvPr/>
          </p:nvSpPr>
          <p:spPr>
            <a:xfrm>
              <a:off x="1194" y="131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7" name="Freeform 92"/>
            <p:cNvSpPr/>
            <p:nvPr/>
          </p:nvSpPr>
          <p:spPr>
            <a:xfrm>
              <a:off x="4179" y="1280"/>
              <a:ext cx="39" cy="31"/>
            </a:xfrm>
            <a:custGeom>
              <a:avLst/>
              <a:gdLst>
                <a:gd name="txL" fmla="*/ 0 w 36"/>
                <a:gd name="txT" fmla="*/ 0 h 29"/>
                <a:gd name="txR" fmla="*/ 36 w 36"/>
                <a:gd name="txB" fmla="*/ 29 h 29"/>
              </a:gdLst>
              <a:ahLst/>
              <a:cxnLst>
                <a:cxn ang="0">
                  <a:pos x="1" y="25"/>
                </a:cxn>
                <a:cxn ang="0">
                  <a:pos x="12" y="29"/>
                </a:cxn>
                <a:cxn ang="0">
                  <a:pos x="22" y="9"/>
                </a:cxn>
                <a:cxn ang="0">
                  <a:pos x="32" y="0"/>
                </a:cxn>
                <a:cxn ang="0">
                  <a:pos x="1" y="25"/>
                </a:cxn>
              </a:cxnLst>
              <a:rect l="txL" t="txT" r="txR" b="txB"/>
              <a:pathLst>
                <a:path w="36" h="29">
                  <a:moveTo>
                    <a:pt x="1" y="25"/>
                  </a:moveTo>
                  <a:cubicBezTo>
                    <a:pt x="6" y="26"/>
                    <a:pt x="6" y="29"/>
                    <a:pt x="12" y="29"/>
                  </a:cubicBezTo>
                  <a:cubicBezTo>
                    <a:pt x="11" y="19"/>
                    <a:pt x="16" y="15"/>
                    <a:pt x="22" y="9"/>
                  </a:cubicBezTo>
                  <a:cubicBezTo>
                    <a:pt x="24" y="7"/>
                    <a:pt x="36" y="8"/>
                    <a:pt x="32" y="0"/>
                  </a:cubicBezTo>
                  <a:cubicBezTo>
                    <a:pt x="20" y="7"/>
                    <a:pt x="0" y="6"/>
                    <a:pt x="1" y="2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8" name="Line 93"/>
            <p:cNvSpPr/>
            <p:nvPr/>
          </p:nvSpPr>
          <p:spPr>
            <a:xfrm>
              <a:off x="2710" y="131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29" name="Line 94"/>
            <p:cNvSpPr/>
            <p:nvPr/>
          </p:nvSpPr>
          <p:spPr>
            <a:xfrm>
              <a:off x="2710" y="131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0" name="Freeform 95"/>
            <p:cNvSpPr/>
            <p:nvPr/>
          </p:nvSpPr>
          <p:spPr>
            <a:xfrm>
              <a:off x="1147" y="130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5"/>
                </a:cxn>
                <a:cxn ang="0">
                  <a:pos x="5" y="1"/>
                </a:cxn>
                <a:cxn ang="0">
                  <a:pos x="2" y="5"/>
                </a:cxn>
              </a:cxnLst>
              <a:rect l="txL" t="txT" r="txR" b="txB"/>
              <a:pathLst>
                <a:path w="7" h="5">
                  <a:moveTo>
                    <a:pt x="2" y="5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5" y="0"/>
                    <a:pt x="0" y="3"/>
                    <a:pt x="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1" name="Freeform 96"/>
            <p:cNvSpPr/>
            <p:nvPr/>
          </p:nvSpPr>
          <p:spPr>
            <a:xfrm>
              <a:off x="325" y="1286"/>
              <a:ext cx="28" cy="25"/>
            </a:xfrm>
            <a:custGeom>
              <a:avLst/>
              <a:gdLst>
                <a:gd name="txL" fmla="*/ 0 w 26"/>
                <a:gd name="txT" fmla="*/ 0 h 23"/>
                <a:gd name="txR" fmla="*/ 26 w 26"/>
                <a:gd name="txB" fmla="*/ 23 h 23"/>
              </a:gdLst>
              <a:ahLst/>
              <a:cxnLst>
                <a:cxn ang="0">
                  <a:pos x="13" y="0"/>
                </a:cxn>
                <a:cxn ang="0">
                  <a:pos x="0" y="23"/>
                </a:cxn>
                <a:cxn ang="0">
                  <a:pos x="13" y="0"/>
                </a:cxn>
              </a:cxnLst>
              <a:rect l="txL" t="txT" r="txR" b="txB"/>
              <a:pathLst>
                <a:path w="26" h="23">
                  <a:moveTo>
                    <a:pt x="13" y="0"/>
                  </a:moveTo>
                  <a:cubicBezTo>
                    <a:pt x="13" y="12"/>
                    <a:pt x="4" y="15"/>
                    <a:pt x="0" y="23"/>
                  </a:cubicBezTo>
                  <a:cubicBezTo>
                    <a:pt x="11" y="22"/>
                    <a:pt x="26" y="4"/>
                    <a:pt x="1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2" name="Freeform 97"/>
            <p:cNvSpPr/>
            <p:nvPr/>
          </p:nvSpPr>
          <p:spPr>
            <a:xfrm>
              <a:off x="2990" y="1302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3" name="Freeform 98"/>
            <p:cNvSpPr/>
            <p:nvPr/>
          </p:nvSpPr>
          <p:spPr>
            <a:xfrm>
              <a:off x="1257" y="1302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1" y="4"/>
                  </a:cubicBezTo>
                  <a:cubicBezTo>
                    <a:pt x="2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4" name="Freeform 99"/>
            <p:cNvSpPr/>
            <p:nvPr/>
          </p:nvSpPr>
          <p:spPr>
            <a:xfrm>
              <a:off x="1180" y="1302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5" name="Freeform 100"/>
            <p:cNvSpPr/>
            <p:nvPr/>
          </p:nvSpPr>
          <p:spPr>
            <a:xfrm>
              <a:off x="116" y="1297"/>
              <a:ext cx="17" cy="13"/>
            </a:xfrm>
            <a:custGeom>
              <a:avLst/>
              <a:gdLst>
                <a:gd name="txL" fmla="*/ 0 w 16"/>
                <a:gd name="txT" fmla="*/ 0 h 12"/>
                <a:gd name="txR" fmla="*/ 16 w 16"/>
                <a:gd name="txB" fmla="*/ 12 h 12"/>
              </a:gdLst>
              <a:ahLst/>
              <a:cxnLst>
                <a:cxn ang="0">
                  <a:pos x="4" y="9"/>
                </a:cxn>
                <a:cxn ang="0">
                  <a:pos x="14" y="6"/>
                </a:cxn>
                <a:cxn ang="0">
                  <a:pos x="4" y="9"/>
                </a:cxn>
              </a:cxnLst>
              <a:rect l="txL" t="txT" r="txR" b="txB"/>
              <a:pathLst>
                <a:path w="16" h="12">
                  <a:moveTo>
                    <a:pt x="4" y="9"/>
                  </a:moveTo>
                  <a:cubicBezTo>
                    <a:pt x="6" y="12"/>
                    <a:pt x="14" y="7"/>
                    <a:pt x="14" y="6"/>
                  </a:cubicBezTo>
                  <a:cubicBezTo>
                    <a:pt x="16" y="0"/>
                    <a:pt x="0" y="6"/>
                    <a:pt x="4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6" name="Freeform 101"/>
            <p:cNvSpPr/>
            <p:nvPr/>
          </p:nvSpPr>
          <p:spPr>
            <a:xfrm>
              <a:off x="2938" y="129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6" y="1"/>
                  </a:cubicBezTo>
                  <a:cubicBezTo>
                    <a:pt x="5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7" name="Freeform 102"/>
            <p:cNvSpPr/>
            <p:nvPr/>
          </p:nvSpPr>
          <p:spPr>
            <a:xfrm>
              <a:off x="2686" y="1295"/>
              <a:ext cx="21" cy="15"/>
            </a:xfrm>
            <a:custGeom>
              <a:avLst/>
              <a:gdLst>
                <a:gd name="txL" fmla="*/ 0 w 19"/>
                <a:gd name="txT" fmla="*/ 0 h 14"/>
                <a:gd name="txR" fmla="*/ 19 w 19"/>
                <a:gd name="txB" fmla="*/ 14 h 14"/>
              </a:gdLst>
              <a:ahLst/>
              <a:cxnLst>
                <a:cxn ang="0">
                  <a:pos x="2" y="2"/>
                </a:cxn>
                <a:cxn ang="0">
                  <a:pos x="19" y="2"/>
                </a:cxn>
                <a:cxn ang="0">
                  <a:pos x="2" y="2"/>
                </a:cxn>
              </a:cxnLst>
              <a:rect l="txL" t="txT" r="txR" b="txB"/>
              <a:pathLst>
                <a:path w="19" h="14">
                  <a:moveTo>
                    <a:pt x="2" y="2"/>
                  </a:moveTo>
                  <a:cubicBezTo>
                    <a:pt x="0" y="14"/>
                    <a:pt x="18" y="6"/>
                    <a:pt x="19" y="2"/>
                  </a:cubicBezTo>
                  <a:cubicBezTo>
                    <a:pt x="8" y="0"/>
                    <a:pt x="9" y="8"/>
                    <a:pt x="2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8" name="Freeform 103"/>
            <p:cNvSpPr/>
            <p:nvPr/>
          </p:nvSpPr>
          <p:spPr>
            <a:xfrm>
              <a:off x="2495" y="1296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4" y="4"/>
                    <a:pt x="5" y="9"/>
                    <a:pt x="7" y="4"/>
                  </a:cubicBezTo>
                  <a:cubicBezTo>
                    <a:pt x="7" y="1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39" name="Freeform 104"/>
            <p:cNvSpPr/>
            <p:nvPr/>
          </p:nvSpPr>
          <p:spPr>
            <a:xfrm>
              <a:off x="1058" y="1296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2"/>
                    <a:pt x="0" y="0"/>
                    <a:pt x="0" y="4"/>
                  </a:cubicBezTo>
                  <a:cubicBezTo>
                    <a:pt x="0" y="6"/>
                    <a:pt x="3" y="8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0" name="Freeform 105"/>
            <p:cNvSpPr/>
            <p:nvPr/>
          </p:nvSpPr>
          <p:spPr>
            <a:xfrm>
              <a:off x="3922" y="1218"/>
              <a:ext cx="81" cy="84"/>
            </a:xfrm>
            <a:custGeom>
              <a:avLst/>
              <a:gdLst>
                <a:gd name="txL" fmla="*/ 0 w 75"/>
                <a:gd name="txT" fmla="*/ 0 h 78"/>
                <a:gd name="txR" fmla="*/ 75 w 75"/>
                <a:gd name="txB" fmla="*/ 78 h 78"/>
              </a:gdLst>
              <a:ahLst/>
              <a:cxnLst>
                <a:cxn ang="0">
                  <a:pos x="57" y="63"/>
                </a:cxn>
                <a:cxn ang="0">
                  <a:pos x="67" y="76"/>
                </a:cxn>
                <a:cxn ang="0">
                  <a:pos x="54" y="44"/>
                </a:cxn>
                <a:cxn ang="0">
                  <a:pos x="40" y="38"/>
                </a:cxn>
                <a:cxn ang="0">
                  <a:pos x="23" y="25"/>
                </a:cxn>
                <a:cxn ang="0">
                  <a:pos x="0" y="6"/>
                </a:cxn>
                <a:cxn ang="0">
                  <a:pos x="57" y="63"/>
                </a:cxn>
              </a:cxnLst>
              <a:rect l="txL" t="txT" r="txR" b="txB"/>
              <a:pathLst>
                <a:path w="75" h="78">
                  <a:moveTo>
                    <a:pt x="57" y="63"/>
                  </a:moveTo>
                  <a:cubicBezTo>
                    <a:pt x="61" y="69"/>
                    <a:pt x="53" y="78"/>
                    <a:pt x="67" y="76"/>
                  </a:cubicBezTo>
                  <a:cubicBezTo>
                    <a:pt x="75" y="62"/>
                    <a:pt x="60" y="50"/>
                    <a:pt x="54" y="44"/>
                  </a:cubicBezTo>
                  <a:cubicBezTo>
                    <a:pt x="46" y="38"/>
                    <a:pt x="47" y="33"/>
                    <a:pt x="40" y="38"/>
                  </a:cubicBezTo>
                  <a:cubicBezTo>
                    <a:pt x="34" y="42"/>
                    <a:pt x="30" y="36"/>
                    <a:pt x="23" y="25"/>
                  </a:cubicBezTo>
                  <a:cubicBezTo>
                    <a:pt x="14" y="9"/>
                    <a:pt x="16" y="0"/>
                    <a:pt x="0" y="6"/>
                  </a:cubicBezTo>
                  <a:cubicBezTo>
                    <a:pt x="5" y="38"/>
                    <a:pt x="41" y="41"/>
                    <a:pt x="57" y="6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1" name="Freeform 106"/>
            <p:cNvSpPr/>
            <p:nvPr/>
          </p:nvSpPr>
          <p:spPr>
            <a:xfrm>
              <a:off x="2727" y="1296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6" h="5">
                  <a:moveTo>
                    <a:pt x="1" y="4"/>
                  </a:moveTo>
                  <a:cubicBezTo>
                    <a:pt x="2" y="5"/>
                    <a:pt x="6" y="2"/>
                    <a:pt x="5" y="1"/>
                  </a:cubicBezTo>
                  <a:cubicBezTo>
                    <a:pt x="4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2" name="Freeform 107"/>
            <p:cNvSpPr/>
            <p:nvPr/>
          </p:nvSpPr>
          <p:spPr>
            <a:xfrm>
              <a:off x="1286" y="129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2"/>
                    <a:pt x="5" y="1"/>
                  </a:cubicBezTo>
                  <a:cubicBezTo>
                    <a:pt x="4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3" name="Freeform 108"/>
            <p:cNvSpPr/>
            <p:nvPr/>
          </p:nvSpPr>
          <p:spPr>
            <a:xfrm>
              <a:off x="3799" y="129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1"/>
                </a:cxn>
                <a:cxn ang="0">
                  <a:pos x="2" y="4"/>
                </a:cxn>
                <a:cxn ang="0">
                  <a:pos x="6" y="1"/>
                </a:cxn>
              </a:cxnLst>
              <a:rect l="txL" t="txT" r="txR" b="txB"/>
              <a:pathLst>
                <a:path w="7" h="5">
                  <a:moveTo>
                    <a:pt x="6" y="1"/>
                  </a:moveTo>
                  <a:cubicBezTo>
                    <a:pt x="5" y="0"/>
                    <a:pt x="0" y="2"/>
                    <a:pt x="2" y="4"/>
                  </a:cubicBezTo>
                  <a:cubicBezTo>
                    <a:pt x="3" y="5"/>
                    <a:pt x="7" y="2"/>
                    <a:pt x="6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4" name="Freeform 109"/>
            <p:cNvSpPr/>
            <p:nvPr/>
          </p:nvSpPr>
          <p:spPr>
            <a:xfrm>
              <a:off x="2985" y="129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5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5" name="Freeform 110"/>
            <p:cNvSpPr/>
            <p:nvPr/>
          </p:nvSpPr>
          <p:spPr>
            <a:xfrm>
              <a:off x="2609" y="1275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20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6" name="Line 111"/>
            <p:cNvSpPr/>
            <p:nvPr/>
          </p:nvSpPr>
          <p:spPr>
            <a:xfrm>
              <a:off x="2521" y="129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7" name="Line 112"/>
            <p:cNvSpPr/>
            <p:nvPr/>
          </p:nvSpPr>
          <p:spPr>
            <a:xfrm>
              <a:off x="2521" y="129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8" name="Freeform 113"/>
            <p:cNvSpPr/>
            <p:nvPr/>
          </p:nvSpPr>
          <p:spPr>
            <a:xfrm>
              <a:off x="1253" y="129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49" name="Freeform 114"/>
            <p:cNvSpPr/>
            <p:nvPr/>
          </p:nvSpPr>
          <p:spPr>
            <a:xfrm>
              <a:off x="1085" y="129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0" name="Freeform 115"/>
            <p:cNvSpPr/>
            <p:nvPr/>
          </p:nvSpPr>
          <p:spPr>
            <a:xfrm>
              <a:off x="4165" y="1281"/>
              <a:ext cx="11" cy="14"/>
            </a:xfrm>
            <a:custGeom>
              <a:avLst/>
              <a:gdLst>
                <a:gd name="txL" fmla="*/ 0 w 10"/>
                <a:gd name="txT" fmla="*/ 0 h 13"/>
                <a:gd name="txR" fmla="*/ 10 w 10"/>
                <a:gd name="txB" fmla="*/ 13 h 13"/>
              </a:gdLst>
              <a:ahLst/>
              <a:cxnLst>
                <a:cxn ang="0">
                  <a:pos x="4" y="2"/>
                </a:cxn>
                <a:cxn ang="0">
                  <a:pos x="4" y="12"/>
                </a:cxn>
                <a:cxn ang="0">
                  <a:pos x="4" y="8"/>
                </a:cxn>
                <a:cxn ang="0">
                  <a:pos x="4" y="2"/>
                </a:cxn>
              </a:cxnLst>
              <a:rect l="txL" t="txT" r="txR" b="txB"/>
              <a:pathLst>
                <a:path w="10" h="13">
                  <a:moveTo>
                    <a:pt x="4" y="2"/>
                  </a:moveTo>
                  <a:cubicBezTo>
                    <a:pt x="3" y="3"/>
                    <a:pt x="0" y="13"/>
                    <a:pt x="4" y="12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10" y="0"/>
                    <a:pt x="4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1" name="Freeform 116"/>
            <p:cNvSpPr/>
            <p:nvPr/>
          </p:nvSpPr>
          <p:spPr>
            <a:xfrm>
              <a:off x="3008" y="1289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0"/>
                </a:cxn>
                <a:cxn ang="0">
                  <a:pos x="1" y="4"/>
                </a:cxn>
                <a:cxn ang="0">
                  <a:pos x="5" y="0"/>
                </a:cxn>
              </a:cxnLst>
              <a:rect l="txL" t="txT" r="txR" b="txB"/>
              <a:pathLst>
                <a:path w="7" h="5">
                  <a:moveTo>
                    <a:pt x="5" y="0"/>
                  </a:moveTo>
                  <a:cubicBezTo>
                    <a:pt x="4" y="0"/>
                    <a:pt x="0" y="2"/>
                    <a:pt x="1" y="4"/>
                  </a:cubicBezTo>
                  <a:cubicBezTo>
                    <a:pt x="2" y="5"/>
                    <a:pt x="7" y="2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2" name="Freeform 117"/>
            <p:cNvSpPr/>
            <p:nvPr/>
          </p:nvSpPr>
          <p:spPr>
            <a:xfrm>
              <a:off x="2667" y="1285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3" y="5"/>
                    <a:pt x="1" y="0"/>
                    <a:pt x="0" y="4"/>
                  </a:cubicBezTo>
                  <a:cubicBezTo>
                    <a:pt x="0" y="8"/>
                    <a:pt x="6" y="8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3" name="Freeform 118"/>
            <p:cNvSpPr/>
            <p:nvPr/>
          </p:nvSpPr>
          <p:spPr>
            <a:xfrm>
              <a:off x="1300" y="1289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4" name="Freeform 119"/>
            <p:cNvSpPr/>
            <p:nvPr/>
          </p:nvSpPr>
          <p:spPr>
            <a:xfrm>
              <a:off x="1289" y="1289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5" name="Freeform 120"/>
            <p:cNvSpPr/>
            <p:nvPr/>
          </p:nvSpPr>
          <p:spPr>
            <a:xfrm>
              <a:off x="1040" y="1285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7" y="1"/>
                    <a:pt x="1" y="0"/>
                    <a:pt x="0" y="4"/>
                  </a:cubicBezTo>
                  <a:cubicBezTo>
                    <a:pt x="4" y="4"/>
                    <a:pt x="5" y="9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6" name="Freeform 121"/>
            <p:cNvSpPr/>
            <p:nvPr/>
          </p:nvSpPr>
          <p:spPr>
            <a:xfrm>
              <a:off x="2475" y="1285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6" h="5">
                  <a:moveTo>
                    <a:pt x="1" y="4"/>
                  </a:moveTo>
                  <a:cubicBezTo>
                    <a:pt x="2" y="5"/>
                    <a:pt x="6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7" name="Freeform 122"/>
            <p:cNvSpPr/>
            <p:nvPr/>
          </p:nvSpPr>
          <p:spPr>
            <a:xfrm>
              <a:off x="3756" y="1275"/>
              <a:ext cx="13" cy="13"/>
            </a:xfrm>
            <a:custGeom>
              <a:avLst/>
              <a:gdLst>
                <a:gd name="txL" fmla="*/ 0 w 12"/>
                <a:gd name="txT" fmla="*/ 0 h 12"/>
                <a:gd name="txR" fmla="*/ 12 w 12"/>
                <a:gd name="txB" fmla="*/ 12 h 12"/>
              </a:gdLst>
              <a:ahLst/>
              <a:cxnLst>
                <a:cxn ang="0">
                  <a:pos x="2" y="1"/>
                </a:cxn>
                <a:cxn ang="0">
                  <a:pos x="12" y="10"/>
                </a:cxn>
                <a:cxn ang="0">
                  <a:pos x="2" y="1"/>
                </a:cxn>
              </a:cxnLst>
              <a:rect l="txL" t="txT" r="txR" b="txB"/>
              <a:pathLst>
                <a:path w="12" h="12">
                  <a:moveTo>
                    <a:pt x="2" y="1"/>
                  </a:moveTo>
                  <a:cubicBezTo>
                    <a:pt x="0" y="9"/>
                    <a:pt x="3" y="12"/>
                    <a:pt x="12" y="10"/>
                  </a:cubicBezTo>
                  <a:cubicBezTo>
                    <a:pt x="12" y="3"/>
                    <a:pt x="9" y="0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8" name="Freeform 123"/>
            <p:cNvSpPr/>
            <p:nvPr/>
          </p:nvSpPr>
          <p:spPr>
            <a:xfrm>
              <a:off x="2620" y="1274"/>
              <a:ext cx="19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2" y="8"/>
                </a:cxn>
                <a:cxn ang="0">
                  <a:pos x="9" y="8"/>
                </a:cxn>
                <a:cxn ang="0">
                  <a:pos x="2" y="8"/>
                </a:cxn>
              </a:cxnLst>
              <a:rect l="txL" t="txT" r="txR" b="txB"/>
              <a:pathLst>
                <a:path w="17" h="11">
                  <a:moveTo>
                    <a:pt x="2" y="8"/>
                  </a:moveTo>
                  <a:cubicBezTo>
                    <a:pt x="4" y="11"/>
                    <a:pt x="8" y="9"/>
                    <a:pt x="9" y="8"/>
                  </a:cubicBezTo>
                  <a:cubicBezTo>
                    <a:pt x="17" y="0"/>
                    <a:pt x="0" y="1"/>
                    <a:pt x="2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59" name="Freeform 124"/>
            <p:cNvSpPr/>
            <p:nvPr/>
          </p:nvSpPr>
          <p:spPr>
            <a:xfrm>
              <a:off x="2556" y="1273"/>
              <a:ext cx="20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1" y="9"/>
                </a:cxn>
                <a:cxn ang="0">
                  <a:pos x="18" y="12"/>
                </a:cxn>
                <a:cxn ang="0">
                  <a:pos x="1" y="9"/>
                </a:cxn>
              </a:cxnLst>
              <a:rect l="txL" t="txT" r="txR" b="txB"/>
              <a:pathLst>
                <a:path w="18" h="14">
                  <a:moveTo>
                    <a:pt x="1" y="9"/>
                  </a:moveTo>
                  <a:cubicBezTo>
                    <a:pt x="10" y="6"/>
                    <a:pt x="9" y="14"/>
                    <a:pt x="18" y="12"/>
                  </a:cubicBezTo>
                  <a:cubicBezTo>
                    <a:pt x="18" y="3"/>
                    <a:pt x="0" y="0"/>
                    <a:pt x="1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0" name="Freeform 125"/>
            <p:cNvSpPr/>
            <p:nvPr/>
          </p:nvSpPr>
          <p:spPr>
            <a:xfrm>
              <a:off x="2490" y="128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1" name="Line 126"/>
            <p:cNvSpPr/>
            <p:nvPr/>
          </p:nvSpPr>
          <p:spPr>
            <a:xfrm>
              <a:off x="1146" y="128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2" name="Line 127"/>
            <p:cNvSpPr/>
            <p:nvPr/>
          </p:nvSpPr>
          <p:spPr>
            <a:xfrm>
              <a:off x="1146" y="128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3" name="Freeform 128"/>
            <p:cNvSpPr/>
            <p:nvPr/>
          </p:nvSpPr>
          <p:spPr>
            <a:xfrm>
              <a:off x="4184" y="1275"/>
              <a:ext cx="4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2"/>
                    <a:pt x="0" y="0"/>
                    <a:pt x="0" y="4"/>
                  </a:cubicBezTo>
                  <a:cubicBezTo>
                    <a:pt x="0" y="6"/>
                    <a:pt x="3" y="8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4" name="Freeform 129"/>
            <p:cNvSpPr/>
            <p:nvPr/>
          </p:nvSpPr>
          <p:spPr>
            <a:xfrm>
              <a:off x="1158" y="127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6" y="1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5" name="Freeform 130"/>
            <p:cNvSpPr/>
            <p:nvPr/>
          </p:nvSpPr>
          <p:spPr>
            <a:xfrm>
              <a:off x="2997" y="1275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6" h="5">
                  <a:moveTo>
                    <a:pt x="1" y="4"/>
                  </a:moveTo>
                  <a:cubicBezTo>
                    <a:pt x="2" y="5"/>
                    <a:pt x="6" y="2"/>
                    <a:pt x="5" y="1"/>
                  </a:cubicBezTo>
                  <a:cubicBezTo>
                    <a:pt x="4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6" name="Freeform 131"/>
            <p:cNvSpPr/>
            <p:nvPr/>
          </p:nvSpPr>
          <p:spPr>
            <a:xfrm>
              <a:off x="1279" y="1275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7" name="Freeform 132"/>
            <p:cNvSpPr/>
            <p:nvPr/>
          </p:nvSpPr>
          <p:spPr>
            <a:xfrm>
              <a:off x="4196" y="1257"/>
              <a:ext cx="19" cy="21"/>
            </a:xfrm>
            <a:custGeom>
              <a:avLst/>
              <a:gdLst>
                <a:gd name="txL" fmla="*/ 0 w 17"/>
                <a:gd name="txT" fmla="*/ 0 h 19"/>
                <a:gd name="txR" fmla="*/ 17 w 17"/>
                <a:gd name="txB" fmla="*/ 19 h 19"/>
              </a:gdLst>
              <a:ahLst/>
              <a:cxnLst>
                <a:cxn ang="0">
                  <a:pos x="9" y="2"/>
                </a:cxn>
                <a:cxn ang="0">
                  <a:pos x="9" y="15"/>
                </a:cxn>
                <a:cxn ang="0">
                  <a:pos x="9" y="2"/>
                </a:cxn>
              </a:cxnLst>
              <a:rect l="txL" t="txT" r="txR" b="txB"/>
              <a:pathLst>
                <a:path w="17" h="19">
                  <a:moveTo>
                    <a:pt x="9" y="2"/>
                  </a:moveTo>
                  <a:cubicBezTo>
                    <a:pt x="3" y="3"/>
                    <a:pt x="0" y="19"/>
                    <a:pt x="9" y="15"/>
                  </a:cubicBezTo>
                  <a:cubicBezTo>
                    <a:pt x="15" y="12"/>
                    <a:pt x="17" y="0"/>
                    <a:pt x="9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8" name="Freeform 133"/>
            <p:cNvSpPr/>
            <p:nvPr/>
          </p:nvSpPr>
          <p:spPr>
            <a:xfrm>
              <a:off x="2628" y="1255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17"/>
                </a:cxn>
                <a:cxn ang="0">
                  <a:pos x="12" y="20"/>
                </a:cxn>
                <a:cxn ang="0">
                  <a:pos x="12" y="17"/>
                </a:cxn>
              </a:cxnLst>
              <a:rect l="txL" t="txT" r="txR" b="txB"/>
              <a:pathLst>
                <a:path w="13" h="31">
                  <a:moveTo>
                    <a:pt x="12" y="17"/>
                  </a:moveTo>
                  <a:cubicBezTo>
                    <a:pt x="12" y="0"/>
                    <a:pt x="0" y="31"/>
                    <a:pt x="12" y="20"/>
                  </a:cubicBezTo>
                  <a:cubicBezTo>
                    <a:pt x="13" y="19"/>
                    <a:pt x="12" y="17"/>
                    <a:pt x="12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69" name="Freeform 134"/>
            <p:cNvSpPr/>
            <p:nvPr/>
          </p:nvSpPr>
          <p:spPr>
            <a:xfrm>
              <a:off x="1242" y="1272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0" name="Freeform 135"/>
            <p:cNvSpPr/>
            <p:nvPr/>
          </p:nvSpPr>
          <p:spPr>
            <a:xfrm>
              <a:off x="1093" y="1272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2"/>
                    <a:pt x="5" y="1"/>
                  </a:cubicBezTo>
                  <a:cubicBezTo>
                    <a:pt x="4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1" name="Freeform 136"/>
            <p:cNvSpPr/>
            <p:nvPr/>
          </p:nvSpPr>
          <p:spPr>
            <a:xfrm>
              <a:off x="3000" y="126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5"/>
                </a:cxn>
                <a:cxn ang="0">
                  <a:pos x="5" y="1"/>
                </a:cxn>
                <a:cxn ang="0">
                  <a:pos x="2" y="5"/>
                </a:cxn>
              </a:cxnLst>
              <a:rect l="txL" t="txT" r="txR" b="txB"/>
              <a:pathLst>
                <a:path w="7" h="5">
                  <a:moveTo>
                    <a:pt x="2" y="5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2" name="Freeform 137"/>
            <p:cNvSpPr/>
            <p:nvPr/>
          </p:nvSpPr>
          <p:spPr>
            <a:xfrm>
              <a:off x="1308" y="126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5"/>
                </a:cxn>
                <a:cxn ang="0">
                  <a:pos x="5" y="1"/>
                </a:cxn>
                <a:cxn ang="0">
                  <a:pos x="2" y="5"/>
                </a:cxn>
              </a:cxnLst>
              <a:rect l="txL" t="txT" r="txR" b="txB"/>
              <a:pathLst>
                <a:path w="7" h="5">
                  <a:moveTo>
                    <a:pt x="2" y="5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3" name="Freeform 138"/>
            <p:cNvSpPr/>
            <p:nvPr/>
          </p:nvSpPr>
          <p:spPr>
            <a:xfrm>
              <a:off x="1122" y="126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5"/>
                </a:cxn>
                <a:cxn ang="0">
                  <a:pos x="5" y="1"/>
                </a:cxn>
                <a:cxn ang="0">
                  <a:pos x="1" y="5"/>
                </a:cxn>
              </a:cxnLst>
              <a:rect l="txL" t="txT" r="txR" b="txB"/>
              <a:pathLst>
                <a:path w="7" h="5">
                  <a:moveTo>
                    <a:pt x="1" y="5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4" name="Line 139"/>
            <p:cNvSpPr/>
            <p:nvPr/>
          </p:nvSpPr>
          <p:spPr>
            <a:xfrm>
              <a:off x="1236" y="126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5" name="Line 140"/>
            <p:cNvSpPr/>
            <p:nvPr/>
          </p:nvSpPr>
          <p:spPr>
            <a:xfrm>
              <a:off x="1236" y="126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6" name="Freeform 141"/>
            <p:cNvSpPr/>
            <p:nvPr/>
          </p:nvSpPr>
          <p:spPr>
            <a:xfrm>
              <a:off x="1188" y="1265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1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3"/>
                    <a:pt x="1" y="4"/>
                  </a:cubicBezTo>
                  <a:cubicBezTo>
                    <a:pt x="2" y="5"/>
                    <a:pt x="10" y="3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7" name="Freeform 142"/>
            <p:cNvSpPr/>
            <p:nvPr/>
          </p:nvSpPr>
          <p:spPr>
            <a:xfrm>
              <a:off x="1133" y="126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8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3"/>
                    <a:pt x="8" y="1"/>
                  </a:cubicBezTo>
                  <a:cubicBezTo>
                    <a:pt x="7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8" name="Freeform 143"/>
            <p:cNvSpPr/>
            <p:nvPr/>
          </p:nvSpPr>
          <p:spPr>
            <a:xfrm>
              <a:off x="922" y="1258"/>
              <a:ext cx="14" cy="14"/>
            </a:xfrm>
            <a:custGeom>
              <a:avLst/>
              <a:gdLst>
                <a:gd name="txL" fmla="*/ 0 w 13"/>
                <a:gd name="txT" fmla="*/ 0 h 13"/>
                <a:gd name="txR" fmla="*/ 13 w 13"/>
                <a:gd name="txB" fmla="*/ 13 h 13"/>
              </a:gdLst>
              <a:ahLst/>
              <a:cxnLst>
                <a:cxn ang="0">
                  <a:pos x="7" y="7"/>
                </a:cxn>
                <a:cxn ang="0">
                  <a:pos x="11" y="4"/>
                </a:cxn>
                <a:cxn ang="0">
                  <a:pos x="2" y="6"/>
                </a:cxn>
                <a:cxn ang="0">
                  <a:pos x="7" y="7"/>
                </a:cxn>
              </a:cxnLst>
              <a:rect l="txL" t="txT" r="txR" b="txB"/>
              <a:pathLst>
                <a:path w="13" h="13">
                  <a:moveTo>
                    <a:pt x="7" y="7"/>
                  </a:moveTo>
                  <a:cubicBezTo>
                    <a:pt x="8" y="7"/>
                    <a:pt x="13" y="6"/>
                    <a:pt x="11" y="4"/>
                  </a:cubicBezTo>
                  <a:cubicBezTo>
                    <a:pt x="7" y="0"/>
                    <a:pt x="3" y="3"/>
                    <a:pt x="2" y="6"/>
                  </a:cubicBezTo>
                  <a:cubicBezTo>
                    <a:pt x="0" y="10"/>
                    <a:pt x="1" y="13"/>
                    <a:pt x="7" y="7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79" name="Freeform 144"/>
            <p:cNvSpPr/>
            <p:nvPr/>
          </p:nvSpPr>
          <p:spPr>
            <a:xfrm>
              <a:off x="2486" y="1261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1" y="4"/>
                  </a:cubicBezTo>
                  <a:cubicBezTo>
                    <a:pt x="2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0" name="Freeform 145"/>
            <p:cNvSpPr/>
            <p:nvPr/>
          </p:nvSpPr>
          <p:spPr>
            <a:xfrm>
              <a:off x="2479" y="1261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1" name="Freeform 146"/>
            <p:cNvSpPr/>
            <p:nvPr/>
          </p:nvSpPr>
          <p:spPr>
            <a:xfrm>
              <a:off x="1311" y="1261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5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2" name="Line 147"/>
            <p:cNvSpPr/>
            <p:nvPr/>
          </p:nvSpPr>
          <p:spPr>
            <a:xfrm>
              <a:off x="2582" y="126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3" name="Line 148"/>
            <p:cNvSpPr/>
            <p:nvPr/>
          </p:nvSpPr>
          <p:spPr>
            <a:xfrm>
              <a:off x="2582" y="126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4" name="Freeform 149"/>
            <p:cNvSpPr/>
            <p:nvPr/>
          </p:nvSpPr>
          <p:spPr>
            <a:xfrm>
              <a:off x="3030" y="125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8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8" y="1"/>
                  </a:cubicBezTo>
                  <a:cubicBezTo>
                    <a:pt x="7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5" name="Freeform 150"/>
            <p:cNvSpPr/>
            <p:nvPr/>
          </p:nvSpPr>
          <p:spPr>
            <a:xfrm>
              <a:off x="3011" y="125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6" name="Freeform 151"/>
            <p:cNvSpPr/>
            <p:nvPr/>
          </p:nvSpPr>
          <p:spPr>
            <a:xfrm>
              <a:off x="2541" y="1246"/>
              <a:ext cx="25" cy="13"/>
            </a:xfrm>
            <a:custGeom>
              <a:avLst/>
              <a:gdLst>
                <a:gd name="txL" fmla="*/ 0 w 23"/>
                <a:gd name="txT" fmla="*/ 0 h 12"/>
                <a:gd name="txR" fmla="*/ 23 w 23"/>
                <a:gd name="txB" fmla="*/ 12 h 12"/>
              </a:gdLst>
              <a:ahLst/>
              <a:cxnLst>
                <a:cxn ang="0">
                  <a:pos x="21" y="12"/>
                </a:cxn>
                <a:cxn ang="0">
                  <a:pos x="11" y="12"/>
                </a:cxn>
                <a:cxn ang="0">
                  <a:pos x="21" y="12"/>
                </a:cxn>
              </a:cxnLst>
              <a:rect l="txL" t="txT" r="txR" b="txB"/>
              <a:pathLst>
                <a:path w="23" h="12">
                  <a:moveTo>
                    <a:pt x="21" y="12"/>
                  </a:moveTo>
                  <a:cubicBezTo>
                    <a:pt x="23" y="0"/>
                    <a:pt x="0" y="3"/>
                    <a:pt x="11" y="12"/>
                  </a:cubicBezTo>
                  <a:cubicBezTo>
                    <a:pt x="9" y="10"/>
                    <a:pt x="18" y="10"/>
                    <a:pt x="21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7" name="Freeform 152"/>
            <p:cNvSpPr/>
            <p:nvPr/>
          </p:nvSpPr>
          <p:spPr>
            <a:xfrm>
              <a:off x="2539" y="1252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5"/>
                    <a:pt x="3" y="7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8" name="Freeform 153"/>
            <p:cNvSpPr/>
            <p:nvPr/>
          </p:nvSpPr>
          <p:spPr>
            <a:xfrm>
              <a:off x="1249" y="125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89" name="Freeform 154"/>
            <p:cNvSpPr/>
            <p:nvPr/>
          </p:nvSpPr>
          <p:spPr>
            <a:xfrm>
              <a:off x="2468" y="1252"/>
              <a:ext cx="7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4">
                  <a:moveTo>
                    <a:pt x="2" y="4"/>
                  </a:moveTo>
                  <a:cubicBezTo>
                    <a:pt x="3" y="4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0" name="Freeform 155"/>
            <p:cNvSpPr/>
            <p:nvPr/>
          </p:nvSpPr>
          <p:spPr>
            <a:xfrm>
              <a:off x="1209" y="1252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0"/>
                </a:cxn>
                <a:cxn ang="0">
                  <a:pos x="2" y="4"/>
                </a:cxn>
                <a:cxn ang="0">
                  <a:pos x="5" y="0"/>
                </a:cxn>
              </a:cxnLst>
              <a:rect l="txL" t="txT" r="txR" b="txB"/>
              <a:pathLst>
                <a:path w="7" h="4">
                  <a:moveTo>
                    <a:pt x="5" y="0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2" y="4"/>
                    <a:pt x="7" y="2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1" name="Freeform 156"/>
            <p:cNvSpPr/>
            <p:nvPr/>
          </p:nvSpPr>
          <p:spPr>
            <a:xfrm>
              <a:off x="1194" y="1252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4">
                  <a:moveTo>
                    <a:pt x="2" y="4"/>
                  </a:moveTo>
                  <a:cubicBezTo>
                    <a:pt x="3" y="4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2" name="Line 157"/>
            <p:cNvSpPr/>
            <p:nvPr/>
          </p:nvSpPr>
          <p:spPr>
            <a:xfrm>
              <a:off x="1120" y="124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3" name="Line 158"/>
            <p:cNvSpPr/>
            <p:nvPr/>
          </p:nvSpPr>
          <p:spPr>
            <a:xfrm>
              <a:off x="1120" y="124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4" name="Freeform 159"/>
            <p:cNvSpPr/>
            <p:nvPr/>
          </p:nvSpPr>
          <p:spPr>
            <a:xfrm>
              <a:off x="368" y="1227"/>
              <a:ext cx="33" cy="28"/>
            </a:xfrm>
            <a:custGeom>
              <a:avLst/>
              <a:gdLst>
                <a:gd name="txL" fmla="*/ 0 w 31"/>
                <a:gd name="txT" fmla="*/ 0 h 26"/>
                <a:gd name="txR" fmla="*/ 31 w 31"/>
                <a:gd name="txB" fmla="*/ 26 h 26"/>
              </a:gdLst>
              <a:ahLst/>
              <a:cxnLst>
                <a:cxn ang="0">
                  <a:pos x="0" y="8"/>
                </a:cxn>
                <a:cxn ang="0">
                  <a:pos x="17" y="14"/>
                </a:cxn>
                <a:cxn ang="0">
                  <a:pos x="21" y="23"/>
                </a:cxn>
                <a:cxn ang="0">
                  <a:pos x="31" y="17"/>
                </a:cxn>
                <a:cxn ang="0">
                  <a:pos x="0" y="8"/>
                </a:cxn>
              </a:cxnLst>
              <a:rect l="txL" t="txT" r="txR" b="txB"/>
              <a:pathLst>
                <a:path w="31" h="26">
                  <a:moveTo>
                    <a:pt x="0" y="8"/>
                  </a:moveTo>
                  <a:cubicBezTo>
                    <a:pt x="3" y="13"/>
                    <a:pt x="11" y="11"/>
                    <a:pt x="17" y="14"/>
                  </a:cubicBezTo>
                  <a:cubicBezTo>
                    <a:pt x="19" y="15"/>
                    <a:pt x="19" y="23"/>
                    <a:pt x="21" y="23"/>
                  </a:cubicBezTo>
                  <a:cubicBezTo>
                    <a:pt x="25" y="26"/>
                    <a:pt x="30" y="19"/>
                    <a:pt x="31" y="17"/>
                  </a:cubicBezTo>
                  <a:cubicBezTo>
                    <a:pt x="22" y="15"/>
                    <a:pt x="9" y="0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5" name="Freeform 160"/>
            <p:cNvSpPr/>
            <p:nvPr/>
          </p:nvSpPr>
          <p:spPr>
            <a:xfrm>
              <a:off x="4156" y="1234"/>
              <a:ext cx="20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12" y="10"/>
                </a:cxn>
                <a:cxn ang="0">
                  <a:pos x="16" y="4"/>
                </a:cxn>
                <a:cxn ang="0">
                  <a:pos x="12" y="13"/>
                </a:cxn>
                <a:cxn ang="0">
                  <a:pos x="12" y="10"/>
                </a:cxn>
              </a:cxnLst>
              <a:rect l="txL" t="txT" r="txR" b="txB"/>
              <a:pathLst>
                <a:path w="18" h="14">
                  <a:moveTo>
                    <a:pt x="12" y="10"/>
                  </a:moveTo>
                  <a:cubicBezTo>
                    <a:pt x="13" y="10"/>
                    <a:pt x="18" y="7"/>
                    <a:pt x="16" y="4"/>
                  </a:cubicBezTo>
                  <a:cubicBezTo>
                    <a:pt x="12" y="0"/>
                    <a:pt x="0" y="14"/>
                    <a:pt x="12" y="13"/>
                  </a:cubicBezTo>
                  <a:lnTo>
                    <a:pt x="12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6" name="Freeform 161"/>
            <p:cNvSpPr/>
            <p:nvPr/>
          </p:nvSpPr>
          <p:spPr>
            <a:xfrm>
              <a:off x="2985" y="124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5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7" name="Freeform 162"/>
            <p:cNvSpPr/>
            <p:nvPr/>
          </p:nvSpPr>
          <p:spPr>
            <a:xfrm>
              <a:off x="2599" y="1227"/>
              <a:ext cx="14" cy="36"/>
            </a:xfrm>
            <a:custGeom>
              <a:avLst/>
              <a:gdLst>
                <a:gd name="txL" fmla="*/ 0 w 13"/>
                <a:gd name="txT" fmla="*/ 0 h 34"/>
                <a:gd name="txR" fmla="*/ 13 w 13"/>
                <a:gd name="txB" fmla="*/ 34 h 34"/>
              </a:gdLst>
              <a:ahLst/>
              <a:cxnLst>
                <a:cxn ang="0">
                  <a:pos x="12" y="17"/>
                </a:cxn>
                <a:cxn ang="0">
                  <a:pos x="12" y="11"/>
                </a:cxn>
                <a:cxn ang="0">
                  <a:pos x="12" y="17"/>
                </a:cxn>
              </a:cxnLst>
              <a:rect l="txL" t="txT" r="txR" b="txB"/>
              <a:pathLst>
                <a:path w="13" h="34">
                  <a:moveTo>
                    <a:pt x="12" y="17"/>
                  </a:moveTo>
                  <a:cubicBezTo>
                    <a:pt x="12" y="16"/>
                    <a:pt x="13" y="11"/>
                    <a:pt x="12" y="11"/>
                  </a:cubicBezTo>
                  <a:cubicBezTo>
                    <a:pt x="0" y="0"/>
                    <a:pt x="9" y="34"/>
                    <a:pt x="12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8" name="Freeform 163"/>
            <p:cNvSpPr/>
            <p:nvPr/>
          </p:nvSpPr>
          <p:spPr>
            <a:xfrm>
              <a:off x="2526" y="1236"/>
              <a:ext cx="9" cy="23"/>
            </a:xfrm>
            <a:custGeom>
              <a:avLst/>
              <a:gdLst>
                <a:gd name="txL" fmla="*/ 0 w 8"/>
                <a:gd name="txT" fmla="*/ 0 h 21"/>
                <a:gd name="txR" fmla="*/ 8 w 8"/>
                <a:gd name="txB" fmla="*/ 21 h 21"/>
              </a:gdLst>
              <a:ahLst/>
              <a:cxnLst>
                <a:cxn ang="0">
                  <a:pos x="2" y="2"/>
                </a:cxn>
                <a:cxn ang="0">
                  <a:pos x="8" y="8"/>
                </a:cxn>
                <a:cxn ang="0">
                  <a:pos x="2" y="2"/>
                </a:cxn>
              </a:cxnLst>
              <a:rect l="txL" t="txT" r="txR" b="txB"/>
              <a:pathLst>
                <a:path w="8" h="21">
                  <a:moveTo>
                    <a:pt x="2" y="2"/>
                  </a:moveTo>
                  <a:cubicBezTo>
                    <a:pt x="0" y="3"/>
                    <a:pt x="8" y="21"/>
                    <a:pt x="8" y="8"/>
                  </a:cubicBezTo>
                  <a:cubicBezTo>
                    <a:pt x="8" y="7"/>
                    <a:pt x="3" y="0"/>
                    <a:pt x="2" y="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99" name="Freeform 164"/>
            <p:cNvSpPr/>
            <p:nvPr/>
          </p:nvSpPr>
          <p:spPr>
            <a:xfrm>
              <a:off x="1048" y="124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0" name="Freeform 165"/>
            <p:cNvSpPr/>
            <p:nvPr/>
          </p:nvSpPr>
          <p:spPr>
            <a:xfrm>
              <a:off x="909" y="1234"/>
              <a:ext cx="17" cy="23"/>
            </a:xfrm>
            <a:custGeom>
              <a:avLst/>
              <a:gdLst>
                <a:gd name="txL" fmla="*/ 0 w 16"/>
                <a:gd name="txT" fmla="*/ 0 h 21"/>
                <a:gd name="txR" fmla="*/ 16 w 16"/>
                <a:gd name="txB" fmla="*/ 21 h 21"/>
              </a:gdLst>
              <a:ahLst/>
              <a:cxnLst>
                <a:cxn ang="0">
                  <a:pos x="16" y="10"/>
                </a:cxn>
                <a:cxn ang="0">
                  <a:pos x="3" y="4"/>
                </a:cxn>
                <a:cxn ang="0">
                  <a:pos x="16" y="10"/>
                </a:cxn>
              </a:cxnLst>
              <a:rect l="txL" t="txT" r="txR" b="txB"/>
              <a:pathLst>
                <a:path w="16" h="21">
                  <a:moveTo>
                    <a:pt x="16" y="10"/>
                  </a:moveTo>
                  <a:cubicBezTo>
                    <a:pt x="16" y="7"/>
                    <a:pt x="6" y="0"/>
                    <a:pt x="3" y="4"/>
                  </a:cubicBezTo>
                  <a:cubicBezTo>
                    <a:pt x="0" y="6"/>
                    <a:pt x="16" y="21"/>
                    <a:pt x="16" y="1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1" name="Freeform 166"/>
            <p:cNvSpPr/>
            <p:nvPr/>
          </p:nvSpPr>
          <p:spPr>
            <a:xfrm>
              <a:off x="3040" y="123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2" name="Freeform 167"/>
            <p:cNvSpPr/>
            <p:nvPr/>
          </p:nvSpPr>
          <p:spPr>
            <a:xfrm>
              <a:off x="2453" y="1234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5" y="0"/>
                    <a:pt x="0" y="2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3" name="Freeform 168"/>
            <p:cNvSpPr/>
            <p:nvPr/>
          </p:nvSpPr>
          <p:spPr>
            <a:xfrm>
              <a:off x="2402" y="1234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4" name="Freeform 169"/>
            <p:cNvSpPr/>
            <p:nvPr/>
          </p:nvSpPr>
          <p:spPr>
            <a:xfrm>
              <a:off x="1080" y="1231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5"/>
                    <a:pt x="3" y="7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5" name="Freeform 170"/>
            <p:cNvSpPr/>
            <p:nvPr/>
          </p:nvSpPr>
          <p:spPr>
            <a:xfrm>
              <a:off x="116" y="1230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0" y="8"/>
                    <a:pt x="6" y="9"/>
                    <a:pt x="7" y="5"/>
                  </a:cubicBezTo>
                  <a:cubicBezTo>
                    <a:pt x="3" y="5"/>
                    <a:pt x="2" y="0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6" name="Freeform 171"/>
            <p:cNvSpPr/>
            <p:nvPr/>
          </p:nvSpPr>
          <p:spPr>
            <a:xfrm>
              <a:off x="3008" y="122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7" name="Freeform 172"/>
            <p:cNvSpPr/>
            <p:nvPr/>
          </p:nvSpPr>
          <p:spPr>
            <a:xfrm>
              <a:off x="2490" y="122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8" name="Freeform 173"/>
            <p:cNvSpPr/>
            <p:nvPr/>
          </p:nvSpPr>
          <p:spPr>
            <a:xfrm>
              <a:off x="992" y="1219"/>
              <a:ext cx="11" cy="19"/>
            </a:xfrm>
            <a:custGeom>
              <a:avLst/>
              <a:gdLst>
                <a:gd name="txL" fmla="*/ 0 w 10"/>
                <a:gd name="txT" fmla="*/ 0 h 17"/>
                <a:gd name="txR" fmla="*/ 10 w 10"/>
                <a:gd name="txB" fmla="*/ 17 h 17"/>
              </a:gdLst>
              <a:ahLst/>
              <a:cxnLst>
                <a:cxn ang="0">
                  <a:pos x="10" y="11"/>
                </a:cxn>
                <a:cxn ang="0">
                  <a:pos x="10" y="8"/>
                </a:cxn>
                <a:cxn ang="0">
                  <a:pos x="10" y="5"/>
                </a:cxn>
                <a:cxn ang="0">
                  <a:pos x="0" y="8"/>
                </a:cxn>
                <a:cxn ang="0">
                  <a:pos x="10" y="11"/>
                </a:cxn>
              </a:cxnLst>
              <a:rect l="txL" t="txT" r="txR" b="txB"/>
              <a:pathLst>
                <a:path w="10" h="17">
                  <a:moveTo>
                    <a:pt x="10" y="11"/>
                  </a:moveTo>
                  <a:cubicBezTo>
                    <a:pt x="10" y="11"/>
                    <a:pt x="10" y="9"/>
                    <a:pt x="10" y="8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"/>
                    <a:pt x="4" y="17"/>
                    <a:pt x="10" y="11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09" name="Freeform 174"/>
            <p:cNvSpPr/>
            <p:nvPr/>
          </p:nvSpPr>
          <p:spPr>
            <a:xfrm>
              <a:off x="2464" y="1224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1"/>
                </a:cxn>
                <a:cxn ang="0">
                  <a:pos x="2" y="4"/>
                </a:cxn>
                <a:cxn ang="0">
                  <a:pos x="6" y="1"/>
                </a:cxn>
              </a:cxnLst>
              <a:rect l="txL" t="txT" r="txR" b="txB"/>
              <a:pathLst>
                <a:path w="7" h="5">
                  <a:moveTo>
                    <a:pt x="6" y="1"/>
                  </a:moveTo>
                  <a:cubicBezTo>
                    <a:pt x="5" y="0"/>
                    <a:pt x="0" y="3"/>
                    <a:pt x="2" y="4"/>
                  </a:cubicBezTo>
                  <a:cubicBezTo>
                    <a:pt x="3" y="5"/>
                    <a:pt x="7" y="3"/>
                    <a:pt x="6" y="1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0" name="Freeform 175"/>
            <p:cNvSpPr/>
            <p:nvPr/>
          </p:nvSpPr>
          <p:spPr>
            <a:xfrm>
              <a:off x="1045" y="1214"/>
              <a:ext cx="12" cy="15"/>
            </a:xfrm>
            <a:custGeom>
              <a:avLst/>
              <a:gdLst>
                <a:gd name="txL" fmla="*/ 0 w 11"/>
                <a:gd name="txT" fmla="*/ 0 h 14"/>
                <a:gd name="txR" fmla="*/ 11 w 11"/>
                <a:gd name="txB" fmla="*/ 14 h 14"/>
              </a:gdLst>
              <a:ahLst/>
              <a:cxnLst>
                <a:cxn ang="0">
                  <a:pos x="2" y="0"/>
                </a:cxn>
                <a:cxn ang="0">
                  <a:pos x="10" y="5"/>
                </a:cxn>
                <a:cxn ang="0">
                  <a:pos x="2" y="0"/>
                </a:cxn>
              </a:cxnLst>
              <a:rect l="txL" t="txT" r="txR" b="txB"/>
              <a:pathLst>
                <a:path w="11" h="14">
                  <a:moveTo>
                    <a:pt x="2" y="0"/>
                  </a:moveTo>
                  <a:cubicBezTo>
                    <a:pt x="0" y="14"/>
                    <a:pt x="9" y="10"/>
                    <a:pt x="10" y="5"/>
                  </a:cubicBezTo>
                  <a:cubicBezTo>
                    <a:pt x="11" y="2"/>
                    <a:pt x="9" y="0"/>
                    <a:pt x="2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1" name="Freeform 176"/>
            <p:cNvSpPr/>
            <p:nvPr/>
          </p:nvSpPr>
          <p:spPr>
            <a:xfrm>
              <a:off x="3030" y="121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2" name="Freeform 177"/>
            <p:cNvSpPr/>
            <p:nvPr/>
          </p:nvSpPr>
          <p:spPr>
            <a:xfrm>
              <a:off x="3022" y="121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3" name="Freeform 178"/>
            <p:cNvSpPr/>
            <p:nvPr/>
          </p:nvSpPr>
          <p:spPr>
            <a:xfrm>
              <a:off x="3015" y="121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6" y="1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4" name="Freeform 179"/>
            <p:cNvSpPr/>
            <p:nvPr/>
          </p:nvSpPr>
          <p:spPr>
            <a:xfrm>
              <a:off x="930" y="1214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5"/>
                    <a:pt x="4" y="7"/>
                    <a:pt x="4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5" name="Freeform 180"/>
            <p:cNvSpPr/>
            <p:nvPr/>
          </p:nvSpPr>
          <p:spPr>
            <a:xfrm>
              <a:off x="4206" y="1211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2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6" name="Freeform 181"/>
            <p:cNvSpPr/>
            <p:nvPr/>
          </p:nvSpPr>
          <p:spPr>
            <a:xfrm>
              <a:off x="2439" y="1214"/>
              <a:ext cx="7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4">
                  <a:moveTo>
                    <a:pt x="2" y="4"/>
                  </a:moveTo>
                  <a:cubicBezTo>
                    <a:pt x="3" y="4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7" name="Freeform 182"/>
            <p:cNvSpPr/>
            <p:nvPr/>
          </p:nvSpPr>
          <p:spPr>
            <a:xfrm>
              <a:off x="1023" y="1207"/>
              <a:ext cx="18" cy="20"/>
            </a:xfrm>
            <a:custGeom>
              <a:avLst/>
              <a:gdLst>
                <a:gd name="txL" fmla="*/ 0 w 17"/>
                <a:gd name="txT" fmla="*/ 0 h 18"/>
                <a:gd name="txR" fmla="*/ 17 w 17"/>
                <a:gd name="txB" fmla="*/ 18 h 18"/>
              </a:gdLst>
              <a:ahLst/>
              <a:cxnLst>
                <a:cxn ang="0">
                  <a:pos x="9" y="0"/>
                </a:cxn>
                <a:cxn ang="0">
                  <a:pos x="16" y="6"/>
                </a:cxn>
                <a:cxn ang="0">
                  <a:pos x="9" y="0"/>
                </a:cxn>
              </a:cxnLst>
              <a:rect l="txL" t="txT" r="txR" b="txB"/>
              <a:pathLst>
                <a:path w="17" h="18">
                  <a:moveTo>
                    <a:pt x="9" y="0"/>
                  </a:moveTo>
                  <a:cubicBezTo>
                    <a:pt x="0" y="3"/>
                    <a:pt x="11" y="18"/>
                    <a:pt x="16" y="6"/>
                  </a:cubicBezTo>
                  <a:cubicBezTo>
                    <a:pt x="17" y="4"/>
                    <a:pt x="11" y="0"/>
                    <a:pt x="9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8" name="Freeform 183"/>
            <p:cNvSpPr/>
            <p:nvPr/>
          </p:nvSpPr>
          <p:spPr>
            <a:xfrm>
              <a:off x="367" y="1185"/>
              <a:ext cx="112" cy="34"/>
            </a:xfrm>
            <a:custGeom>
              <a:avLst/>
              <a:gdLst>
                <a:gd name="txL" fmla="*/ 0 w 104"/>
                <a:gd name="txT" fmla="*/ 0 h 32"/>
                <a:gd name="txR" fmla="*/ 104 w 104"/>
                <a:gd name="txB" fmla="*/ 32 h 32"/>
              </a:gdLst>
              <a:ahLst/>
              <a:cxnLst>
                <a:cxn ang="0">
                  <a:pos x="72" y="5"/>
                </a:cxn>
                <a:cxn ang="0">
                  <a:pos x="66" y="15"/>
                </a:cxn>
                <a:cxn ang="0">
                  <a:pos x="39" y="15"/>
                </a:cxn>
                <a:cxn ang="0">
                  <a:pos x="18" y="5"/>
                </a:cxn>
                <a:cxn ang="0">
                  <a:pos x="1" y="24"/>
                </a:cxn>
                <a:cxn ang="0">
                  <a:pos x="42" y="31"/>
                </a:cxn>
                <a:cxn ang="0">
                  <a:pos x="59" y="27"/>
                </a:cxn>
                <a:cxn ang="0">
                  <a:pos x="79" y="31"/>
                </a:cxn>
                <a:cxn ang="0">
                  <a:pos x="76" y="18"/>
                </a:cxn>
                <a:cxn ang="0">
                  <a:pos x="103" y="5"/>
                </a:cxn>
                <a:cxn ang="0">
                  <a:pos x="72" y="5"/>
                </a:cxn>
              </a:cxnLst>
              <a:rect l="txL" t="txT" r="txR" b="txB"/>
              <a:pathLst>
                <a:path w="104" h="32">
                  <a:moveTo>
                    <a:pt x="72" y="5"/>
                  </a:moveTo>
                  <a:cubicBezTo>
                    <a:pt x="69" y="7"/>
                    <a:pt x="70" y="14"/>
                    <a:pt x="66" y="15"/>
                  </a:cubicBezTo>
                  <a:cubicBezTo>
                    <a:pt x="59" y="15"/>
                    <a:pt x="46" y="16"/>
                    <a:pt x="39" y="15"/>
                  </a:cubicBezTo>
                  <a:cubicBezTo>
                    <a:pt x="28" y="12"/>
                    <a:pt x="26" y="4"/>
                    <a:pt x="18" y="5"/>
                  </a:cubicBezTo>
                  <a:cubicBezTo>
                    <a:pt x="10" y="7"/>
                    <a:pt x="0" y="13"/>
                    <a:pt x="1" y="24"/>
                  </a:cubicBezTo>
                  <a:cubicBezTo>
                    <a:pt x="18" y="15"/>
                    <a:pt x="29" y="29"/>
                    <a:pt x="42" y="31"/>
                  </a:cubicBezTo>
                  <a:cubicBezTo>
                    <a:pt x="46" y="31"/>
                    <a:pt x="52" y="27"/>
                    <a:pt x="59" y="27"/>
                  </a:cubicBezTo>
                  <a:cubicBezTo>
                    <a:pt x="68" y="27"/>
                    <a:pt x="74" y="32"/>
                    <a:pt x="79" y="31"/>
                  </a:cubicBezTo>
                  <a:cubicBezTo>
                    <a:pt x="82" y="30"/>
                    <a:pt x="76" y="17"/>
                    <a:pt x="76" y="18"/>
                  </a:cubicBezTo>
                  <a:cubicBezTo>
                    <a:pt x="80" y="11"/>
                    <a:pt x="104" y="16"/>
                    <a:pt x="103" y="5"/>
                  </a:cubicBezTo>
                  <a:cubicBezTo>
                    <a:pt x="92" y="9"/>
                    <a:pt x="83" y="0"/>
                    <a:pt x="7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19" name="Freeform 184"/>
            <p:cNvSpPr/>
            <p:nvPr/>
          </p:nvSpPr>
          <p:spPr>
            <a:xfrm>
              <a:off x="92" y="1196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6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0" name="Freeform 185"/>
            <p:cNvSpPr/>
            <p:nvPr/>
          </p:nvSpPr>
          <p:spPr>
            <a:xfrm>
              <a:off x="3044" y="120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6" y="1"/>
                  </a:cubicBezTo>
                  <a:cubicBezTo>
                    <a:pt x="5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1" name="Freeform 186"/>
            <p:cNvSpPr/>
            <p:nvPr/>
          </p:nvSpPr>
          <p:spPr>
            <a:xfrm>
              <a:off x="3019" y="120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2" y="5"/>
                    <a:pt x="7" y="3"/>
                    <a:pt x="5" y="1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2" name="Freeform 187"/>
            <p:cNvSpPr/>
            <p:nvPr/>
          </p:nvSpPr>
          <p:spPr>
            <a:xfrm>
              <a:off x="993" y="1194"/>
              <a:ext cx="7" cy="19"/>
            </a:xfrm>
            <a:custGeom>
              <a:avLst/>
              <a:gdLst>
                <a:gd name="txL" fmla="*/ 0 w 6"/>
                <a:gd name="txT" fmla="*/ 0 h 17"/>
                <a:gd name="txR" fmla="*/ 6 w 6"/>
                <a:gd name="txB" fmla="*/ 17 h 17"/>
              </a:gdLst>
              <a:ahLst/>
              <a:cxnLst>
                <a:cxn ang="0">
                  <a:pos x="6" y="12"/>
                </a:cxn>
                <a:cxn ang="0">
                  <a:pos x="6" y="9"/>
                </a:cxn>
                <a:cxn ang="0">
                  <a:pos x="1" y="9"/>
                </a:cxn>
                <a:cxn ang="0">
                  <a:pos x="6" y="12"/>
                </a:cxn>
              </a:cxnLst>
              <a:rect l="txL" t="txT" r="txR" b="txB"/>
              <a:pathLst>
                <a:path w="6" h="17">
                  <a:moveTo>
                    <a:pt x="6" y="12"/>
                  </a:moveTo>
                  <a:cubicBezTo>
                    <a:pt x="6" y="12"/>
                    <a:pt x="6" y="9"/>
                    <a:pt x="6" y="9"/>
                  </a:cubicBezTo>
                  <a:cubicBezTo>
                    <a:pt x="6" y="0"/>
                    <a:pt x="2" y="5"/>
                    <a:pt x="1" y="9"/>
                  </a:cubicBezTo>
                  <a:cubicBezTo>
                    <a:pt x="0" y="13"/>
                    <a:pt x="0" y="17"/>
                    <a:pt x="6" y="1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3" name="Freeform 188"/>
            <p:cNvSpPr/>
            <p:nvPr/>
          </p:nvSpPr>
          <p:spPr>
            <a:xfrm>
              <a:off x="1012" y="1188"/>
              <a:ext cx="24" cy="15"/>
            </a:xfrm>
            <a:custGeom>
              <a:avLst/>
              <a:gdLst>
                <a:gd name="txL" fmla="*/ 0 w 22"/>
                <a:gd name="txT" fmla="*/ 0 h 14"/>
                <a:gd name="txR" fmla="*/ 22 w 22"/>
                <a:gd name="txB" fmla="*/ 14 h 14"/>
              </a:gdLst>
              <a:ahLst/>
              <a:cxnLst>
                <a:cxn ang="0">
                  <a:pos x="9" y="2"/>
                </a:cxn>
                <a:cxn ang="0">
                  <a:pos x="12" y="12"/>
                </a:cxn>
                <a:cxn ang="0">
                  <a:pos x="15" y="12"/>
                </a:cxn>
                <a:cxn ang="0">
                  <a:pos x="19" y="12"/>
                </a:cxn>
                <a:cxn ang="0">
                  <a:pos x="9" y="2"/>
                </a:cxn>
              </a:cxnLst>
              <a:rect l="txL" t="txT" r="txR" b="txB"/>
              <a:pathLst>
                <a:path w="22" h="14">
                  <a:moveTo>
                    <a:pt x="9" y="2"/>
                  </a:moveTo>
                  <a:cubicBezTo>
                    <a:pt x="0" y="6"/>
                    <a:pt x="8" y="14"/>
                    <a:pt x="12" y="12"/>
                  </a:cubicBezTo>
                  <a:cubicBezTo>
                    <a:pt x="13" y="12"/>
                    <a:pt x="14" y="12"/>
                    <a:pt x="15" y="12"/>
                  </a:cubicBezTo>
                  <a:cubicBezTo>
                    <a:pt x="17" y="12"/>
                    <a:pt x="19" y="12"/>
                    <a:pt x="19" y="12"/>
                  </a:cubicBezTo>
                  <a:cubicBezTo>
                    <a:pt x="22" y="5"/>
                    <a:pt x="14" y="0"/>
                    <a:pt x="9" y="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4" name="Freeform 189"/>
            <p:cNvSpPr/>
            <p:nvPr/>
          </p:nvSpPr>
          <p:spPr>
            <a:xfrm>
              <a:off x="932" y="1200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1"/>
                  </a:cubicBezTo>
                  <a:cubicBezTo>
                    <a:pt x="8" y="0"/>
                    <a:pt x="0" y="2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5" name="Freeform 190"/>
            <p:cNvSpPr/>
            <p:nvPr/>
          </p:nvSpPr>
          <p:spPr>
            <a:xfrm>
              <a:off x="4180" y="1190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2"/>
                    <a:pt x="0" y="0"/>
                    <a:pt x="0" y="3"/>
                  </a:cubicBezTo>
                  <a:cubicBezTo>
                    <a:pt x="0" y="5"/>
                    <a:pt x="4" y="7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6" name="Freeform 191"/>
            <p:cNvSpPr/>
            <p:nvPr/>
          </p:nvSpPr>
          <p:spPr>
            <a:xfrm>
              <a:off x="316" y="1175"/>
              <a:ext cx="25" cy="23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15" y="20"/>
                </a:cxn>
                <a:cxn ang="0">
                  <a:pos x="18" y="17"/>
                </a:cxn>
                <a:cxn ang="0">
                  <a:pos x="15" y="20"/>
                </a:cxn>
              </a:cxnLst>
              <a:rect l="txL" t="txT" r="txR" b="txB"/>
              <a:pathLst>
                <a:path w="23" h="21">
                  <a:moveTo>
                    <a:pt x="15" y="20"/>
                  </a:moveTo>
                  <a:cubicBezTo>
                    <a:pt x="12" y="21"/>
                    <a:pt x="19" y="15"/>
                    <a:pt x="18" y="17"/>
                  </a:cubicBezTo>
                  <a:cubicBezTo>
                    <a:pt x="23" y="0"/>
                    <a:pt x="0" y="21"/>
                    <a:pt x="15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7" name="Freeform 192"/>
            <p:cNvSpPr/>
            <p:nvPr/>
          </p:nvSpPr>
          <p:spPr>
            <a:xfrm>
              <a:off x="3024" y="1187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1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8" name="Freeform 193"/>
            <p:cNvSpPr/>
            <p:nvPr/>
          </p:nvSpPr>
          <p:spPr>
            <a:xfrm>
              <a:off x="3073" y="118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6" y="1"/>
                  </a:cubicBezTo>
                  <a:cubicBezTo>
                    <a:pt x="5" y="0"/>
                    <a:pt x="0" y="2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29" name="Freeform 194"/>
            <p:cNvSpPr/>
            <p:nvPr/>
          </p:nvSpPr>
          <p:spPr>
            <a:xfrm>
              <a:off x="3066" y="118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2"/>
                    <a:pt x="1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0" name="Freeform 195"/>
            <p:cNvSpPr/>
            <p:nvPr/>
          </p:nvSpPr>
          <p:spPr>
            <a:xfrm>
              <a:off x="935" y="1182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6" y="1"/>
                  </a:cubicBezTo>
                  <a:cubicBezTo>
                    <a:pt x="5" y="0"/>
                    <a:pt x="0" y="2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1" name="Freeform 196"/>
            <p:cNvSpPr/>
            <p:nvPr/>
          </p:nvSpPr>
          <p:spPr>
            <a:xfrm>
              <a:off x="3070" y="117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2" name="Freeform 197"/>
            <p:cNvSpPr/>
            <p:nvPr/>
          </p:nvSpPr>
          <p:spPr>
            <a:xfrm>
              <a:off x="92" y="116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19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3" name="Freeform 198"/>
            <p:cNvSpPr/>
            <p:nvPr/>
          </p:nvSpPr>
          <p:spPr>
            <a:xfrm>
              <a:off x="953" y="1176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4"/>
                </a:cxn>
                <a:cxn ang="0">
                  <a:pos x="6" y="0"/>
                </a:cxn>
                <a:cxn ang="0">
                  <a:pos x="2" y="4"/>
                </a:cxn>
              </a:cxnLst>
              <a:rect l="txL" t="txT" r="txR" b="txB"/>
              <a:pathLst>
                <a:path w="7" h="4">
                  <a:moveTo>
                    <a:pt x="2" y="4"/>
                  </a:moveTo>
                  <a:cubicBezTo>
                    <a:pt x="3" y="4"/>
                    <a:pt x="7" y="2"/>
                    <a:pt x="6" y="0"/>
                  </a:cubicBezTo>
                  <a:cubicBezTo>
                    <a:pt x="5" y="0"/>
                    <a:pt x="0" y="2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4" name="Freeform 199"/>
            <p:cNvSpPr/>
            <p:nvPr/>
          </p:nvSpPr>
          <p:spPr>
            <a:xfrm>
              <a:off x="4159" y="1168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6" y="0"/>
                    <a:pt x="3" y="2"/>
                    <a:pt x="0" y="4"/>
                  </a:cubicBezTo>
                  <a:cubicBezTo>
                    <a:pt x="0" y="7"/>
                    <a:pt x="6" y="8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5" name="Freeform 200"/>
            <p:cNvSpPr/>
            <p:nvPr/>
          </p:nvSpPr>
          <p:spPr>
            <a:xfrm>
              <a:off x="3077" y="117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6" name="Freeform 201"/>
            <p:cNvSpPr/>
            <p:nvPr/>
          </p:nvSpPr>
          <p:spPr>
            <a:xfrm>
              <a:off x="943" y="117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7" name="Freeform 202"/>
            <p:cNvSpPr/>
            <p:nvPr/>
          </p:nvSpPr>
          <p:spPr>
            <a:xfrm>
              <a:off x="3086" y="1159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5"/>
                    <a:pt x="4" y="7"/>
                    <a:pt x="4" y="4"/>
                  </a:cubicBezTo>
                  <a:cubicBezTo>
                    <a:pt x="4" y="2"/>
                    <a:pt x="0" y="0"/>
                    <a:pt x="0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8" name="Freeform 203"/>
            <p:cNvSpPr/>
            <p:nvPr/>
          </p:nvSpPr>
          <p:spPr>
            <a:xfrm>
              <a:off x="4166" y="1151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6" y="0"/>
                    <a:pt x="3" y="2"/>
                    <a:pt x="0" y="4"/>
                  </a:cubicBezTo>
                  <a:cubicBezTo>
                    <a:pt x="0" y="8"/>
                    <a:pt x="6" y="8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39" name="Freeform 204"/>
            <p:cNvSpPr/>
            <p:nvPr/>
          </p:nvSpPr>
          <p:spPr>
            <a:xfrm>
              <a:off x="4172" y="114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340" name="组合 4339"/>
          <p:cNvGrpSpPr/>
          <p:nvPr/>
        </p:nvGrpSpPr>
        <p:grpSpPr>
          <a:xfrm>
            <a:off x="-6900862" y="-3182937"/>
            <a:ext cx="6740525" cy="1203325"/>
            <a:chOff x="0" y="0"/>
            <a:chExt cx="4246" cy="758"/>
          </a:xfrm>
        </p:grpSpPr>
        <p:sp>
          <p:nvSpPr>
            <p:cNvPr id="4341" name="Freeform 206"/>
            <p:cNvSpPr/>
            <p:nvPr/>
          </p:nvSpPr>
          <p:spPr>
            <a:xfrm>
              <a:off x="3089" y="752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42" name="Freeform 207"/>
            <p:cNvSpPr/>
            <p:nvPr/>
          </p:nvSpPr>
          <p:spPr>
            <a:xfrm>
              <a:off x="3036" y="749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5"/>
                    <a:pt x="4" y="7"/>
                    <a:pt x="4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43" name="Freeform 208"/>
            <p:cNvSpPr/>
            <p:nvPr/>
          </p:nvSpPr>
          <p:spPr>
            <a:xfrm>
              <a:off x="4167" y="746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2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44" name="Freeform 209"/>
            <p:cNvSpPr/>
            <p:nvPr/>
          </p:nvSpPr>
          <p:spPr>
            <a:xfrm>
              <a:off x="3046" y="742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3"/>
                    <a:pt x="8" y="1"/>
                  </a:cubicBezTo>
                  <a:cubicBezTo>
                    <a:pt x="7" y="0"/>
                    <a:pt x="0" y="3"/>
                    <a:pt x="1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45" name="Line 210"/>
            <p:cNvSpPr/>
            <p:nvPr/>
          </p:nvSpPr>
          <p:spPr>
            <a:xfrm>
              <a:off x="4159" y="74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46" name="Line 211"/>
            <p:cNvSpPr/>
            <p:nvPr/>
          </p:nvSpPr>
          <p:spPr>
            <a:xfrm>
              <a:off x="4159" y="74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47" name="Freeform 212"/>
            <p:cNvSpPr/>
            <p:nvPr/>
          </p:nvSpPr>
          <p:spPr>
            <a:xfrm>
              <a:off x="4187" y="716"/>
              <a:ext cx="22" cy="23"/>
            </a:xfrm>
            <a:custGeom>
              <a:avLst/>
              <a:gdLst>
                <a:gd name="txL" fmla="*/ 0 w 20"/>
                <a:gd name="txT" fmla="*/ 0 h 22"/>
                <a:gd name="txR" fmla="*/ 20 w 20"/>
                <a:gd name="txB" fmla="*/ 22 h 22"/>
              </a:gdLst>
              <a:ahLst/>
              <a:cxnLst>
                <a:cxn ang="0">
                  <a:pos x="8" y="0"/>
                </a:cxn>
                <a:cxn ang="0">
                  <a:pos x="15" y="22"/>
                </a:cxn>
                <a:cxn ang="0">
                  <a:pos x="8" y="0"/>
                </a:cxn>
              </a:cxnLst>
              <a:rect l="txL" t="txT" r="txR" b="txB"/>
              <a:pathLst>
                <a:path w="20" h="22">
                  <a:moveTo>
                    <a:pt x="8" y="0"/>
                  </a:moveTo>
                  <a:cubicBezTo>
                    <a:pt x="0" y="8"/>
                    <a:pt x="9" y="17"/>
                    <a:pt x="15" y="22"/>
                  </a:cubicBezTo>
                  <a:cubicBezTo>
                    <a:pt x="17" y="14"/>
                    <a:pt x="20" y="4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48" name="Line 213"/>
            <p:cNvSpPr/>
            <p:nvPr/>
          </p:nvSpPr>
          <p:spPr>
            <a:xfrm>
              <a:off x="4178" y="7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49" name="Line 214"/>
            <p:cNvSpPr/>
            <p:nvPr/>
          </p:nvSpPr>
          <p:spPr>
            <a:xfrm>
              <a:off x="4178" y="7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0" name="Freeform 215"/>
            <p:cNvSpPr/>
            <p:nvPr/>
          </p:nvSpPr>
          <p:spPr>
            <a:xfrm>
              <a:off x="3086" y="71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1" y="4"/>
                  </a:cubicBezTo>
                  <a:cubicBezTo>
                    <a:pt x="2" y="5"/>
                    <a:pt x="7" y="2"/>
                    <a:pt x="5" y="1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1" name="Freeform 216"/>
            <p:cNvSpPr/>
            <p:nvPr/>
          </p:nvSpPr>
          <p:spPr>
            <a:xfrm>
              <a:off x="4164" y="695"/>
              <a:ext cx="19" cy="21"/>
            </a:xfrm>
            <a:custGeom>
              <a:avLst/>
              <a:gdLst>
                <a:gd name="txL" fmla="*/ 0 w 18"/>
                <a:gd name="txT" fmla="*/ 0 h 19"/>
                <a:gd name="txR" fmla="*/ 18 w 18"/>
                <a:gd name="txB" fmla="*/ 19 h 19"/>
              </a:gdLst>
              <a:ahLst/>
              <a:cxnLst>
                <a:cxn ang="0">
                  <a:pos x="0" y="9"/>
                </a:cxn>
                <a:cxn ang="0">
                  <a:pos x="13" y="19"/>
                </a:cxn>
                <a:cxn ang="0">
                  <a:pos x="0" y="9"/>
                </a:cxn>
              </a:cxnLst>
              <a:rect l="txL" t="txT" r="txR" b="txB"/>
              <a:pathLst>
                <a:path w="18" h="19">
                  <a:moveTo>
                    <a:pt x="0" y="9"/>
                  </a:moveTo>
                  <a:cubicBezTo>
                    <a:pt x="7" y="10"/>
                    <a:pt x="6" y="18"/>
                    <a:pt x="13" y="19"/>
                  </a:cubicBezTo>
                  <a:cubicBezTo>
                    <a:pt x="18" y="9"/>
                    <a:pt x="4" y="0"/>
                    <a:pt x="0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2" name="Freeform 217"/>
            <p:cNvSpPr/>
            <p:nvPr/>
          </p:nvSpPr>
          <p:spPr>
            <a:xfrm>
              <a:off x="82" y="70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6" y="1"/>
                  </a:cubicBezTo>
                  <a:cubicBezTo>
                    <a:pt x="5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3" name="Freeform 218"/>
            <p:cNvSpPr/>
            <p:nvPr/>
          </p:nvSpPr>
          <p:spPr>
            <a:xfrm>
              <a:off x="66" y="691"/>
              <a:ext cx="15" cy="8"/>
            </a:xfrm>
            <a:custGeom>
              <a:avLst/>
              <a:gdLst>
                <a:gd name="txL" fmla="*/ 0 w 14"/>
                <a:gd name="txT" fmla="*/ 0 h 8"/>
                <a:gd name="txR" fmla="*/ 14 w 14"/>
                <a:gd name="txB" fmla="*/ 8 h 8"/>
              </a:gdLst>
              <a:ahLst/>
              <a:cxnLst>
                <a:cxn ang="0">
                  <a:pos x="0" y="7"/>
                </a:cxn>
                <a:cxn ang="0">
                  <a:pos x="14" y="0"/>
                </a:cxn>
                <a:cxn ang="0">
                  <a:pos x="0" y="7"/>
                </a:cxn>
              </a:cxnLst>
              <a:rect l="txL" t="txT" r="txR" b="txB"/>
              <a:pathLst>
                <a:path w="14" h="8">
                  <a:moveTo>
                    <a:pt x="0" y="7"/>
                  </a:moveTo>
                  <a:cubicBezTo>
                    <a:pt x="8" y="8"/>
                    <a:pt x="13" y="6"/>
                    <a:pt x="14" y="0"/>
                  </a:cubicBezTo>
                  <a:cubicBezTo>
                    <a:pt x="7" y="1"/>
                    <a:pt x="2" y="2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4" name="Freeform 219"/>
            <p:cNvSpPr/>
            <p:nvPr/>
          </p:nvSpPr>
          <p:spPr>
            <a:xfrm>
              <a:off x="4167" y="677"/>
              <a:ext cx="38" cy="20"/>
            </a:xfrm>
            <a:custGeom>
              <a:avLst/>
              <a:gdLst>
                <a:gd name="txL" fmla="*/ 0 w 35"/>
                <a:gd name="txT" fmla="*/ 0 h 19"/>
                <a:gd name="txR" fmla="*/ 35 w 35"/>
                <a:gd name="txB" fmla="*/ 19 h 19"/>
              </a:gdLst>
              <a:ahLst/>
              <a:cxnLst>
                <a:cxn ang="0">
                  <a:pos x="14" y="16"/>
                </a:cxn>
                <a:cxn ang="0">
                  <a:pos x="20" y="13"/>
                </a:cxn>
                <a:cxn ang="0">
                  <a:pos x="14" y="16"/>
                </a:cxn>
              </a:cxnLst>
              <a:rect l="txL" t="txT" r="txR" b="txB"/>
              <a:pathLst>
                <a:path w="35" h="19">
                  <a:moveTo>
                    <a:pt x="14" y="16"/>
                  </a:moveTo>
                  <a:cubicBezTo>
                    <a:pt x="16" y="19"/>
                    <a:pt x="20" y="14"/>
                    <a:pt x="20" y="13"/>
                  </a:cubicBezTo>
                  <a:cubicBezTo>
                    <a:pt x="35" y="0"/>
                    <a:pt x="0" y="3"/>
                    <a:pt x="14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5" name="Freeform 220"/>
            <p:cNvSpPr/>
            <p:nvPr/>
          </p:nvSpPr>
          <p:spPr>
            <a:xfrm>
              <a:off x="4209" y="677"/>
              <a:ext cx="8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5" y="7"/>
                </a:cxn>
                <a:cxn ang="0">
                  <a:pos x="2" y="4"/>
                </a:cxn>
                <a:cxn ang="0">
                  <a:pos x="5" y="7"/>
                </a:cxn>
              </a:cxnLst>
              <a:rect l="txL" t="txT" r="txR" b="txB"/>
              <a:pathLst>
                <a:path w="7" h="10">
                  <a:moveTo>
                    <a:pt x="5" y="7"/>
                  </a:moveTo>
                  <a:cubicBezTo>
                    <a:pt x="7" y="5"/>
                    <a:pt x="5" y="0"/>
                    <a:pt x="2" y="4"/>
                  </a:cubicBezTo>
                  <a:cubicBezTo>
                    <a:pt x="0" y="5"/>
                    <a:pt x="1" y="10"/>
                    <a:pt x="5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6" name="Freeform 221"/>
            <p:cNvSpPr/>
            <p:nvPr/>
          </p:nvSpPr>
          <p:spPr>
            <a:xfrm>
              <a:off x="161" y="670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5"/>
                    <a:pt x="3" y="7"/>
                    <a:pt x="3" y="3"/>
                  </a:cubicBezTo>
                  <a:cubicBezTo>
                    <a:pt x="3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7" name="Freeform 222"/>
            <p:cNvSpPr/>
            <p:nvPr/>
          </p:nvSpPr>
          <p:spPr>
            <a:xfrm>
              <a:off x="82" y="67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5"/>
                </a:cxn>
                <a:cxn ang="0">
                  <a:pos x="6" y="1"/>
                </a:cxn>
                <a:cxn ang="0">
                  <a:pos x="2" y="5"/>
                </a:cxn>
              </a:cxnLst>
              <a:rect l="txL" t="txT" r="txR" b="txB"/>
              <a:pathLst>
                <a:path w="7" h="5">
                  <a:moveTo>
                    <a:pt x="2" y="5"/>
                  </a:moveTo>
                  <a:cubicBezTo>
                    <a:pt x="3" y="5"/>
                    <a:pt x="7" y="3"/>
                    <a:pt x="6" y="1"/>
                  </a:cubicBezTo>
                  <a:cubicBezTo>
                    <a:pt x="5" y="0"/>
                    <a:pt x="0" y="3"/>
                    <a:pt x="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8" name="Freeform 223"/>
            <p:cNvSpPr/>
            <p:nvPr/>
          </p:nvSpPr>
          <p:spPr>
            <a:xfrm>
              <a:off x="138" y="66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59" name="Freeform 224"/>
            <p:cNvSpPr/>
            <p:nvPr/>
          </p:nvSpPr>
          <p:spPr>
            <a:xfrm>
              <a:off x="87" y="66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0" name="Freeform 225"/>
            <p:cNvSpPr/>
            <p:nvPr/>
          </p:nvSpPr>
          <p:spPr>
            <a:xfrm>
              <a:off x="72" y="66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1" name="Freeform 226"/>
            <p:cNvSpPr/>
            <p:nvPr/>
          </p:nvSpPr>
          <p:spPr>
            <a:xfrm>
              <a:off x="4178" y="653"/>
              <a:ext cx="22" cy="22"/>
            </a:xfrm>
            <a:custGeom>
              <a:avLst/>
              <a:gdLst>
                <a:gd name="txL" fmla="*/ 0 w 21"/>
                <a:gd name="txT" fmla="*/ 0 h 20"/>
                <a:gd name="txR" fmla="*/ 21 w 21"/>
                <a:gd name="txB" fmla="*/ 20 h 20"/>
              </a:gdLst>
              <a:ahLst/>
              <a:cxnLst>
                <a:cxn ang="0">
                  <a:pos x="0" y="10"/>
                </a:cxn>
                <a:cxn ang="0">
                  <a:pos x="7" y="0"/>
                </a:cxn>
                <a:cxn ang="0">
                  <a:pos x="0" y="10"/>
                </a:cxn>
              </a:cxnLst>
              <a:rect l="txL" t="txT" r="txR" b="txB"/>
              <a:pathLst>
                <a:path w="21" h="20">
                  <a:moveTo>
                    <a:pt x="0" y="10"/>
                  </a:moveTo>
                  <a:cubicBezTo>
                    <a:pt x="8" y="20"/>
                    <a:pt x="21" y="2"/>
                    <a:pt x="7" y="0"/>
                  </a:cubicBezTo>
                  <a:cubicBezTo>
                    <a:pt x="6" y="5"/>
                    <a:pt x="1" y="6"/>
                    <a:pt x="0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2" name="Freeform 227"/>
            <p:cNvSpPr/>
            <p:nvPr/>
          </p:nvSpPr>
          <p:spPr>
            <a:xfrm>
              <a:off x="59" y="658"/>
              <a:ext cx="12" cy="8"/>
            </a:xfrm>
            <a:custGeom>
              <a:avLst/>
              <a:gdLst>
                <a:gd name="txL" fmla="*/ 0 w 11"/>
                <a:gd name="txT" fmla="*/ 0 h 7"/>
                <a:gd name="txR" fmla="*/ 11 w 11"/>
                <a:gd name="txB" fmla="*/ 7 h 7"/>
              </a:gdLst>
              <a:ahLst/>
              <a:cxnLst>
                <a:cxn ang="0">
                  <a:pos x="7" y="2"/>
                </a:cxn>
                <a:cxn ang="0">
                  <a:pos x="4" y="5"/>
                </a:cxn>
                <a:cxn ang="0">
                  <a:pos x="7" y="2"/>
                </a:cxn>
              </a:cxnLst>
              <a:rect l="txL" t="txT" r="txR" b="txB"/>
              <a:pathLst>
                <a:path w="11" h="7">
                  <a:moveTo>
                    <a:pt x="7" y="2"/>
                  </a:moveTo>
                  <a:cubicBezTo>
                    <a:pt x="5" y="0"/>
                    <a:pt x="0" y="1"/>
                    <a:pt x="4" y="5"/>
                  </a:cubicBezTo>
                  <a:cubicBezTo>
                    <a:pt x="6" y="7"/>
                    <a:pt x="11" y="5"/>
                    <a:pt x="7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3" name="Freeform 228"/>
            <p:cNvSpPr/>
            <p:nvPr/>
          </p:nvSpPr>
          <p:spPr>
            <a:xfrm>
              <a:off x="116" y="656"/>
              <a:ext cx="7" cy="5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4">
                  <a:moveTo>
                    <a:pt x="2" y="4"/>
                  </a:moveTo>
                  <a:cubicBezTo>
                    <a:pt x="2" y="4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4" name="Freeform 229"/>
            <p:cNvSpPr/>
            <p:nvPr/>
          </p:nvSpPr>
          <p:spPr>
            <a:xfrm>
              <a:off x="163" y="649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5" name="Freeform 230"/>
            <p:cNvSpPr/>
            <p:nvPr/>
          </p:nvSpPr>
          <p:spPr>
            <a:xfrm>
              <a:off x="105" y="649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6" name="Freeform 231"/>
            <p:cNvSpPr/>
            <p:nvPr/>
          </p:nvSpPr>
          <p:spPr>
            <a:xfrm>
              <a:off x="98" y="64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7" name="Freeform 232"/>
            <p:cNvSpPr/>
            <p:nvPr/>
          </p:nvSpPr>
          <p:spPr>
            <a:xfrm>
              <a:off x="153" y="646"/>
              <a:ext cx="6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6" h="5">
                  <a:moveTo>
                    <a:pt x="1" y="4"/>
                  </a:moveTo>
                  <a:cubicBezTo>
                    <a:pt x="2" y="5"/>
                    <a:pt x="6" y="3"/>
                    <a:pt x="5" y="1"/>
                  </a:cubicBezTo>
                  <a:cubicBezTo>
                    <a:pt x="4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8" name="Freeform 233"/>
            <p:cNvSpPr/>
            <p:nvPr/>
          </p:nvSpPr>
          <p:spPr>
            <a:xfrm>
              <a:off x="123" y="642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2"/>
                    <a:pt x="8" y="1"/>
                  </a:cubicBezTo>
                  <a:cubicBezTo>
                    <a:pt x="7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69" name="Freeform 234"/>
            <p:cNvSpPr/>
            <p:nvPr/>
          </p:nvSpPr>
          <p:spPr>
            <a:xfrm>
              <a:off x="111" y="633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5"/>
                    <a:pt x="3" y="7"/>
                    <a:pt x="3" y="3"/>
                  </a:cubicBezTo>
                  <a:cubicBezTo>
                    <a:pt x="3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0" name="Freeform 235"/>
            <p:cNvSpPr/>
            <p:nvPr/>
          </p:nvSpPr>
          <p:spPr>
            <a:xfrm>
              <a:off x="4189" y="613"/>
              <a:ext cx="19" cy="30"/>
            </a:xfrm>
            <a:custGeom>
              <a:avLst/>
              <a:gdLst>
                <a:gd name="txL" fmla="*/ 0 w 18"/>
                <a:gd name="txT" fmla="*/ 0 h 28"/>
                <a:gd name="txR" fmla="*/ 18 w 18"/>
                <a:gd name="txB" fmla="*/ 28 h 28"/>
              </a:gdLst>
              <a:ahLst/>
              <a:cxnLst>
                <a:cxn ang="0">
                  <a:pos x="10" y="18"/>
                </a:cxn>
                <a:cxn ang="0">
                  <a:pos x="14" y="9"/>
                </a:cxn>
                <a:cxn ang="0">
                  <a:pos x="10" y="18"/>
                </a:cxn>
              </a:cxnLst>
              <a:rect l="txL" t="txT" r="txR" b="txB"/>
              <a:pathLst>
                <a:path w="18" h="28">
                  <a:moveTo>
                    <a:pt x="10" y="18"/>
                  </a:moveTo>
                  <a:cubicBezTo>
                    <a:pt x="11" y="18"/>
                    <a:pt x="18" y="12"/>
                    <a:pt x="14" y="9"/>
                  </a:cubicBezTo>
                  <a:cubicBezTo>
                    <a:pt x="5" y="0"/>
                    <a:pt x="0" y="28"/>
                    <a:pt x="10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1" name="Freeform 236"/>
            <p:cNvSpPr/>
            <p:nvPr/>
          </p:nvSpPr>
          <p:spPr>
            <a:xfrm>
              <a:off x="172" y="629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5"/>
                    <a:pt x="4" y="7"/>
                    <a:pt x="4" y="3"/>
                  </a:cubicBezTo>
                  <a:cubicBezTo>
                    <a:pt x="4" y="1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2" name="Freeform 237"/>
            <p:cNvSpPr/>
            <p:nvPr/>
          </p:nvSpPr>
          <p:spPr>
            <a:xfrm>
              <a:off x="148" y="628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3" name="Freeform 238"/>
            <p:cNvSpPr/>
            <p:nvPr/>
          </p:nvSpPr>
          <p:spPr>
            <a:xfrm>
              <a:off x="4043" y="609"/>
              <a:ext cx="47" cy="21"/>
            </a:xfrm>
            <a:custGeom>
              <a:avLst/>
              <a:gdLst>
                <a:gd name="txL" fmla="*/ 0 w 44"/>
                <a:gd name="txT" fmla="*/ 0 h 20"/>
                <a:gd name="txR" fmla="*/ 44 w 44"/>
                <a:gd name="txB" fmla="*/ 20 h 20"/>
              </a:gdLst>
              <a:ahLst/>
              <a:cxnLst>
                <a:cxn ang="0">
                  <a:pos x="20" y="19"/>
                </a:cxn>
                <a:cxn ang="0">
                  <a:pos x="27" y="16"/>
                </a:cxn>
                <a:cxn ang="0">
                  <a:pos x="20" y="19"/>
                </a:cxn>
              </a:cxnLst>
              <a:rect l="txL" t="txT" r="txR" b="txB"/>
              <a:pathLst>
                <a:path w="44" h="20">
                  <a:moveTo>
                    <a:pt x="20" y="19"/>
                  </a:moveTo>
                  <a:cubicBezTo>
                    <a:pt x="24" y="20"/>
                    <a:pt x="26" y="17"/>
                    <a:pt x="27" y="16"/>
                  </a:cubicBezTo>
                  <a:cubicBezTo>
                    <a:pt x="44" y="0"/>
                    <a:pt x="0" y="10"/>
                    <a:pt x="2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4" name="Freeform 239"/>
            <p:cNvSpPr/>
            <p:nvPr/>
          </p:nvSpPr>
          <p:spPr>
            <a:xfrm>
              <a:off x="138" y="62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1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5" name="Freeform 240"/>
            <p:cNvSpPr/>
            <p:nvPr/>
          </p:nvSpPr>
          <p:spPr>
            <a:xfrm>
              <a:off x="123" y="625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6" h="5">
                  <a:moveTo>
                    <a:pt x="5" y="1"/>
                  </a:moveTo>
                  <a:cubicBezTo>
                    <a:pt x="4" y="0"/>
                    <a:pt x="0" y="2"/>
                    <a:pt x="1" y="4"/>
                  </a:cubicBezTo>
                  <a:cubicBezTo>
                    <a:pt x="2" y="5"/>
                    <a:pt x="6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6" name="Freeform 241"/>
            <p:cNvSpPr/>
            <p:nvPr/>
          </p:nvSpPr>
          <p:spPr>
            <a:xfrm>
              <a:off x="163" y="619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1" y="4"/>
                </a:cxn>
                <a:cxn ang="0">
                  <a:pos x="5" y="0"/>
                </a:cxn>
                <a:cxn ang="0">
                  <a:pos x="1" y="4"/>
                </a:cxn>
              </a:cxnLst>
              <a:rect l="txL" t="txT" r="txR" b="txB"/>
              <a:pathLst>
                <a:path w="7" h="4">
                  <a:moveTo>
                    <a:pt x="1" y="4"/>
                  </a:moveTo>
                  <a:cubicBezTo>
                    <a:pt x="2" y="4"/>
                    <a:pt x="7" y="2"/>
                    <a:pt x="5" y="0"/>
                  </a:cubicBezTo>
                  <a:cubicBezTo>
                    <a:pt x="4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7" name="Freeform 242"/>
            <p:cNvSpPr/>
            <p:nvPr/>
          </p:nvSpPr>
          <p:spPr>
            <a:xfrm>
              <a:off x="145" y="619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0"/>
                </a:cxn>
                <a:cxn ang="0">
                  <a:pos x="2" y="4"/>
                </a:cxn>
                <a:cxn ang="0">
                  <a:pos x="5" y="0"/>
                </a:cxn>
              </a:cxnLst>
              <a:rect l="txL" t="txT" r="txR" b="txB"/>
              <a:pathLst>
                <a:path w="7" h="4">
                  <a:moveTo>
                    <a:pt x="5" y="0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2" y="4"/>
                    <a:pt x="7" y="2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8" name="Freeform 243"/>
            <p:cNvSpPr/>
            <p:nvPr/>
          </p:nvSpPr>
          <p:spPr>
            <a:xfrm>
              <a:off x="161" y="608"/>
              <a:ext cx="4" cy="8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6"/>
                    <a:pt x="3" y="8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79" name="Freeform 244"/>
            <p:cNvSpPr/>
            <p:nvPr/>
          </p:nvSpPr>
          <p:spPr>
            <a:xfrm>
              <a:off x="148" y="61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0" name="Freeform 245"/>
            <p:cNvSpPr/>
            <p:nvPr/>
          </p:nvSpPr>
          <p:spPr>
            <a:xfrm>
              <a:off x="76" y="611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1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3"/>
                    <a:pt x="1" y="4"/>
                  </a:cubicBezTo>
                  <a:cubicBezTo>
                    <a:pt x="2" y="5"/>
                    <a:pt x="10" y="3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1" name="Freeform 246"/>
            <p:cNvSpPr/>
            <p:nvPr/>
          </p:nvSpPr>
          <p:spPr>
            <a:xfrm>
              <a:off x="53" y="61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6" y="1"/>
                  </a:cubicBezTo>
                  <a:cubicBezTo>
                    <a:pt x="5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2" name="Freeform 247"/>
            <p:cNvSpPr/>
            <p:nvPr/>
          </p:nvSpPr>
          <p:spPr>
            <a:xfrm>
              <a:off x="4089" y="592"/>
              <a:ext cx="49" cy="21"/>
            </a:xfrm>
            <a:custGeom>
              <a:avLst/>
              <a:gdLst>
                <a:gd name="txL" fmla="*/ 0 w 45"/>
                <a:gd name="txT" fmla="*/ 0 h 20"/>
                <a:gd name="txR" fmla="*/ 45 w 45"/>
                <a:gd name="txB" fmla="*/ 20 h 20"/>
              </a:gdLst>
              <a:ahLst/>
              <a:cxnLst>
                <a:cxn ang="0">
                  <a:pos x="21" y="19"/>
                </a:cxn>
                <a:cxn ang="0">
                  <a:pos x="28" y="16"/>
                </a:cxn>
                <a:cxn ang="0">
                  <a:pos x="21" y="19"/>
                </a:cxn>
              </a:cxnLst>
              <a:rect l="txL" t="txT" r="txR" b="txB"/>
              <a:pathLst>
                <a:path w="45" h="20">
                  <a:moveTo>
                    <a:pt x="21" y="19"/>
                  </a:moveTo>
                  <a:cubicBezTo>
                    <a:pt x="25" y="20"/>
                    <a:pt x="27" y="17"/>
                    <a:pt x="28" y="16"/>
                  </a:cubicBezTo>
                  <a:cubicBezTo>
                    <a:pt x="45" y="0"/>
                    <a:pt x="0" y="10"/>
                    <a:pt x="2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3" name="Freeform 248"/>
            <p:cNvSpPr/>
            <p:nvPr/>
          </p:nvSpPr>
          <p:spPr>
            <a:xfrm>
              <a:off x="4080" y="596"/>
              <a:ext cx="16" cy="23"/>
            </a:xfrm>
            <a:custGeom>
              <a:avLst/>
              <a:gdLst>
                <a:gd name="txL" fmla="*/ 0 w 14"/>
                <a:gd name="txT" fmla="*/ 0 h 21"/>
                <a:gd name="txR" fmla="*/ 14 w 14"/>
                <a:gd name="txB" fmla="*/ 21 h 21"/>
              </a:gdLst>
              <a:ahLst/>
              <a:cxnLst>
                <a:cxn ang="0">
                  <a:pos x="6" y="2"/>
                </a:cxn>
                <a:cxn ang="0">
                  <a:pos x="9" y="12"/>
                </a:cxn>
                <a:cxn ang="0">
                  <a:pos x="6" y="2"/>
                </a:cxn>
              </a:cxnLst>
              <a:rect l="txL" t="txT" r="txR" b="txB"/>
              <a:pathLst>
                <a:path w="14" h="21">
                  <a:moveTo>
                    <a:pt x="6" y="2"/>
                  </a:moveTo>
                  <a:cubicBezTo>
                    <a:pt x="2" y="4"/>
                    <a:pt x="0" y="21"/>
                    <a:pt x="9" y="12"/>
                  </a:cubicBezTo>
                  <a:cubicBezTo>
                    <a:pt x="14" y="8"/>
                    <a:pt x="10" y="0"/>
                    <a:pt x="6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4" name="Freeform 249"/>
            <p:cNvSpPr/>
            <p:nvPr/>
          </p:nvSpPr>
          <p:spPr>
            <a:xfrm>
              <a:off x="130" y="60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5" name="Line 250"/>
            <p:cNvSpPr/>
            <p:nvPr/>
          </p:nvSpPr>
          <p:spPr>
            <a:xfrm>
              <a:off x="63" y="59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6" name="Line 251"/>
            <p:cNvSpPr/>
            <p:nvPr/>
          </p:nvSpPr>
          <p:spPr>
            <a:xfrm>
              <a:off x="63" y="59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7" name="Freeform 252"/>
            <p:cNvSpPr/>
            <p:nvPr/>
          </p:nvSpPr>
          <p:spPr>
            <a:xfrm>
              <a:off x="119" y="604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1"/>
                </a:cxn>
                <a:cxn ang="0">
                  <a:pos x="2" y="4"/>
                </a:cxn>
                <a:cxn ang="0">
                  <a:pos x="9" y="1"/>
                </a:cxn>
              </a:cxnLst>
              <a:rect l="txL" t="txT" r="txR" b="txB"/>
              <a:pathLst>
                <a:path w="10" h="5">
                  <a:moveTo>
                    <a:pt x="9" y="1"/>
                  </a:moveTo>
                  <a:cubicBezTo>
                    <a:pt x="8" y="0"/>
                    <a:pt x="0" y="2"/>
                    <a:pt x="2" y="4"/>
                  </a:cubicBezTo>
                  <a:cubicBezTo>
                    <a:pt x="3" y="5"/>
                    <a:pt x="10" y="2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8" name="Freeform 253"/>
            <p:cNvSpPr/>
            <p:nvPr/>
          </p:nvSpPr>
          <p:spPr>
            <a:xfrm>
              <a:off x="101" y="604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1"/>
                </a:cxn>
                <a:cxn ang="0">
                  <a:pos x="2" y="4"/>
                </a:cxn>
                <a:cxn ang="0">
                  <a:pos x="9" y="1"/>
                </a:cxn>
              </a:cxnLst>
              <a:rect l="txL" t="txT" r="txR" b="txB"/>
              <a:pathLst>
                <a:path w="10" h="5">
                  <a:moveTo>
                    <a:pt x="9" y="1"/>
                  </a:moveTo>
                  <a:cubicBezTo>
                    <a:pt x="8" y="0"/>
                    <a:pt x="0" y="2"/>
                    <a:pt x="2" y="4"/>
                  </a:cubicBezTo>
                  <a:cubicBezTo>
                    <a:pt x="3" y="5"/>
                    <a:pt x="10" y="2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89" name="Freeform 254"/>
            <p:cNvSpPr/>
            <p:nvPr/>
          </p:nvSpPr>
          <p:spPr>
            <a:xfrm>
              <a:off x="138" y="601"/>
              <a:ext cx="10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0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0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0" name="Freeform 255"/>
            <p:cNvSpPr/>
            <p:nvPr/>
          </p:nvSpPr>
          <p:spPr>
            <a:xfrm>
              <a:off x="4142" y="567"/>
              <a:ext cx="43" cy="32"/>
            </a:xfrm>
            <a:custGeom>
              <a:avLst/>
              <a:gdLst>
                <a:gd name="txL" fmla="*/ 0 w 40"/>
                <a:gd name="txT" fmla="*/ 0 h 30"/>
                <a:gd name="txR" fmla="*/ 40 w 40"/>
                <a:gd name="txB" fmla="*/ 30 h 30"/>
              </a:gdLst>
              <a:ahLst/>
              <a:cxnLst>
                <a:cxn ang="0">
                  <a:pos x="3" y="10"/>
                </a:cxn>
                <a:cxn ang="0">
                  <a:pos x="16" y="29"/>
                </a:cxn>
                <a:cxn ang="0">
                  <a:pos x="20" y="17"/>
                </a:cxn>
                <a:cxn ang="0">
                  <a:pos x="37" y="10"/>
                </a:cxn>
                <a:cxn ang="0">
                  <a:pos x="3" y="10"/>
                </a:cxn>
              </a:cxnLst>
              <a:rect l="txL" t="txT" r="txR" b="txB"/>
              <a:pathLst>
                <a:path w="40" h="30">
                  <a:moveTo>
                    <a:pt x="3" y="10"/>
                  </a:moveTo>
                  <a:cubicBezTo>
                    <a:pt x="0" y="17"/>
                    <a:pt x="9" y="29"/>
                    <a:pt x="16" y="29"/>
                  </a:cubicBezTo>
                  <a:cubicBezTo>
                    <a:pt x="20" y="30"/>
                    <a:pt x="18" y="18"/>
                    <a:pt x="20" y="17"/>
                  </a:cubicBezTo>
                  <a:cubicBezTo>
                    <a:pt x="27" y="10"/>
                    <a:pt x="40" y="22"/>
                    <a:pt x="37" y="10"/>
                  </a:cubicBezTo>
                  <a:cubicBezTo>
                    <a:pt x="22" y="3"/>
                    <a:pt x="7" y="0"/>
                    <a:pt x="3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1" name="Freeform 256"/>
            <p:cNvSpPr/>
            <p:nvPr/>
          </p:nvSpPr>
          <p:spPr>
            <a:xfrm>
              <a:off x="4048" y="575"/>
              <a:ext cx="20" cy="28"/>
            </a:xfrm>
            <a:custGeom>
              <a:avLst/>
              <a:gdLst>
                <a:gd name="txL" fmla="*/ 0 w 18"/>
                <a:gd name="txT" fmla="*/ 0 h 26"/>
                <a:gd name="txR" fmla="*/ 18 w 18"/>
                <a:gd name="txB" fmla="*/ 26 h 26"/>
              </a:gdLst>
              <a:ahLst/>
              <a:cxnLst>
                <a:cxn ang="0">
                  <a:pos x="15" y="15"/>
                </a:cxn>
                <a:cxn ang="0">
                  <a:pos x="5" y="5"/>
                </a:cxn>
                <a:cxn ang="0">
                  <a:pos x="15" y="15"/>
                </a:cxn>
              </a:cxnLst>
              <a:rect l="txL" t="txT" r="txR" b="txB"/>
              <a:pathLst>
                <a:path w="18" h="26">
                  <a:moveTo>
                    <a:pt x="15" y="15"/>
                  </a:moveTo>
                  <a:cubicBezTo>
                    <a:pt x="18" y="7"/>
                    <a:pt x="11" y="0"/>
                    <a:pt x="5" y="5"/>
                  </a:cubicBezTo>
                  <a:cubicBezTo>
                    <a:pt x="0" y="10"/>
                    <a:pt x="11" y="26"/>
                    <a:pt x="15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2" name="Freeform 257"/>
            <p:cNvSpPr/>
            <p:nvPr/>
          </p:nvSpPr>
          <p:spPr>
            <a:xfrm>
              <a:off x="196" y="590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3" name="Freeform 258"/>
            <p:cNvSpPr/>
            <p:nvPr/>
          </p:nvSpPr>
          <p:spPr>
            <a:xfrm>
              <a:off x="159" y="590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1"/>
                </a:cxn>
                <a:cxn ang="0">
                  <a:pos x="2" y="4"/>
                </a:cxn>
                <a:cxn ang="0">
                  <a:pos x="9" y="1"/>
                </a:cxn>
              </a:cxnLst>
              <a:rect l="txL" t="txT" r="txR" b="txB"/>
              <a:pathLst>
                <a:path w="10" h="5">
                  <a:moveTo>
                    <a:pt x="9" y="1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5"/>
                    <a:pt x="10" y="2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4" name="Freeform 259"/>
            <p:cNvSpPr/>
            <p:nvPr/>
          </p:nvSpPr>
          <p:spPr>
            <a:xfrm>
              <a:off x="114" y="587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6"/>
                    <a:pt x="4" y="8"/>
                    <a:pt x="4" y="4"/>
                  </a:cubicBezTo>
                  <a:cubicBezTo>
                    <a:pt x="4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5" name="Freeform 260"/>
            <p:cNvSpPr/>
            <p:nvPr/>
          </p:nvSpPr>
          <p:spPr>
            <a:xfrm>
              <a:off x="65" y="590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6" h="5">
                  <a:moveTo>
                    <a:pt x="5" y="1"/>
                  </a:moveTo>
                  <a:cubicBezTo>
                    <a:pt x="4" y="0"/>
                    <a:pt x="0" y="2"/>
                    <a:pt x="1" y="4"/>
                  </a:cubicBezTo>
                  <a:cubicBezTo>
                    <a:pt x="2" y="5"/>
                    <a:pt x="6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6" name="Freeform 261"/>
            <p:cNvSpPr/>
            <p:nvPr/>
          </p:nvSpPr>
          <p:spPr>
            <a:xfrm>
              <a:off x="4072" y="566"/>
              <a:ext cx="23" cy="24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17" y="18"/>
                </a:cxn>
                <a:cxn ang="0">
                  <a:pos x="7" y="21"/>
                </a:cxn>
                <a:cxn ang="0">
                  <a:pos x="17" y="18"/>
                </a:cxn>
              </a:cxnLst>
              <a:rect l="txL" t="txT" r="txR" b="txB"/>
              <a:pathLst>
                <a:path w="21" h="23">
                  <a:moveTo>
                    <a:pt x="17" y="18"/>
                  </a:moveTo>
                  <a:cubicBezTo>
                    <a:pt x="21" y="0"/>
                    <a:pt x="0" y="15"/>
                    <a:pt x="7" y="21"/>
                  </a:cubicBezTo>
                  <a:cubicBezTo>
                    <a:pt x="10" y="23"/>
                    <a:pt x="17" y="19"/>
                    <a:pt x="17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7" name="Freeform 262"/>
            <p:cNvSpPr/>
            <p:nvPr/>
          </p:nvSpPr>
          <p:spPr>
            <a:xfrm>
              <a:off x="156" y="584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8" name="Freeform 263"/>
            <p:cNvSpPr/>
            <p:nvPr/>
          </p:nvSpPr>
          <p:spPr>
            <a:xfrm>
              <a:off x="93" y="563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16"/>
                </a:cxn>
                <a:cxn ang="0">
                  <a:pos x="12" y="20"/>
                </a:cxn>
                <a:cxn ang="0">
                  <a:pos x="12" y="16"/>
                </a:cxn>
              </a:cxnLst>
              <a:rect l="txL" t="txT" r="txR" b="txB"/>
              <a:pathLst>
                <a:path w="13" h="31">
                  <a:moveTo>
                    <a:pt x="12" y="16"/>
                  </a:moveTo>
                  <a:cubicBezTo>
                    <a:pt x="12" y="0"/>
                    <a:pt x="0" y="31"/>
                    <a:pt x="12" y="20"/>
                  </a:cubicBezTo>
                  <a:cubicBezTo>
                    <a:pt x="13" y="19"/>
                    <a:pt x="12" y="17"/>
                    <a:pt x="12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99" name="Freeform 264"/>
            <p:cNvSpPr/>
            <p:nvPr/>
          </p:nvSpPr>
          <p:spPr>
            <a:xfrm>
              <a:off x="138" y="573"/>
              <a:ext cx="10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3"/>
                    <a:pt x="9" y="1"/>
                  </a:cubicBezTo>
                  <a:cubicBezTo>
                    <a:pt x="8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0" name="Freeform 265"/>
            <p:cNvSpPr/>
            <p:nvPr/>
          </p:nvSpPr>
          <p:spPr>
            <a:xfrm>
              <a:off x="4086" y="554"/>
              <a:ext cx="48" cy="21"/>
            </a:xfrm>
            <a:custGeom>
              <a:avLst/>
              <a:gdLst>
                <a:gd name="txL" fmla="*/ 0 w 45"/>
                <a:gd name="txT" fmla="*/ 0 h 20"/>
                <a:gd name="txR" fmla="*/ 45 w 45"/>
                <a:gd name="txB" fmla="*/ 20 h 20"/>
              </a:gdLst>
              <a:ahLst/>
              <a:cxnLst>
                <a:cxn ang="0">
                  <a:pos x="28" y="16"/>
                </a:cxn>
                <a:cxn ang="0">
                  <a:pos x="21" y="19"/>
                </a:cxn>
                <a:cxn ang="0">
                  <a:pos x="28" y="16"/>
                </a:cxn>
              </a:cxnLst>
              <a:rect l="txL" t="txT" r="txR" b="txB"/>
              <a:pathLst>
                <a:path w="45" h="20">
                  <a:moveTo>
                    <a:pt x="28" y="16"/>
                  </a:moveTo>
                  <a:cubicBezTo>
                    <a:pt x="45" y="0"/>
                    <a:pt x="0" y="10"/>
                    <a:pt x="21" y="19"/>
                  </a:cubicBezTo>
                  <a:cubicBezTo>
                    <a:pt x="24" y="20"/>
                    <a:pt x="27" y="17"/>
                    <a:pt x="28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1" name="Freeform 266"/>
            <p:cNvSpPr/>
            <p:nvPr/>
          </p:nvSpPr>
          <p:spPr>
            <a:xfrm>
              <a:off x="135" y="563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5"/>
                    <a:pt x="4" y="7"/>
                    <a:pt x="4" y="4"/>
                  </a:cubicBezTo>
                  <a:cubicBezTo>
                    <a:pt x="4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2" name="Freeform 267"/>
            <p:cNvSpPr/>
            <p:nvPr/>
          </p:nvSpPr>
          <p:spPr>
            <a:xfrm>
              <a:off x="81" y="560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2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3" name="Freeform 268"/>
            <p:cNvSpPr/>
            <p:nvPr/>
          </p:nvSpPr>
          <p:spPr>
            <a:xfrm>
              <a:off x="4201" y="543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4" name="Freeform 269"/>
            <p:cNvSpPr/>
            <p:nvPr/>
          </p:nvSpPr>
          <p:spPr>
            <a:xfrm>
              <a:off x="4041" y="546"/>
              <a:ext cx="19" cy="17"/>
            </a:xfrm>
            <a:custGeom>
              <a:avLst/>
              <a:gdLst>
                <a:gd name="txL" fmla="*/ 0 w 18"/>
                <a:gd name="txT" fmla="*/ 0 h 16"/>
                <a:gd name="txR" fmla="*/ 18 w 18"/>
                <a:gd name="txB" fmla="*/ 16 h 16"/>
              </a:gdLst>
              <a:ahLst/>
              <a:cxnLst>
                <a:cxn ang="0">
                  <a:pos x="16" y="10"/>
                </a:cxn>
                <a:cxn ang="0">
                  <a:pos x="2" y="10"/>
                </a:cxn>
                <a:cxn ang="0">
                  <a:pos x="16" y="10"/>
                </a:cxn>
              </a:cxnLst>
              <a:rect l="txL" t="txT" r="txR" b="txB"/>
              <a:pathLst>
                <a:path w="18" h="16">
                  <a:moveTo>
                    <a:pt x="16" y="10"/>
                  </a:moveTo>
                  <a:cubicBezTo>
                    <a:pt x="18" y="0"/>
                    <a:pt x="0" y="1"/>
                    <a:pt x="2" y="10"/>
                  </a:cubicBezTo>
                  <a:cubicBezTo>
                    <a:pt x="4" y="16"/>
                    <a:pt x="15" y="13"/>
                    <a:pt x="16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5" name="Freeform 270"/>
            <p:cNvSpPr/>
            <p:nvPr/>
          </p:nvSpPr>
          <p:spPr>
            <a:xfrm>
              <a:off x="123" y="556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6" h="5">
                  <a:moveTo>
                    <a:pt x="5" y="1"/>
                  </a:moveTo>
                  <a:cubicBezTo>
                    <a:pt x="4" y="0"/>
                    <a:pt x="0" y="3"/>
                    <a:pt x="1" y="4"/>
                  </a:cubicBezTo>
                  <a:cubicBezTo>
                    <a:pt x="2" y="5"/>
                    <a:pt x="6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6" name="Freeform 271"/>
            <p:cNvSpPr/>
            <p:nvPr/>
          </p:nvSpPr>
          <p:spPr>
            <a:xfrm>
              <a:off x="94" y="548"/>
              <a:ext cx="12" cy="14"/>
            </a:xfrm>
            <a:custGeom>
              <a:avLst/>
              <a:gdLst>
                <a:gd name="txL" fmla="*/ 0 w 11"/>
                <a:gd name="txT" fmla="*/ 0 h 13"/>
                <a:gd name="txR" fmla="*/ 11 w 11"/>
                <a:gd name="txB" fmla="*/ 13 h 13"/>
              </a:gdLst>
              <a:ahLst/>
              <a:cxnLst>
                <a:cxn ang="0">
                  <a:pos x="5" y="8"/>
                </a:cxn>
                <a:cxn ang="0">
                  <a:pos x="5" y="2"/>
                </a:cxn>
                <a:cxn ang="0">
                  <a:pos x="5" y="11"/>
                </a:cxn>
                <a:cxn ang="0">
                  <a:pos x="5" y="8"/>
                </a:cxn>
              </a:cxnLst>
              <a:rect l="txL" t="txT" r="txR" b="txB"/>
              <a:pathLst>
                <a:path w="11" h="13">
                  <a:moveTo>
                    <a:pt x="5" y="8"/>
                  </a:moveTo>
                  <a:cubicBezTo>
                    <a:pt x="5" y="8"/>
                    <a:pt x="11" y="0"/>
                    <a:pt x="5" y="2"/>
                  </a:cubicBezTo>
                  <a:cubicBezTo>
                    <a:pt x="3" y="2"/>
                    <a:pt x="0" y="13"/>
                    <a:pt x="5" y="11"/>
                  </a:cubicBezTo>
                  <a:lnTo>
                    <a:pt x="5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7" name="Freeform 272"/>
            <p:cNvSpPr/>
            <p:nvPr/>
          </p:nvSpPr>
          <p:spPr>
            <a:xfrm>
              <a:off x="4069" y="534"/>
              <a:ext cx="21" cy="26"/>
            </a:xfrm>
            <a:custGeom>
              <a:avLst/>
              <a:gdLst>
                <a:gd name="txL" fmla="*/ 0 w 20"/>
                <a:gd name="txT" fmla="*/ 0 h 24"/>
                <a:gd name="txR" fmla="*/ 20 w 20"/>
                <a:gd name="txB" fmla="*/ 24 h 24"/>
              </a:gdLst>
              <a:ahLst/>
              <a:cxnLst>
                <a:cxn ang="0">
                  <a:pos x="7" y="2"/>
                </a:cxn>
                <a:cxn ang="0">
                  <a:pos x="13" y="15"/>
                </a:cxn>
                <a:cxn ang="0">
                  <a:pos x="7" y="2"/>
                </a:cxn>
              </a:cxnLst>
              <a:rect l="txL" t="txT" r="txR" b="txB"/>
              <a:pathLst>
                <a:path w="20" h="24">
                  <a:moveTo>
                    <a:pt x="7" y="2"/>
                  </a:moveTo>
                  <a:cubicBezTo>
                    <a:pt x="0" y="5"/>
                    <a:pt x="4" y="24"/>
                    <a:pt x="13" y="15"/>
                  </a:cubicBezTo>
                  <a:cubicBezTo>
                    <a:pt x="20" y="8"/>
                    <a:pt x="11" y="0"/>
                    <a:pt x="7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8" name="Freeform 273"/>
            <p:cNvSpPr/>
            <p:nvPr/>
          </p:nvSpPr>
          <p:spPr>
            <a:xfrm>
              <a:off x="4025" y="522"/>
              <a:ext cx="37" cy="26"/>
            </a:xfrm>
            <a:custGeom>
              <a:avLst/>
              <a:gdLst>
                <a:gd name="txL" fmla="*/ 0 w 34"/>
                <a:gd name="txT" fmla="*/ 0 h 24"/>
                <a:gd name="txR" fmla="*/ 34 w 34"/>
                <a:gd name="txB" fmla="*/ 24 h 24"/>
              </a:gdLst>
              <a:ahLst/>
              <a:cxnLst>
                <a:cxn ang="0">
                  <a:pos x="3" y="7"/>
                </a:cxn>
                <a:cxn ang="0">
                  <a:pos x="30" y="16"/>
                </a:cxn>
                <a:cxn ang="0">
                  <a:pos x="3" y="7"/>
                </a:cxn>
              </a:cxnLst>
              <a:rect l="txL" t="txT" r="txR" b="txB"/>
              <a:pathLst>
                <a:path w="34" h="24">
                  <a:moveTo>
                    <a:pt x="3" y="7"/>
                  </a:moveTo>
                  <a:cubicBezTo>
                    <a:pt x="0" y="14"/>
                    <a:pt x="26" y="24"/>
                    <a:pt x="30" y="16"/>
                  </a:cubicBezTo>
                  <a:cubicBezTo>
                    <a:pt x="34" y="6"/>
                    <a:pt x="5" y="0"/>
                    <a:pt x="3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09" name="Freeform 274"/>
            <p:cNvSpPr/>
            <p:nvPr/>
          </p:nvSpPr>
          <p:spPr>
            <a:xfrm>
              <a:off x="4171" y="520"/>
              <a:ext cx="37" cy="41"/>
            </a:xfrm>
            <a:custGeom>
              <a:avLst/>
              <a:gdLst>
                <a:gd name="txL" fmla="*/ 0 w 34"/>
                <a:gd name="txT" fmla="*/ 0 h 38"/>
                <a:gd name="txR" fmla="*/ 34 w 34"/>
                <a:gd name="txB" fmla="*/ 38 h 38"/>
              </a:gdLst>
              <a:ahLst/>
              <a:cxnLst>
                <a:cxn ang="0">
                  <a:pos x="26" y="15"/>
                </a:cxn>
                <a:cxn ang="0">
                  <a:pos x="16" y="18"/>
                </a:cxn>
                <a:cxn ang="0">
                  <a:pos x="3" y="28"/>
                </a:cxn>
                <a:cxn ang="0">
                  <a:pos x="17" y="18"/>
                </a:cxn>
                <a:cxn ang="0">
                  <a:pos x="26" y="15"/>
                </a:cxn>
              </a:cxnLst>
              <a:rect l="txL" t="txT" r="txR" b="txB"/>
              <a:pathLst>
                <a:path w="34" h="38">
                  <a:moveTo>
                    <a:pt x="26" y="15"/>
                  </a:moveTo>
                  <a:cubicBezTo>
                    <a:pt x="34" y="0"/>
                    <a:pt x="6" y="8"/>
                    <a:pt x="16" y="18"/>
                  </a:cubicBezTo>
                  <a:cubicBezTo>
                    <a:pt x="8" y="14"/>
                    <a:pt x="0" y="22"/>
                    <a:pt x="3" y="28"/>
                  </a:cubicBezTo>
                  <a:cubicBezTo>
                    <a:pt x="8" y="38"/>
                    <a:pt x="28" y="25"/>
                    <a:pt x="17" y="18"/>
                  </a:cubicBezTo>
                  <a:cubicBezTo>
                    <a:pt x="19" y="19"/>
                    <a:pt x="26" y="16"/>
                    <a:pt x="26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0" name="Freeform 275"/>
            <p:cNvSpPr/>
            <p:nvPr/>
          </p:nvSpPr>
          <p:spPr>
            <a:xfrm>
              <a:off x="68" y="535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1" name="Freeform 276"/>
            <p:cNvSpPr/>
            <p:nvPr/>
          </p:nvSpPr>
          <p:spPr>
            <a:xfrm>
              <a:off x="4134" y="521"/>
              <a:ext cx="20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6" y="1"/>
                </a:cxn>
                <a:cxn ang="0">
                  <a:pos x="13" y="14"/>
                </a:cxn>
                <a:cxn ang="0">
                  <a:pos x="6" y="1"/>
                </a:cxn>
              </a:cxnLst>
              <a:rect l="txL" t="txT" r="txR" b="txB"/>
              <a:pathLst>
                <a:path w="18" h="14">
                  <a:moveTo>
                    <a:pt x="6" y="1"/>
                  </a:moveTo>
                  <a:cubicBezTo>
                    <a:pt x="0" y="7"/>
                    <a:pt x="7" y="11"/>
                    <a:pt x="13" y="14"/>
                  </a:cubicBezTo>
                  <a:cubicBezTo>
                    <a:pt x="18" y="9"/>
                    <a:pt x="17" y="0"/>
                    <a:pt x="6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2" name="Freeform 277"/>
            <p:cNvSpPr/>
            <p:nvPr/>
          </p:nvSpPr>
          <p:spPr>
            <a:xfrm>
              <a:off x="3972" y="510"/>
              <a:ext cx="27" cy="24"/>
            </a:xfrm>
            <a:custGeom>
              <a:avLst/>
              <a:gdLst>
                <a:gd name="txL" fmla="*/ 0 w 25"/>
                <a:gd name="txT" fmla="*/ 0 h 22"/>
                <a:gd name="txR" fmla="*/ 25 w 25"/>
                <a:gd name="txB" fmla="*/ 22 h 22"/>
              </a:gdLst>
              <a:ahLst/>
              <a:cxnLst>
                <a:cxn ang="0">
                  <a:pos x="15" y="14"/>
                </a:cxn>
                <a:cxn ang="0">
                  <a:pos x="1" y="11"/>
                </a:cxn>
                <a:cxn ang="0">
                  <a:pos x="15" y="14"/>
                </a:cxn>
              </a:cxnLst>
              <a:rect l="txL" t="txT" r="txR" b="txB"/>
              <a:pathLst>
                <a:path w="25" h="22">
                  <a:moveTo>
                    <a:pt x="15" y="14"/>
                  </a:moveTo>
                  <a:cubicBezTo>
                    <a:pt x="25" y="4"/>
                    <a:pt x="0" y="0"/>
                    <a:pt x="1" y="11"/>
                  </a:cubicBezTo>
                  <a:cubicBezTo>
                    <a:pt x="1" y="17"/>
                    <a:pt x="6" y="22"/>
                    <a:pt x="15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3" name="Freeform 278"/>
            <p:cNvSpPr/>
            <p:nvPr/>
          </p:nvSpPr>
          <p:spPr>
            <a:xfrm>
              <a:off x="4174" y="487"/>
              <a:ext cx="23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7" y="21"/>
                </a:cxn>
                <a:cxn ang="0">
                  <a:pos x="17" y="17"/>
                </a:cxn>
                <a:cxn ang="0">
                  <a:pos x="7" y="21"/>
                </a:cxn>
              </a:cxnLst>
              <a:rect l="txL" t="txT" r="txR" b="txB"/>
              <a:pathLst>
                <a:path w="21" h="23">
                  <a:moveTo>
                    <a:pt x="7" y="21"/>
                  </a:moveTo>
                  <a:cubicBezTo>
                    <a:pt x="9" y="23"/>
                    <a:pt x="16" y="19"/>
                    <a:pt x="17" y="17"/>
                  </a:cubicBezTo>
                  <a:cubicBezTo>
                    <a:pt x="21" y="0"/>
                    <a:pt x="0" y="15"/>
                    <a:pt x="7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4" name="Freeform 279"/>
            <p:cNvSpPr/>
            <p:nvPr/>
          </p:nvSpPr>
          <p:spPr>
            <a:xfrm>
              <a:off x="4056" y="490"/>
              <a:ext cx="27" cy="23"/>
            </a:xfrm>
            <a:custGeom>
              <a:avLst/>
              <a:gdLst>
                <a:gd name="txL" fmla="*/ 0 w 25"/>
                <a:gd name="txT" fmla="*/ 0 h 21"/>
                <a:gd name="txR" fmla="*/ 25 w 25"/>
                <a:gd name="txB" fmla="*/ 21 h 21"/>
              </a:gdLst>
              <a:ahLst/>
              <a:cxnLst>
                <a:cxn ang="0">
                  <a:pos x="15" y="14"/>
                </a:cxn>
                <a:cxn ang="0">
                  <a:pos x="5" y="5"/>
                </a:cxn>
                <a:cxn ang="0">
                  <a:pos x="15" y="14"/>
                </a:cxn>
              </a:cxnLst>
              <a:rect l="txL" t="txT" r="txR" b="txB"/>
              <a:pathLst>
                <a:path w="25" h="21">
                  <a:moveTo>
                    <a:pt x="15" y="14"/>
                  </a:moveTo>
                  <a:cubicBezTo>
                    <a:pt x="25" y="5"/>
                    <a:pt x="10" y="0"/>
                    <a:pt x="5" y="5"/>
                  </a:cubicBezTo>
                  <a:cubicBezTo>
                    <a:pt x="0" y="9"/>
                    <a:pt x="8" y="21"/>
                    <a:pt x="15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5" name="Freeform 280"/>
            <p:cNvSpPr/>
            <p:nvPr/>
          </p:nvSpPr>
          <p:spPr>
            <a:xfrm>
              <a:off x="4024" y="489"/>
              <a:ext cx="24" cy="26"/>
            </a:xfrm>
            <a:custGeom>
              <a:avLst/>
              <a:gdLst>
                <a:gd name="txL" fmla="*/ 0 w 22"/>
                <a:gd name="txT" fmla="*/ 0 h 24"/>
                <a:gd name="txR" fmla="*/ 22 w 22"/>
                <a:gd name="txB" fmla="*/ 24 h 24"/>
              </a:gdLst>
              <a:ahLst/>
              <a:cxnLst>
                <a:cxn ang="0">
                  <a:pos x="14" y="15"/>
                </a:cxn>
                <a:cxn ang="0">
                  <a:pos x="7" y="3"/>
                </a:cxn>
                <a:cxn ang="0">
                  <a:pos x="14" y="15"/>
                </a:cxn>
              </a:cxnLst>
              <a:rect l="txL" t="txT" r="txR" b="txB"/>
              <a:pathLst>
                <a:path w="22" h="24">
                  <a:moveTo>
                    <a:pt x="14" y="15"/>
                  </a:moveTo>
                  <a:cubicBezTo>
                    <a:pt x="22" y="8"/>
                    <a:pt x="13" y="0"/>
                    <a:pt x="7" y="3"/>
                  </a:cubicBezTo>
                  <a:cubicBezTo>
                    <a:pt x="0" y="6"/>
                    <a:pt x="4" y="24"/>
                    <a:pt x="14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6" name="Freeform 281"/>
            <p:cNvSpPr/>
            <p:nvPr/>
          </p:nvSpPr>
          <p:spPr>
            <a:xfrm>
              <a:off x="4212" y="49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7" name="Freeform 282"/>
            <p:cNvSpPr/>
            <p:nvPr/>
          </p:nvSpPr>
          <p:spPr>
            <a:xfrm>
              <a:off x="3970" y="463"/>
              <a:ext cx="29" cy="50"/>
            </a:xfrm>
            <a:custGeom>
              <a:avLst/>
              <a:gdLst>
                <a:gd name="txL" fmla="*/ 0 w 27"/>
                <a:gd name="txT" fmla="*/ 0 h 46"/>
                <a:gd name="txR" fmla="*/ 27 w 27"/>
                <a:gd name="txB" fmla="*/ 46 h 46"/>
              </a:gdLst>
              <a:ahLst/>
              <a:cxnLst>
                <a:cxn ang="0">
                  <a:pos x="23" y="33"/>
                </a:cxn>
                <a:cxn ang="0">
                  <a:pos x="27" y="30"/>
                </a:cxn>
                <a:cxn ang="0">
                  <a:pos x="20" y="11"/>
                </a:cxn>
                <a:cxn ang="0">
                  <a:pos x="23" y="33"/>
                </a:cxn>
              </a:cxnLst>
              <a:rect l="txL" t="txT" r="txR" b="txB"/>
              <a:pathLst>
                <a:path w="27" h="46">
                  <a:moveTo>
                    <a:pt x="23" y="33"/>
                  </a:moveTo>
                  <a:cubicBezTo>
                    <a:pt x="26" y="31"/>
                    <a:pt x="25" y="33"/>
                    <a:pt x="27" y="30"/>
                  </a:cubicBezTo>
                  <a:cubicBezTo>
                    <a:pt x="22" y="38"/>
                    <a:pt x="23" y="13"/>
                    <a:pt x="20" y="11"/>
                  </a:cubicBezTo>
                  <a:cubicBezTo>
                    <a:pt x="6" y="0"/>
                    <a:pt x="0" y="46"/>
                    <a:pt x="23" y="3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8" name="Freeform 283"/>
            <p:cNvSpPr/>
            <p:nvPr/>
          </p:nvSpPr>
          <p:spPr>
            <a:xfrm>
              <a:off x="4076" y="480"/>
              <a:ext cx="41" cy="22"/>
            </a:xfrm>
            <a:custGeom>
              <a:avLst/>
              <a:gdLst>
                <a:gd name="txL" fmla="*/ 0 w 38"/>
                <a:gd name="txT" fmla="*/ 0 h 20"/>
                <a:gd name="txR" fmla="*/ 38 w 38"/>
                <a:gd name="txB" fmla="*/ 20 h 20"/>
              </a:gdLst>
              <a:ahLst/>
              <a:cxnLst>
                <a:cxn ang="0">
                  <a:pos x="13" y="17"/>
                </a:cxn>
                <a:cxn ang="0">
                  <a:pos x="23" y="14"/>
                </a:cxn>
                <a:cxn ang="0">
                  <a:pos x="13" y="17"/>
                </a:cxn>
              </a:cxnLst>
              <a:rect l="txL" t="txT" r="txR" b="txB"/>
              <a:pathLst>
                <a:path w="38" h="20">
                  <a:moveTo>
                    <a:pt x="13" y="17"/>
                  </a:moveTo>
                  <a:cubicBezTo>
                    <a:pt x="16" y="20"/>
                    <a:pt x="23" y="14"/>
                    <a:pt x="23" y="14"/>
                  </a:cubicBezTo>
                  <a:cubicBezTo>
                    <a:pt x="38" y="0"/>
                    <a:pt x="0" y="5"/>
                    <a:pt x="13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19" name="Freeform 284"/>
            <p:cNvSpPr/>
            <p:nvPr/>
          </p:nvSpPr>
          <p:spPr>
            <a:xfrm>
              <a:off x="4104" y="474"/>
              <a:ext cx="24" cy="22"/>
            </a:xfrm>
            <a:custGeom>
              <a:avLst/>
              <a:gdLst>
                <a:gd name="txL" fmla="*/ 0 w 22"/>
                <a:gd name="txT" fmla="*/ 0 h 21"/>
                <a:gd name="txR" fmla="*/ 22 w 22"/>
                <a:gd name="txB" fmla="*/ 21 h 21"/>
              </a:gdLst>
              <a:ahLst/>
              <a:cxnLst>
                <a:cxn ang="0">
                  <a:pos x="14" y="13"/>
                </a:cxn>
                <a:cxn ang="0">
                  <a:pos x="4" y="4"/>
                </a:cxn>
                <a:cxn ang="0">
                  <a:pos x="14" y="13"/>
                </a:cxn>
              </a:cxnLst>
              <a:rect l="txL" t="txT" r="txR" b="txB"/>
              <a:pathLst>
                <a:path w="22" h="21">
                  <a:moveTo>
                    <a:pt x="14" y="13"/>
                  </a:moveTo>
                  <a:cubicBezTo>
                    <a:pt x="22" y="6"/>
                    <a:pt x="8" y="0"/>
                    <a:pt x="4" y="4"/>
                  </a:cubicBezTo>
                  <a:cubicBezTo>
                    <a:pt x="0" y="8"/>
                    <a:pt x="6" y="21"/>
                    <a:pt x="14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0" name="Freeform 285"/>
            <p:cNvSpPr/>
            <p:nvPr/>
          </p:nvSpPr>
          <p:spPr>
            <a:xfrm>
              <a:off x="4010" y="440"/>
              <a:ext cx="23" cy="50"/>
            </a:xfrm>
            <a:custGeom>
              <a:avLst/>
              <a:gdLst>
                <a:gd name="txL" fmla="*/ 0 w 21"/>
                <a:gd name="txT" fmla="*/ 0 h 46"/>
                <a:gd name="txR" fmla="*/ 21 w 21"/>
                <a:gd name="txB" fmla="*/ 46 h 46"/>
              </a:gdLst>
              <a:ahLst/>
              <a:cxnLst>
                <a:cxn ang="0">
                  <a:pos x="13" y="16"/>
                </a:cxn>
                <a:cxn ang="0">
                  <a:pos x="10" y="6"/>
                </a:cxn>
                <a:cxn ang="0">
                  <a:pos x="0" y="38"/>
                </a:cxn>
                <a:cxn ang="0">
                  <a:pos x="20" y="29"/>
                </a:cxn>
                <a:cxn ang="0">
                  <a:pos x="13" y="16"/>
                </a:cxn>
              </a:cxnLst>
              <a:rect l="txL" t="txT" r="txR" b="txB"/>
              <a:pathLst>
                <a:path w="21" h="46">
                  <a:moveTo>
                    <a:pt x="13" y="16"/>
                  </a:moveTo>
                  <a:cubicBezTo>
                    <a:pt x="13" y="14"/>
                    <a:pt x="19" y="0"/>
                    <a:pt x="10" y="6"/>
                  </a:cubicBezTo>
                  <a:cubicBezTo>
                    <a:pt x="8" y="18"/>
                    <a:pt x="7" y="26"/>
                    <a:pt x="0" y="38"/>
                  </a:cubicBezTo>
                  <a:cubicBezTo>
                    <a:pt x="10" y="46"/>
                    <a:pt x="19" y="37"/>
                    <a:pt x="20" y="29"/>
                  </a:cubicBezTo>
                  <a:cubicBezTo>
                    <a:pt x="21" y="22"/>
                    <a:pt x="16" y="23"/>
                    <a:pt x="13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1" name="Freeform 286"/>
            <p:cNvSpPr/>
            <p:nvPr/>
          </p:nvSpPr>
          <p:spPr>
            <a:xfrm>
              <a:off x="4056" y="456"/>
              <a:ext cx="41" cy="30"/>
            </a:xfrm>
            <a:custGeom>
              <a:avLst/>
              <a:gdLst>
                <a:gd name="txL" fmla="*/ 0 w 38"/>
                <a:gd name="txT" fmla="*/ 0 h 27"/>
                <a:gd name="txR" fmla="*/ 38 w 38"/>
                <a:gd name="txB" fmla="*/ 27 h 27"/>
              </a:gdLst>
              <a:ahLst/>
              <a:cxnLst>
                <a:cxn ang="0">
                  <a:pos x="22" y="20"/>
                </a:cxn>
                <a:cxn ang="0">
                  <a:pos x="32" y="4"/>
                </a:cxn>
                <a:cxn ang="0">
                  <a:pos x="8" y="23"/>
                </a:cxn>
                <a:cxn ang="0">
                  <a:pos x="22" y="20"/>
                </a:cxn>
              </a:cxnLst>
              <a:rect l="txL" t="txT" r="txR" b="txB"/>
              <a:pathLst>
                <a:path w="38" h="27">
                  <a:moveTo>
                    <a:pt x="22" y="20"/>
                  </a:moveTo>
                  <a:cubicBezTo>
                    <a:pt x="23" y="19"/>
                    <a:pt x="38" y="11"/>
                    <a:pt x="32" y="4"/>
                  </a:cubicBezTo>
                  <a:cubicBezTo>
                    <a:pt x="29" y="0"/>
                    <a:pt x="0" y="15"/>
                    <a:pt x="8" y="23"/>
                  </a:cubicBezTo>
                  <a:cubicBezTo>
                    <a:pt x="12" y="27"/>
                    <a:pt x="21" y="20"/>
                    <a:pt x="2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2" name="Freeform 287"/>
            <p:cNvSpPr/>
            <p:nvPr/>
          </p:nvSpPr>
          <p:spPr>
            <a:xfrm>
              <a:off x="4196" y="449"/>
              <a:ext cx="23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7" y="21"/>
                </a:cxn>
                <a:cxn ang="0">
                  <a:pos x="17" y="17"/>
                </a:cxn>
                <a:cxn ang="0">
                  <a:pos x="7" y="21"/>
                </a:cxn>
              </a:cxnLst>
              <a:rect l="txL" t="txT" r="txR" b="txB"/>
              <a:pathLst>
                <a:path w="21" h="23">
                  <a:moveTo>
                    <a:pt x="7" y="21"/>
                  </a:moveTo>
                  <a:cubicBezTo>
                    <a:pt x="10" y="23"/>
                    <a:pt x="17" y="19"/>
                    <a:pt x="17" y="17"/>
                  </a:cubicBezTo>
                  <a:cubicBezTo>
                    <a:pt x="21" y="0"/>
                    <a:pt x="0" y="15"/>
                    <a:pt x="7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3" name="Freeform 288"/>
            <p:cNvSpPr/>
            <p:nvPr/>
          </p:nvSpPr>
          <p:spPr>
            <a:xfrm>
              <a:off x="65" y="466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5"/>
                </a:cxn>
                <a:cxn ang="0">
                  <a:pos x="5" y="1"/>
                </a:cxn>
                <a:cxn ang="0">
                  <a:pos x="1" y="5"/>
                </a:cxn>
              </a:cxnLst>
              <a:rect l="txL" t="txT" r="txR" b="txB"/>
              <a:pathLst>
                <a:path w="6" h="5">
                  <a:moveTo>
                    <a:pt x="1" y="5"/>
                  </a:moveTo>
                  <a:cubicBezTo>
                    <a:pt x="2" y="5"/>
                    <a:pt x="6" y="3"/>
                    <a:pt x="5" y="1"/>
                  </a:cubicBezTo>
                  <a:cubicBezTo>
                    <a:pt x="4" y="0"/>
                    <a:pt x="0" y="3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4" name="Freeform 289"/>
            <p:cNvSpPr/>
            <p:nvPr/>
          </p:nvSpPr>
          <p:spPr>
            <a:xfrm>
              <a:off x="4115" y="444"/>
              <a:ext cx="49" cy="32"/>
            </a:xfrm>
            <a:custGeom>
              <a:avLst/>
              <a:gdLst>
                <a:gd name="txL" fmla="*/ 0 w 45"/>
                <a:gd name="txT" fmla="*/ 0 h 30"/>
                <a:gd name="txR" fmla="*/ 45 w 45"/>
                <a:gd name="txB" fmla="*/ 30 h 30"/>
              </a:gdLst>
              <a:ahLst/>
              <a:cxnLst>
                <a:cxn ang="0">
                  <a:pos x="28" y="13"/>
                </a:cxn>
                <a:cxn ang="0">
                  <a:pos x="41" y="22"/>
                </a:cxn>
                <a:cxn ang="0">
                  <a:pos x="38" y="0"/>
                </a:cxn>
                <a:cxn ang="0">
                  <a:pos x="11" y="16"/>
                </a:cxn>
                <a:cxn ang="0">
                  <a:pos x="28" y="13"/>
                </a:cxn>
              </a:cxnLst>
              <a:rect l="txL" t="txT" r="txR" b="txB"/>
              <a:pathLst>
                <a:path w="45" h="30">
                  <a:moveTo>
                    <a:pt x="28" y="13"/>
                  </a:moveTo>
                  <a:cubicBezTo>
                    <a:pt x="31" y="14"/>
                    <a:pt x="31" y="30"/>
                    <a:pt x="41" y="22"/>
                  </a:cubicBezTo>
                  <a:cubicBezTo>
                    <a:pt x="40" y="11"/>
                    <a:pt x="45" y="5"/>
                    <a:pt x="38" y="0"/>
                  </a:cubicBezTo>
                  <a:cubicBezTo>
                    <a:pt x="41" y="2"/>
                    <a:pt x="0" y="6"/>
                    <a:pt x="11" y="16"/>
                  </a:cubicBezTo>
                  <a:cubicBezTo>
                    <a:pt x="18" y="23"/>
                    <a:pt x="22" y="11"/>
                    <a:pt x="28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5" name="Freeform 290"/>
            <p:cNvSpPr/>
            <p:nvPr/>
          </p:nvSpPr>
          <p:spPr>
            <a:xfrm>
              <a:off x="53" y="453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6" y="1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6" name="Freeform 291"/>
            <p:cNvSpPr/>
            <p:nvPr/>
          </p:nvSpPr>
          <p:spPr>
            <a:xfrm>
              <a:off x="4064" y="432"/>
              <a:ext cx="24" cy="24"/>
            </a:xfrm>
            <a:custGeom>
              <a:avLst/>
              <a:gdLst>
                <a:gd name="txL" fmla="*/ 0 w 22"/>
                <a:gd name="txT" fmla="*/ 0 h 23"/>
                <a:gd name="txR" fmla="*/ 22 w 22"/>
                <a:gd name="txB" fmla="*/ 23 h 23"/>
              </a:gdLst>
              <a:ahLst/>
              <a:cxnLst>
                <a:cxn ang="0">
                  <a:pos x="17" y="17"/>
                </a:cxn>
                <a:cxn ang="0">
                  <a:pos x="7" y="21"/>
                </a:cxn>
                <a:cxn ang="0">
                  <a:pos x="17" y="17"/>
                </a:cxn>
              </a:cxnLst>
              <a:rect l="txL" t="txT" r="txR" b="txB"/>
              <a:pathLst>
                <a:path w="22" h="23">
                  <a:moveTo>
                    <a:pt x="17" y="17"/>
                  </a:moveTo>
                  <a:cubicBezTo>
                    <a:pt x="22" y="0"/>
                    <a:pt x="0" y="15"/>
                    <a:pt x="7" y="21"/>
                  </a:cubicBezTo>
                  <a:cubicBezTo>
                    <a:pt x="10" y="23"/>
                    <a:pt x="17" y="19"/>
                    <a:pt x="17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7" name="Freeform 292"/>
            <p:cNvSpPr/>
            <p:nvPr/>
          </p:nvSpPr>
          <p:spPr>
            <a:xfrm>
              <a:off x="4086" y="426"/>
              <a:ext cx="40" cy="25"/>
            </a:xfrm>
            <a:custGeom>
              <a:avLst/>
              <a:gdLst>
                <a:gd name="txL" fmla="*/ 0 w 37"/>
                <a:gd name="txT" fmla="*/ 0 h 23"/>
                <a:gd name="txR" fmla="*/ 37 w 37"/>
                <a:gd name="txB" fmla="*/ 23 h 23"/>
              </a:gdLst>
              <a:ahLst/>
              <a:cxnLst>
                <a:cxn ang="0">
                  <a:pos x="14" y="22"/>
                </a:cxn>
                <a:cxn ang="0">
                  <a:pos x="14" y="19"/>
                </a:cxn>
                <a:cxn ang="0">
                  <a:pos x="18" y="13"/>
                </a:cxn>
                <a:cxn ang="0">
                  <a:pos x="34" y="10"/>
                </a:cxn>
                <a:cxn ang="0">
                  <a:pos x="24" y="0"/>
                </a:cxn>
                <a:cxn ang="0">
                  <a:pos x="14" y="10"/>
                </a:cxn>
                <a:cxn ang="0">
                  <a:pos x="4" y="10"/>
                </a:cxn>
                <a:cxn ang="0">
                  <a:pos x="14" y="22"/>
                </a:cxn>
              </a:cxnLst>
              <a:rect l="txL" t="txT" r="txR" b="txB"/>
              <a:pathLst>
                <a:path w="37" h="23">
                  <a:moveTo>
                    <a:pt x="14" y="22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9" y="18"/>
                    <a:pt x="15" y="15"/>
                    <a:pt x="18" y="13"/>
                  </a:cubicBezTo>
                  <a:cubicBezTo>
                    <a:pt x="23" y="10"/>
                    <a:pt x="31" y="16"/>
                    <a:pt x="34" y="10"/>
                  </a:cubicBezTo>
                  <a:cubicBezTo>
                    <a:pt x="37" y="4"/>
                    <a:pt x="33" y="0"/>
                    <a:pt x="24" y="0"/>
                  </a:cubicBezTo>
                  <a:cubicBezTo>
                    <a:pt x="20" y="0"/>
                    <a:pt x="21" y="8"/>
                    <a:pt x="14" y="10"/>
                  </a:cubicBezTo>
                  <a:cubicBezTo>
                    <a:pt x="13" y="10"/>
                    <a:pt x="5" y="9"/>
                    <a:pt x="4" y="10"/>
                  </a:cubicBezTo>
                  <a:cubicBezTo>
                    <a:pt x="0" y="15"/>
                    <a:pt x="13" y="23"/>
                    <a:pt x="14" y="2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8" name="Freeform 293"/>
            <p:cNvSpPr/>
            <p:nvPr/>
          </p:nvSpPr>
          <p:spPr>
            <a:xfrm>
              <a:off x="61" y="428"/>
              <a:ext cx="16" cy="18"/>
            </a:xfrm>
            <a:custGeom>
              <a:avLst/>
              <a:gdLst>
                <a:gd name="txL" fmla="*/ 0 w 15"/>
                <a:gd name="txT" fmla="*/ 0 h 16"/>
                <a:gd name="txR" fmla="*/ 15 w 15"/>
                <a:gd name="txB" fmla="*/ 16 h 16"/>
              </a:gdLst>
              <a:ahLst/>
              <a:cxnLst>
                <a:cxn ang="0">
                  <a:pos x="12" y="14"/>
                </a:cxn>
                <a:cxn ang="0">
                  <a:pos x="12" y="11"/>
                </a:cxn>
                <a:cxn ang="0">
                  <a:pos x="15" y="4"/>
                </a:cxn>
                <a:cxn ang="0">
                  <a:pos x="12" y="14"/>
                </a:cxn>
              </a:cxnLst>
              <a:rect l="txL" t="txT" r="txR" b="txB"/>
              <a:pathLst>
                <a:path w="15" h="16">
                  <a:moveTo>
                    <a:pt x="12" y="14"/>
                  </a:moveTo>
                  <a:cubicBezTo>
                    <a:pt x="12" y="11"/>
                    <a:pt x="12" y="11"/>
                    <a:pt x="12" y="11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2" y="0"/>
                    <a:pt x="0" y="16"/>
                    <a:pt x="12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29" name="Freeform 294"/>
            <p:cNvSpPr/>
            <p:nvPr/>
          </p:nvSpPr>
          <p:spPr>
            <a:xfrm>
              <a:off x="68" y="425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0" name="Line 295"/>
            <p:cNvSpPr/>
            <p:nvPr/>
          </p:nvSpPr>
          <p:spPr>
            <a:xfrm>
              <a:off x="4101" y="40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1" name="Line 296"/>
            <p:cNvSpPr/>
            <p:nvPr/>
          </p:nvSpPr>
          <p:spPr>
            <a:xfrm>
              <a:off x="4101" y="40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2" name="Freeform 297"/>
            <p:cNvSpPr/>
            <p:nvPr/>
          </p:nvSpPr>
          <p:spPr>
            <a:xfrm>
              <a:off x="4203" y="407"/>
              <a:ext cx="5" cy="15"/>
            </a:xfrm>
            <a:custGeom>
              <a:avLst/>
              <a:gdLst>
                <a:gd name="txL" fmla="*/ 0 w 5"/>
                <a:gd name="txT" fmla="*/ 0 h 14"/>
                <a:gd name="txR" fmla="*/ 5 w 5"/>
                <a:gd name="txB" fmla="*/ 14 h 14"/>
              </a:gdLst>
              <a:ahLst/>
              <a:cxnLst>
                <a:cxn ang="0">
                  <a:pos x="1" y="5"/>
                </a:cxn>
                <a:cxn ang="0">
                  <a:pos x="4" y="9"/>
                </a:cxn>
                <a:cxn ang="0">
                  <a:pos x="1" y="5"/>
                </a:cxn>
              </a:cxnLst>
              <a:rect l="txL" t="txT" r="txR" b="txB"/>
              <a:pathLst>
                <a:path w="5" h="14">
                  <a:moveTo>
                    <a:pt x="1" y="5"/>
                  </a:moveTo>
                  <a:cubicBezTo>
                    <a:pt x="0" y="9"/>
                    <a:pt x="3" y="14"/>
                    <a:pt x="4" y="9"/>
                  </a:cubicBezTo>
                  <a:cubicBezTo>
                    <a:pt x="5" y="5"/>
                    <a:pt x="2" y="0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3" name="Line 298"/>
            <p:cNvSpPr/>
            <p:nvPr/>
          </p:nvSpPr>
          <p:spPr>
            <a:xfrm>
              <a:off x="4058" y="4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4" name="Line 299"/>
            <p:cNvSpPr/>
            <p:nvPr/>
          </p:nvSpPr>
          <p:spPr>
            <a:xfrm>
              <a:off x="4058" y="4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5" name="Line 300"/>
            <p:cNvSpPr/>
            <p:nvPr/>
          </p:nvSpPr>
          <p:spPr>
            <a:xfrm>
              <a:off x="4021" y="4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6" name="Line 301"/>
            <p:cNvSpPr/>
            <p:nvPr/>
          </p:nvSpPr>
          <p:spPr>
            <a:xfrm>
              <a:off x="4021" y="4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7" name="Freeform 302"/>
            <p:cNvSpPr/>
            <p:nvPr/>
          </p:nvSpPr>
          <p:spPr>
            <a:xfrm>
              <a:off x="3984" y="397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5"/>
                </a:cxn>
                <a:cxn ang="0">
                  <a:pos x="0" y="5"/>
                </a:cxn>
                <a:cxn ang="0">
                  <a:pos x="7" y="5"/>
                </a:cxn>
              </a:cxnLst>
              <a:rect l="txL" t="txT" r="txR" b="txB"/>
              <a:pathLst>
                <a:path w="7" h="9">
                  <a:moveTo>
                    <a:pt x="7" y="5"/>
                  </a:moveTo>
                  <a:cubicBezTo>
                    <a:pt x="3" y="5"/>
                    <a:pt x="2" y="0"/>
                    <a:pt x="0" y="5"/>
                  </a:cubicBezTo>
                  <a:cubicBezTo>
                    <a:pt x="0" y="8"/>
                    <a:pt x="6" y="9"/>
                    <a:pt x="7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8" name="Freeform 303"/>
            <p:cNvSpPr/>
            <p:nvPr/>
          </p:nvSpPr>
          <p:spPr>
            <a:xfrm>
              <a:off x="4001" y="391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1"/>
                </a:cxn>
                <a:cxn ang="0">
                  <a:pos x="2" y="4"/>
                </a:cxn>
                <a:cxn ang="0">
                  <a:pos x="9" y="1"/>
                </a:cxn>
              </a:cxnLst>
              <a:rect l="txL" t="txT" r="txR" b="txB"/>
              <a:pathLst>
                <a:path w="10" h="5">
                  <a:moveTo>
                    <a:pt x="9" y="1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5"/>
                    <a:pt x="10" y="3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39" name="Freeform 304"/>
            <p:cNvSpPr/>
            <p:nvPr/>
          </p:nvSpPr>
          <p:spPr>
            <a:xfrm>
              <a:off x="4034" y="384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2"/>
                    <a:pt x="8" y="1"/>
                  </a:cubicBezTo>
                  <a:cubicBezTo>
                    <a:pt x="7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0" name="Freeform 305"/>
            <p:cNvSpPr/>
            <p:nvPr/>
          </p:nvSpPr>
          <p:spPr>
            <a:xfrm>
              <a:off x="4005" y="37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1" y="4"/>
                  </a:cubicBezTo>
                  <a:cubicBezTo>
                    <a:pt x="2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1" name="Freeform 306"/>
            <p:cNvSpPr/>
            <p:nvPr/>
          </p:nvSpPr>
          <p:spPr>
            <a:xfrm>
              <a:off x="4008" y="370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3"/>
                    <a:pt x="9" y="1"/>
                  </a:cubicBezTo>
                  <a:cubicBezTo>
                    <a:pt x="8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2" name="Freeform 307"/>
            <p:cNvSpPr/>
            <p:nvPr/>
          </p:nvSpPr>
          <p:spPr>
            <a:xfrm>
              <a:off x="4024" y="364"/>
              <a:ext cx="5" cy="8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8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3" name="Freeform 308"/>
            <p:cNvSpPr/>
            <p:nvPr/>
          </p:nvSpPr>
          <p:spPr>
            <a:xfrm>
              <a:off x="89" y="360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2"/>
                    <a:pt x="0" y="0"/>
                    <a:pt x="0" y="4"/>
                  </a:cubicBezTo>
                  <a:cubicBezTo>
                    <a:pt x="0" y="6"/>
                    <a:pt x="3" y="7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4" name="Freeform 309"/>
            <p:cNvSpPr/>
            <p:nvPr/>
          </p:nvSpPr>
          <p:spPr>
            <a:xfrm>
              <a:off x="4048" y="36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5" name="Freeform 310"/>
            <p:cNvSpPr/>
            <p:nvPr/>
          </p:nvSpPr>
          <p:spPr>
            <a:xfrm>
              <a:off x="4238" y="35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2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6" name="Freeform 311"/>
            <p:cNvSpPr/>
            <p:nvPr/>
          </p:nvSpPr>
          <p:spPr>
            <a:xfrm>
              <a:off x="4048" y="35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7" name="Freeform 312"/>
            <p:cNvSpPr/>
            <p:nvPr/>
          </p:nvSpPr>
          <p:spPr>
            <a:xfrm>
              <a:off x="102" y="332"/>
              <a:ext cx="16" cy="22"/>
            </a:xfrm>
            <a:custGeom>
              <a:avLst/>
              <a:gdLst>
                <a:gd name="txL" fmla="*/ 0 w 15"/>
                <a:gd name="txT" fmla="*/ 0 h 20"/>
                <a:gd name="txR" fmla="*/ 15 w 15"/>
                <a:gd name="txB" fmla="*/ 20 h 20"/>
              </a:gdLst>
              <a:ahLst/>
              <a:cxnLst>
                <a:cxn ang="0">
                  <a:pos x="11" y="20"/>
                </a:cxn>
                <a:cxn ang="0">
                  <a:pos x="15" y="1"/>
                </a:cxn>
                <a:cxn ang="0">
                  <a:pos x="11" y="20"/>
                </a:cxn>
              </a:cxnLst>
              <a:rect l="txL" t="txT" r="txR" b="txB"/>
              <a:pathLst>
                <a:path w="15" h="20">
                  <a:moveTo>
                    <a:pt x="11" y="20"/>
                  </a:moveTo>
                  <a:cubicBezTo>
                    <a:pt x="9" y="11"/>
                    <a:pt x="15" y="9"/>
                    <a:pt x="15" y="1"/>
                  </a:cubicBezTo>
                  <a:cubicBezTo>
                    <a:pt x="3" y="0"/>
                    <a:pt x="0" y="20"/>
                    <a:pt x="1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8" name="Freeform 313"/>
            <p:cNvSpPr/>
            <p:nvPr/>
          </p:nvSpPr>
          <p:spPr>
            <a:xfrm>
              <a:off x="87" y="34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2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49" name="Freeform 314"/>
            <p:cNvSpPr/>
            <p:nvPr/>
          </p:nvSpPr>
          <p:spPr>
            <a:xfrm>
              <a:off x="65" y="335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5"/>
                </a:cxn>
                <a:cxn ang="0">
                  <a:pos x="5" y="1"/>
                </a:cxn>
                <a:cxn ang="0">
                  <a:pos x="1" y="5"/>
                </a:cxn>
              </a:cxnLst>
              <a:rect l="txL" t="txT" r="txR" b="txB"/>
              <a:pathLst>
                <a:path w="6" h="5">
                  <a:moveTo>
                    <a:pt x="1" y="5"/>
                  </a:moveTo>
                  <a:cubicBezTo>
                    <a:pt x="2" y="5"/>
                    <a:pt x="6" y="3"/>
                    <a:pt x="5" y="1"/>
                  </a:cubicBezTo>
                  <a:cubicBezTo>
                    <a:pt x="4" y="0"/>
                    <a:pt x="0" y="3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0" name="Freeform 315"/>
            <p:cNvSpPr/>
            <p:nvPr/>
          </p:nvSpPr>
          <p:spPr>
            <a:xfrm>
              <a:off x="165" y="175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1"/>
                </a:cxn>
                <a:cxn ang="0">
                  <a:pos x="1" y="1"/>
                </a:cxn>
                <a:cxn ang="0">
                  <a:pos x="0" y="1"/>
                </a:cxn>
              </a:cxnLst>
              <a:rect l="txL" t="txT" r="txR" b="tx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1" name="Freeform 316"/>
            <p:cNvSpPr>
              <a:spLocks noEditPoints="1"/>
            </p:cNvSpPr>
            <p:nvPr/>
          </p:nvSpPr>
          <p:spPr>
            <a:xfrm>
              <a:off x="156" y="165"/>
              <a:ext cx="185" cy="173"/>
            </a:xfrm>
            <a:custGeom>
              <a:avLst/>
              <a:gdLst>
                <a:gd name="txL" fmla="*/ 0 w 171"/>
                <a:gd name="txT" fmla="*/ 0 h 160"/>
                <a:gd name="txR" fmla="*/ 171 w 171"/>
                <a:gd name="txB" fmla="*/ 160 h 160"/>
              </a:gdLst>
              <a:ahLst/>
              <a:cxnLst>
                <a:cxn ang="0">
                  <a:pos x="160" y="159"/>
                </a:cxn>
                <a:cxn ang="0">
                  <a:pos x="171" y="150"/>
                </a:cxn>
                <a:cxn ang="0">
                  <a:pos x="154" y="150"/>
                </a:cxn>
                <a:cxn ang="0">
                  <a:pos x="154" y="143"/>
                </a:cxn>
                <a:cxn ang="0">
                  <a:pos x="137" y="150"/>
                </a:cxn>
                <a:cxn ang="0">
                  <a:pos x="127" y="143"/>
                </a:cxn>
                <a:cxn ang="0">
                  <a:pos x="120" y="147"/>
                </a:cxn>
                <a:cxn ang="0">
                  <a:pos x="117" y="143"/>
                </a:cxn>
                <a:cxn ang="0">
                  <a:pos x="106" y="140"/>
                </a:cxn>
                <a:cxn ang="0">
                  <a:pos x="93" y="137"/>
                </a:cxn>
                <a:cxn ang="0">
                  <a:pos x="86" y="128"/>
                </a:cxn>
                <a:cxn ang="0">
                  <a:pos x="69" y="131"/>
                </a:cxn>
                <a:cxn ang="0">
                  <a:pos x="62" y="121"/>
                </a:cxn>
                <a:cxn ang="0">
                  <a:pos x="56" y="115"/>
                </a:cxn>
                <a:cxn ang="0">
                  <a:pos x="69" y="105"/>
                </a:cxn>
                <a:cxn ang="0">
                  <a:pos x="49" y="77"/>
                </a:cxn>
                <a:cxn ang="0">
                  <a:pos x="56" y="48"/>
                </a:cxn>
                <a:cxn ang="0">
                  <a:pos x="42" y="54"/>
                </a:cxn>
                <a:cxn ang="0">
                  <a:pos x="35" y="54"/>
                </a:cxn>
                <a:cxn ang="0">
                  <a:pos x="35" y="32"/>
                </a:cxn>
                <a:cxn ang="0">
                  <a:pos x="19" y="26"/>
                </a:cxn>
                <a:cxn ang="0">
                  <a:pos x="35" y="19"/>
                </a:cxn>
                <a:cxn ang="0">
                  <a:pos x="32" y="7"/>
                </a:cxn>
                <a:cxn ang="0">
                  <a:pos x="29" y="0"/>
                </a:cxn>
                <a:cxn ang="0">
                  <a:pos x="9" y="10"/>
                </a:cxn>
                <a:cxn ang="0">
                  <a:pos x="5" y="26"/>
                </a:cxn>
                <a:cxn ang="0">
                  <a:pos x="12" y="26"/>
                </a:cxn>
                <a:cxn ang="0">
                  <a:pos x="12" y="32"/>
                </a:cxn>
                <a:cxn ang="0">
                  <a:pos x="8" y="57"/>
                </a:cxn>
                <a:cxn ang="0">
                  <a:pos x="15" y="61"/>
                </a:cxn>
                <a:cxn ang="0">
                  <a:pos x="9" y="76"/>
                </a:cxn>
                <a:cxn ang="0">
                  <a:pos x="5" y="67"/>
                </a:cxn>
                <a:cxn ang="0">
                  <a:pos x="2" y="80"/>
                </a:cxn>
                <a:cxn ang="0">
                  <a:pos x="25" y="70"/>
                </a:cxn>
                <a:cxn ang="0">
                  <a:pos x="32" y="99"/>
                </a:cxn>
                <a:cxn ang="0">
                  <a:pos x="39" y="102"/>
                </a:cxn>
                <a:cxn ang="0">
                  <a:pos x="29" y="112"/>
                </a:cxn>
                <a:cxn ang="0">
                  <a:pos x="69" y="140"/>
                </a:cxn>
                <a:cxn ang="0">
                  <a:pos x="83" y="137"/>
                </a:cxn>
                <a:cxn ang="0">
                  <a:pos x="86" y="143"/>
                </a:cxn>
                <a:cxn ang="0">
                  <a:pos x="96" y="143"/>
                </a:cxn>
                <a:cxn ang="0">
                  <a:pos x="106" y="153"/>
                </a:cxn>
                <a:cxn ang="0">
                  <a:pos x="130" y="153"/>
                </a:cxn>
                <a:cxn ang="0">
                  <a:pos x="140" y="159"/>
                </a:cxn>
                <a:cxn ang="0">
                  <a:pos x="150" y="153"/>
                </a:cxn>
                <a:cxn ang="0">
                  <a:pos x="160" y="159"/>
                </a:cxn>
                <a:cxn ang="0">
                  <a:pos x="12" y="22"/>
                </a:cxn>
                <a:cxn ang="0">
                  <a:pos x="15" y="19"/>
                </a:cxn>
                <a:cxn ang="0">
                  <a:pos x="12" y="22"/>
                </a:cxn>
              </a:cxnLst>
              <a:rect l="txL" t="txT" r="txR" b="txB"/>
              <a:pathLst>
                <a:path w="171" h="160">
                  <a:moveTo>
                    <a:pt x="160" y="159"/>
                  </a:moveTo>
                  <a:cubicBezTo>
                    <a:pt x="168" y="159"/>
                    <a:pt x="166" y="155"/>
                    <a:pt x="171" y="150"/>
                  </a:cubicBezTo>
                  <a:cubicBezTo>
                    <a:pt x="167" y="148"/>
                    <a:pt x="157" y="152"/>
                    <a:pt x="154" y="150"/>
                  </a:cubicBezTo>
                  <a:cubicBezTo>
                    <a:pt x="153" y="149"/>
                    <a:pt x="154" y="143"/>
                    <a:pt x="154" y="143"/>
                  </a:cubicBezTo>
                  <a:cubicBezTo>
                    <a:pt x="146" y="142"/>
                    <a:pt x="144" y="150"/>
                    <a:pt x="137" y="150"/>
                  </a:cubicBezTo>
                  <a:cubicBezTo>
                    <a:pt x="137" y="150"/>
                    <a:pt x="131" y="144"/>
                    <a:pt x="127" y="143"/>
                  </a:cubicBezTo>
                  <a:cubicBezTo>
                    <a:pt x="124" y="143"/>
                    <a:pt x="122" y="146"/>
                    <a:pt x="120" y="147"/>
                  </a:cubicBezTo>
                  <a:cubicBezTo>
                    <a:pt x="121" y="147"/>
                    <a:pt x="119" y="143"/>
                    <a:pt x="117" y="143"/>
                  </a:cubicBezTo>
                  <a:cubicBezTo>
                    <a:pt x="110" y="144"/>
                    <a:pt x="111" y="148"/>
                    <a:pt x="106" y="140"/>
                  </a:cubicBezTo>
                  <a:cubicBezTo>
                    <a:pt x="100" y="131"/>
                    <a:pt x="99" y="138"/>
                    <a:pt x="93" y="137"/>
                  </a:cubicBezTo>
                  <a:cubicBezTo>
                    <a:pt x="91" y="137"/>
                    <a:pt x="88" y="128"/>
                    <a:pt x="86" y="128"/>
                  </a:cubicBezTo>
                  <a:cubicBezTo>
                    <a:pt x="81" y="127"/>
                    <a:pt x="73" y="131"/>
                    <a:pt x="69" y="131"/>
                  </a:cubicBezTo>
                  <a:cubicBezTo>
                    <a:pt x="55" y="131"/>
                    <a:pt x="64" y="127"/>
                    <a:pt x="62" y="121"/>
                  </a:cubicBezTo>
                  <a:cubicBezTo>
                    <a:pt x="61" y="118"/>
                    <a:pt x="54" y="123"/>
                    <a:pt x="56" y="115"/>
                  </a:cubicBezTo>
                  <a:cubicBezTo>
                    <a:pt x="57" y="111"/>
                    <a:pt x="69" y="103"/>
                    <a:pt x="69" y="105"/>
                  </a:cubicBezTo>
                  <a:cubicBezTo>
                    <a:pt x="69" y="87"/>
                    <a:pt x="64" y="89"/>
                    <a:pt x="49" y="77"/>
                  </a:cubicBezTo>
                  <a:cubicBezTo>
                    <a:pt x="70" y="74"/>
                    <a:pt x="67" y="52"/>
                    <a:pt x="56" y="48"/>
                  </a:cubicBezTo>
                  <a:cubicBezTo>
                    <a:pt x="48" y="45"/>
                    <a:pt x="51" y="52"/>
                    <a:pt x="42" y="54"/>
                  </a:cubicBezTo>
                  <a:cubicBezTo>
                    <a:pt x="43" y="54"/>
                    <a:pt x="38" y="49"/>
                    <a:pt x="35" y="54"/>
                  </a:cubicBezTo>
                  <a:cubicBezTo>
                    <a:pt x="36" y="48"/>
                    <a:pt x="41" y="39"/>
                    <a:pt x="35" y="32"/>
                  </a:cubicBezTo>
                  <a:cubicBezTo>
                    <a:pt x="31" y="27"/>
                    <a:pt x="7" y="34"/>
                    <a:pt x="19" y="26"/>
                  </a:cubicBezTo>
                  <a:cubicBezTo>
                    <a:pt x="22" y="29"/>
                    <a:pt x="37" y="16"/>
                    <a:pt x="35" y="19"/>
                  </a:cubicBezTo>
                  <a:cubicBezTo>
                    <a:pt x="38" y="14"/>
                    <a:pt x="33" y="9"/>
                    <a:pt x="32" y="7"/>
                  </a:cubicBezTo>
                  <a:cubicBezTo>
                    <a:pt x="32" y="7"/>
                    <a:pt x="36" y="1"/>
                    <a:pt x="29" y="0"/>
                  </a:cubicBezTo>
                  <a:cubicBezTo>
                    <a:pt x="33" y="0"/>
                    <a:pt x="11" y="10"/>
                    <a:pt x="9" y="10"/>
                  </a:cubicBezTo>
                  <a:cubicBezTo>
                    <a:pt x="8" y="13"/>
                    <a:pt x="4" y="24"/>
                    <a:pt x="5" y="26"/>
                  </a:cubicBezTo>
                  <a:cubicBezTo>
                    <a:pt x="5" y="26"/>
                    <a:pt x="11" y="25"/>
                    <a:pt x="12" y="26"/>
                  </a:cubicBezTo>
                  <a:cubicBezTo>
                    <a:pt x="13" y="26"/>
                    <a:pt x="12" y="31"/>
                    <a:pt x="12" y="32"/>
                  </a:cubicBezTo>
                  <a:cubicBezTo>
                    <a:pt x="12" y="43"/>
                    <a:pt x="0" y="46"/>
                    <a:pt x="8" y="57"/>
                  </a:cubicBezTo>
                  <a:cubicBezTo>
                    <a:pt x="10" y="60"/>
                    <a:pt x="15" y="56"/>
                    <a:pt x="15" y="61"/>
                  </a:cubicBezTo>
                  <a:cubicBezTo>
                    <a:pt x="15" y="62"/>
                    <a:pt x="10" y="74"/>
                    <a:pt x="9" y="76"/>
                  </a:cubicBezTo>
                  <a:cubicBezTo>
                    <a:pt x="9" y="74"/>
                    <a:pt x="7" y="65"/>
                    <a:pt x="5" y="67"/>
                  </a:cubicBezTo>
                  <a:cubicBezTo>
                    <a:pt x="6" y="73"/>
                    <a:pt x="1" y="74"/>
                    <a:pt x="2" y="80"/>
                  </a:cubicBezTo>
                  <a:cubicBezTo>
                    <a:pt x="15" y="87"/>
                    <a:pt x="16" y="75"/>
                    <a:pt x="25" y="70"/>
                  </a:cubicBezTo>
                  <a:cubicBezTo>
                    <a:pt x="31" y="77"/>
                    <a:pt x="27" y="91"/>
                    <a:pt x="32" y="99"/>
                  </a:cubicBezTo>
                  <a:cubicBezTo>
                    <a:pt x="34" y="101"/>
                    <a:pt x="38" y="98"/>
                    <a:pt x="39" y="102"/>
                  </a:cubicBezTo>
                  <a:cubicBezTo>
                    <a:pt x="39" y="105"/>
                    <a:pt x="29" y="108"/>
                    <a:pt x="29" y="112"/>
                  </a:cubicBezTo>
                  <a:cubicBezTo>
                    <a:pt x="29" y="120"/>
                    <a:pt x="64" y="138"/>
                    <a:pt x="69" y="140"/>
                  </a:cubicBezTo>
                  <a:cubicBezTo>
                    <a:pt x="75" y="142"/>
                    <a:pt x="77" y="136"/>
                    <a:pt x="83" y="137"/>
                  </a:cubicBezTo>
                  <a:cubicBezTo>
                    <a:pt x="84" y="137"/>
                    <a:pt x="85" y="143"/>
                    <a:pt x="86" y="143"/>
                  </a:cubicBezTo>
                  <a:cubicBezTo>
                    <a:pt x="89" y="145"/>
                    <a:pt x="94" y="142"/>
                    <a:pt x="96" y="143"/>
                  </a:cubicBezTo>
                  <a:cubicBezTo>
                    <a:pt x="100" y="145"/>
                    <a:pt x="102" y="152"/>
                    <a:pt x="106" y="153"/>
                  </a:cubicBezTo>
                  <a:cubicBezTo>
                    <a:pt x="117" y="156"/>
                    <a:pt x="124" y="152"/>
                    <a:pt x="130" y="153"/>
                  </a:cubicBezTo>
                  <a:cubicBezTo>
                    <a:pt x="134" y="154"/>
                    <a:pt x="136" y="160"/>
                    <a:pt x="140" y="159"/>
                  </a:cubicBezTo>
                  <a:cubicBezTo>
                    <a:pt x="142" y="159"/>
                    <a:pt x="144" y="153"/>
                    <a:pt x="150" y="153"/>
                  </a:cubicBezTo>
                  <a:cubicBezTo>
                    <a:pt x="152" y="153"/>
                    <a:pt x="154" y="160"/>
                    <a:pt x="160" y="159"/>
                  </a:cubicBezTo>
                  <a:close/>
                  <a:moveTo>
                    <a:pt x="12" y="22"/>
                  </a:moveTo>
                  <a:cubicBezTo>
                    <a:pt x="10" y="21"/>
                    <a:pt x="14" y="18"/>
                    <a:pt x="15" y="19"/>
                  </a:cubicBezTo>
                  <a:cubicBezTo>
                    <a:pt x="17" y="21"/>
                    <a:pt x="13" y="23"/>
                    <a:pt x="12" y="2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2" name="Freeform 317"/>
            <p:cNvSpPr/>
            <p:nvPr/>
          </p:nvSpPr>
          <p:spPr>
            <a:xfrm>
              <a:off x="92" y="296"/>
              <a:ext cx="27" cy="45"/>
            </a:xfrm>
            <a:custGeom>
              <a:avLst/>
              <a:gdLst>
                <a:gd name="txL" fmla="*/ 0 w 25"/>
                <a:gd name="txT" fmla="*/ 0 h 42"/>
                <a:gd name="txR" fmla="*/ 25 w 25"/>
                <a:gd name="txB" fmla="*/ 42 h 42"/>
              </a:gdLst>
              <a:ahLst/>
              <a:cxnLst>
                <a:cxn ang="0">
                  <a:pos x="13" y="29"/>
                </a:cxn>
                <a:cxn ang="0">
                  <a:pos x="24" y="16"/>
                </a:cxn>
                <a:cxn ang="0">
                  <a:pos x="0" y="7"/>
                </a:cxn>
                <a:cxn ang="0">
                  <a:pos x="3" y="35"/>
                </a:cxn>
                <a:cxn ang="0">
                  <a:pos x="13" y="29"/>
                </a:cxn>
              </a:cxnLst>
              <a:rect l="txL" t="txT" r="txR" b="txB"/>
              <a:pathLst>
                <a:path w="25" h="42">
                  <a:moveTo>
                    <a:pt x="13" y="29"/>
                  </a:moveTo>
                  <a:cubicBezTo>
                    <a:pt x="16" y="21"/>
                    <a:pt x="23" y="20"/>
                    <a:pt x="24" y="16"/>
                  </a:cubicBezTo>
                  <a:cubicBezTo>
                    <a:pt x="25" y="8"/>
                    <a:pt x="9" y="0"/>
                    <a:pt x="0" y="7"/>
                  </a:cubicBezTo>
                  <a:cubicBezTo>
                    <a:pt x="14" y="13"/>
                    <a:pt x="8" y="23"/>
                    <a:pt x="3" y="35"/>
                  </a:cubicBezTo>
                  <a:cubicBezTo>
                    <a:pt x="13" y="42"/>
                    <a:pt x="11" y="36"/>
                    <a:pt x="13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3" name="Freeform 318"/>
            <p:cNvSpPr/>
            <p:nvPr/>
          </p:nvSpPr>
          <p:spPr>
            <a:xfrm>
              <a:off x="4234" y="32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1"/>
                </a:cxn>
                <a:cxn ang="0">
                  <a:pos x="2" y="4"/>
                </a:cxn>
                <a:cxn ang="0">
                  <a:pos x="6" y="1"/>
                </a:cxn>
              </a:cxnLst>
              <a:rect l="txL" t="txT" r="txR" b="txB"/>
              <a:pathLst>
                <a:path w="7" h="5">
                  <a:moveTo>
                    <a:pt x="6" y="1"/>
                  </a:moveTo>
                  <a:cubicBezTo>
                    <a:pt x="5" y="0"/>
                    <a:pt x="0" y="2"/>
                    <a:pt x="2" y="4"/>
                  </a:cubicBezTo>
                  <a:cubicBezTo>
                    <a:pt x="3" y="5"/>
                    <a:pt x="7" y="2"/>
                    <a:pt x="6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4" name="Freeform 319"/>
            <p:cNvSpPr/>
            <p:nvPr/>
          </p:nvSpPr>
          <p:spPr>
            <a:xfrm>
              <a:off x="4228" y="323"/>
              <a:ext cx="5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7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5" name="Freeform 320"/>
            <p:cNvSpPr/>
            <p:nvPr/>
          </p:nvSpPr>
          <p:spPr>
            <a:xfrm>
              <a:off x="276" y="31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6" y="1"/>
                  </a:cubicBezTo>
                  <a:cubicBezTo>
                    <a:pt x="5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6" name="Freeform 321"/>
            <p:cNvSpPr/>
            <p:nvPr/>
          </p:nvSpPr>
          <p:spPr>
            <a:xfrm>
              <a:off x="4225" y="292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5"/>
                    <a:pt x="3" y="7"/>
                    <a:pt x="3" y="3"/>
                  </a:cubicBezTo>
                  <a:cubicBezTo>
                    <a:pt x="3" y="1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7" name="Freeform 322"/>
            <p:cNvSpPr/>
            <p:nvPr/>
          </p:nvSpPr>
          <p:spPr>
            <a:xfrm>
              <a:off x="103" y="288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7" y="10"/>
                </a:cxn>
                <a:cxn ang="0">
                  <a:pos x="0" y="1"/>
                </a:cxn>
                <a:cxn ang="0">
                  <a:pos x="7" y="10"/>
                </a:cxn>
              </a:cxnLst>
              <a:rect l="txL" t="txT" r="txR" b="txB"/>
              <a:pathLst>
                <a:path w="12" h="10">
                  <a:moveTo>
                    <a:pt x="7" y="10"/>
                  </a:moveTo>
                  <a:cubicBezTo>
                    <a:pt x="12" y="6"/>
                    <a:pt x="9" y="0"/>
                    <a:pt x="0" y="1"/>
                  </a:cubicBezTo>
                  <a:cubicBezTo>
                    <a:pt x="0" y="6"/>
                    <a:pt x="3" y="9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8" name="Freeform 323"/>
            <p:cNvSpPr/>
            <p:nvPr/>
          </p:nvSpPr>
          <p:spPr>
            <a:xfrm>
              <a:off x="47" y="294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3"/>
                    <a:pt x="8" y="1"/>
                  </a:cubicBezTo>
                  <a:cubicBezTo>
                    <a:pt x="7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59" name="Freeform 324"/>
            <p:cNvSpPr/>
            <p:nvPr/>
          </p:nvSpPr>
          <p:spPr>
            <a:xfrm>
              <a:off x="4212" y="281"/>
              <a:ext cx="8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5" y="7"/>
                </a:cxn>
                <a:cxn ang="0">
                  <a:pos x="2" y="4"/>
                </a:cxn>
                <a:cxn ang="0">
                  <a:pos x="5" y="7"/>
                </a:cxn>
              </a:cxnLst>
              <a:rect l="txL" t="txT" r="txR" b="txB"/>
              <a:pathLst>
                <a:path w="7" h="10">
                  <a:moveTo>
                    <a:pt x="5" y="7"/>
                  </a:moveTo>
                  <a:cubicBezTo>
                    <a:pt x="7" y="5"/>
                    <a:pt x="5" y="0"/>
                    <a:pt x="2" y="4"/>
                  </a:cubicBezTo>
                  <a:cubicBezTo>
                    <a:pt x="0" y="5"/>
                    <a:pt x="2" y="10"/>
                    <a:pt x="5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0" name="Freeform 325"/>
            <p:cNvSpPr/>
            <p:nvPr/>
          </p:nvSpPr>
          <p:spPr>
            <a:xfrm>
              <a:off x="82" y="270"/>
              <a:ext cx="20" cy="32"/>
            </a:xfrm>
            <a:custGeom>
              <a:avLst/>
              <a:gdLst>
                <a:gd name="txL" fmla="*/ 0 w 18"/>
                <a:gd name="txT" fmla="*/ 0 h 30"/>
                <a:gd name="txR" fmla="*/ 18 w 18"/>
                <a:gd name="txB" fmla="*/ 30 h 30"/>
              </a:gdLst>
              <a:ahLst/>
              <a:cxnLst>
                <a:cxn ang="0">
                  <a:pos x="16" y="18"/>
                </a:cxn>
                <a:cxn ang="0">
                  <a:pos x="6" y="5"/>
                </a:cxn>
                <a:cxn ang="0">
                  <a:pos x="16" y="18"/>
                </a:cxn>
              </a:cxnLst>
              <a:rect l="txL" t="txT" r="txR" b="txB"/>
              <a:pathLst>
                <a:path w="18" h="30">
                  <a:moveTo>
                    <a:pt x="16" y="18"/>
                  </a:moveTo>
                  <a:cubicBezTo>
                    <a:pt x="18" y="12"/>
                    <a:pt x="11" y="0"/>
                    <a:pt x="6" y="5"/>
                  </a:cubicBezTo>
                  <a:cubicBezTo>
                    <a:pt x="0" y="10"/>
                    <a:pt x="11" y="30"/>
                    <a:pt x="16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1" name="Freeform 326"/>
            <p:cNvSpPr/>
            <p:nvPr/>
          </p:nvSpPr>
          <p:spPr>
            <a:xfrm>
              <a:off x="4223" y="28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2" name="Line 327"/>
            <p:cNvSpPr/>
            <p:nvPr/>
          </p:nvSpPr>
          <p:spPr>
            <a:xfrm>
              <a:off x="55" y="26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3" name="Line 328"/>
            <p:cNvSpPr/>
            <p:nvPr/>
          </p:nvSpPr>
          <p:spPr>
            <a:xfrm>
              <a:off x="55" y="26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4" name="Line 329"/>
            <p:cNvSpPr/>
            <p:nvPr/>
          </p:nvSpPr>
          <p:spPr>
            <a:xfrm>
              <a:off x="4193" y="27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5" name="Line 330"/>
            <p:cNvSpPr/>
            <p:nvPr/>
          </p:nvSpPr>
          <p:spPr>
            <a:xfrm>
              <a:off x="4193" y="27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6" name="Line 331"/>
            <p:cNvSpPr/>
            <p:nvPr/>
          </p:nvSpPr>
          <p:spPr>
            <a:xfrm>
              <a:off x="4174" y="27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7" name="Line 332"/>
            <p:cNvSpPr/>
            <p:nvPr/>
          </p:nvSpPr>
          <p:spPr>
            <a:xfrm>
              <a:off x="4174" y="27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8" name="Line 333"/>
            <p:cNvSpPr/>
            <p:nvPr/>
          </p:nvSpPr>
          <p:spPr>
            <a:xfrm>
              <a:off x="4199" y="25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69" name="Line 334"/>
            <p:cNvSpPr/>
            <p:nvPr/>
          </p:nvSpPr>
          <p:spPr>
            <a:xfrm>
              <a:off x="4199" y="25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0" name="Freeform 335"/>
            <p:cNvSpPr/>
            <p:nvPr/>
          </p:nvSpPr>
          <p:spPr>
            <a:xfrm>
              <a:off x="66" y="240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0" y="0"/>
                </a:cxn>
                <a:cxn ang="0">
                  <a:pos x="7" y="10"/>
                </a:cxn>
                <a:cxn ang="0">
                  <a:pos x="0" y="0"/>
                </a:cxn>
              </a:cxnLst>
              <a:rect l="txL" t="txT" r="txR" b="txB"/>
              <a:pathLst>
                <a:path w="12" h="10">
                  <a:moveTo>
                    <a:pt x="0" y="0"/>
                  </a:moveTo>
                  <a:cubicBezTo>
                    <a:pt x="0" y="6"/>
                    <a:pt x="3" y="8"/>
                    <a:pt x="7" y="10"/>
                  </a:cubicBezTo>
                  <a:cubicBezTo>
                    <a:pt x="12" y="5"/>
                    <a:pt x="1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1" name="Freeform 336"/>
            <p:cNvSpPr/>
            <p:nvPr/>
          </p:nvSpPr>
          <p:spPr>
            <a:xfrm>
              <a:off x="4192" y="235"/>
              <a:ext cx="5" cy="14"/>
            </a:xfrm>
            <a:custGeom>
              <a:avLst/>
              <a:gdLst>
                <a:gd name="txL" fmla="*/ 0 w 5"/>
                <a:gd name="txT" fmla="*/ 0 h 13"/>
                <a:gd name="txR" fmla="*/ 5 w 5"/>
                <a:gd name="txB" fmla="*/ 13 h 13"/>
              </a:gdLst>
              <a:ahLst/>
              <a:cxnLst>
                <a:cxn ang="0">
                  <a:pos x="1" y="5"/>
                </a:cxn>
                <a:cxn ang="0">
                  <a:pos x="4" y="8"/>
                </a:cxn>
                <a:cxn ang="0">
                  <a:pos x="1" y="5"/>
                </a:cxn>
              </a:cxnLst>
              <a:rect l="txL" t="txT" r="txR" b="txB"/>
              <a:pathLst>
                <a:path w="5" h="13">
                  <a:moveTo>
                    <a:pt x="1" y="5"/>
                  </a:moveTo>
                  <a:cubicBezTo>
                    <a:pt x="0" y="9"/>
                    <a:pt x="3" y="13"/>
                    <a:pt x="4" y="8"/>
                  </a:cubicBezTo>
                  <a:cubicBezTo>
                    <a:pt x="5" y="5"/>
                    <a:pt x="1" y="0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2" name="Freeform 337"/>
            <p:cNvSpPr/>
            <p:nvPr/>
          </p:nvSpPr>
          <p:spPr>
            <a:xfrm>
              <a:off x="4143" y="234"/>
              <a:ext cx="8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5" y="6"/>
                </a:cxn>
              </a:cxnLst>
              <a:rect l="txL" t="txT" r="txR" b="txB"/>
              <a:pathLst>
                <a:path w="7" h="10">
                  <a:moveTo>
                    <a:pt x="5" y="6"/>
                  </a:moveTo>
                  <a:cubicBezTo>
                    <a:pt x="7" y="4"/>
                    <a:pt x="5" y="0"/>
                    <a:pt x="2" y="3"/>
                  </a:cubicBezTo>
                  <a:cubicBezTo>
                    <a:pt x="0" y="5"/>
                    <a:pt x="2" y="10"/>
                    <a:pt x="5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3" name="Freeform 338"/>
            <p:cNvSpPr/>
            <p:nvPr/>
          </p:nvSpPr>
          <p:spPr>
            <a:xfrm>
              <a:off x="4169" y="236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3"/>
                    <a:pt x="8" y="1"/>
                  </a:cubicBezTo>
                  <a:cubicBezTo>
                    <a:pt x="7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4" name="Freeform 339"/>
            <p:cNvSpPr/>
            <p:nvPr/>
          </p:nvSpPr>
          <p:spPr>
            <a:xfrm>
              <a:off x="54" y="233"/>
              <a:ext cx="10" cy="5"/>
            </a:xfrm>
            <a:custGeom>
              <a:avLst/>
              <a:gdLst>
                <a:gd name="txL" fmla="*/ 0 w 9"/>
                <a:gd name="txT" fmla="*/ 0 h 5"/>
                <a:gd name="txR" fmla="*/ 9 w 9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1" y="4"/>
                </a:cxn>
                <a:cxn ang="0">
                  <a:pos x="8" y="1"/>
                </a:cxn>
              </a:cxnLst>
              <a:rect l="txL" t="txT" r="txR" b="txB"/>
              <a:pathLst>
                <a:path w="9" h="5">
                  <a:moveTo>
                    <a:pt x="8" y="1"/>
                  </a:moveTo>
                  <a:cubicBezTo>
                    <a:pt x="7" y="0"/>
                    <a:pt x="0" y="3"/>
                    <a:pt x="1" y="4"/>
                  </a:cubicBezTo>
                  <a:cubicBezTo>
                    <a:pt x="2" y="5"/>
                    <a:pt x="9" y="2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5" name="Freeform 340"/>
            <p:cNvSpPr/>
            <p:nvPr/>
          </p:nvSpPr>
          <p:spPr>
            <a:xfrm>
              <a:off x="4176" y="226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6" y="0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6" y="0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6" name="Freeform 341"/>
            <p:cNvSpPr/>
            <p:nvPr/>
          </p:nvSpPr>
          <p:spPr>
            <a:xfrm>
              <a:off x="58" y="226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0"/>
                </a:cxn>
                <a:cxn ang="0">
                  <a:pos x="2" y="4"/>
                </a:cxn>
                <a:cxn ang="0">
                  <a:pos x="5" y="0"/>
                </a:cxn>
              </a:cxnLst>
              <a:rect l="txL" t="txT" r="txR" b="txB"/>
              <a:pathLst>
                <a:path w="7" h="5">
                  <a:moveTo>
                    <a:pt x="5" y="0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2" y="5"/>
                    <a:pt x="7" y="2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7" name="Freeform 342"/>
            <p:cNvSpPr/>
            <p:nvPr/>
          </p:nvSpPr>
          <p:spPr>
            <a:xfrm>
              <a:off x="47" y="22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8" name="Freeform 343"/>
            <p:cNvSpPr/>
            <p:nvPr/>
          </p:nvSpPr>
          <p:spPr>
            <a:xfrm>
              <a:off x="4162" y="209"/>
              <a:ext cx="19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12" y="13"/>
                </a:cxn>
                <a:cxn ang="0">
                  <a:pos x="12" y="10"/>
                </a:cxn>
                <a:cxn ang="0">
                  <a:pos x="15" y="4"/>
                </a:cxn>
                <a:cxn ang="0">
                  <a:pos x="12" y="13"/>
                </a:cxn>
              </a:cxnLst>
              <a:rect l="txL" t="txT" r="txR" b="txB"/>
              <a:pathLst>
                <a:path w="18" h="14">
                  <a:moveTo>
                    <a:pt x="12" y="13"/>
                  </a:move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8" y="7"/>
                    <a:pt x="15" y="4"/>
                  </a:cubicBezTo>
                  <a:cubicBezTo>
                    <a:pt x="12" y="0"/>
                    <a:pt x="0" y="14"/>
                    <a:pt x="12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79" name="Freeform 344"/>
            <p:cNvSpPr/>
            <p:nvPr/>
          </p:nvSpPr>
          <p:spPr>
            <a:xfrm>
              <a:off x="4164" y="212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6"/>
                    <a:pt x="3" y="8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0" name="Freeform 345"/>
            <p:cNvSpPr/>
            <p:nvPr/>
          </p:nvSpPr>
          <p:spPr>
            <a:xfrm>
              <a:off x="4138" y="209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6"/>
                    <a:pt x="3" y="7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1" name="Freeform 346"/>
            <p:cNvSpPr/>
            <p:nvPr/>
          </p:nvSpPr>
          <p:spPr>
            <a:xfrm>
              <a:off x="90" y="212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2" name="Freeform 347"/>
            <p:cNvSpPr/>
            <p:nvPr/>
          </p:nvSpPr>
          <p:spPr>
            <a:xfrm>
              <a:off x="4153" y="203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5"/>
                    <a:pt x="3" y="7"/>
                    <a:pt x="3" y="3"/>
                  </a:cubicBezTo>
                  <a:cubicBezTo>
                    <a:pt x="3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3" name="Freeform 348"/>
            <p:cNvSpPr/>
            <p:nvPr/>
          </p:nvSpPr>
          <p:spPr>
            <a:xfrm>
              <a:off x="4180" y="202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8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2" y="5"/>
                    <a:pt x="10" y="3"/>
                    <a:pt x="8" y="1"/>
                  </a:cubicBezTo>
                  <a:cubicBezTo>
                    <a:pt x="7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4" name="Freeform 349"/>
            <p:cNvSpPr/>
            <p:nvPr/>
          </p:nvSpPr>
          <p:spPr>
            <a:xfrm>
              <a:off x="4170" y="199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5"/>
                    <a:pt x="4" y="7"/>
                    <a:pt x="4" y="3"/>
                  </a:cubicBezTo>
                  <a:cubicBezTo>
                    <a:pt x="4" y="1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5" name="Freeform 350"/>
            <p:cNvSpPr/>
            <p:nvPr/>
          </p:nvSpPr>
          <p:spPr>
            <a:xfrm>
              <a:off x="4194" y="18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6" name="Freeform 351"/>
            <p:cNvSpPr/>
            <p:nvPr/>
          </p:nvSpPr>
          <p:spPr>
            <a:xfrm>
              <a:off x="4149" y="182"/>
              <a:ext cx="18" cy="15"/>
            </a:xfrm>
            <a:custGeom>
              <a:avLst/>
              <a:gdLst>
                <a:gd name="txL" fmla="*/ 0 w 17"/>
                <a:gd name="txT" fmla="*/ 0 h 14"/>
                <a:gd name="txR" fmla="*/ 17 w 17"/>
                <a:gd name="txB" fmla="*/ 14 h 14"/>
              </a:gdLst>
              <a:ahLst/>
              <a:cxnLst>
                <a:cxn ang="0">
                  <a:pos x="17" y="3"/>
                </a:cxn>
                <a:cxn ang="0">
                  <a:pos x="0" y="6"/>
                </a:cxn>
                <a:cxn ang="0">
                  <a:pos x="17" y="3"/>
                </a:cxn>
              </a:cxnLst>
              <a:rect l="txL" t="txT" r="txR" b="txB"/>
              <a:pathLst>
                <a:path w="17" h="14">
                  <a:moveTo>
                    <a:pt x="17" y="3"/>
                  </a:moveTo>
                  <a:cubicBezTo>
                    <a:pt x="12" y="5"/>
                    <a:pt x="0" y="0"/>
                    <a:pt x="0" y="6"/>
                  </a:cubicBezTo>
                  <a:cubicBezTo>
                    <a:pt x="11" y="5"/>
                    <a:pt x="14" y="14"/>
                    <a:pt x="17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7" name="Freeform 352"/>
            <p:cNvSpPr/>
            <p:nvPr/>
          </p:nvSpPr>
          <p:spPr>
            <a:xfrm>
              <a:off x="57" y="181"/>
              <a:ext cx="19" cy="12"/>
            </a:xfrm>
            <a:custGeom>
              <a:avLst/>
              <a:gdLst>
                <a:gd name="txL" fmla="*/ 0 w 18"/>
                <a:gd name="txT" fmla="*/ 0 h 11"/>
                <a:gd name="txR" fmla="*/ 18 w 18"/>
                <a:gd name="txB" fmla="*/ 11 h 11"/>
              </a:gdLst>
              <a:ahLst/>
              <a:cxnLst>
                <a:cxn ang="0">
                  <a:pos x="3" y="7"/>
                </a:cxn>
                <a:cxn ang="0">
                  <a:pos x="9" y="7"/>
                </a:cxn>
                <a:cxn ang="0">
                  <a:pos x="3" y="7"/>
                </a:cxn>
              </a:cxnLst>
              <a:rect l="txL" t="txT" r="txR" b="txB"/>
              <a:pathLst>
                <a:path w="18" h="11">
                  <a:moveTo>
                    <a:pt x="3" y="7"/>
                  </a:moveTo>
                  <a:cubicBezTo>
                    <a:pt x="4" y="11"/>
                    <a:pt x="9" y="8"/>
                    <a:pt x="9" y="7"/>
                  </a:cubicBezTo>
                  <a:cubicBezTo>
                    <a:pt x="18" y="0"/>
                    <a:pt x="0" y="1"/>
                    <a:pt x="3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8" name="Freeform 353"/>
            <p:cNvSpPr/>
            <p:nvPr/>
          </p:nvSpPr>
          <p:spPr>
            <a:xfrm>
              <a:off x="4183" y="184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89" name="Freeform 354"/>
            <p:cNvSpPr/>
            <p:nvPr/>
          </p:nvSpPr>
          <p:spPr>
            <a:xfrm>
              <a:off x="153" y="184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6" h="5">
                  <a:moveTo>
                    <a:pt x="5" y="1"/>
                  </a:moveTo>
                  <a:cubicBezTo>
                    <a:pt x="4" y="0"/>
                    <a:pt x="0" y="3"/>
                    <a:pt x="1" y="4"/>
                  </a:cubicBezTo>
                  <a:cubicBezTo>
                    <a:pt x="2" y="5"/>
                    <a:pt x="6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0" name="Freeform 355"/>
            <p:cNvSpPr/>
            <p:nvPr/>
          </p:nvSpPr>
          <p:spPr>
            <a:xfrm>
              <a:off x="4132" y="181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2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3"/>
                    <a:pt x="2" y="4"/>
                  </a:cubicBezTo>
                  <a:cubicBezTo>
                    <a:pt x="3" y="5"/>
                    <a:pt x="10" y="3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1" name="Freeform 356"/>
            <p:cNvSpPr/>
            <p:nvPr/>
          </p:nvSpPr>
          <p:spPr>
            <a:xfrm>
              <a:off x="4126" y="165"/>
              <a:ext cx="5" cy="20"/>
            </a:xfrm>
            <a:custGeom>
              <a:avLst/>
              <a:gdLst>
                <a:gd name="txL" fmla="*/ 0 w 5"/>
                <a:gd name="txT" fmla="*/ 0 h 19"/>
                <a:gd name="txR" fmla="*/ 5 w 5"/>
                <a:gd name="txB" fmla="*/ 19 h 19"/>
              </a:gdLst>
              <a:ahLst/>
              <a:cxnLst>
                <a:cxn ang="0">
                  <a:pos x="1" y="7"/>
                </a:cxn>
                <a:cxn ang="0">
                  <a:pos x="4" y="13"/>
                </a:cxn>
                <a:cxn ang="0">
                  <a:pos x="1" y="7"/>
                </a:cxn>
              </a:cxnLst>
              <a:rect l="txL" t="txT" r="txR" b="txB"/>
              <a:pathLst>
                <a:path w="5" h="19">
                  <a:moveTo>
                    <a:pt x="1" y="7"/>
                  </a:moveTo>
                  <a:cubicBezTo>
                    <a:pt x="0" y="11"/>
                    <a:pt x="3" y="19"/>
                    <a:pt x="4" y="13"/>
                  </a:cubicBezTo>
                  <a:cubicBezTo>
                    <a:pt x="5" y="9"/>
                    <a:pt x="2" y="0"/>
                    <a:pt x="1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2" name="Freeform 357"/>
            <p:cNvSpPr/>
            <p:nvPr/>
          </p:nvSpPr>
          <p:spPr>
            <a:xfrm>
              <a:off x="4152" y="156"/>
              <a:ext cx="4" cy="14"/>
            </a:xfrm>
            <a:custGeom>
              <a:avLst/>
              <a:gdLst>
                <a:gd name="txL" fmla="*/ 0 w 4"/>
                <a:gd name="txT" fmla="*/ 0 h 13"/>
                <a:gd name="txR" fmla="*/ 4 w 4"/>
                <a:gd name="txB" fmla="*/ 13 h 13"/>
              </a:gdLst>
              <a:ahLst/>
              <a:cxnLst>
                <a:cxn ang="0">
                  <a:pos x="4" y="8"/>
                </a:cxn>
                <a:cxn ang="0">
                  <a:pos x="1" y="5"/>
                </a:cxn>
                <a:cxn ang="0">
                  <a:pos x="4" y="8"/>
                </a:cxn>
              </a:cxnLst>
              <a:rect l="txL" t="txT" r="txR" b="txB"/>
              <a:pathLst>
                <a:path w="4" h="13">
                  <a:moveTo>
                    <a:pt x="4" y="8"/>
                  </a:moveTo>
                  <a:cubicBezTo>
                    <a:pt x="4" y="5"/>
                    <a:pt x="1" y="0"/>
                    <a:pt x="1" y="5"/>
                  </a:cubicBezTo>
                  <a:cubicBezTo>
                    <a:pt x="0" y="8"/>
                    <a:pt x="3" y="13"/>
                    <a:pt x="4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3" name="Freeform 358"/>
            <p:cNvSpPr/>
            <p:nvPr/>
          </p:nvSpPr>
          <p:spPr>
            <a:xfrm>
              <a:off x="4186" y="151"/>
              <a:ext cx="9" cy="11"/>
            </a:xfrm>
            <a:custGeom>
              <a:avLst/>
              <a:gdLst>
                <a:gd name="txL" fmla="*/ 0 w 8"/>
                <a:gd name="txT" fmla="*/ 0 h 10"/>
                <a:gd name="txR" fmla="*/ 8 w 8"/>
                <a:gd name="txB" fmla="*/ 10 h 10"/>
              </a:gdLst>
              <a:ahLst/>
              <a:cxnLst>
                <a:cxn ang="0">
                  <a:pos x="2" y="4"/>
                </a:cxn>
                <a:cxn ang="0">
                  <a:pos x="6" y="7"/>
                </a:cxn>
                <a:cxn ang="0">
                  <a:pos x="2" y="4"/>
                </a:cxn>
              </a:cxnLst>
              <a:rect l="txL" t="txT" r="txR" b="txB"/>
              <a:pathLst>
                <a:path w="8" h="10">
                  <a:moveTo>
                    <a:pt x="2" y="4"/>
                  </a:moveTo>
                  <a:cubicBezTo>
                    <a:pt x="0" y="5"/>
                    <a:pt x="2" y="10"/>
                    <a:pt x="6" y="7"/>
                  </a:cubicBezTo>
                  <a:cubicBezTo>
                    <a:pt x="8" y="5"/>
                    <a:pt x="6" y="0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4" name="Line 359"/>
            <p:cNvSpPr/>
            <p:nvPr/>
          </p:nvSpPr>
          <p:spPr>
            <a:xfrm>
              <a:off x="4182" y="15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5" name="Line 360"/>
            <p:cNvSpPr/>
            <p:nvPr/>
          </p:nvSpPr>
          <p:spPr>
            <a:xfrm>
              <a:off x="4182" y="15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6" name="Freeform 361"/>
            <p:cNvSpPr/>
            <p:nvPr/>
          </p:nvSpPr>
          <p:spPr>
            <a:xfrm>
              <a:off x="4140" y="157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1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2"/>
                    <a:pt x="1" y="4"/>
                  </a:cubicBezTo>
                  <a:cubicBezTo>
                    <a:pt x="2" y="5"/>
                    <a:pt x="10" y="2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7" name="Freeform 362"/>
            <p:cNvSpPr/>
            <p:nvPr/>
          </p:nvSpPr>
          <p:spPr>
            <a:xfrm>
              <a:off x="24" y="140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20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8" name="Freeform 363"/>
            <p:cNvSpPr/>
            <p:nvPr/>
          </p:nvSpPr>
          <p:spPr>
            <a:xfrm>
              <a:off x="4156" y="148"/>
              <a:ext cx="12" cy="10"/>
            </a:xfrm>
            <a:custGeom>
              <a:avLst/>
              <a:gdLst>
                <a:gd name="txL" fmla="*/ 0 w 11"/>
                <a:gd name="txT" fmla="*/ 0 h 10"/>
                <a:gd name="txR" fmla="*/ 11 w 11"/>
                <a:gd name="txB" fmla="*/ 10 h 10"/>
              </a:gdLst>
              <a:ahLst/>
              <a:cxnLst>
                <a:cxn ang="0">
                  <a:pos x="7" y="10"/>
                </a:cxn>
                <a:cxn ang="0">
                  <a:pos x="0" y="0"/>
                </a:cxn>
                <a:cxn ang="0">
                  <a:pos x="7" y="10"/>
                </a:cxn>
              </a:cxnLst>
              <a:rect l="txL" t="txT" r="txR" b="txB"/>
              <a:pathLst>
                <a:path w="11" h="10">
                  <a:moveTo>
                    <a:pt x="7" y="10"/>
                  </a:moveTo>
                  <a:cubicBezTo>
                    <a:pt x="11" y="5"/>
                    <a:pt x="9" y="0"/>
                    <a:pt x="0" y="0"/>
                  </a:cubicBezTo>
                  <a:cubicBezTo>
                    <a:pt x="0" y="6"/>
                    <a:pt x="2" y="8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99" name="Freeform 364"/>
            <p:cNvSpPr/>
            <p:nvPr/>
          </p:nvSpPr>
          <p:spPr>
            <a:xfrm>
              <a:off x="4207" y="148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2"/>
                    <a:pt x="0" y="0"/>
                    <a:pt x="0" y="3"/>
                  </a:cubicBezTo>
                  <a:cubicBezTo>
                    <a:pt x="0" y="5"/>
                    <a:pt x="4" y="7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0" name="Line 365"/>
            <p:cNvSpPr/>
            <p:nvPr/>
          </p:nvSpPr>
          <p:spPr>
            <a:xfrm>
              <a:off x="0" y="14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1" name="Line 366"/>
            <p:cNvSpPr/>
            <p:nvPr/>
          </p:nvSpPr>
          <p:spPr>
            <a:xfrm>
              <a:off x="0" y="14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2" name="Freeform 367"/>
            <p:cNvSpPr/>
            <p:nvPr/>
          </p:nvSpPr>
          <p:spPr>
            <a:xfrm>
              <a:off x="4138" y="137"/>
              <a:ext cx="3" cy="8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6"/>
                    <a:pt x="3" y="8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3" name="Freeform 368"/>
            <p:cNvSpPr/>
            <p:nvPr/>
          </p:nvSpPr>
          <p:spPr>
            <a:xfrm>
              <a:off x="4198" y="137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2"/>
                    <a:pt x="8" y="1"/>
                  </a:cubicBezTo>
                  <a:cubicBezTo>
                    <a:pt x="7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4" name="Freeform 369"/>
            <p:cNvSpPr/>
            <p:nvPr/>
          </p:nvSpPr>
          <p:spPr>
            <a:xfrm>
              <a:off x="4183" y="13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5" name="Freeform 370"/>
            <p:cNvSpPr/>
            <p:nvPr/>
          </p:nvSpPr>
          <p:spPr>
            <a:xfrm>
              <a:off x="4143" y="137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1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6" name="Freeform 371"/>
            <p:cNvSpPr/>
            <p:nvPr/>
          </p:nvSpPr>
          <p:spPr>
            <a:xfrm>
              <a:off x="4194" y="12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5"/>
                </a:cxn>
                <a:cxn ang="0">
                  <a:pos x="5" y="1"/>
                </a:cxn>
                <a:cxn ang="0">
                  <a:pos x="2" y="5"/>
                </a:cxn>
              </a:cxnLst>
              <a:rect l="txL" t="txT" r="txR" b="txB"/>
              <a:pathLst>
                <a:path w="7" h="5">
                  <a:moveTo>
                    <a:pt x="2" y="5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7" name="Freeform 372"/>
            <p:cNvSpPr/>
            <p:nvPr/>
          </p:nvSpPr>
          <p:spPr>
            <a:xfrm>
              <a:off x="4151" y="129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2" y="5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3"/>
                    <a:pt x="2" y="5"/>
                  </a:cubicBezTo>
                  <a:cubicBezTo>
                    <a:pt x="2" y="5"/>
                    <a:pt x="10" y="3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8" name="Freeform 373"/>
            <p:cNvSpPr/>
            <p:nvPr/>
          </p:nvSpPr>
          <p:spPr>
            <a:xfrm>
              <a:off x="8" y="124"/>
              <a:ext cx="16" cy="16"/>
            </a:xfrm>
            <a:custGeom>
              <a:avLst/>
              <a:gdLst>
                <a:gd name="txL" fmla="*/ 0 w 15"/>
                <a:gd name="txT" fmla="*/ 0 h 15"/>
                <a:gd name="txR" fmla="*/ 15 w 15"/>
                <a:gd name="txB" fmla="*/ 15 h 15"/>
              </a:gdLst>
              <a:ahLst/>
              <a:cxnLst>
                <a:cxn ang="0">
                  <a:pos x="7" y="0"/>
                </a:cxn>
                <a:cxn ang="0">
                  <a:pos x="0" y="10"/>
                </a:cxn>
                <a:cxn ang="0">
                  <a:pos x="7" y="0"/>
                </a:cxn>
              </a:cxnLst>
              <a:rect l="txL" t="txT" r="txR" b="txB"/>
              <a:pathLst>
                <a:path w="15" h="15">
                  <a:moveTo>
                    <a:pt x="7" y="0"/>
                  </a:moveTo>
                  <a:cubicBezTo>
                    <a:pt x="6" y="5"/>
                    <a:pt x="1" y="5"/>
                    <a:pt x="0" y="10"/>
                  </a:cubicBezTo>
                  <a:cubicBezTo>
                    <a:pt x="10" y="15"/>
                    <a:pt x="15" y="1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09" name="Freeform 374"/>
            <p:cNvSpPr/>
            <p:nvPr/>
          </p:nvSpPr>
          <p:spPr>
            <a:xfrm>
              <a:off x="4183" y="12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0" name="Freeform 375"/>
            <p:cNvSpPr/>
            <p:nvPr/>
          </p:nvSpPr>
          <p:spPr>
            <a:xfrm>
              <a:off x="4169" y="121"/>
              <a:ext cx="8" cy="9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1" y="3"/>
                </a:cxn>
                <a:cxn ang="0">
                  <a:pos x="5" y="6"/>
                </a:cxn>
                <a:cxn ang="0">
                  <a:pos x="1" y="3"/>
                </a:cxn>
              </a:cxnLst>
              <a:rect l="txL" t="txT" r="txR" b="txB"/>
              <a:pathLst>
                <a:path w="7" h="9">
                  <a:moveTo>
                    <a:pt x="1" y="3"/>
                  </a:moveTo>
                  <a:cubicBezTo>
                    <a:pt x="0" y="5"/>
                    <a:pt x="1" y="9"/>
                    <a:pt x="5" y="6"/>
                  </a:cubicBezTo>
                  <a:cubicBezTo>
                    <a:pt x="7" y="4"/>
                    <a:pt x="5" y="0"/>
                    <a:pt x="1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1" name="Freeform 376"/>
            <p:cNvSpPr/>
            <p:nvPr/>
          </p:nvSpPr>
          <p:spPr>
            <a:xfrm>
              <a:off x="228" y="98"/>
              <a:ext cx="39" cy="40"/>
            </a:xfrm>
            <a:custGeom>
              <a:avLst/>
              <a:gdLst>
                <a:gd name="txL" fmla="*/ 0 w 36"/>
                <a:gd name="txT" fmla="*/ 0 h 37"/>
                <a:gd name="txR" fmla="*/ 36 w 36"/>
                <a:gd name="txB" fmla="*/ 37 h 37"/>
              </a:gdLst>
              <a:ahLst/>
              <a:cxnLst>
                <a:cxn ang="0">
                  <a:pos x="19" y="18"/>
                </a:cxn>
                <a:cxn ang="0">
                  <a:pos x="9" y="14"/>
                </a:cxn>
                <a:cxn ang="0">
                  <a:pos x="6" y="24"/>
                </a:cxn>
                <a:cxn ang="0">
                  <a:pos x="2" y="30"/>
                </a:cxn>
                <a:cxn ang="0">
                  <a:pos x="16" y="24"/>
                </a:cxn>
                <a:cxn ang="0">
                  <a:pos x="26" y="27"/>
                </a:cxn>
                <a:cxn ang="0">
                  <a:pos x="36" y="8"/>
                </a:cxn>
                <a:cxn ang="0">
                  <a:pos x="19" y="18"/>
                </a:cxn>
              </a:cxnLst>
              <a:rect l="txL" t="txT" r="txR" b="txB"/>
              <a:pathLst>
                <a:path w="36" h="37">
                  <a:moveTo>
                    <a:pt x="19" y="18"/>
                  </a:moveTo>
                  <a:cubicBezTo>
                    <a:pt x="15" y="19"/>
                    <a:pt x="12" y="14"/>
                    <a:pt x="9" y="14"/>
                  </a:cubicBezTo>
                  <a:cubicBezTo>
                    <a:pt x="0" y="15"/>
                    <a:pt x="6" y="24"/>
                    <a:pt x="6" y="24"/>
                  </a:cubicBezTo>
                  <a:cubicBezTo>
                    <a:pt x="6" y="25"/>
                    <a:pt x="2" y="30"/>
                    <a:pt x="2" y="30"/>
                  </a:cubicBezTo>
                  <a:cubicBezTo>
                    <a:pt x="14" y="37"/>
                    <a:pt x="1" y="25"/>
                    <a:pt x="16" y="24"/>
                  </a:cubicBezTo>
                  <a:cubicBezTo>
                    <a:pt x="16" y="24"/>
                    <a:pt x="21" y="30"/>
                    <a:pt x="26" y="27"/>
                  </a:cubicBezTo>
                  <a:cubicBezTo>
                    <a:pt x="31" y="24"/>
                    <a:pt x="34" y="13"/>
                    <a:pt x="36" y="8"/>
                  </a:cubicBezTo>
                  <a:cubicBezTo>
                    <a:pt x="29" y="0"/>
                    <a:pt x="28" y="15"/>
                    <a:pt x="19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2" name="Freeform 377"/>
            <p:cNvSpPr/>
            <p:nvPr/>
          </p:nvSpPr>
          <p:spPr>
            <a:xfrm>
              <a:off x="196" y="12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3" name="Freeform 378"/>
            <p:cNvSpPr/>
            <p:nvPr/>
          </p:nvSpPr>
          <p:spPr>
            <a:xfrm>
              <a:off x="4158" y="113"/>
              <a:ext cx="10" cy="8"/>
            </a:xfrm>
            <a:custGeom>
              <a:avLst/>
              <a:gdLst>
                <a:gd name="txL" fmla="*/ 0 w 9"/>
                <a:gd name="txT" fmla="*/ 0 h 7"/>
                <a:gd name="txR" fmla="*/ 9 w 9"/>
                <a:gd name="txB" fmla="*/ 7 h 7"/>
              </a:gdLst>
              <a:ahLst/>
              <a:cxnLst>
                <a:cxn ang="0">
                  <a:pos x="5" y="0"/>
                </a:cxn>
                <a:cxn ang="0">
                  <a:pos x="5" y="7"/>
                </a:cxn>
                <a:cxn ang="0">
                  <a:pos x="5" y="0"/>
                </a:cxn>
              </a:cxnLst>
              <a:rect l="txL" t="txT" r="txR" b="txB"/>
              <a:pathLst>
                <a:path w="9" h="7">
                  <a:moveTo>
                    <a:pt x="5" y="0"/>
                  </a:moveTo>
                  <a:cubicBezTo>
                    <a:pt x="5" y="4"/>
                    <a:pt x="0" y="5"/>
                    <a:pt x="5" y="7"/>
                  </a:cubicBezTo>
                  <a:cubicBezTo>
                    <a:pt x="8" y="7"/>
                    <a:pt x="9" y="1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4" name="Freeform 379"/>
            <p:cNvSpPr/>
            <p:nvPr/>
          </p:nvSpPr>
          <p:spPr>
            <a:xfrm>
              <a:off x="495" y="113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4">
                  <a:moveTo>
                    <a:pt x="2" y="4"/>
                  </a:moveTo>
                  <a:cubicBezTo>
                    <a:pt x="3" y="4"/>
                    <a:pt x="7" y="2"/>
                    <a:pt x="5" y="0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5" name="Freeform 380"/>
            <p:cNvSpPr/>
            <p:nvPr/>
          </p:nvSpPr>
          <p:spPr>
            <a:xfrm>
              <a:off x="4149" y="103"/>
              <a:ext cx="20" cy="11"/>
            </a:xfrm>
            <a:custGeom>
              <a:avLst/>
              <a:gdLst>
                <a:gd name="txL" fmla="*/ 0 w 19"/>
                <a:gd name="txT" fmla="*/ 0 h 10"/>
                <a:gd name="txR" fmla="*/ 19 w 19"/>
                <a:gd name="txB" fmla="*/ 10 h 10"/>
              </a:gdLst>
              <a:ahLst/>
              <a:cxnLst>
                <a:cxn ang="0">
                  <a:pos x="17" y="0"/>
                </a:cxn>
                <a:cxn ang="0">
                  <a:pos x="0" y="9"/>
                </a:cxn>
                <a:cxn ang="0">
                  <a:pos x="17" y="0"/>
                </a:cxn>
              </a:cxnLst>
              <a:rect l="txL" t="txT" r="txR" b="txB"/>
              <a:pathLst>
                <a:path w="19" h="10">
                  <a:moveTo>
                    <a:pt x="17" y="0"/>
                  </a:moveTo>
                  <a:cubicBezTo>
                    <a:pt x="8" y="0"/>
                    <a:pt x="0" y="0"/>
                    <a:pt x="0" y="9"/>
                  </a:cubicBezTo>
                  <a:cubicBezTo>
                    <a:pt x="10" y="10"/>
                    <a:pt x="19" y="10"/>
                    <a:pt x="1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6" name="Freeform 381"/>
            <p:cNvSpPr/>
            <p:nvPr/>
          </p:nvSpPr>
          <p:spPr>
            <a:xfrm>
              <a:off x="4198" y="105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1" y="4"/>
                  </a:cubicBezTo>
                  <a:cubicBezTo>
                    <a:pt x="2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7" name="Freeform 382"/>
            <p:cNvSpPr/>
            <p:nvPr/>
          </p:nvSpPr>
          <p:spPr>
            <a:xfrm>
              <a:off x="4130" y="102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8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8" name="Freeform 383"/>
            <p:cNvSpPr/>
            <p:nvPr/>
          </p:nvSpPr>
          <p:spPr>
            <a:xfrm>
              <a:off x="4183" y="8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19" name="Freeform 384"/>
            <p:cNvSpPr/>
            <p:nvPr/>
          </p:nvSpPr>
          <p:spPr>
            <a:xfrm>
              <a:off x="495" y="8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0" name="Freeform 385"/>
            <p:cNvSpPr/>
            <p:nvPr/>
          </p:nvSpPr>
          <p:spPr>
            <a:xfrm>
              <a:off x="458" y="78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1" name="Freeform 386"/>
            <p:cNvSpPr/>
            <p:nvPr/>
          </p:nvSpPr>
          <p:spPr>
            <a:xfrm>
              <a:off x="132" y="64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6"/>
                    <a:pt x="3" y="8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2" name="Freeform 387"/>
            <p:cNvSpPr/>
            <p:nvPr/>
          </p:nvSpPr>
          <p:spPr>
            <a:xfrm>
              <a:off x="113" y="68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3"/>
                    <a:pt x="8" y="1"/>
                  </a:cubicBezTo>
                  <a:cubicBezTo>
                    <a:pt x="7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3" name="Freeform 388"/>
            <p:cNvSpPr/>
            <p:nvPr/>
          </p:nvSpPr>
          <p:spPr>
            <a:xfrm>
              <a:off x="457" y="61"/>
              <a:ext cx="7" cy="9"/>
            </a:xfrm>
            <a:custGeom>
              <a:avLst/>
              <a:gdLst>
                <a:gd name="txL" fmla="*/ 0 w 6"/>
                <a:gd name="txT" fmla="*/ 0 h 8"/>
                <a:gd name="txR" fmla="*/ 6 w 6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6" y="4"/>
                </a:cxn>
                <a:cxn ang="0">
                  <a:pos x="0" y="4"/>
                </a:cxn>
              </a:cxnLst>
              <a:rect l="txL" t="txT" r="txR" b="txB"/>
              <a:pathLst>
                <a:path w="6" h="8">
                  <a:moveTo>
                    <a:pt x="0" y="4"/>
                  </a:moveTo>
                  <a:cubicBezTo>
                    <a:pt x="3" y="4"/>
                    <a:pt x="5" y="8"/>
                    <a:pt x="6" y="4"/>
                  </a:cubicBezTo>
                  <a:cubicBezTo>
                    <a:pt x="6" y="1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4" name="Freeform 389"/>
            <p:cNvSpPr/>
            <p:nvPr/>
          </p:nvSpPr>
          <p:spPr>
            <a:xfrm>
              <a:off x="153" y="61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2"/>
                    <a:pt x="8" y="1"/>
                  </a:cubicBezTo>
                  <a:cubicBezTo>
                    <a:pt x="7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5" name="Freeform 390"/>
            <p:cNvSpPr/>
            <p:nvPr/>
          </p:nvSpPr>
          <p:spPr>
            <a:xfrm>
              <a:off x="98" y="61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8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8" y="1"/>
                  </a:cubicBezTo>
                  <a:cubicBezTo>
                    <a:pt x="7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6" name="Freeform 391"/>
            <p:cNvSpPr/>
            <p:nvPr/>
          </p:nvSpPr>
          <p:spPr>
            <a:xfrm>
              <a:off x="167" y="58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0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0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7" name="Freeform 392"/>
            <p:cNvSpPr/>
            <p:nvPr/>
          </p:nvSpPr>
          <p:spPr>
            <a:xfrm>
              <a:off x="89" y="51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5"/>
                    <a:pt x="3" y="7"/>
                    <a:pt x="3" y="3"/>
                  </a:cubicBezTo>
                  <a:cubicBezTo>
                    <a:pt x="3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8" name="Freeform 393"/>
            <p:cNvSpPr/>
            <p:nvPr/>
          </p:nvSpPr>
          <p:spPr>
            <a:xfrm>
              <a:off x="402" y="30"/>
              <a:ext cx="36" cy="35"/>
            </a:xfrm>
            <a:custGeom>
              <a:avLst/>
              <a:gdLst>
                <a:gd name="txL" fmla="*/ 0 w 33"/>
                <a:gd name="txT" fmla="*/ 0 h 33"/>
                <a:gd name="txR" fmla="*/ 33 w 33"/>
                <a:gd name="txB" fmla="*/ 33 h 33"/>
              </a:gdLst>
              <a:ahLst/>
              <a:cxnLst>
                <a:cxn ang="0">
                  <a:pos x="27" y="20"/>
                </a:cxn>
                <a:cxn ang="0">
                  <a:pos x="3" y="7"/>
                </a:cxn>
                <a:cxn ang="0">
                  <a:pos x="27" y="20"/>
                </a:cxn>
              </a:cxnLst>
              <a:rect l="txL" t="txT" r="txR" b="txB"/>
              <a:pathLst>
                <a:path w="33" h="33">
                  <a:moveTo>
                    <a:pt x="27" y="20"/>
                  </a:moveTo>
                  <a:cubicBezTo>
                    <a:pt x="33" y="9"/>
                    <a:pt x="7" y="0"/>
                    <a:pt x="3" y="7"/>
                  </a:cubicBezTo>
                  <a:cubicBezTo>
                    <a:pt x="0" y="15"/>
                    <a:pt x="20" y="33"/>
                    <a:pt x="27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29" name="Freeform 394"/>
            <p:cNvSpPr/>
            <p:nvPr/>
          </p:nvSpPr>
          <p:spPr>
            <a:xfrm>
              <a:off x="4136" y="4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0" name="Freeform 395"/>
            <p:cNvSpPr/>
            <p:nvPr/>
          </p:nvSpPr>
          <p:spPr>
            <a:xfrm>
              <a:off x="463" y="41"/>
              <a:ext cx="6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6" h="5">
                  <a:moveTo>
                    <a:pt x="1" y="4"/>
                  </a:moveTo>
                  <a:cubicBezTo>
                    <a:pt x="2" y="5"/>
                    <a:pt x="6" y="2"/>
                    <a:pt x="5" y="1"/>
                  </a:cubicBezTo>
                  <a:cubicBezTo>
                    <a:pt x="4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1" name="Freeform 396"/>
            <p:cNvSpPr/>
            <p:nvPr/>
          </p:nvSpPr>
          <p:spPr>
            <a:xfrm>
              <a:off x="119" y="20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6"/>
                </a:cxn>
                <a:cxn ang="0">
                  <a:pos x="12" y="20"/>
                </a:cxn>
                <a:cxn ang="0">
                  <a:pos x="12" y="16"/>
                </a:cxn>
              </a:cxnLst>
              <a:rect l="txL" t="txT" r="txR" b="txB"/>
              <a:pathLst>
                <a:path w="12" h="31">
                  <a:moveTo>
                    <a:pt x="12" y="16"/>
                  </a:moveTo>
                  <a:cubicBezTo>
                    <a:pt x="12" y="0"/>
                    <a:pt x="0" y="31"/>
                    <a:pt x="12" y="20"/>
                  </a:cubicBezTo>
                  <a:cubicBezTo>
                    <a:pt x="12" y="19"/>
                    <a:pt x="12" y="17"/>
                    <a:pt x="12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2" name="Freeform 397"/>
            <p:cNvSpPr/>
            <p:nvPr/>
          </p:nvSpPr>
          <p:spPr>
            <a:xfrm>
              <a:off x="427" y="20"/>
              <a:ext cx="24" cy="22"/>
            </a:xfrm>
            <a:custGeom>
              <a:avLst/>
              <a:gdLst>
                <a:gd name="txL" fmla="*/ 0 w 22"/>
                <a:gd name="txT" fmla="*/ 0 h 20"/>
                <a:gd name="txR" fmla="*/ 22 w 22"/>
                <a:gd name="txB" fmla="*/ 20 h 20"/>
              </a:gdLst>
              <a:ahLst/>
              <a:cxnLst>
                <a:cxn ang="0">
                  <a:pos x="14" y="13"/>
                </a:cxn>
                <a:cxn ang="0">
                  <a:pos x="4" y="4"/>
                </a:cxn>
                <a:cxn ang="0">
                  <a:pos x="14" y="13"/>
                </a:cxn>
              </a:cxnLst>
              <a:rect l="txL" t="txT" r="txR" b="txB"/>
              <a:pathLst>
                <a:path w="22" h="20">
                  <a:moveTo>
                    <a:pt x="14" y="13"/>
                  </a:moveTo>
                  <a:cubicBezTo>
                    <a:pt x="22" y="6"/>
                    <a:pt x="8" y="0"/>
                    <a:pt x="4" y="4"/>
                  </a:cubicBezTo>
                  <a:cubicBezTo>
                    <a:pt x="0" y="8"/>
                    <a:pt x="6" y="20"/>
                    <a:pt x="14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3" name="Freeform 398"/>
            <p:cNvSpPr/>
            <p:nvPr/>
          </p:nvSpPr>
          <p:spPr>
            <a:xfrm>
              <a:off x="188" y="33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3"/>
                    <a:pt x="9" y="1"/>
                  </a:cubicBezTo>
                  <a:cubicBezTo>
                    <a:pt x="8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4" name="Freeform 399"/>
            <p:cNvSpPr/>
            <p:nvPr/>
          </p:nvSpPr>
          <p:spPr>
            <a:xfrm>
              <a:off x="156" y="17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6"/>
                </a:cxn>
                <a:cxn ang="0">
                  <a:pos x="12" y="19"/>
                </a:cxn>
                <a:cxn ang="0">
                  <a:pos x="12" y="16"/>
                </a:cxn>
              </a:cxnLst>
              <a:rect l="txL" t="txT" r="txR" b="txB"/>
              <a:pathLst>
                <a:path w="12" h="31">
                  <a:moveTo>
                    <a:pt x="12" y="16"/>
                  </a:moveTo>
                  <a:cubicBezTo>
                    <a:pt x="12" y="0"/>
                    <a:pt x="0" y="31"/>
                    <a:pt x="12" y="19"/>
                  </a:cubicBezTo>
                  <a:cubicBezTo>
                    <a:pt x="12" y="19"/>
                    <a:pt x="12" y="17"/>
                    <a:pt x="12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5" name="Freeform 400"/>
            <p:cNvSpPr/>
            <p:nvPr/>
          </p:nvSpPr>
          <p:spPr>
            <a:xfrm>
              <a:off x="4072" y="27"/>
              <a:ext cx="4" cy="8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8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6" name="Freeform 401"/>
            <p:cNvSpPr/>
            <p:nvPr/>
          </p:nvSpPr>
          <p:spPr>
            <a:xfrm>
              <a:off x="174" y="30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8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3"/>
                    <a:pt x="8" y="1"/>
                  </a:cubicBezTo>
                  <a:cubicBezTo>
                    <a:pt x="7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7" name="Freeform 402"/>
            <p:cNvSpPr/>
            <p:nvPr/>
          </p:nvSpPr>
          <p:spPr>
            <a:xfrm>
              <a:off x="450" y="0"/>
              <a:ext cx="33" cy="31"/>
            </a:xfrm>
            <a:custGeom>
              <a:avLst/>
              <a:gdLst>
                <a:gd name="txL" fmla="*/ 0 w 31"/>
                <a:gd name="txT" fmla="*/ 0 h 29"/>
                <a:gd name="txR" fmla="*/ 31 w 31"/>
                <a:gd name="txB" fmla="*/ 29 h 29"/>
              </a:gdLst>
              <a:ahLst/>
              <a:cxnLst>
                <a:cxn ang="0">
                  <a:pos x="7" y="7"/>
                </a:cxn>
                <a:cxn ang="0">
                  <a:pos x="13" y="29"/>
                </a:cxn>
                <a:cxn ang="0">
                  <a:pos x="13" y="26"/>
                </a:cxn>
                <a:cxn ang="0">
                  <a:pos x="7" y="7"/>
                </a:cxn>
              </a:cxnLst>
              <a:rect l="txL" t="txT" r="txR" b="txB"/>
              <a:pathLst>
                <a:path w="31" h="29">
                  <a:moveTo>
                    <a:pt x="7" y="7"/>
                  </a:moveTo>
                  <a:cubicBezTo>
                    <a:pt x="0" y="14"/>
                    <a:pt x="10" y="28"/>
                    <a:pt x="13" y="29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31" y="19"/>
                    <a:pt x="13" y="0"/>
                    <a:pt x="7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8" name="Freeform 403"/>
            <p:cNvSpPr/>
            <p:nvPr/>
          </p:nvSpPr>
          <p:spPr>
            <a:xfrm>
              <a:off x="4096" y="23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39" name="Freeform 404"/>
            <p:cNvSpPr/>
            <p:nvPr/>
          </p:nvSpPr>
          <p:spPr>
            <a:xfrm>
              <a:off x="194" y="20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4" y="3"/>
                    <a:pt x="6" y="8"/>
                    <a:pt x="7" y="4"/>
                  </a:cubicBezTo>
                  <a:cubicBezTo>
                    <a:pt x="7" y="0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40" name="Freeform 405"/>
            <p:cNvSpPr/>
            <p:nvPr/>
          </p:nvSpPr>
          <p:spPr>
            <a:xfrm>
              <a:off x="222" y="12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1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3"/>
                    <a:pt x="1" y="4"/>
                  </a:cubicBezTo>
                  <a:cubicBezTo>
                    <a:pt x="2" y="5"/>
                    <a:pt x="10" y="3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541" name="组合 4540"/>
          <p:cNvGrpSpPr/>
          <p:nvPr/>
        </p:nvGrpSpPr>
        <p:grpSpPr>
          <a:xfrm>
            <a:off x="-6750050" y="-3621087"/>
            <a:ext cx="6545263" cy="476250"/>
            <a:chOff x="0" y="0"/>
            <a:chExt cx="4123" cy="299"/>
          </a:xfrm>
        </p:grpSpPr>
        <p:sp>
          <p:nvSpPr>
            <p:cNvPr id="4542" name="Freeform 407"/>
            <p:cNvSpPr/>
            <p:nvPr/>
          </p:nvSpPr>
          <p:spPr>
            <a:xfrm>
              <a:off x="88" y="282"/>
              <a:ext cx="15" cy="12"/>
            </a:xfrm>
            <a:custGeom>
              <a:avLst/>
              <a:gdLst>
                <a:gd name="txL" fmla="*/ 0 w 14"/>
                <a:gd name="txT" fmla="*/ 0 h 11"/>
                <a:gd name="txR" fmla="*/ 14 w 14"/>
                <a:gd name="txB" fmla="*/ 11 h 11"/>
              </a:gdLst>
              <a:ahLst/>
              <a:cxnLst>
                <a:cxn ang="0">
                  <a:pos x="14" y="4"/>
                </a:cxn>
                <a:cxn ang="0">
                  <a:pos x="0" y="7"/>
                </a:cxn>
                <a:cxn ang="0">
                  <a:pos x="14" y="4"/>
                </a:cxn>
              </a:cxnLst>
              <a:rect l="txL" t="txT" r="txR" b="txB"/>
              <a:pathLst>
                <a:path w="14" h="11">
                  <a:moveTo>
                    <a:pt x="14" y="4"/>
                  </a:moveTo>
                  <a:cubicBezTo>
                    <a:pt x="9" y="0"/>
                    <a:pt x="4" y="2"/>
                    <a:pt x="0" y="7"/>
                  </a:cubicBezTo>
                  <a:cubicBezTo>
                    <a:pt x="5" y="11"/>
                    <a:pt x="11" y="9"/>
                    <a:pt x="1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43" name="Freeform 408"/>
            <p:cNvSpPr/>
            <p:nvPr/>
          </p:nvSpPr>
          <p:spPr>
            <a:xfrm>
              <a:off x="65" y="283"/>
              <a:ext cx="16" cy="16"/>
            </a:xfrm>
            <a:custGeom>
              <a:avLst/>
              <a:gdLst>
                <a:gd name="txL" fmla="*/ 0 w 15"/>
                <a:gd name="txT" fmla="*/ 0 h 15"/>
                <a:gd name="txR" fmla="*/ 15 w 15"/>
                <a:gd name="txB" fmla="*/ 15 h 15"/>
              </a:gdLst>
              <a:ahLst/>
              <a:cxnLst>
                <a:cxn ang="0">
                  <a:pos x="15" y="6"/>
                </a:cxn>
                <a:cxn ang="0">
                  <a:pos x="8" y="0"/>
                </a:cxn>
                <a:cxn ang="0">
                  <a:pos x="15" y="6"/>
                </a:cxn>
              </a:cxnLst>
              <a:rect l="txL" t="txT" r="txR" b="txB"/>
              <a:pathLst>
                <a:path w="15" h="15">
                  <a:moveTo>
                    <a:pt x="15" y="6"/>
                  </a:moveTo>
                  <a:cubicBezTo>
                    <a:pt x="10" y="6"/>
                    <a:pt x="11" y="1"/>
                    <a:pt x="8" y="0"/>
                  </a:cubicBezTo>
                  <a:cubicBezTo>
                    <a:pt x="0" y="3"/>
                    <a:pt x="12" y="15"/>
                    <a:pt x="15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44" name="Freeform 409"/>
            <p:cNvSpPr/>
            <p:nvPr/>
          </p:nvSpPr>
          <p:spPr>
            <a:xfrm>
              <a:off x="48" y="282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6"/>
                    <a:pt x="4" y="8"/>
                    <a:pt x="4" y="4"/>
                  </a:cubicBezTo>
                  <a:cubicBezTo>
                    <a:pt x="4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45" name="Freeform 410"/>
            <p:cNvSpPr/>
            <p:nvPr/>
          </p:nvSpPr>
          <p:spPr>
            <a:xfrm>
              <a:off x="50" y="265"/>
              <a:ext cx="13" cy="20"/>
            </a:xfrm>
            <a:custGeom>
              <a:avLst/>
              <a:gdLst>
                <a:gd name="txL" fmla="*/ 0 w 12"/>
                <a:gd name="txT" fmla="*/ 0 h 19"/>
                <a:gd name="txR" fmla="*/ 12 w 12"/>
                <a:gd name="txB" fmla="*/ 19 h 19"/>
              </a:gdLst>
              <a:ahLst/>
              <a:cxnLst>
                <a:cxn ang="0">
                  <a:pos x="12" y="10"/>
                </a:cxn>
                <a:cxn ang="0">
                  <a:pos x="5" y="1"/>
                </a:cxn>
                <a:cxn ang="0">
                  <a:pos x="12" y="10"/>
                </a:cxn>
              </a:cxnLst>
              <a:rect l="txL" t="txT" r="txR" b="txB"/>
              <a:pathLst>
                <a:path w="12" h="19">
                  <a:moveTo>
                    <a:pt x="12" y="10"/>
                  </a:moveTo>
                  <a:cubicBezTo>
                    <a:pt x="11" y="12"/>
                    <a:pt x="5" y="0"/>
                    <a:pt x="5" y="1"/>
                  </a:cubicBezTo>
                  <a:cubicBezTo>
                    <a:pt x="0" y="6"/>
                    <a:pt x="10" y="19"/>
                    <a:pt x="1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46" name="Freeform 411"/>
            <p:cNvSpPr/>
            <p:nvPr/>
          </p:nvSpPr>
          <p:spPr>
            <a:xfrm>
              <a:off x="23" y="271"/>
              <a:ext cx="7" cy="9"/>
            </a:xfrm>
            <a:custGeom>
              <a:avLst/>
              <a:gdLst>
                <a:gd name="txL" fmla="*/ 0 w 6"/>
                <a:gd name="txT" fmla="*/ 0 h 8"/>
                <a:gd name="txR" fmla="*/ 6 w 6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6" y="4"/>
                </a:cxn>
                <a:cxn ang="0">
                  <a:pos x="0" y="4"/>
                </a:cxn>
              </a:cxnLst>
              <a:rect l="txL" t="txT" r="txR" b="txB"/>
              <a:pathLst>
                <a:path w="6" h="8">
                  <a:moveTo>
                    <a:pt x="0" y="4"/>
                  </a:moveTo>
                  <a:cubicBezTo>
                    <a:pt x="0" y="8"/>
                    <a:pt x="5" y="8"/>
                    <a:pt x="6" y="4"/>
                  </a:cubicBezTo>
                  <a:cubicBezTo>
                    <a:pt x="3" y="5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47" name="Freeform 412"/>
            <p:cNvSpPr/>
            <p:nvPr/>
          </p:nvSpPr>
          <p:spPr>
            <a:xfrm>
              <a:off x="4083" y="251"/>
              <a:ext cx="22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7" y="20"/>
                </a:cxn>
                <a:cxn ang="0">
                  <a:pos x="17" y="17"/>
                </a:cxn>
                <a:cxn ang="0">
                  <a:pos x="7" y="20"/>
                </a:cxn>
              </a:cxnLst>
              <a:rect l="txL" t="txT" r="txR" b="txB"/>
              <a:pathLst>
                <a:path w="21" h="23">
                  <a:moveTo>
                    <a:pt x="7" y="20"/>
                  </a:moveTo>
                  <a:cubicBezTo>
                    <a:pt x="10" y="23"/>
                    <a:pt x="17" y="18"/>
                    <a:pt x="17" y="17"/>
                  </a:cubicBezTo>
                  <a:cubicBezTo>
                    <a:pt x="21" y="0"/>
                    <a:pt x="0" y="15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48" name="Freeform 413"/>
            <p:cNvSpPr/>
            <p:nvPr/>
          </p:nvSpPr>
          <p:spPr>
            <a:xfrm>
              <a:off x="354" y="254"/>
              <a:ext cx="23" cy="25"/>
            </a:xfrm>
            <a:custGeom>
              <a:avLst/>
              <a:gdLst>
                <a:gd name="txL" fmla="*/ 0 w 22"/>
                <a:gd name="txT" fmla="*/ 0 h 23"/>
                <a:gd name="txR" fmla="*/ 22 w 22"/>
                <a:gd name="txB" fmla="*/ 23 h 23"/>
              </a:gdLst>
              <a:ahLst/>
              <a:cxnLst>
                <a:cxn ang="0">
                  <a:pos x="14" y="14"/>
                </a:cxn>
                <a:cxn ang="0">
                  <a:pos x="4" y="4"/>
                </a:cxn>
                <a:cxn ang="0">
                  <a:pos x="14" y="14"/>
                </a:cxn>
              </a:cxnLst>
              <a:rect l="txL" t="txT" r="txR" b="txB"/>
              <a:pathLst>
                <a:path w="22" h="23">
                  <a:moveTo>
                    <a:pt x="14" y="14"/>
                  </a:moveTo>
                  <a:cubicBezTo>
                    <a:pt x="22" y="7"/>
                    <a:pt x="9" y="0"/>
                    <a:pt x="4" y="4"/>
                  </a:cubicBezTo>
                  <a:cubicBezTo>
                    <a:pt x="0" y="9"/>
                    <a:pt x="4" y="23"/>
                    <a:pt x="14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49" name="Freeform 414"/>
            <p:cNvSpPr/>
            <p:nvPr/>
          </p:nvSpPr>
          <p:spPr>
            <a:xfrm>
              <a:off x="119" y="268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2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5"/>
                    <a:pt x="10" y="3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0" name="Freeform 415"/>
            <p:cNvSpPr/>
            <p:nvPr/>
          </p:nvSpPr>
          <p:spPr>
            <a:xfrm>
              <a:off x="3935" y="258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0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0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1" name="Freeform 416"/>
            <p:cNvSpPr/>
            <p:nvPr/>
          </p:nvSpPr>
          <p:spPr>
            <a:xfrm>
              <a:off x="106" y="255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5"/>
                    <a:pt x="4" y="7"/>
                    <a:pt x="4" y="3"/>
                  </a:cubicBezTo>
                  <a:cubicBezTo>
                    <a:pt x="4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2" name="Freeform 417"/>
            <p:cNvSpPr/>
            <p:nvPr/>
          </p:nvSpPr>
          <p:spPr>
            <a:xfrm>
              <a:off x="3979" y="25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3" name="Freeform 418"/>
            <p:cNvSpPr/>
            <p:nvPr/>
          </p:nvSpPr>
          <p:spPr>
            <a:xfrm>
              <a:off x="326" y="236"/>
              <a:ext cx="22" cy="25"/>
            </a:xfrm>
            <a:custGeom>
              <a:avLst/>
              <a:gdLst>
                <a:gd name="txL" fmla="*/ 0 w 21"/>
                <a:gd name="txT" fmla="*/ 0 h 24"/>
                <a:gd name="txR" fmla="*/ 21 w 21"/>
                <a:gd name="txB" fmla="*/ 24 h 24"/>
              </a:gdLst>
              <a:ahLst/>
              <a:cxnLst>
                <a:cxn ang="0">
                  <a:pos x="7" y="2"/>
                </a:cxn>
                <a:cxn ang="0">
                  <a:pos x="13" y="15"/>
                </a:cxn>
                <a:cxn ang="0">
                  <a:pos x="7" y="2"/>
                </a:cxn>
              </a:cxnLst>
              <a:rect l="txL" t="txT" r="txR" b="txB"/>
              <a:pathLst>
                <a:path w="21" h="24">
                  <a:moveTo>
                    <a:pt x="7" y="2"/>
                  </a:moveTo>
                  <a:cubicBezTo>
                    <a:pt x="0" y="5"/>
                    <a:pt x="4" y="24"/>
                    <a:pt x="13" y="15"/>
                  </a:cubicBezTo>
                  <a:cubicBezTo>
                    <a:pt x="21" y="8"/>
                    <a:pt x="12" y="0"/>
                    <a:pt x="7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4" name="Freeform 419"/>
            <p:cNvSpPr/>
            <p:nvPr/>
          </p:nvSpPr>
          <p:spPr>
            <a:xfrm>
              <a:off x="121" y="247"/>
              <a:ext cx="4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6"/>
                    <a:pt x="3" y="8"/>
                    <a:pt x="3" y="4"/>
                  </a:cubicBezTo>
                  <a:cubicBezTo>
                    <a:pt x="3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5" name="Freeform 420"/>
            <p:cNvSpPr/>
            <p:nvPr/>
          </p:nvSpPr>
          <p:spPr>
            <a:xfrm>
              <a:off x="3913" y="24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6" name="Line 421"/>
            <p:cNvSpPr/>
            <p:nvPr/>
          </p:nvSpPr>
          <p:spPr>
            <a:xfrm>
              <a:off x="146" y="24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7" name="Line 422"/>
            <p:cNvSpPr/>
            <p:nvPr/>
          </p:nvSpPr>
          <p:spPr>
            <a:xfrm>
              <a:off x="146" y="24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8" name="Freeform 423"/>
            <p:cNvSpPr/>
            <p:nvPr/>
          </p:nvSpPr>
          <p:spPr>
            <a:xfrm>
              <a:off x="77" y="238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5"/>
                    <a:pt x="4" y="7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59" name="Line 424"/>
            <p:cNvSpPr/>
            <p:nvPr/>
          </p:nvSpPr>
          <p:spPr>
            <a:xfrm>
              <a:off x="373" y="22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0" name="Line 425"/>
            <p:cNvSpPr/>
            <p:nvPr/>
          </p:nvSpPr>
          <p:spPr>
            <a:xfrm>
              <a:off x="373" y="22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1" name="Freeform 426"/>
            <p:cNvSpPr/>
            <p:nvPr/>
          </p:nvSpPr>
          <p:spPr>
            <a:xfrm>
              <a:off x="0" y="234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5"/>
                    <a:pt x="4" y="7"/>
                    <a:pt x="4" y="3"/>
                  </a:cubicBezTo>
                  <a:cubicBezTo>
                    <a:pt x="4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2" name="Freeform 427"/>
            <p:cNvSpPr/>
            <p:nvPr/>
          </p:nvSpPr>
          <p:spPr>
            <a:xfrm>
              <a:off x="55" y="227"/>
              <a:ext cx="4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2"/>
                    <a:pt x="0" y="0"/>
                    <a:pt x="0" y="4"/>
                  </a:cubicBezTo>
                  <a:cubicBezTo>
                    <a:pt x="0" y="6"/>
                    <a:pt x="3" y="8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3" name="Freeform 428"/>
            <p:cNvSpPr/>
            <p:nvPr/>
          </p:nvSpPr>
          <p:spPr>
            <a:xfrm>
              <a:off x="108" y="22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4" name="Freeform 429"/>
            <p:cNvSpPr/>
            <p:nvPr/>
          </p:nvSpPr>
          <p:spPr>
            <a:xfrm>
              <a:off x="58" y="220"/>
              <a:ext cx="6" cy="5"/>
            </a:xfrm>
            <a:custGeom>
              <a:avLst/>
              <a:gdLst>
                <a:gd name="txL" fmla="*/ 0 w 6"/>
                <a:gd name="txT" fmla="*/ 0 h 4"/>
                <a:gd name="txR" fmla="*/ 6 w 6"/>
                <a:gd name="txB" fmla="*/ 4 h 4"/>
              </a:gdLst>
              <a:ahLst/>
              <a:cxnLst>
                <a:cxn ang="0">
                  <a:pos x="5" y="0"/>
                </a:cxn>
                <a:cxn ang="0">
                  <a:pos x="1" y="4"/>
                </a:cxn>
                <a:cxn ang="0">
                  <a:pos x="5" y="0"/>
                </a:cxn>
              </a:cxnLst>
              <a:rect l="txL" t="txT" r="txR" b="txB"/>
              <a:pathLst>
                <a:path w="6" h="4">
                  <a:moveTo>
                    <a:pt x="5" y="0"/>
                  </a:moveTo>
                  <a:cubicBezTo>
                    <a:pt x="4" y="0"/>
                    <a:pt x="0" y="2"/>
                    <a:pt x="1" y="4"/>
                  </a:cubicBezTo>
                  <a:cubicBezTo>
                    <a:pt x="2" y="4"/>
                    <a:pt x="6" y="2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5" name="Freeform 430"/>
            <p:cNvSpPr/>
            <p:nvPr/>
          </p:nvSpPr>
          <p:spPr>
            <a:xfrm>
              <a:off x="48" y="213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7" y="1"/>
                    <a:pt x="1" y="0"/>
                    <a:pt x="0" y="4"/>
                  </a:cubicBezTo>
                  <a:cubicBezTo>
                    <a:pt x="4" y="4"/>
                    <a:pt x="5" y="9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6" name="Freeform 431"/>
            <p:cNvSpPr/>
            <p:nvPr/>
          </p:nvSpPr>
          <p:spPr>
            <a:xfrm>
              <a:off x="293" y="176"/>
              <a:ext cx="53" cy="37"/>
            </a:xfrm>
            <a:custGeom>
              <a:avLst/>
              <a:gdLst>
                <a:gd name="txL" fmla="*/ 0 w 49"/>
                <a:gd name="txT" fmla="*/ 0 h 34"/>
                <a:gd name="txR" fmla="*/ 49 w 49"/>
                <a:gd name="txB" fmla="*/ 34 h 34"/>
              </a:gdLst>
              <a:ahLst/>
              <a:cxnLst>
                <a:cxn ang="0">
                  <a:pos x="30" y="29"/>
                </a:cxn>
                <a:cxn ang="0">
                  <a:pos x="30" y="22"/>
                </a:cxn>
                <a:cxn ang="0">
                  <a:pos x="43" y="10"/>
                </a:cxn>
                <a:cxn ang="0">
                  <a:pos x="23" y="13"/>
                </a:cxn>
                <a:cxn ang="0">
                  <a:pos x="10" y="10"/>
                </a:cxn>
                <a:cxn ang="0">
                  <a:pos x="30" y="29"/>
                </a:cxn>
              </a:cxnLst>
              <a:rect l="txL" t="txT" r="txR" b="txB"/>
              <a:pathLst>
                <a:path w="49" h="34">
                  <a:moveTo>
                    <a:pt x="30" y="29"/>
                  </a:moveTo>
                  <a:cubicBezTo>
                    <a:pt x="31" y="28"/>
                    <a:pt x="29" y="23"/>
                    <a:pt x="30" y="22"/>
                  </a:cubicBezTo>
                  <a:cubicBezTo>
                    <a:pt x="35" y="18"/>
                    <a:pt x="49" y="17"/>
                    <a:pt x="43" y="10"/>
                  </a:cubicBezTo>
                  <a:cubicBezTo>
                    <a:pt x="35" y="0"/>
                    <a:pt x="28" y="12"/>
                    <a:pt x="23" y="13"/>
                  </a:cubicBezTo>
                  <a:cubicBezTo>
                    <a:pt x="24" y="13"/>
                    <a:pt x="13" y="6"/>
                    <a:pt x="10" y="10"/>
                  </a:cubicBezTo>
                  <a:cubicBezTo>
                    <a:pt x="0" y="19"/>
                    <a:pt x="16" y="34"/>
                    <a:pt x="30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7" name="Freeform 432"/>
            <p:cNvSpPr/>
            <p:nvPr/>
          </p:nvSpPr>
          <p:spPr>
            <a:xfrm>
              <a:off x="3790" y="128"/>
              <a:ext cx="40" cy="76"/>
            </a:xfrm>
            <a:custGeom>
              <a:avLst/>
              <a:gdLst>
                <a:gd name="txL" fmla="*/ 0 w 37"/>
                <a:gd name="txT" fmla="*/ 0 h 71"/>
                <a:gd name="txR" fmla="*/ 37 w 37"/>
                <a:gd name="txB" fmla="*/ 71 h 71"/>
              </a:gdLst>
              <a:ahLst/>
              <a:cxnLst>
                <a:cxn ang="0">
                  <a:pos x="1" y="32"/>
                </a:cxn>
                <a:cxn ang="0">
                  <a:pos x="15" y="51"/>
                </a:cxn>
                <a:cxn ang="0">
                  <a:pos x="25" y="71"/>
                </a:cxn>
                <a:cxn ang="0">
                  <a:pos x="21" y="51"/>
                </a:cxn>
                <a:cxn ang="0">
                  <a:pos x="18" y="39"/>
                </a:cxn>
                <a:cxn ang="0">
                  <a:pos x="8" y="23"/>
                </a:cxn>
                <a:cxn ang="0">
                  <a:pos x="15" y="0"/>
                </a:cxn>
                <a:cxn ang="0">
                  <a:pos x="1" y="32"/>
                </a:cxn>
              </a:cxnLst>
              <a:rect l="txL" t="txT" r="txR" b="txB"/>
              <a:pathLst>
                <a:path w="37" h="71">
                  <a:moveTo>
                    <a:pt x="1" y="32"/>
                  </a:moveTo>
                  <a:cubicBezTo>
                    <a:pt x="2" y="39"/>
                    <a:pt x="13" y="49"/>
                    <a:pt x="15" y="51"/>
                  </a:cubicBezTo>
                  <a:cubicBezTo>
                    <a:pt x="21" y="62"/>
                    <a:pt x="20" y="68"/>
                    <a:pt x="25" y="71"/>
                  </a:cubicBezTo>
                  <a:cubicBezTo>
                    <a:pt x="37" y="59"/>
                    <a:pt x="25" y="58"/>
                    <a:pt x="21" y="51"/>
                  </a:cubicBezTo>
                  <a:cubicBezTo>
                    <a:pt x="18" y="47"/>
                    <a:pt x="21" y="42"/>
                    <a:pt x="18" y="39"/>
                  </a:cubicBezTo>
                  <a:cubicBezTo>
                    <a:pt x="12" y="33"/>
                    <a:pt x="8" y="31"/>
                    <a:pt x="8" y="23"/>
                  </a:cubicBezTo>
                  <a:cubicBezTo>
                    <a:pt x="7" y="14"/>
                    <a:pt x="16" y="12"/>
                    <a:pt x="15" y="0"/>
                  </a:cubicBezTo>
                  <a:cubicBezTo>
                    <a:pt x="1" y="1"/>
                    <a:pt x="0" y="25"/>
                    <a:pt x="1" y="3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8" name="Freeform 433"/>
            <p:cNvSpPr/>
            <p:nvPr/>
          </p:nvSpPr>
          <p:spPr>
            <a:xfrm>
              <a:off x="106" y="192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3" y="4"/>
                    <a:pt x="2" y="0"/>
                    <a:pt x="0" y="4"/>
                  </a:cubicBezTo>
                  <a:cubicBezTo>
                    <a:pt x="0" y="7"/>
                    <a:pt x="6" y="8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69" name="Freeform 434"/>
            <p:cNvSpPr/>
            <p:nvPr/>
          </p:nvSpPr>
          <p:spPr>
            <a:xfrm>
              <a:off x="340" y="171"/>
              <a:ext cx="22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17" y="18"/>
                </a:cxn>
                <a:cxn ang="0">
                  <a:pos x="7" y="21"/>
                </a:cxn>
                <a:cxn ang="0">
                  <a:pos x="17" y="18"/>
                </a:cxn>
              </a:cxnLst>
              <a:rect l="txL" t="txT" r="txR" b="txB"/>
              <a:pathLst>
                <a:path w="21" h="23">
                  <a:moveTo>
                    <a:pt x="17" y="18"/>
                  </a:moveTo>
                  <a:cubicBezTo>
                    <a:pt x="21" y="0"/>
                    <a:pt x="0" y="15"/>
                    <a:pt x="7" y="21"/>
                  </a:cubicBezTo>
                  <a:cubicBezTo>
                    <a:pt x="10" y="23"/>
                    <a:pt x="17" y="19"/>
                    <a:pt x="17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0" name="Freeform 435"/>
            <p:cNvSpPr/>
            <p:nvPr/>
          </p:nvSpPr>
          <p:spPr>
            <a:xfrm>
              <a:off x="27" y="17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20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1" name="Freeform 436"/>
            <p:cNvSpPr/>
            <p:nvPr/>
          </p:nvSpPr>
          <p:spPr>
            <a:xfrm>
              <a:off x="373" y="159"/>
              <a:ext cx="24" cy="33"/>
            </a:xfrm>
            <a:custGeom>
              <a:avLst/>
              <a:gdLst>
                <a:gd name="txL" fmla="*/ 0 w 22"/>
                <a:gd name="txT" fmla="*/ 0 h 31"/>
                <a:gd name="txR" fmla="*/ 22 w 22"/>
                <a:gd name="txB" fmla="*/ 31 h 31"/>
              </a:gdLst>
              <a:ahLst/>
              <a:cxnLst>
                <a:cxn ang="0">
                  <a:pos x="17" y="10"/>
                </a:cxn>
                <a:cxn ang="0">
                  <a:pos x="13" y="26"/>
                </a:cxn>
                <a:cxn ang="0">
                  <a:pos x="17" y="10"/>
                </a:cxn>
              </a:cxnLst>
              <a:rect l="txL" t="txT" r="txR" b="txB"/>
              <a:pathLst>
                <a:path w="22" h="31">
                  <a:moveTo>
                    <a:pt x="17" y="10"/>
                  </a:moveTo>
                  <a:cubicBezTo>
                    <a:pt x="0" y="0"/>
                    <a:pt x="1" y="31"/>
                    <a:pt x="13" y="26"/>
                  </a:cubicBezTo>
                  <a:cubicBezTo>
                    <a:pt x="20" y="22"/>
                    <a:pt x="22" y="13"/>
                    <a:pt x="17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2" name="Freeform 437"/>
            <p:cNvSpPr/>
            <p:nvPr/>
          </p:nvSpPr>
          <p:spPr>
            <a:xfrm>
              <a:off x="117" y="183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5"/>
                    <a:pt x="4" y="7"/>
                    <a:pt x="4" y="4"/>
                  </a:cubicBezTo>
                  <a:cubicBezTo>
                    <a:pt x="4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3" name="Freeform 438"/>
            <p:cNvSpPr/>
            <p:nvPr/>
          </p:nvSpPr>
          <p:spPr>
            <a:xfrm>
              <a:off x="409" y="159"/>
              <a:ext cx="47" cy="23"/>
            </a:xfrm>
            <a:custGeom>
              <a:avLst/>
              <a:gdLst>
                <a:gd name="txL" fmla="*/ 0 w 44"/>
                <a:gd name="txT" fmla="*/ 0 h 21"/>
                <a:gd name="txR" fmla="*/ 44 w 44"/>
                <a:gd name="txB" fmla="*/ 21 h 21"/>
              </a:gdLst>
              <a:ahLst/>
              <a:cxnLst>
                <a:cxn ang="0">
                  <a:pos x="21" y="19"/>
                </a:cxn>
                <a:cxn ang="0">
                  <a:pos x="28" y="16"/>
                </a:cxn>
                <a:cxn ang="0">
                  <a:pos x="21" y="19"/>
                </a:cxn>
              </a:cxnLst>
              <a:rect l="txL" t="txT" r="txR" b="txB"/>
              <a:pathLst>
                <a:path w="44" h="21">
                  <a:moveTo>
                    <a:pt x="21" y="19"/>
                  </a:moveTo>
                  <a:cubicBezTo>
                    <a:pt x="24" y="21"/>
                    <a:pt x="26" y="17"/>
                    <a:pt x="28" y="16"/>
                  </a:cubicBezTo>
                  <a:cubicBezTo>
                    <a:pt x="44" y="0"/>
                    <a:pt x="0" y="10"/>
                    <a:pt x="2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4" name="Freeform 439"/>
            <p:cNvSpPr/>
            <p:nvPr/>
          </p:nvSpPr>
          <p:spPr>
            <a:xfrm>
              <a:off x="395" y="156"/>
              <a:ext cx="29" cy="23"/>
            </a:xfrm>
            <a:custGeom>
              <a:avLst/>
              <a:gdLst>
                <a:gd name="txL" fmla="*/ 0 w 27"/>
                <a:gd name="txT" fmla="*/ 0 h 22"/>
                <a:gd name="txR" fmla="*/ 27 w 27"/>
                <a:gd name="txB" fmla="*/ 22 h 22"/>
              </a:gdLst>
              <a:ahLst/>
              <a:cxnLst>
                <a:cxn ang="0">
                  <a:pos x="0" y="0"/>
                </a:cxn>
                <a:cxn ang="0">
                  <a:pos x="27" y="22"/>
                </a:cxn>
                <a:cxn ang="0">
                  <a:pos x="0" y="0"/>
                </a:cxn>
              </a:cxnLst>
              <a:rect l="txL" t="txT" r="txR" b="txB"/>
              <a:pathLst>
                <a:path w="27" h="22">
                  <a:moveTo>
                    <a:pt x="0" y="0"/>
                  </a:moveTo>
                  <a:cubicBezTo>
                    <a:pt x="1" y="15"/>
                    <a:pt x="12" y="21"/>
                    <a:pt x="27" y="22"/>
                  </a:cubicBezTo>
                  <a:cubicBezTo>
                    <a:pt x="26" y="8"/>
                    <a:pt x="10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5" name="Freeform 440"/>
            <p:cNvSpPr/>
            <p:nvPr/>
          </p:nvSpPr>
          <p:spPr>
            <a:xfrm>
              <a:off x="246" y="162"/>
              <a:ext cx="17" cy="20"/>
            </a:xfrm>
            <a:custGeom>
              <a:avLst/>
              <a:gdLst>
                <a:gd name="txL" fmla="*/ 0 w 16"/>
                <a:gd name="txT" fmla="*/ 0 h 18"/>
                <a:gd name="txR" fmla="*/ 16 w 16"/>
                <a:gd name="txB" fmla="*/ 18 h 18"/>
              </a:gdLst>
              <a:ahLst/>
              <a:cxnLst>
                <a:cxn ang="0">
                  <a:pos x="3" y="3"/>
                </a:cxn>
                <a:cxn ang="0">
                  <a:pos x="10" y="13"/>
                </a:cxn>
                <a:cxn ang="0">
                  <a:pos x="3" y="3"/>
                </a:cxn>
              </a:cxnLst>
              <a:rect l="txL" t="txT" r="txR" b="txB"/>
              <a:pathLst>
                <a:path w="16" h="18">
                  <a:moveTo>
                    <a:pt x="3" y="3"/>
                  </a:moveTo>
                  <a:cubicBezTo>
                    <a:pt x="0" y="7"/>
                    <a:pt x="4" y="18"/>
                    <a:pt x="10" y="13"/>
                  </a:cubicBezTo>
                  <a:cubicBezTo>
                    <a:pt x="16" y="7"/>
                    <a:pt x="6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6" name="Freeform 441"/>
            <p:cNvSpPr/>
            <p:nvPr/>
          </p:nvSpPr>
          <p:spPr>
            <a:xfrm>
              <a:off x="115" y="159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16"/>
                </a:cxn>
                <a:cxn ang="0">
                  <a:pos x="12" y="19"/>
                </a:cxn>
                <a:cxn ang="0">
                  <a:pos x="12" y="16"/>
                </a:cxn>
              </a:cxnLst>
              <a:rect l="txL" t="txT" r="txR" b="txB"/>
              <a:pathLst>
                <a:path w="13" h="31">
                  <a:moveTo>
                    <a:pt x="12" y="16"/>
                  </a:moveTo>
                  <a:cubicBezTo>
                    <a:pt x="12" y="0"/>
                    <a:pt x="0" y="31"/>
                    <a:pt x="12" y="19"/>
                  </a:cubicBezTo>
                  <a:cubicBezTo>
                    <a:pt x="13" y="19"/>
                    <a:pt x="12" y="16"/>
                    <a:pt x="12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7" name="Freeform 442"/>
            <p:cNvSpPr/>
            <p:nvPr/>
          </p:nvSpPr>
          <p:spPr>
            <a:xfrm>
              <a:off x="223" y="155"/>
              <a:ext cx="23" cy="29"/>
            </a:xfrm>
            <a:custGeom>
              <a:avLst/>
              <a:gdLst>
                <a:gd name="txL" fmla="*/ 0 w 21"/>
                <a:gd name="txT" fmla="*/ 0 h 27"/>
                <a:gd name="txR" fmla="*/ 21 w 21"/>
                <a:gd name="txB" fmla="*/ 27 h 27"/>
              </a:gdLst>
              <a:ahLst/>
              <a:cxnLst>
                <a:cxn ang="0">
                  <a:pos x="10" y="1"/>
                </a:cxn>
                <a:cxn ang="0">
                  <a:pos x="17" y="17"/>
                </a:cxn>
                <a:cxn ang="0">
                  <a:pos x="10" y="1"/>
                </a:cxn>
              </a:cxnLst>
              <a:rect l="txL" t="txT" r="txR" b="txB"/>
              <a:pathLst>
                <a:path w="21" h="27">
                  <a:moveTo>
                    <a:pt x="10" y="1"/>
                  </a:moveTo>
                  <a:cubicBezTo>
                    <a:pt x="0" y="2"/>
                    <a:pt x="7" y="27"/>
                    <a:pt x="17" y="17"/>
                  </a:cubicBezTo>
                  <a:cubicBezTo>
                    <a:pt x="21" y="13"/>
                    <a:pt x="21" y="0"/>
                    <a:pt x="10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8" name="Freeform 443"/>
            <p:cNvSpPr/>
            <p:nvPr/>
          </p:nvSpPr>
          <p:spPr>
            <a:xfrm>
              <a:off x="179" y="165"/>
              <a:ext cx="13" cy="12"/>
            </a:xfrm>
            <a:custGeom>
              <a:avLst/>
              <a:gdLst>
                <a:gd name="txL" fmla="*/ 0 w 12"/>
                <a:gd name="txT" fmla="*/ 0 h 11"/>
                <a:gd name="txR" fmla="*/ 12 w 12"/>
                <a:gd name="txB" fmla="*/ 11 h 11"/>
              </a:gdLst>
              <a:ahLst/>
              <a:cxnLst>
                <a:cxn ang="0">
                  <a:pos x="11" y="10"/>
                </a:cxn>
                <a:cxn ang="0">
                  <a:pos x="1" y="0"/>
                </a:cxn>
                <a:cxn ang="0">
                  <a:pos x="11" y="10"/>
                </a:cxn>
              </a:cxnLst>
              <a:rect l="txL" t="txT" r="txR" b="txB"/>
              <a:pathLst>
                <a:path w="12" h="11">
                  <a:moveTo>
                    <a:pt x="11" y="10"/>
                  </a:moveTo>
                  <a:cubicBezTo>
                    <a:pt x="12" y="3"/>
                    <a:pt x="8" y="0"/>
                    <a:pt x="1" y="0"/>
                  </a:cubicBezTo>
                  <a:cubicBezTo>
                    <a:pt x="0" y="7"/>
                    <a:pt x="4" y="11"/>
                    <a:pt x="11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79" name="Freeform 444"/>
            <p:cNvSpPr/>
            <p:nvPr/>
          </p:nvSpPr>
          <p:spPr>
            <a:xfrm>
              <a:off x="296" y="132"/>
              <a:ext cx="48" cy="45"/>
            </a:xfrm>
            <a:custGeom>
              <a:avLst/>
              <a:gdLst>
                <a:gd name="txL" fmla="*/ 0 w 44"/>
                <a:gd name="txT" fmla="*/ 0 h 42"/>
                <a:gd name="txR" fmla="*/ 44 w 44"/>
                <a:gd name="txB" fmla="*/ 42 h 42"/>
              </a:gdLst>
              <a:ahLst/>
              <a:cxnLst>
                <a:cxn ang="0">
                  <a:pos x="10" y="22"/>
                </a:cxn>
                <a:cxn ang="0">
                  <a:pos x="17" y="38"/>
                </a:cxn>
                <a:cxn ang="0">
                  <a:pos x="20" y="22"/>
                </a:cxn>
                <a:cxn ang="0">
                  <a:pos x="20" y="0"/>
                </a:cxn>
                <a:cxn ang="0">
                  <a:pos x="10" y="22"/>
                </a:cxn>
              </a:cxnLst>
              <a:rect l="txL" t="txT" r="txR" b="txB"/>
              <a:pathLst>
                <a:path w="44" h="42">
                  <a:moveTo>
                    <a:pt x="10" y="22"/>
                  </a:moveTo>
                  <a:cubicBezTo>
                    <a:pt x="0" y="28"/>
                    <a:pt x="10" y="42"/>
                    <a:pt x="17" y="38"/>
                  </a:cubicBezTo>
                  <a:cubicBezTo>
                    <a:pt x="21" y="36"/>
                    <a:pt x="18" y="26"/>
                    <a:pt x="20" y="22"/>
                  </a:cubicBezTo>
                  <a:cubicBezTo>
                    <a:pt x="23" y="17"/>
                    <a:pt x="44" y="1"/>
                    <a:pt x="20" y="0"/>
                  </a:cubicBezTo>
                  <a:cubicBezTo>
                    <a:pt x="21" y="6"/>
                    <a:pt x="13" y="20"/>
                    <a:pt x="10" y="2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0" name="Freeform 445"/>
            <p:cNvSpPr/>
            <p:nvPr/>
          </p:nvSpPr>
          <p:spPr>
            <a:xfrm>
              <a:off x="4119" y="162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2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1" name="Freeform 446"/>
            <p:cNvSpPr/>
            <p:nvPr/>
          </p:nvSpPr>
          <p:spPr>
            <a:xfrm>
              <a:off x="330" y="155"/>
              <a:ext cx="19" cy="23"/>
            </a:xfrm>
            <a:custGeom>
              <a:avLst/>
              <a:gdLst>
                <a:gd name="txL" fmla="*/ 0 w 18"/>
                <a:gd name="txT" fmla="*/ 0 h 22"/>
                <a:gd name="txR" fmla="*/ 18 w 18"/>
                <a:gd name="txB" fmla="*/ 22 h 22"/>
              </a:gdLst>
              <a:ahLst/>
              <a:cxnLst>
                <a:cxn ang="0">
                  <a:pos x="16" y="10"/>
                </a:cxn>
                <a:cxn ang="0">
                  <a:pos x="9" y="1"/>
                </a:cxn>
                <a:cxn ang="0">
                  <a:pos x="16" y="10"/>
                </a:cxn>
              </a:cxnLst>
              <a:rect l="txL" t="txT" r="txR" b="txB"/>
              <a:pathLst>
                <a:path w="18" h="22">
                  <a:moveTo>
                    <a:pt x="16" y="10"/>
                  </a:moveTo>
                  <a:cubicBezTo>
                    <a:pt x="18" y="7"/>
                    <a:pt x="12" y="0"/>
                    <a:pt x="9" y="1"/>
                  </a:cubicBezTo>
                  <a:cubicBezTo>
                    <a:pt x="0" y="3"/>
                    <a:pt x="10" y="22"/>
                    <a:pt x="16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2" name="Freeform 447"/>
            <p:cNvSpPr/>
            <p:nvPr/>
          </p:nvSpPr>
          <p:spPr>
            <a:xfrm>
              <a:off x="250" y="128"/>
              <a:ext cx="47" cy="49"/>
            </a:xfrm>
            <a:custGeom>
              <a:avLst/>
              <a:gdLst>
                <a:gd name="txL" fmla="*/ 0 w 44"/>
                <a:gd name="txT" fmla="*/ 0 h 46"/>
                <a:gd name="txR" fmla="*/ 44 w 44"/>
                <a:gd name="txB" fmla="*/ 46 h 46"/>
              </a:gdLst>
              <a:ahLst/>
              <a:cxnLst>
                <a:cxn ang="0">
                  <a:pos x="26" y="26"/>
                </a:cxn>
                <a:cxn ang="0">
                  <a:pos x="26" y="35"/>
                </a:cxn>
                <a:cxn ang="0">
                  <a:pos x="43" y="26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9" y="0"/>
                </a:cxn>
                <a:cxn ang="0">
                  <a:pos x="26" y="26"/>
                </a:cxn>
              </a:cxnLst>
              <a:rect l="txL" t="txT" r="txR" b="txB"/>
              <a:pathLst>
                <a:path w="44" h="46">
                  <a:moveTo>
                    <a:pt x="26" y="26"/>
                  </a:moveTo>
                  <a:cubicBezTo>
                    <a:pt x="27" y="28"/>
                    <a:pt x="25" y="33"/>
                    <a:pt x="26" y="35"/>
                  </a:cubicBezTo>
                  <a:cubicBezTo>
                    <a:pt x="32" y="46"/>
                    <a:pt x="44" y="31"/>
                    <a:pt x="43" y="26"/>
                  </a:cubicBezTo>
                  <a:cubicBezTo>
                    <a:pt x="41" y="16"/>
                    <a:pt x="34" y="22"/>
                    <a:pt x="26" y="16"/>
                  </a:cubicBezTo>
                  <a:cubicBezTo>
                    <a:pt x="25" y="16"/>
                    <a:pt x="26" y="11"/>
                    <a:pt x="26" y="10"/>
                  </a:cubicBezTo>
                  <a:cubicBezTo>
                    <a:pt x="24" y="5"/>
                    <a:pt x="15" y="1"/>
                    <a:pt x="9" y="0"/>
                  </a:cubicBezTo>
                  <a:cubicBezTo>
                    <a:pt x="0" y="5"/>
                    <a:pt x="19" y="16"/>
                    <a:pt x="26" y="2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3" name="Freeform 448"/>
            <p:cNvSpPr/>
            <p:nvPr/>
          </p:nvSpPr>
          <p:spPr>
            <a:xfrm>
              <a:off x="98" y="161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3"/>
                    <a:pt x="8" y="1"/>
                  </a:cubicBezTo>
                  <a:cubicBezTo>
                    <a:pt x="7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4" name="Freeform 449"/>
            <p:cNvSpPr/>
            <p:nvPr/>
          </p:nvSpPr>
          <p:spPr>
            <a:xfrm>
              <a:off x="478" y="138"/>
              <a:ext cx="30" cy="26"/>
            </a:xfrm>
            <a:custGeom>
              <a:avLst/>
              <a:gdLst>
                <a:gd name="txL" fmla="*/ 0 w 28"/>
                <a:gd name="txT" fmla="*/ 0 h 24"/>
                <a:gd name="txR" fmla="*/ 28 w 28"/>
                <a:gd name="txB" fmla="*/ 24 h 24"/>
              </a:gdLst>
              <a:ahLst/>
              <a:cxnLst>
                <a:cxn ang="0">
                  <a:pos x="7" y="3"/>
                </a:cxn>
                <a:cxn ang="0">
                  <a:pos x="14" y="19"/>
                </a:cxn>
                <a:cxn ang="0">
                  <a:pos x="7" y="3"/>
                </a:cxn>
              </a:cxnLst>
              <a:rect l="txL" t="txT" r="txR" b="txB"/>
              <a:pathLst>
                <a:path w="28" h="24">
                  <a:moveTo>
                    <a:pt x="7" y="3"/>
                  </a:moveTo>
                  <a:cubicBezTo>
                    <a:pt x="0" y="7"/>
                    <a:pt x="4" y="24"/>
                    <a:pt x="14" y="19"/>
                  </a:cubicBezTo>
                  <a:cubicBezTo>
                    <a:pt x="28" y="13"/>
                    <a:pt x="14" y="0"/>
                    <a:pt x="7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5" name="Freeform 450"/>
            <p:cNvSpPr/>
            <p:nvPr/>
          </p:nvSpPr>
          <p:spPr>
            <a:xfrm>
              <a:off x="356" y="148"/>
              <a:ext cx="18" cy="24"/>
            </a:xfrm>
            <a:custGeom>
              <a:avLst/>
              <a:gdLst>
                <a:gd name="txL" fmla="*/ 0 w 17"/>
                <a:gd name="txT" fmla="*/ 0 h 22"/>
                <a:gd name="txR" fmla="*/ 17 w 17"/>
                <a:gd name="txB" fmla="*/ 22 h 22"/>
              </a:gdLst>
              <a:ahLst/>
              <a:cxnLst>
                <a:cxn ang="0">
                  <a:pos x="9" y="1"/>
                </a:cxn>
                <a:cxn ang="0">
                  <a:pos x="16" y="10"/>
                </a:cxn>
                <a:cxn ang="0">
                  <a:pos x="9" y="1"/>
                </a:cxn>
              </a:cxnLst>
              <a:rect l="txL" t="txT" r="txR" b="txB"/>
              <a:pathLst>
                <a:path w="17" h="22">
                  <a:moveTo>
                    <a:pt x="9" y="1"/>
                  </a:moveTo>
                  <a:cubicBezTo>
                    <a:pt x="0" y="3"/>
                    <a:pt x="10" y="22"/>
                    <a:pt x="16" y="10"/>
                  </a:cubicBezTo>
                  <a:cubicBezTo>
                    <a:pt x="17" y="6"/>
                    <a:pt x="12" y="0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6" name="Freeform 451"/>
            <p:cNvSpPr/>
            <p:nvPr/>
          </p:nvSpPr>
          <p:spPr>
            <a:xfrm>
              <a:off x="106" y="148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4" y="3"/>
                    <a:pt x="5" y="8"/>
                    <a:pt x="7" y="4"/>
                  </a:cubicBezTo>
                  <a:cubicBezTo>
                    <a:pt x="7" y="1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7" name="Freeform 452"/>
            <p:cNvSpPr/>
            <p:nvPr/>
          </p:nvSpPr>
          <p:spPr>
            <a:xfrm>
              <a:off x="63" y="142"/>
              <a:ext cx="11" cy="15"/>
            </a:xfrm>
            <a:custGeom>
              <a:avLst/>
              <a:gdLst>
                <a:gd name="txL" fmla="*/ 0 w 10"/>
                <a:gd name="txT" fmla="*/ 0 h 14"/>
                <a:gd name="txR" fmla="*/ 10 w 10"/>
                <a:gd name="txB" fmla="*/ 14 h 14"/>
              </a:gdLst>
              <a:ahLst/>
              <a:cxnLst>
                <a:cxn ang="0">
                  <a:pos x="10" y="13"/>
                </a:cxn>
                <a:cxn ang="0">
                  <a:pos x="0" y="0"/>
                </a:cxn>
                <a:cxn ang="0">
                  <a:pos x="10" y="13"/>
                </a:cxn>
              </a:cxnLst>
              <a:rect l="txL" t="txT" r="txR" b="txB"/>
              <a:pathLst>
                <a:path w="10" h="14">
                  <a:moveTo>
                    <a:pt x="10" y="13"/>
                  </a:moveTo>
                  <a:cubicBezTo>
                    <a:pt x="10" y="5"/>
                    <a:pt x="5" y="3"/>
                    <a:pt x="0" y="0"/>
                  </a:cubicBezTo>
                  <a:cubicBezTo>
                    <a:pt x="1" y="6"/>
                    <a:pt x="1" y="14"/>
                    <a:pt x="10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8" name="Freeform 453"/>
            <p:cNvSpPr/>
            <p:nvPr/>
          </p:nvSpPr>
          <p:spPr>
            <a:xfrm>
              <a:off x="458" y="142"/>
              <a:ext cx="18" cy="19"/>
            </a:xfrm>
            <a:custGeom>
              <a:avLst/>
              <a:gdLst>
                <a:gd name="txL" fmla="*/ 0 w 16"/>
                <a:gd name="txT" fmla="*/ 0 h 18"/>
                <a:gd name="txR" fmla="*/ 16 w 16"/>
                <a:gd name="txB" fmla="*/ 18 h 18"/>
              </a:gdLst>
              <a:ahLst/>
              <a:cxnLst>
                <a:cxn ang="0">
                  <a:pos x="9" y="0"/>
                </a:cxn>
                <a:cxn ang="0">
                  <a:pos x="15" y="7"/>
                </a:cxn>
                <a:cxn ang="0">
                  <a:pos x="9" y="0"/>
                </a:cxn>
              </a:cxnLst>
              <a:rect l="txL" t="txT" r="txR" b="txB"/>
              <a:pathLst>
                <a:path w="16" h="18">
                  <a:moveTo>
                    <a:pt x="9" y="0"/>
                  </a:moveTo>
                  <a:cubicBezTo>
                    <a:pt x="0" y="3"/>
                    <a:pt x="11" y="18"/>
                    <a:pt x="15" y="7"/>
                  </a:cubicBezTo>
                  <a:cubicBezTo>
                    <a:pt x="16" y="5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89" name="Freeform 454"/>
            <p:cNvSpPr/>
            <p:nvPr/>
          </p:nvSpPr>
          <p:spPr>
            <a:xfrm>
              <a:off x="40" y="145"/>
              <a:ext cx="8" cy="8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4" y="3"/>
                    <a:pt x="6" y="8"/>
                    <a:pt x="7" y="4"/>
                  </a:cubicBezTo>
                  <a:cubicBezTo>
                    <a:pt x="7" y="0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0" name="Freeform 455"/>
            <p:cNvSpPr/>
            <p:nvPr/>
          </p:nvSpPr>
          <p:spPr>
            <a:xfrm>
              <a:off x="4076" y="125"/>
              <a:ext cx="24" cy="20"/>
            </a:xfrm>
            <a:custGeom>
              <a:avLst/>
              <a:gdLst>
                <a:gd name="txL" fmla="*/ 0 w 22"/>
                <a:gd name="txT" fmla="*/ 0 h 18"/>
                <a:gd name="txR" fmla="*/ 22 w 22"/>
                <a:gd name="txB" fmla="*/ 18 h 18"/>
              </a:gdLst>
              <a:ahLst/>
              <a:cxnLst>
                <a:cxn ang="0">
                  <a:pos x="13" y="15"/>
                </a:cxn>
                <a:cxn ang="0">
                  <a:pos x="6" y="6"/>
                </a:cxn>
                <a:cxn ang="0">
                  <a:pos x="13" y="15"/>
                </a:cxn>
              </a:cxnLst>
              <a:rect l="txL" t="txT" r="txR" b="txB"/>
              <a:pathLst>
                <a:path w="22" h="18">
                  <a:moveTo>
                    <a:pt x="13" y="15"/>
                  </a:moveTo>
                  <a:cubicBezTo>
                    <a:pt x="22" y="7"/>
                    <a:pt x="12" y="0"/>
                    <a:pt x="6" y="6"/>
                  </a:cubicBezTo>
                  <a:cubicBezTo>
                    <a:pt x="0" y="11"/>
                    <a:pt x="9" y="18"/>
                    <a:pt x="13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1" name="Freeform 456"/>
            <p:cNvSpPr/>
            <p:nvPr/>
          </p:nvSpPr>
          <p:spPr>
            <a:xfrm>
              <a:off x="3786" y="137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2" name="Freeform 457"/>
            <p:cNvSpPr/>
            <p:nvPr/>
          </p:nvSpPr>
          <p:spPr>
            <a:xfrm>
              <a:off x="119" y="121"/>
              <a:ext cx="22" cy="26"/>
            </a:xfrm>
            <a:custGeom>
              <a:avLst/>
              <a:gdLst>
                <a:gd name="txL" fmla="*/ 0 w 20"/>
                <a:gd name="txT" fmla="*/ 0 h 24"/>
                <a:gd name="txR" fmla="*/ 20 w 20"/>
                <a:gd name="txB" fmla="*/ 24 h 24"/>
              </a:gdLst>
              <a:ahLst/>
              <a:cxnLst>
                <a:cxn ang="0">
                  <a:pos x="19" y="13"/>
                </a:cxn>
                <a:cxn ang="0">
                  <a:pos x="12" y="6"/>
                </a:cxn>
                <a:cxn ang="0">
                  <a:pos x="19" y="13"/>
                </a:cxn>
              </a:cxnLst>
              <a:rect l="txL" t="txT" r="txR" b="txB"/>
              <a:pathLst>
                <a:path w="20" h="24">
                  <a:moveTo>
                    <a:pt x="19" y="13"/>
                  </a:moveTo>
                  <a:cubicBezTo>
                    <a:pt x="20" y="7"/>
                    <a:pt x="16" y="8"/>
                    <a:pt x="12" y="6"/>
                  </a:cubicBezTo>
                  <a:cubicBezTo>
                    <a:pt x="0" y="0"/>
                    <a:pt x="16" y="24"/>
                    <a:pt x="19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3" name="Freeform 458"/>
            <p:cNvSpPr/>
            <p:nvPr/>
          </p:nvSpPr>
          <p:spPr>
            <a:xfrm>
              <a:off x="46" y="12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0"/>
                </a:cxn>
                <a:cxn ang="0">
                  <a:pos x="2" y="4"/>
                </a:cxn>
                <a:cxn ang="0">
                  <a:pos x="6" y="0"/>
                </a:cxn>
              </a:cxnLst>
              <a:rect l="txL" t="txT" r="txR" b="txB"/>
              <a:pathLst>
                <a:path w="7" h="5">
                  <a:moveTo>
                    <a:pt x="6" y="0"/>
                  </a:moveTo>
                  <a:cubicBezTo>
                    <a:pt x="5" y="0"/>
                    <a:pt x="0" y="2"/>
                    <a:pt x="2" y="4"/>
                  </a:cubicBezTo>
                  <a:cubicBezTo>
                    <a:pt x="3" y="5"/>
                    <a:pt x="7" y="2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4" name="Freeform 459"/>
            <p:cNvSpPr/>
            <p:nvPr/>
          </p:nvSpPr>
          <p:spPr>
            <a:xfrm>
              <a:off x="469" y="107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6"/>
                </a:cxn>
                <a:cxn ang="0">
                  <a:pos x="12" y="19"/>
                </a:cxn>
                <a:cxn ang="0">
                  <a:pos x="12" y="16"/>
                </a:cxn>
              </a:cxnLst>
              <a:rect l="txL" t="txT" r="txR" b="txB"/>
              <a:pathLst>
                <a:path w="12" h="31">
                  <a:moveTo>
                    <a:pt x="12" y="16"/>
                  </a:moveTo>
                  <a:cubicBezTo>
                    <a:pt x="12" y="0"/>
                    <a:pt x="0" y="31"/>
                    <a:pt x="12" y="19"/>
                  </a:cubicBezTo>
                  <a:cubicBezTo>
                    <a:pt x="12" y="19"/>
                    <a:pt x="12" y="17"/>
                    <a:pt x="12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5" name="Freeform 460"/>
            <p:cNvSpPr/>
            <p:nvPr/>
          </p:nvSpPr>
          <p:spPr>
            <a:xfrm>
              <a:off x="433" y="109"/>
              <a:ext cx="25" cy="27"/>
            </a:xfrm>
            <a:custGeom>
              <a:avLst/>
              <a:gdLst>
                <a:gd name="txL" fmla="*/ 0 w 24"/>
                <a:gd name="txT" fmla="*/ 0 h 25"/>
                <a:gd name="txR" fmla="*/ 24 w 24"/>
                <a:gd name="txB" fmla="*/ 25 h 25"/>
              </a:gdLst>
              <a:ahLst/>
              <a:cxnLst>
                <a:cxn ang="0">
                  <a:pos x="6" y="5"/>
                </a:cxn>
                <a:cxn ang="0">
                  <a:pos x="19" y="14"/>
                </a:cxn>
                <a:cxn ang="0">
                  <a:pos x="6" y="5"/>
                </a:cxn>
              </a:cxnLst>
              <a:rect l="txL" t="txT" r="txR" b="txB"/>
              <a:pathLst>
                <a:path w="24" h="25">
                  <a:moveTo>
                    <a:pt x="6" y="5"/>
                  </a:moveTo>
                  <a:cubicBezTo>
                    <a:pt x="0" y="10"/>
                    <a:pt x="8" y="25"/>
                    <a:pt x="19" y="14"/>
                  </a:cubicBezTo>
                  <a:cubicBezTo>
                    <a:pt x="24" y="10"/>
                    <a:pt x="11" y="0"/>
                    <a:pt x="6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6" name="Freeform 461"/>
            <p:cNvSpPr/>
            <p:nvPr/>
          </p:nvSpPr>
          <p:spPr>
            <a:xfrm>
              <a:off x="342" y="89"/>
              <a:ext cx="33" cy="39"/>
            </a:xfrm>
            <a:custGeom>
              <a:avLst/>
              <a:gdLst>
                <a:gd name="txL" fmla="*/ 0 w 31"/>
                <a:gd name="txT" fmla="*/ 0 h 36"/>
                <a:gd name="txR" fmla="*/ 31 w 31"/>
                <a:gd name="txB" fmla="*/ 36 h 36"/>
              </a:gdLst>
              <a:ahLst/>
              <a:cxnLst>
                <a:cxn ang="0">
                  <a:pos x="15" y="27"/>
                </a:cxn>
                <a:cxn ang="0">
                  <a:pos x="22" y="36"/>
                </a:cxn>
                <a:cxn ang="0">
                  <a:pos x="19" y="17"/>
                </a:cxn>
                <a:cxn ang="0">
                  <a:pos x="19" y="5"/>
                </a:cxn>
                <a:cxn ang="0">
                  <a:pos x="2" y="8"/>
                </a:cxn>
                <a:cxn ang="0">
                  <a:pos x="15" y="27"/>
                </a:cxn>
              </a:cxnLst>
              <a:rect l="txL" t="txT" r="txR" b="txB"/>
              <a:pathLst>
                <a:path w="31" h="36">
                  <a:moveTo>
                    <a:pt x="15" y="27"/>
                  </a:moveTo>
                  <a:cubicBezTo>
                    <a:pt x="18" y="31"/>
                    <a:pt x="16" y="36"/>
                    <a:pt x="22" y="36"/>
                  </a:cubicBezTo>
                  <a:cubicBezTo>
                    <a:pt x="31" y="28"/>
                    <a:pt x="20" y="22"/>
                    <a:pt x="19" y="17"/>
                  </a:cubicBezTo>
                  <a:cubicBezTo>
                    <a:pt x="18" y="15"/>
                    <a:pt x="20" y="6"/>
                    <a:pt x="19" y="5"/>
                  </a:cubicBezTo>
                  <a:cubicBezTo>
                    <a:pt x="13" y="0"/>
                    <a:pt x="2" y="4"/>
                    <a:pt x="2" y="8"/>
                  </a:cubicBezTo>
                  <a:cubicBezTo>
                    <a:pt x="0" y="17"/>
                    <a:pt x="10" y="19"/>
                    <a:pt x="15" y="2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7" name="Freeform 462"/>
            <p:cNvSpPr/>
            <p:nvPr/>
          </p:nvSpPr>
          <p:spPr>
            <a:xfrm>
              <a:off x="3800" y="110"/>
              <a:ext cx="19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12" y="13"/>
                </a:cxn>
                <a:cxn ang="0">
                  <a:pos x="12" y="10"/>
                </a:cxn>
                <a:cxn ang="0">
                  <a:pos x="16" y="4"/>
                </a:cxn>
                <a:cxn ang="0">
                  <a:pos x="12" y="13"/>
                </a:cxn>
              </a:cxnLst>
              <a:rect l="txL" t="txT" r="txR" b="txB"/>
              <a:pathLst>
                <a:path w="18" h="14">
                  <a:moveTo>
                    <a:pt x="12" y="13"/>
                  </a:moveTo>
                  <a:cubicBezTo>
                    <a:pt x="12" y="10"/>
                    <a:pt x="12" y="10"/>
                    <a:pt x="12" y="10"/>
                  </a:cubicBezTo>
                  <a:cubicBezTo>
                    <a:pt x="13" y="10"/>
                    <a:pt x="18" y="7"/>
                    <a:pt x="16" y="4"/>
                  </a:cubicBezTo>
                  <a:cubicBezTo>
                    <a:pt x="12" y="0"/>
                    <a:pt x="0" y="14"/>
                    <a:pt x="12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8" name="Freeform 463"/>
            <p:cNvSpPr/>
            <p:nvPr/>
          </p:nvSpPr>
          <p:spPr>
            <a:xfrm>
              <a:off x="3786" y="110"/>
              <a:ext cx="19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12" y="13"/>
                </a:cxn>
                <a:cxn ang="0">
                  <a:pos x="12" y="10"/>
                </a:cxn>
                <a:cxn ang="0">
                  <a:pos x="15" y="4"/>
                </a:cxn>
                <a:cxn ang="0">
                  <a:pos x="12" y="13"/>
                </a:cxn>
              </a:cxnLst>
              <a:rect l="txL" t="txT" r="txR" b="txB"/>
              <a:pathLst>
                <a:path w="18" h="14">
                  <a:moveTo>
                    <a:pt x="12" y="13"/>
                  </a:move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8" y="7"/>
                    <a:pt x="15" y="4"/>
                  </a:cubicBezTo>
                  <a:cubicBezTo>
                    <a:pt x="12" y="0"/>
                    <a:pt x="0" y="14"/>
                    <a:pt x="12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99" name="Freeform 464"/>
            <p:cNvSpPr/>
            <p:nvPr/>
          </p:nvSpPr>
          <p:spPr>
            <a:xfrm>
              <a:off x="267" y="104"/>
              <a:ext cx="20" cy="29"/>
            </a:xfrm>
            <a:custGeom>
              <a:avLst/>
              <a:gdLst>
                <a:gd name="txL" fmla="*/ 0 w 18"/>
                <a:gd name="txT" fmla="*/ 0 h 27"/>
                <a:gd name="txR" fmla="*/ 18 w 18"/>
                <a:gd name="txB" fmla="*/ 27 h 27"/>
              </a:gdLst>
              <a:ahLst/>
              <a:cxnLst>
                <a:cxn ang="0">
                  <a:pos x="13" y="16"/>
                </a:cxn>
                <a:cxn ang="0">
                  <a:pos x="13" y="7"/>
                </a:cxn>
                <a:cxn ang="0">
                  <a:pos x="13" y="16"/>
                </a:cxn>
              </a:cxnLst>
              <a:rect l="txL" t="txT" r="txR" b="txB"/>
              <a:pathLst>
                <a:path w="18" h="27">
                  <a:moveTo>
                    <a:pt x="13" y="16"/>
                  </a:moveTo>
                  <a:cubicBezTo>
                    <a:pt x="14" y="16"/>
                    <a:pt x="18" y="9"/>
                    <a:pt x="13" y="7"/>
                  </a:cubicBezTo>
                  <a:cubicBezTo>
                    <a:pt x="0" y="0"/>
                    <a:pt x="2" y="27"/>
                    <a:pt x="13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0" name="Freeform 465"/>
            <p:cNvSpPr/>
            <p:nvPr/>
          </p:nvSpPr>
          <p:spPr>
            <a:xfrm>
              <a:off x="66" y="104"/>
              <a:ext cx="12" cy="20"/>
            </a:xfrm>
            <a:custGeom>
              <a:avLst/>
              <a:gdLst>
                <a:gd name="txL" fmla="*/ 0 w 11"/>
                <a:gd name="txT" fmla="*/ 0 h 19"/>
                <a:gd name="txR" fmla="*/ 11 w 11"/>
                <a:gd name="txB" fmla="*/ 19 h 19"/>
              </a:gdLst>
              <a:ahLst/>
              <a:cxnLst>
                <a:cxn ang="0">
                  <a:pos x="7" y="19"/>
                </a:cxn>
                <a:cxn ang="0">
                  <a:pos x="0" y="3"/>
                </a:cxn>
                <a:cxn ang="0">
                  <a:pos x="7" y="19"/>
                </a:cxn>
              </a:cxnLst>
              <a:rect l="txL" t="txT" r="txR" b="txB"/>
              <a:pathLst>
                <a:path w="11" h="19">
                  <a:moveTo>
                    <a:pt x="7" y="19"/>
                  </a:moveTo>
                  <a:cubicBezTo>
                    <a:pt x="5" y="13"/>
                    <a:pt x="11" y="0"/>
                    <a:pt x="0" y="3"/>
                  </a:cubicBezTo>
                  <a:cubicBezTo>
                    <a:pt x="2" y="9"/>
                    <a:pt x="2" y="17"/>
                    <a:pt x="7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1" name="Freeform 466"/>
            <p:cNvSpPr/>
            <p:nvPr/>
          </p:nvSpPr>
          <p:spPr>
            <a:xfrm>
              <a:off x="4078" y="94"/>
              <a:ext cx="24" cy="21"/>
            </a:xfrm>
            <a:custGeom>
              <a:avLst/>
              <a:gdLst>
                <a:gd name="txL" fmla="*/ 0 w 22"/>
                <a:gd name="txT" fmla="*/ 0 h 19"/>
                <a:gd name="txR" fmla="*/ 22 w 22"/>
                <a:gd name="txB" fmla="*/ 19 h 19"/>
              </a:gdLst>
              <a:ahLst/>
              <a:cxnLst>
                <a:cxn ang="0">
                  <a:pos x="14" y="12"/>
                </a:cxn>
                <a:cxn ang="0">
                  <a:pos x="4" y="3"/>
                </a:cxn>
                <a:cxn ang="0">
                  <a:pos x="14" y="12"/>
                </a:cxn>
              </a:cxnLst>
              <a:rect l="txL" t="txT" r="txR" b="txB"/>
              <a:pathLst>
                <a:path w="22" h="19">
                  <a:moveTo>
                    <a:pt x="14" y="12"/>
                  </a:moveTo>
                  <a:cubicBezTo>
                    <a:pt x="22" y="5"/>
                    <a:pt x="8" y="0"/>
                    <a:pt x="4" y="3"/>
                  </a:cubicBezTo>
                  <a:cubicBezTo>
                    <a:pt x="0" y="7"/>
                    <a:pt x="7" y="19"/>
                    <a:pt x="14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2" name="Freeform 467"/>
            <p:cNvSpPr/>
            <p:nvPr/>
          </p:nvSpPr>
          <p:spPr>
            <a:xfrm>
              <a:off x="545" y="83"/>
              <a:ext cx="25" cy="34"/>
            </a:xfrm>
            <a:custGeom>
              <a:avLst/>
              <a:gdLst>
                <a:gd name="txL" fmla="*/ 0 w 23"/>
                <a:gd name="txT" fmla="*/ 0 h 31"/>
                <a:gd name="txR" fmla="*/ 23 w 23"/>
                <a:gd name="txB" fmla="*/ 31 h 31"/>
              </a:gdLst>
              <a:ahLst/>
              <a:cxnLst>
                <a:cxn ang="0">
                  <a:pos x="6" y="6"/>
                </a:cxn>
                <a:cxn ang="0">
                  <a:pos x="20" y="19"/>
                </a:cxn>
                <a:cxn ang="0">
                  <a:pos x="6" y="6"/>
                </a:cxn>
              </a:cxnLst>
              <a:rect l="txL" t="txT" r="txR" b="txB"/>
              <a:pathLst>
                <a:path w="23" h="31">
                  <a:moveTo>
                    <a:pt x="6" y="6"/>
                  </a:moveTo>
                  <a:cubicBezTo>
                    <a:pt x="0" y="13"/>
                    <a:pt x="15" y="31"/>
                    <a:pt x="20" y="19"/>
                  </a:cubicBezTo>
                  <a:cubicBezTo>
                    <a:pt x="23" y="12"/>
                    <a:pt x="13" y="0"/>
                    <a:pt x="6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3" name="Freeform 468"/>
            <p:cNvSpPr/>
            <p:nvPr/>
          </p:nvSpPr>
          <p:spPr>
            <a:xfrm>
              <a:off x="112" y="86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4" name="Freeform 469"/>
            <p:cNvSpPr/>
            <p:nvPr/>
          </p:nvSpPr>
          <p:spPr>
            <a:xfrm>
              <a:off x="3" y="10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5" name="Freeform 470"/>
            <p:cNvSpPr/>
            <p:nvPr/>
          </p:nvSpPr>
          <p:spPr>
            <a:xfrm>
              <a:off x="642" y="83"/>
              <a:ext cx="49" cy="23"/>
            </a:xfrm>
            <a:custGeom>
              <a:avLst/>
              <a:gdLst>
                <a:gd name="txL" fmla="*/ 0 w 45"/>
                <a:gd name="txT" fmla="*/ 0 h 21"/>
                <a:gd name="txR" fmla="*/ 45 w 45"/>
                <a:gd name="txB" fmla="*/ 21 h 21"/>
              </a:gdLst>
              <a:ahLst/>
              <a:cxnLst>
                <a:cxn ang="0">
                  <a:pos x="21" y="19"/>
                </a:cxn>
                <a:cxn ang="0">
                  <a:pos x="28" y="16"/>
                </a:cxn>
                <a:cxn ang="0">
                  <a:pos x="21" y="19"/>
                </a:cxn>
              </a:cxnLst>
              <a:rect l="txL" t="txT" r="txR" b="txB"/>
              <a:pathLst>
                <a:path w="45" h="21">
                  <a:moveTo>
                    <a:pt x="21" y="19"/>
                  </a:moveTo>
                  <a:cubicBezTo>
                    <a:pt x="24" y="21"/>
                    <a:pt x="27" y="17"/>
                    <a:pt x="28" y="16"/>
                  </a:cubicBezTo>
                  <a:cubicBezTo>
                    <a:pt x="45" y="0"/>
                    <a:pt x="0" y="10"/>
                    <a:pt x="2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6" name="Freeform 471"/>
            <p:cNvSpPr/>
            <p:nvPr/>
          </p:nvSpPr>
          <p:spPr>
            <a:xfrm>
              <a:off x="422" y="57"/>
              <a:ext cx="29" cy="58"/>
            </a:xfrm>
            <a:custGeom>
              <a:avLst/>
              <a:gdLst>
                <a:gd name="txL" fmla="*/ 0 w 27"/>
                <a:gd name="txT" fmla="*/ 0 h 53"/>
                <a:gd name="txR" fmla="*/ 27 w 27"/>
                <a:gd name="txB" fmla="*/ 53 h 53"/>
              </a:gdLst>
              <a:ahLst/>
              <a:cxnLst>
                <a:cxn ang="0">
                  <a:pos x="19" y="40"/>
                </a:cxn>
                <a:cxn ang="0">
                  <a:pos x="26" y="30"/>
                </a:cxn>
                <a:cxn ang="0">
                  <a:pos x="19" y="40"/>
                </a:cxn>
              </a:cxnLst>
              <a:rect l="txL" t="txT" r="txR" b="txB"/>
              <a:pathLst>
                <a:path w="27" h="53">
                  <a:moveTo>
                    <a:pt x="19" y="40"/>
                  </a:moveTo>
                  <a:cubicBezTo>
                    <a:pt x="21" y="38"/>
                    <a:pt x="26" y="34"/>
                    <a:pt x="26" y="30"/>
                  </a:cubicBezTo>
                  <a:cubicBezTo>
                    <a:pt x="27" y="0"/>
                    <a:pt x="0" y="53"/>
                    <a:pt x="19" y="4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7" name="Freeform 472"/>
            <p:cNvSpPr/>
            <p:nvPr/>
          </p:nvSpPr>
          <p:spPr>
            <a:xfrm>
              <a:off x="214" y="81"/>
              <a:ext cx="41" cy="27"/>
            </a:xfrm>
            <a:custGeom>
              <a:avLst/>
              <a:gdLst>
                <a:gd name="txL" fmla="*/ 0 w 38"/>
                <a:gd name="txT" fmla="*/ 0 h 25"/>
                <a:gd name="txR" fmla="*/ 38 w 38"/>
                <a:gd name="txB" fmla="*/ 25 h 25"/>
              </a:gdLst>
              <a:ahLst/>
              <a:cxnLst>
                <a:cxn ang="0">
                  <a:pos x="12" y="21"/>
                </a:cxn>
                <a:cxn ang="0">
                  <a:pos x="25" y="18"/>
                </a:cxn>
                <a:cxn ang="0">
                  <a:pos x="35" y="8"/>
                </a:cxn>
                <a:cxn ang="0">
                  <a:pos x="12" y="21"/>
                </a:cxn>
              </a:cxnLst>
              <a:rect l="txL" t="txT" r="txR" b="txB"/>
              <a:pathLst>
                <a:path w="38" h="25">
                  <a:moveTo>
                    <a:pt x="12" y="21"/>
                  </a:moveTo>
                  <a:cubicBezTo>
                    <a:pt x="15" y="25"/>
                    <a:pt x="25" y="18"/>
                    <a:pt x="25" y="18"/>
                  </a:cubicBezTo>
                  <a:cubicBezTo>
                    <a:pt x="38" y="13"/>
                    <a:pt x="37" y="14"/>
                    <a:pt x="35" y="8"/>
                  </a:cubicBezTo>
                  <a:cubicBezTo>
                    <a:pt x="32" y="0"/>
                    <a:pt x="0" y="10"/>
                    <a:pt x="12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8" name="Freeform 473"/>
            <p:cNvSpPr/>
            <p:nvPr/>
          </p:nvSpPr>
          <p:spPr>
            <a:xfrm>
              <a:off x="3771" y="96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5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09" name="Freeform 474"/>
            <p:cNvSpPr/>
            <p:nvPr/>
          </p:nvSpPr>
          <p:spPr>
            <a:xfrm>
              <a:off x="3688" y="93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7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0" name="Freeform 475"/>
            <p:cNvSpPr/>
            <p:nvPr/>
          </p:nvSpPr>
          <p:spPr>
            <a:xfrm>
              <a:off x="279" y="83"/>
              <a:ext cx="22" cy="24"/>
            </a:xfrm>
            <a:custGeom>
              <a:avLst/>
              <a:gdLst>
                <a:gd name="txL" fmla="*/ 0 w 20"/>
                <a:gd name="txT" fmla="*/ 0 h 22"/>
                <a:gd name="txR" fmla="*/ 20 w 20"/>
                <a:gd name="txB" fmla="*/ 22 h 22"/>
              </a:gdLst>
              <a:ahLst/>
              <a:cxnLst>
                <a:cxn ang="0">
                  <a:pos x="9" y="13"/>
                </a:cxn>
                <a:cxn ang="0">
                  <a:pos x="6" y="0"/>
                </a:cxn>
                <a:cxn ang="0">
                  <a:pos x="9" y="13"/>
                </a:cxn>
              </a:cxnLst>
              <a:rect l="txL" t="txT" r="txR" b="txB"/>
              <a:pathLst>
                <a:path w="20" h="22">
                  <a:moveTo>
                    <a:pt x="9" y="13"/>
                  </a:moveTo>
                  <a:cubicBezTo>
                    <a:pt x="20" y="3"/>
                    <a:pt x="6" y="0"/>
                    <a:pt x="6" y="0"/>
                  </a:cubicBezTo>
                  <a:cubicBezTo>
                    <a:pt x="1" y="1"/>
                    <a:pt x="0" y="22"/>
                    <a:pt x="9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1" name="Freeform 476"/>
            <p:cNvSpPr/>
            <p:nvPr/>
          </p:nvSpPr>
          <p:spPr>
            <a:xfrm>
              <a:off x="174" y="86"/>
              <a:ext cx="13" cy="15"/>
            </a:xfrm>
            <a:custGeom>
              <a:avLst/>
              <a:gdLst>
                <a:gd name="txL" fmla="*/ 0 w 12"/>
                <a:gd name="txT" fmla="*/ 0 h 13"/>
                <a:gd name="txR" fmla="*/ 12 w 12"/>
                <a:gd name="txB" fmla="*/ 13 h 13"/>
              </a:gdLst>
              <a:ahLst/>
              <a:cxnLst>
                <a:cxn ang="0">
                  <a:pos x="12" y="13"/>
                </a:cxn>
                <a:cxn ang="0">
                  <a:pos x="5" y="0"/>
                </a:cxn>
                <a:cxn ang="0">
                  <a:pos x="12" y="13"/>
                </a:cxn>
              </a:cxnLst>
              <a:rect l="txL" t="txT" r="txR" b="txB"/>
              <a:pathLst>
                <a:path w="12" h="13">
                  <a:moveTo>
                    <a:pt x="12" y="13"/>
                  </a:moveTo>
                  <a:cubicBezTo>
                    <a:pt x="12" y="6"/>
                    <a:pt x="11" y="1"/>
                    <a:pt x="5" y="0"/>
                  </a:cubicBezTo>
                  <a:cubicBezTo>
                    <a:pt x="0" y="4"/>
                    <a:pt x="2" y="13"/>
                    <a:pt x="12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2" name="Line 477"/>
            <p:cNvSpPr/>
            <p:nvPr/>
          </p:nvSpPr>
          <p:spPr>
            <a:xfrm>
              <a:off x="3751" y="9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3" name="Line 478"/>
            <p:cNvSpPr/>
            <p:nvPr/>
          </p:nvSpPr>
          <p:spPr>
            <a:xfrm>
              <a:off x="3751" y="9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4" name="Freeform 479"/>
            <p:cNvSpPr/>
            <p:nvPr/>
          </p:nvSpPr>
          <p:spPr>
            <a:xfrm>
              <a:off x="483" y="76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3" y="20"/>
                </a:cxn>
                <a:cxn ang="0">
                  <a:pos x="13" y="17"/>
                </a:cxn>
                <a:cxn ang="0">
                  <a:pos x="13" y="20"/>
                </a:cxn>
              </a:cxnLst>
              <a:rect l="txL" t="txT" r="txR" b="txB"/>
              <a:pathLst>
                <a:path w="13" h="31">
                  <a:moveTo>
                    <a:pt x="13" y="20"/>
                  </a:moveTo>
                  <a:cubicBezTo>
                    <a:pt x="13" y="20"/>
                    <a:pt x="13" y="17"/>
                    <a:pt x="13" y="17"/>
                  </a:cubicBezTo>
                  <a:cubicBezTo>
                    <a:pt x="13" y="0"/>
                    <a:pt x="0" y="31"/>
                    <a:pt x="13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5" name="Freeform 480"/>
            <p:cNvSpPr/>
            <p:nvPr/>
          </p:nvSpPr>
          <p:spPr>
            <a:xfrm>
              <a:off x="403" y="77"/>
              <a:ext cx="22" cy="20"/>
            </a:xfrm>
            <a:custGeom>
              <a:avLst/>
              <a:gdLst>
                <a:gd name="txL" fmla="*/ 0 w 20"/>
                <a:gd name="txT" fmla="*/ 0 h 19"/>
                <a:gd name="txR" fmla="*/ 20 w 20"/>
                <a:gd name="txB" fmla="*/ 19 h 19"/>
              </a:gdLst>
              <a:ahLst/>
              <a:cxnLst>
                <a:cxn ang="0">
                  <a:pos x="19" y="19"/>
                </a:cxn>
                <a:cxn ang="0">
                  <a:pos x="6" y="0"/>
                </a:cxn>
                <a:cxn ang="0">
                  <a:pos x="19" y="19"/>
                </a:cxn>
              </a:cxnLst>
              <a:rect l="txL" t="txT" r="txR" b="txB"/>
              <a:pathLst>
                <a:path w="20" h="19">
                  <a:moveTo>
                    <a:pt x="19" y="19"/>
                  </a:moveTo>
                  <a:cubicBezTo>
                    <a:pt x="20" y="7"/>
                    <a:pt x="16" y="0"/>
                    <a:pt x="6" y="0"/>
                  </a:cubicBezTo>
                  <a:cubicBezTo>
                    <a:pt x="0" y="6"/>
                    <a:pt x="11" y="16"/>
                    <a:pt x="19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6" name="Freeform 481"/>
            <p:cNvSpPr/>
            <p:nvPr/>
          </p:nvSpPr>
          <p:spPr>
            <a:xfrm>
              <a:off x="4096" y="90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0"/>
                </a:cxn>
                <a:cxn ang="0">
                  <a:pos x="2" y="4"/>
                </a:cxn>
                <a:cxn ang="0">
                  <a:pos x="5" y="0"/>
                </a:cxn>
              </a:cxnLst>
              <a:rect l="txL" t="txT" r="txR" b="txB"/>
              <a:pathLst>
                <a:path w="7" h="5">
                  <a:moveTo>
                    <a:pt x="5" y="0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7" name="Freeform 482"/>
            <p:cNvSpPr/>
            <p:nvPr/>
          </p:nvSpPr>
          <p:spPr>
            <a:xfrm>
              <a:off x="4051" y="71"/>
              <a:ext cx="19" cy="27"/>
            </a:xfrm>
            <a:custGeom>
              <a:avLst/>
              <a:gdLst>
                <a:gd name="txL" fmla="*/ 0 w 17"/>
                <a:gd name="txT" fmla="*/ 0 h 25"/>
                <a:gd name="txR" fmla="*/ 17 w 17"/>
                <a:gd name="txB" fmla="*/ 25 h 25"/>
              </a:gdLst>
              <a:ahLst/>
              <a:cxnLst>
                <a:cxn ang="0">
                  <a:pos x="16" y="14"/>
                </a:cxn>
                <a:cxn ang="0">
                  <a:pos x="6" y="5"/>
                </a:cxn>
                <a:cxn ang="0">
                  <a:pos x="16" y="14"/>
                </a:cxn>
              </a:cxnLst>
              <a:rect l="txL" t="txT" r="txR" b="txB"/>
              <a:pathLst>
                <a:path w="17" h="25">
                  <a:moveTo>
                    <a:pt x="16" y="14"/>
                  </a:moveTo>
                  <a:cubicBezTo>
                    <a:pt x="17" y="10"/>
                    <a:pt x="10" y="0"/>
                    <a:pt x="6" y="5"/>
                  </a:cubicBezTo>
                  <a:cubicBezTo>
                    <a:pt x="0" y="10"/>
                    <a:pt x="12" y="25"/>
                    <a:pt x="16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8" name="Freeform 483"/>
            <p:cNvSpPr/>
            <p:nvPr/>
          </p:nvSpPr>
          <p:spPr>
            <a:xfrm>
              <a:off x="1838" y="85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6" h="5">
                  <a:moveTo>
                    <a:pt x="1" y="4"/>
                  </a:moveTo>
                  <a:cubicBezTo>
                    <a:pt x="2" y="5"/>
                    <a:pt x="6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19" name="Freeform 484"/>
            <p:cNvSpPr/>
            <p:nvPr/>
          </p:nvSpPr>
          <p:spPr>
            <a:xfrm>
              <a:off x="321" y="70"/>
              <a:ext cx="20" cy="24"/>
            </a:xfrm>
            <a:custGeom>
              <a:avLst/>
              <a:gdLst>
                <a:gd name="txL" fmla="*/ 0 w 18"/>
                <a:gd name="txT" fmla="*/ 0 h 22"/>
                <a:gd name="txR" fmla="*/ 18 w 18"/>
                <a:gd name="txB" fmla="*/ 22 h 22"/>
              </a:gdLst>
              <a:ahLst/>
              <a:cxnLst>
                <a:cxn ang="0">
                  <a:pos x="4" y="6"/>
                </a:cxn>
                <a:cxn ang="0">
                  <a:pos x="14" y="15"/>
                </a:cxn>
                <a:cxn ang="0">
                  <a:pos x="4" y="6"/>
                </a:cxn>
              </a:cxnLst>
              <a:rect l="txL" t="txT" r="txR" b="txB"/>
              <a:pathLst>
                <a:path w="18" h="22">
                  <a:moveTo>
                    <a:pt x="4" y="6"/>
                  </a:moveTo>
                  <a:cubicBezTo>
                    <a:pt x="0" y="10"/>
                    <a:pt x="6" y="22"/>
                    <a:pt x="14" y="15"/>
                  </a:cubicBezTo>
                  <a:cubicBezTo>
                    <a:pt x="18" y="12"/>
                    <a:pt x="9" y="0"/>
                    <a:pt x="4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0" name="Freeform 485"/>
            <p:cNvSpPr/>
            <p:nvPr/>
          </p:nvSpPr>
          <p:spPr>
            <a:xfrm>
              <a:off x="3736" y="79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8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1" name="Freeform 486"/>
            <p:cNvSpPr/>
            <p:nvPr/>
          </p:nvSpPr>
          <p:spPr>
            <a:xfrm>
              <a:off x="3709" y="82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8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3"/>
                    <a:pt x="8" y="1"/>
                  </a:cubicBezTo>
                  <a:cubicBezTo>
                    <a:pt x="8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2" name="Freeform 487"/>
            <p:cNvSpPr/>
            <p:nvPr/>
          </p:nvSpPr>
          <p:spPr>
            <a:xfrm>
              <a:off x="582" y="67"/>
              <a:ext cx="21" cy="23"/>
            </a:xfrm>
            <a:custGeom>
              <a:avLst/>
              <a:gdLst>
                <a:gd name="txL" fmla="*/ 0 w 20"/>
                <a:gd name="txT" fmla="*/ 0 h 21"/>
                <a:gd name="txR" fmla="*/ 20 w 20"/>
                <a:gd name="txB" fmla="*/ 21 h 21"/>
              </a:gdLst>
              <a:ahLst/>
              <a:cxnLst>
                <a:cxn ang="0">
                  <a:pos x="6" y="2"/>
                </a:cxn>
                <a:cxn ang="0">
                  <a:pos x="13" y="15"/>
                </a:cxn>
                <a:cxn ang="0">
                  <a:pos x="6" y="2"/>
                </a:cxn>
              </a:cxnLst>
              <a:rect l="txL" t="txT" r="txR" b="txB"/>
              <a:pathLst>
                <a:path w="20" h="21">
                  <a:moveTo>
                    <a:pt x="6" y="2"/>
                  </a:moveTo>
                  <a:cubicBezTo>
                    <a:pt x="0" y="4"/>
                    <a:pt x="6" y="21"/>
                    <a:pt x="13" y="15"/>
                  </a:cubicBezTo>
                  <a:cubicBezTo>
                    <a:pt x="20" y="8"/>
                    <a:pt x="13" y="0"/>
                    <a:pt x="6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3" name="Freeform 488"/>
            <p:cNvSpPr/>
            <p:nvPr/>
          </p:nvSpPr>
          <p:spPr>
            <a:xfrm>
              <a:off x="548" y="79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2"/>
                    <a:pt x="0" y="0"/>
                    <a:pt x="0" y="4"/>
                  </a:cubicBezTo>
                  <a:cubicBezTo>
                    <a:pt x="0" y="6"/>
                    <a:pt x="3" y="8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4" name="Freeform 489"/>
            <p:cNvSpPr/>
            <p:nvPr/>
          </p:nvSpPr>
          <p:spPr>
            <a:xfrm>
              <a:off x="518" y="63"/>
              <a:ext cx="36" cy="23"/>
            </a:xfrm>
            <a:custGeom>
              <a:avLst/>
              <a:gdLst>
                <a:gd name="txL" fmla="*/ 0 w 33"/>
                <a:gd name="txT" fmla="*/ 0 h 22"/>
                <a:gd name="txR" fmla="*/ 33 w 33"/>
                <a:gd name="txB" fmla="*/ 22 h 22"/>
              </a:gdLst>
              <a:ahLst/>
              <a:cxnLst>
                <a:cxn ang="0">
                  <a:pos x="21" y="0"/>
                </a:cxn>
                <a:cxn ang="0">
                  <a:pos x="18" y="19"/>
                </a:cxn>
                <a:cxn ang="0">
                  <a:pos x="18" y="10"/>
                </a:cxn>
                <a:cxn ang="0">
                  <a:pos x="21" y="0"/>
                </a:cxn>
              </a:cxnLst>
              <a:rect l="txL" t="txT" r="txR" b="txB"/>
              <a:pathLst>
                <a:path w="33" h="22">
                  <a:moveTo>
                    <a:pt x="21" y="0"/>
                  </a:moveTo>
                  <a:cubicBezTo>
                    <a:pt x="0" y="1"/>
                    <a:pt x="9" y="22"/>
                    <a:pt x="18" y="19"/>
                  </a:cubicBezTo>
                  <a:cubicBezTo>
                    <a:pt x="18" y="19"/>
                    <a:pt x="17" y="10"/>
                    <a:pt x="18" y="10"/>
                  </a:cubicBezTo>
                  <a:cubicBezTo>
                    <a:pt x="19" y="6"/>
                    <a:pt x="33" y="0"/>
                    <a:pt x="2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5" name="Freeform 490"/>
            <p:cNvSpPr/>
            <p:nvPr/>
          </p:nvSpPr>
          <p:spPr>
            <a:xfrm>
              <a:off x="496" y="55"/>
              <a:ext cx="28" cy="37"/>
            </a:xfrm>
            <a:custGeom>
              <a:avLst/>
              <a:gdLst>
                <a:gd name="txL" fmla="*/ 0 w 26"/>
                <a:gd name="txT" fmla="*/ 0 h 34"/>
                <a:gd name="txR" fmla="*/ 26 w 26"/>
                <a:gd name="txB" fmla="*/ 34 h 34"/>
              </a:gdLst>
              <a:ahLst/>
              <a:cxnLst>
                <a:cxn ang="0">
                  <a:pos x="11" y="1"/>
                </a:cxn>
                <a:cxn ang="0">
                  <a:pos x="14" y="23"/>
                </a:cxn>
                <a:cxn ang="0">
                  <a:pos x="21" y="23"/>
                </a:cxn>
                <a:cxn ang="0">
                  <a:pos x="11" y="1"/>
                </a:cxn>
              </a:cxnLst>
              <a:rect l="txL" t="txT" r="txR" b="txB"/>
              <a:pathLst>
                <a:path w="26" h="34">
                  <a:moveTo>
                    <a:pt x="11" y="1"/>
                  </a:moveTo>
                  <a:cubicBezTo>
                    <a:pt x="3" y="1"/>
                    <a:pt x="0" y="34"/>
                    <a:pt x="14" y="23"/>
                  </a:cubicBezTo>
                  <a:cubicBezTo>
                    <a:pt x="15" y="22"/>
                    <a:pt x="20" y="24"/>
                    <a:pt x="21" y="23"/>
                  </a:cubicBezTo>
                  <a:cubicBezTo>
                    <a:pt x="26" y="14"/>
                    <a:pt x="19" y="0"/>
                    <a:pt x="1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6" name="Freeform 491"/>
            <p:cNvSpPr/>
            <p:nvPr/>
          </p:nvSpPr>
          <p:spPr>
            <a:xfrm>
              <a:off x="146" y="68"/>
              <a:ext cx="15" cy="22"/>
            </a:xfrm>
            <a:custGeom>
              <a:avLst/>
              <a:gdLst>
                <a:gd name="txL" fmla="*/ 0 w 14"/>
                <a:gd name="txT" fmla="*/ 0 h 20"/>
                <a:gd name="txR" fmla="*/ 14 w 14"/>
                <a:gd name="txB" fmla="*/ 20 h 20"/>
              </a:gdLst>
              <a:ahLst/>
              <a:cxnLst>
                <a:cxn ang="0">
                  <a:pos x="14" y="11"/>
                </a:cxn>
                <a:cxn ang="0">
                  <a:pos x="4" y="5"/>
                </a:cxn>
                <a:cxn ang="0">
                  <a:pos x="14" y="11"/>
                </a:cxn>
              </a:cxnLst>
              <a:rect l="txL" t="txT" r="txR" b="txB"/>
              <a:pathLst>
                <a:path w="14" h="20">
                  <a:moveTo>
                    <a:pt x="14" y="11"/>
                  </a:moveTo>
                  <a:cubicBezTo>
                    <a:pt x="14" y="8"/>
                    <a:pt x="9" y="0"/>
                    <a:pt x="4" y="5"/>
                  </a:cubicBezTo>
                  <a:cubicBezTo>
                    <a:pt x="0" y="8"/>
                    <a:pt x="12" y="20"/>
                    <a:pt x="14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7" name="Freeform 492"/>
            <p:cNvSpPr/>
            <p:nvPr/>
          </p:nvSpPr>
          <p:spPr>
            <a:xfrm>
              <a:off x="816" y="76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8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8" y="1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8" name="Freeform 493"/>
            <p:cNvSpPr/>
            <p:nvPr/>
          </p:nvSpPr>
          <p:spPr>
            <a:xfrm>
              <a:off x="568" y="7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29" name="Freeform 494"/>
            <p:cNvSpPr/>
            <p:nvPr/>
          </p:nvSpPr>
          <p:spPr>
            <a:xfrm>
              <a:off x="111" y="72"/>
              <a:ext cx="6" cy="9"/>
            </a:xfrm>
            <a:custGeom>
              <a:avLst/>
              <a:gdLst>
                <a:gd name="txL" fmla="*/ 0 w 6"/>
                <a:gd name="txT" fmla="*/ 0 h 8"/>
                <a:gd name="txR" fmla="*/ 6 w 6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6" y="4"/>
                </a:cxn>
                <a:cxn ang="0">
                  <a:pos x="0" y="4"/>
                </a:cxn>
              </a:cxnLst>
              <a:rect l="txL" t="txT" r="txR" b="txB"/>
              <a:pathLst>
                <a:path w="6" h="8">
                  <a:moveTo>
                    <a:pt x="0" y="4"/>
                  </a:moveTo>
                  <a:cubicBezTo>
                    <a:pt x="3" y="3"/>
                    <a:pt x="5" y="8"/>
                    <a:pt x="6" y="4"/>
                  </a:cubicBezTo>
                  <a:cubicBezTo>
                    <a:pt x="6" y="1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0" name="Freeform 495"/>
            <p:cNvSpPr/>
            <p:nvPr/>
          </p:nvSpPr>
          <p:spPr>
            <a:xfrm>
              <a:off x="285" y="56"/>
              <a:ext cx="48" cy="22"/>
            </a:xfrm>
            <a:custGeom>
              <a:avLst/>
              <a:gdLst>
                <a:gd name="txL" fmla="*/ 0 w 45"/>
                <a:gd name="txT" fmla="*/ 0 h 20"/>
                <a:gd name="txR" fmla="*/ 45 w 45"/>
                <a:gd name="txB" fmla="*/ 20 h 20"/>
              </a:gdLst>
              <a:ahLst/>
              <a:cxnLst>
                <a:cxn ang="0">
                  <a:pos x="21" y="19"/>
                </a:cxn>
                <a:cxn ang="0">
                  <a:pos x="28" y="16"/>
                </a:cxn>
                <a:cxn ang="0">
                  <a:pos x="21" y="19"/>
                </a:cxn>
              </a:cxnLst>
              <a:rect l="txL" t="txT" r="txR" b="txB"/>
              <a:pathLst>
                <a:path w="45" h="20">
                  <a:moveTo>
                    <a:pt x="21" y="19"/>
                  </a:moveTo>
                  <a:cubicBezTo>
                    <a:pt x="24" y="20"/>
                    <a:pt x="27" y="17"/>
                    <a:pt x="28" y="16"/>
                  </a:cubicBezTo>
                  <a:cubicBezTo>
                    <a:pt x="45" y="0"/>
                    <a:pt x="0" y="10"/>
                    <a:pt x="2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1" name="Freeform 496"/>
            <p:cNvSpPr/>
            <p:nvPr/>
          </p:nvSpPr>
          <p:spPr>
            <a:xfrm>
              <a:off x="713" y="5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6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2" name="Freeform 497"/>
            <p:cNvSpPr/>
            <p:nvPr/>
          </p:nvSpPr>
          <p:spPr>
            <a:xfrm>
              <a:off x="412" y="40"/>
              <a:ext cx="24" cy="48"/>
            </a:xfrm>
            <a:custGeom>
              <a:avLst/>
              <a:gdLst>
                <a:gd name="txL" fmla="*/ 0 w 22"/>
                <a:gd name="txT" fmla="*/ 0 h 44"/>
                <a:gd name="txR" fmla="*/ 22 w 22"/>
                <a:gd name="txB" fmla="*/ 44 h 44"/>
              </a:gdLst>
              <a:ahLst/>
              <a:cxnLst>
                <a:cxn ang="0">
                  <a:pos x="18" y="27"/>
                </a:cxn>
                <a:cxn ang="0">
                  <a:pos x="18" y="8"/>
                </a:cxn>
                <a:cxn ang="0">
                  <a:pos x="18" y="27"/>
                </a:cxn>
              </a:cxnLst>
              <a:rect l="txL" t="txT" r="txR" b="txB"/>
              <a:pathLst>
                <a:path w="22" h="44">
                  <a:moveTo>
                    <a:pt x="18" y="27"/>
                  </a:moveTo>
                  <a:cubicBezTo>
                    <a:pt x="21" y="24"/>
                    <a:pt x="22" y="10"/>
                    <a:pt x="18" y="8"/>
                  </a:cubicBezTo>
                  <a:cubicBezTo>
                    <a:pt x="0" y="0"/>
                    <a:pt x="2" y="44"/>
                    <a:pt x="18" y="2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3" name="Freeform 498"/>
            <p:cNvSpPr/>
            <p:nvPr/>
          </p:nvSpPr>
          <p:spPr>
            <a:xfrm>
              <a:off x="842" y="59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1" y="3"/>
                </a:cxn>
                <a:cxn ang="0">
                  <a:pos x="5" y="6"/>
                </a:cxn>
                <a:cxn ang="0">
                  <a:pos x="1" y="3"/>
                </a:cxn>
              </a:cxnLst>
              <a:rect l="txL" t="txT" r="txR" b="txB"/>
              <a:pathLst>
                <a:path w="7" h="9">
                  <a:moveTo>
                    <a:pt x="1" y="3"/>
                  </a:moveTo>
                  <a:cubicBezTo>
                    <a:pt x="0" y="5"/>
                    <a:pt x="1" y="9"/>
                    <a:pt x="5" y="6"/>
                  </a:cubicBezTo>
                  <a:cubicBezTo>
                    <a:pt x="7" y="4"/>
                    <a:pt x="5" y="0"/>
                    <a:pt x="1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4" name="Line 499"/>
            <p:cNvSpPr/>
            <p:nvPr/>
          </p:nvSpPr>
          <p:spPr>
            <a:xfrm>
              <a:off x="453" y="6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5" name="Line 500"/>
            <p:cNvSpPr/>
            <p:nvPr/>
          </p:nvSpPr>
          <p:spPr>
            <a:xfrm>
              <a:off x="453" y="6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6" name="Freeform 501"/>
            <p:cNvSpPr/>
            <p:nvPr/>
          </p:nvSpPr>
          <p:spPr>
            <a:xfrm>
              <a:off x="4055" y="35"/>
              <a:ext cx="31" cy="35"/>
            </a:xfrm>
            <a:custGeom>
              <a:avLst/>
              <a:gdLst>
                <a:gd name="txL" fmla="*/ 0 w 29"/>
                <a:gd name="txT" fmla="*/ 0 h 33"/>
                <a:gd name="txR" fmla="*/ 29 w 29"/>
                <a:gd name="txB" fmla="*/ 33 h 33"/>
              </a:gdLst>
              <a:ahLst/>
              <a:cxnLst>
                <a:cxn ang="0">
                  <a:pos x="23" y="29"/>
                </a:cxn>
                <a:cxn ang="0">
                  <a:pos x="16" y="13"/>
                </a:cxn>
                <a:cxn ang="0">
                  <a:pos x="6" y="4"/>
                </a:cxn>
                <a:cxn ang="0">
                  <a:pos x="13" y="20"/>
                </a:cxn>
                <a:cxn ang="0">
                  <a:pos x="23" y="29"/>
                </a:cxn>
              </a:cxnLst>
              <a:rect l="txL" t="txT" r="txR" b="txB"/>
              <a:pathLst>
                <a:path w="29" h="33">
                  <a:moveTo>
                    <a:pt x="23" y="29"/>
                  </a:moveTo>
                  <a:cubicBezTo>
                    <a:pt x="29" y="25"/>
                    <a:pt x="19" y="18"/>
                    <a:pt x="16" y="13"/>
                  </a:cubicBezTo>
                  <a:cubicBezTo>
                    <a:pt x="13" y="9"/>
                    <a:pt x="15" y="0"/>
                    <a:pt x="6" y="4"/>
                  </a:cubicBezTo>
                  <a:cubicBezTo>
                    <a:pt x="0" y="7"/>
                    <a:pt x="9" y="15"/>
                    <a:pt x="13" y="20"/>
                  </a:cubicBezTo>
                  <a:cubicBezTo>
                    <a:pt x="16" y="24"/>
                    <a:pt x="14" y="33"/>
                    <a:pt x="23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7" name="Freeform 502"/>
            <p:cNvSpPr/>
            <p:nvPr/>
          </p:nvSpPr>
          <p:spPr>
            <a:xfrm>
              <a:off x="598" y="46"/>
              <a:ext cx="22" cy="22"/>
            </a:xfrm>
            <a:custGeom>
              <a:avLst/>
              <a:gdLst>
                <a:gd name="txL" fmla="*/ 0 w 21"/>
                <a:gd name="txT" fmla="*/ 0 h 20"/>
                <a:gd name="txR" fmla="*/ 21 w 21"/>
                <a:gd name="txB" fmla="*/ 20 h 20"/>
              </a:gdLst>
              <a:ahLst/>
              <a:cxnLst>
                <a:cxn ang="0">
                  <a:pos x="1" y="12"/>
                </a:cxn>
                <a:cxn ang="0">
                  <a:pos x="15" y="15"/>
                </a:cxn>
                <a:cxn ang="0">
                  <a:pos x="1" y="12"/>
                </a:cxn>
              </a:cxnLst>
              <a:rect l="txL" t="txT" r="txR" b="txB"/>
              <a:pathLst>
                <a:path w="21" h="20">
                  <a:moveTo>
                    <a:pt x="1" y="12"/>
                  </a:moveTo>
                  <a:cubicBezTo>
                    <a:pt x="2" y="20"/>
                    <a:pt x="13" y="19"/>
                    <a:pt x="15" y="15"/>
                  </a:cubicBezTo>
                  <a:cubicBezTo>
                    <a:pt x="21" y="0"/>
                    <a:pt x="0" y="1"/>
                    <a:pt x="1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8" name="Freeform 503"/>
            <p:cNvSpPr/>
            <p:nvPr/>
          </p:nvSpPr>
          <p:spPr>
            <a:xfrm>
              <a:off x="484" y="6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1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3"/>
                    <a:pt x="5" y="1"/>
                  </a:cubicBezTo>
                  <a:cubicBezTo>
                    <a:pt x="4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39" name="Freeform 504"/>
            <p:cNvSpPr/>
            <p:nvPr/>
          </p:nvSpPr>
          <p:spPr>
            <a:xfrm>
              <a:off x="77" y="58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8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0" name="Freeform 505"/>
            <p:cNvSpPr/>
            <p:nvPr/>
          </p:nvSpPr>
          <p:spPr>
            <a:xfrm>
              <a:off x="3786" y="58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1" name="Freeform 506"/>
            <p:cNvSpPr/>
            <p:nvPr/>
          </p:nvSpPr>
          <p:spPr>
            <a:xfrm>
              <a:off x="3718" y="55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7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2" name="Freeform 507"/>
            <p:cNvSpPr/>
            <p:nvPr/>
          </p:nvSpPr>
          <p:spPr>
            <a:xfrm>
              <a:off x="566" y="45"/>
              <a:ext cx="21" cy="18"/>
            </a:xfrm>
            <a:custGeom>
              <a:avLst/>
              <a:gdLst>
                <a:gd name="txL" fmla="*/ 0 w 19"/>
                <a:gd name="txT" fmla="*/ 0 h 16"/>
                <a:gd name="txR" fmla="*/ 19 w 19"/>
                <a:gd name="txB" fmla="*/ 16 h 16"/>
              </a:gdLst>
              <a:ahLst/>
              <a:cxnLst>
                <a:cxn ang="0">
                  <a:pos x="10" y="10"/>
                </a:cxn>
                <a:cxn ang="0">
                  <a:pos x="0" y="10"/>
                </a:cxn>
                <a:cxn ang="0">
                  <a:pos x="13" y="16"/>
                </a:cxn>
                <a:cxn ang="0">
                  <a:pos x="17" y="13"/>
                </a:cxn>
                <a:cxn ang="0">
                  <a:pos x="10" y="10"/>
                </a:cxn>
              </a:cxnLst>
              <a:rect l="txL" t="txT" r="txR" b="txB"/>
              <a:pathLst>
                <a:path w="19" h="16">
                  <a:moveTo>
                    <a:pt x="10" y="10"/>
                  </a:moveTo>
                  <a:cubicBezTo>
                    <a:pt x="4" y="6"/>
                    <a:pt x="1" y="0"/>
                    <a:pt x="0" y="10"/>
                  </a:cubicBezTo>
                  <a:cubicBezTo>
                    <a:pt x="9" y="7"/>
                    <a:pt x="7" y="16"/>
                    <a:pt x="13" y="16"/>
                  </a:cubicBezTo>
                  <a:cubicBezTo>
                    <a:pt x="13" y="14"/>
                    <a:pt x="14" y="12"/>
                    <a:pt x="17" y="13"/>
                  </a:cubicBezTo>
                  <a:cubicBezTo>
                    <a:pt x="19" y="4"/>
                    <a:pt x="11" y="10"/>
                    <a:pt x="10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3" name="Freeform 508"/>
            <p:cNvSpPr/>
            <p:nvPr/>
          </p:nvSpPr>
          <p:spPr>
            <a:xfrm>
              <a:off x="162" y="42"/>
              <a:ext cx="35" cy="36"/>
            </a:xfrm>
            <a:custGeom>
              <a:avLst/>
              <a:gdLst>
                <a:gd name="txL" fmla="*/ 0 w 32"/>
                <a:gd name="txT" fmla="*/ 0 h 33"/>
                <a:gd name="txR" fmla="*/ 32 w 32"/>
                <a:gd name="txB" fmla="*/ 33 h 33"/>
              </a:gdLst>
              <a:ahLst/>
              <a:cxnLst>
                <a:cxn ang="0">
                  <a:pos x="16" y="0"/>
                </a:cxn>
                <a:cxn ang="0">
                  <a:pos x="26" y="16"/>
                </a:cxn>
                <a:cxn ang="0">
                  <a:pos x="16" y="0"/>
                </a:cxn>
              </a:cxnLst>
              <a:rect l="txL" t="txT" r="txR" b="txB"/>
              <a:pathLst>
                <a:path w="32" h="33">
                  <a:moveTo>
                    <a:pt x="16" y="0"/>
                  </a:moveTo>
                  <a:cubicBezTo>
                    <a:pt x="0" y="1"/>
                    <a:pt x="15" y="33"/>
                    <a:pt x="26" y="16"/>
                  </a:cubicBezTo>
                  <a:cubicBezTo>
                    <a:pt x="32" y="6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4" name="Freeform 509"/>
            <p:cNvSpPr/>
            <p:nvPr/>
          </p:nvSpPr>
          <p:spPr>
            <a:xfrm>
              <a:off x="4036" y="39"/>
              <a:ext cx="23" cy="20"/>
            </a:xfrm>
            <a:custGeom>
              <a:avLst/>
              <a:gdLst>
                <a:gd name="txL" fmla="*/ 0 w 21"/>
                <a:gd name="txT" fmla="*/ 0 h 19"/>
                <a:gd name="txR" fmla="*/ 21 w 21"/>
                <a:gd name="txB" fmla="*/ 19 h 19"/>
              </a:gdLst>
              <a:ahLst/>
              <a:cxnLst>
                <a:cxn ang="0">
                  <a:pos x="6" y="6"/>
                </a:cxn>
                <a:cxn ang="0">
                  <a:pos x="13" y="16"/>
                </a:cxn>
                <a:cxn ang="0">
                  <a:pos x="6" y="6"/>
                </a:cxn>
              </a:cxnLst>
              <a:rect l="txL" t="txT" r="txR" b="txB"/>
              <a:pathLst>
                <a:path w="21" h="19">
                  <a:moveTo>
                    <a:pt x="6" y="6"/>
                  </a:moveTo>
                  <a:cubicBezTo>
                    <a:pt x="0" y="12"/>
                    <a:pt x="9" y="19"/>
                    <a:pt x="13" y="16"/>
                  </a:cubicBezTo>
                  <a:cubicBezTo>
                    <a:pt x="21" y="7"/>
                    <a:pt x="12" y="0"/>
                    <a:pt x="6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5" name="Freeform 510"/>
            <p:cNvSpPr/>
            <p:nvPr/>
          </p:nvSpPr>
          <p:spPr>
            <a:xfrm>
              <a:off x="868" y="45"/>
              <a:ext cx="20" cy="18"/>
            </a:xfrm>
            <a:custGeom>
              <a:avLst/>
              <a:gdLst>
                <a:gd name="txL" fmla="*/ 0 w 19"/>
                <a:gd name="txT" fmla="*/ 0 h 16"/>
                <a:gd name="txR" fmla="*/ 19 w 19"/>
                <a:gd name="txB" fmla="*/ 16 h 16"/>
              </a:gdLst>
              <a:ahLst/>
              <a:cxnLst>
                <a:cxn ang="0">
                  <a:pos x="11" y="0"/>
                </a:cxn>
                <a:cxn ang="0">
                  <a:pos x="4" y="13"/>
                </a:cxn>
                <a:cxn ang="0">
                  <a:pos x="11" y="0"/>
                </a:cxn>
              </a:cxnLst>
              <a:rect l="txL" t="txT" r="txR" b="txB"/>
              <a:pathLst>
                <a:path w="19" h="16">
                  <a:moveTo>
                    <a:pt x="11" y="0"/>
                  </a:moveTo>
                  <a:cubicBezTo>
                    <a:pt x="15" y="10"/>
                    <a:pt x="0" y="3"/>
                    <a:pt x="4" y="13"/>
                  </a:cubicBezTo>
                  <a:cubicBezTo>
                    <a:pt x="13" y="16"/>
                    <a:pt x="19" y="2"/>
                    <a:pt x="1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6" name="Freeform 511"/>
            <p:cNvSpPr/>
            <p:nvPr/>
          </p:nvSpPr>
          <p:spPr>
            <a:xfrm>
              <a:off x="768" y="55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7" name="Freeform 512"/>
            <p:cNvSpPr/>
            <p:nvPr/>
          </p:nvSpPr>
          <p:spPr>
            <a:xfrm>
              <a:off x="115" y="38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20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8" name="Freeform 513"/>
            <p:cNvSpPr/>
            <p:nvPr/>
          </p:nvSpPr>
          <p:spPr>
            <a:xfrm>
              <a:off x="3651" y="52"/>
              <a:ext cx="10" cy="4"/>
            </a:xfrm>
            <a:custGeom>
              <a:avLst/>
              <a:gdLst>
                <a:gd name="txL" fmla="*/ 0 w 10"/>
                <a:gd name="txT" fmla="*/ 0 h 4"/>
                <a:gd name="txR" fmla="*/ 10 w 10"/>
                <a:gd name="txB" fmla="*/ 4 h 4"/>
              </a:gdLst>
              <a:ahLst/>
              <a:cxnLst>
                <a:cxn ang="0">
                  <a:pos x="2" y="4"/>
                </a:cxn>
                <a:cxn ang="0">
                  <a:pos x="8" y="0"/>
                </a:cxn>
                <a:cxn ang="0">
                  <a:pos x="2" y="4"/>
                </a:cxn>
              </a:cxnLst>
              <a:rect l="txL" t="txT" r="txR" b="txB"/>
              <a:pathLst>
                <a:path w="10" h="4">
                  <a:moveTo>
                    <a:pt x="2" y="4"/>
                  </a:moveTo>
                  <a:cubicBezTo>
                    <a:pt x="3" y="4"/>
                    <a:pt x="10" y="2"/>
                    <a:pt x="8" y="0"/>
                  </a:cubicBezTo>
                  <a:cubicBezTo>
                    <a:pt x="7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49" name="Line 514"/>
            <p:cNvSpPr/>
            <p:nvPr/>
          </p:nvSpPr>
          <p:spPr>
            <a:xfrm>
              <a:off x="3619" y="5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0" name="Line 515"/>
            <p:cNvSpPr/>
            <p:nvPr/>
          </p:nvSpPr>
          <p:spPr>
            <a:xfrm>
              <a:off x="3619" y="5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1" name="Freeform 516"/>
            <p:cNvSpPr/>
            <p:nvPr/>
          </p:nvSpPr>
          <p:spPr>
            <a:xfrm>
              <a:off x="847" y="48"/>
              <a:ext cx="8" cy="8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3" y="5"/>
                    <a:pt x="1" y="0"/>
                    <a:pt x="0" y="4"/>
                  </a:cubicBezTo>
                  <a:cubicBezTo>
                    <a:pt x="0" y="8"/>
                    <a:pt x="6" y="8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2" name="Freeform 517"/>
            <p:cNvSpPr/>
            <p:nvPr/>
          </p:nvSpPr>
          <p:spPr>
            <a:xfrm>
              <a:off x="538" y="52"/>
              <a:ext cx="11" cy="4"/>
            </a:xfrm>
            <a:custGeom>
              <a:avLst/>
              <a:gdLst>
                <a:gd name="txL" fmla="*/ 0 w 10"/>
                <a:gd name="txT" fmla="*/ 0 h 4"/>
                <a:gd name="txR" fmla="*/ 10 w 10"/>
                <a:gd name="txB" fmla="*/ 4 h 4"/>
              </a:gdLst>
              <a:ahLst/>
              <a:cxnLst>
                <a:cxn ang="0">
                  <a:pos x="9" y="0"/>
                </a:cxn>
                <a:cxn ang="0">
                  <a:pos x="2" y="4"/>
                </a:cxn>
                <a:cxn ang="0">
                  <a:pos x="9" y="0"/>
                </a:cxn>
              </a:cxnLst>
              <a:rect l="txL" t="txT" r="txR" b="txB"/>
              <a:pathLst>
                <a:path w="10" h="4">
                  <a:moveTo>
                    <a:pt x="9" y="0"/>
                  </a:moveTo>
                  <a:cubicBezTo>
                    <a:pt x="8" y="0"/>
                    <a:pt x="0" y="2"/>
                    <a:pt x="2" y="4"/>
                  </a:cubicBezTo>
                  <a:cubicBezTo>
                    <a:pt x="3" y="4"/>
                    <a:pt x="10" y="2"/>
                    <a:pt x="9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3" name="Freeform 518"/>
            <p:cNvSpPr/>
            <p:nvPr/>
          </p:nvSpPr>
          <p:spPr>
            <a:xfrm>
              <a:off x="3558" y="45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1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4" name="Line 519"/>
            <p:cNvSpPr/>
            <p:nvPr/>
          </p:nvSpPr>
          <p:spPr>
            <a:xfrm>
              <a:off x="924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5" name="Line 520"/>
            <p:cNvSpPr/>
            <p:nvPr/>
          </p:nvSpPr>
          <p:spPr>
            <a:xfrm>
              <a:off x="924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6" name="Freeform 521"/>
            <p:cNvSpPr/>
            <p:nvPr/>
          </p:nvSpPr>
          <p:spPr>
            <a:xfrm>
              <a:off x="798" y="48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1"/>
                </a:cxn>
                <a:cxn ang="0">
                  <a:pos x="2" y="4"/>
                </a:cxn>
                <a:cxn ang="0">
                  <a:pos x="9" y="1"/>
                </a:cxn>
              </a:cxnLst>
              <a:rect l="txL" t="txT" r="txR" b="txB"/>
              <a:pathLst>
                <a:path w="10" h="5">
                  <a:moveTo>
                    <a:pt x="9" y="1"/>
                  </a:moveTo>
                  <a:cubicBezTo>
                    <a:pt x="8" y="0"/>
                    <a:pt x="0" y="3"/>
                    <a:pt x="2" y="4"/>
                  </a:cubicBezTo>
                  <a:cubicBezTo>
                    <a:pt x="3" y="5"/>
                    <a:pt x="10" y="3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7" name="Freeform 522"/>
            <p:cNvSpPr/>
            <p:nvPr/>
          </p:nvSpPr>
          <p:spPr>
            <a:xfrm>
              <a:off x="750" y="4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8" name="Freeform 523"/>
            <p:cNvSpPr/>
            <p:nvPr/>
          </p:nvSpPr>
          <p:spPr>
            <a:xfrm>
              <a:off x="689" y="38"/>
              <a:ext cx="13" cy="18"/>
            </a:xfrm>
            <a:custGeom>
              <a:avLst/>
              <a:gdLst>
                <a:gd name="txL" fmla="*/ 0 w 12"/>
                <a:gd name="txT" fmla="*/ 0 h 17"/>
                <a:gd name="txR" fmla="*/ 12 w 12"/>
                <a:gd name="txB" fmla="*/ 17 h 17"/>
              </a:gdLst>
              <a:ahLst/>
              <a:cxnLst>
                <a:cxn ang="0">
                  <a:pos x="2" y="1"/>
                </a:cxn>
                <a:cxn ang="0">
                  <a:pos x="12" y="13"/>
                </a:cxn>
                <a:cxn ang="0">
                  <a:pos x="2" y="1"/>
                </a:cxn>
              </a:cxnLst>
              <a:rect l="txL" t="txT" r="txR" b="txB"/>
              <a:pathLst>
                <a:path w="12" h="17">
                  <a:moveTo>
                    <a:pt x="2" y="1"/>
                  </a:moveTo>
                  <a:cubicBezTo>
                    <a:pt x="1" y="9"/>
                    <a:pt x="0" y="17"/>
                    <a:pt x="12" y="13"/>
                  </a:cubicBezTo>
                  <a:cubicBezTo>
                    <a:pt x="10" y="7"/>
                    <a:pt x="10" y="0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59" name="Freeform 524"/>
            <p:cNvSpPr/>
            <p:nvPr/>
          </p:nvSpPr>
          <p:spPr>
            <a:xfrm>
              <a:off x="627" y="39"/>
              <a:ext cx="26" cy="18"/>
            </a:xfrm>
            <a:custGeom>
              <a:avLst/>
              <a:gdLst>
                <a:gd name="txL" fmla="*/ 0 w 24"/>
                <a:gd name="txT" fmla="*/ 0 h 17"/>
                <a:gd name="txR" fmla="*/ 24 w 24"/>
                <a:gd name="txB" fmla="*/ 17 h 17"/>
              </a:gdLst>
              <a:ahLst/>
              <a:cxnLst>
                <a:cxn ang="0">
                  <a:pos x="5" y="3"/>
                </a:cxn>
                <a:cxn ang="0">
                  <a:pos x="18" y="9"/>
                </a:cxn>
                <a:cxn ang="0">
                  <a:pos x="5" y="3"/>
                </a:cxn>
              </a:cxnLst>
              <a:rect l="txL" t="txT" r="txR" b="txB"/>
              <a:pathLst>
                <a:path w="24" h="17">
                  <a:moveTo>
                    <a:pt x="5" y="3"/>
                  </a:moveTo>
                  <a:cubicBezTo>
                    <a:pt x="0" y="7"/>
                    <a:pt x="10" y="17"/>
                    <a:pt x="18" y="9"/>
                  </a:cubicBezTo>
                  <a:cubicBezTo>
                    <a:pt x="24" y="3"/>
                    <a:pt x="8" y="0"/>
                    <a:pt x="5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0" name="Freeform 525"/>
            <p:cNvSpPr/>
            <p:nvPr/>
          </p:nvSpPr>
          <p:spPr>
            <a:xfrm>
              <a:off x="289" y="17"/>
              <a:ext cx="45" cy="40"/>
            </a:xfrm>
            <a:custGeom>
              <a:avLst/>
              <a:gdLst>
                <a:gd name="txL" fmla="*/ 0 w 42"/>
                <a:gd name="txT" fmla="*/ 0 h 37"/>
                <a:gd name="txR" fmla="*/ 42 w 42"/>
                <a:gd name="txB" fmla="*/ 37 h 37"/>
              </a:gdLst>
              <a:ahLst/>
              <a:cxnLst>
                <a:cxn ang="0">
                  <a:pos x="27" y="29"/>
                </a:cxn>
                <a:cxn ang="0">
                  <a:pos x="41" y="17"/>
                </a:cxn>
                <a:cxn ang="0">
                  <a:pos x="10" y="32"/>
                </a:cxn>
                <a:cxn ang="0">
                  <a:pos x="27" y="29"/>
                </a:cxn>
              </a:cxnLst>
              <a:rect l="txL" t="txT" r="txR" b="txB"/>
              <a:pathLst>
                <a:path w="42" h="37">
                  <a:moveTo>
                    <a:pt x="27" y="29"/>
                  </a:moveTo>
                  <a:cubicBezTo>
                    <a:pt x="35" y="26"/>
                    <a:pt x="42" y="25"/>
                    <a:pt x="41" y="17"/>
                  </a:cubicBezTo>
                  <a:cubicBezTo>
                    <a:pt x="38" y="0"/>
                    <a:pt x="0" y="21"/>
                    <a:pt x="10" y="32"/>
                  </a:cubicBezTo>
                  <a:cubicBezTo>
                    <a:pt x="14" y="37"/>
                    <a:pt x="18" y="32"/>
                    <a:pt x="27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1" name="Line 526"/>
            <p:cNvSpPr/>
            <p:nvPr/>
          </p:nvSpPr>
          <p:spPr>
            <a:xfrm>
              <a:off x="99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2" name="Line 527"/>
            <p:cNvSpPr/>
            <p:nvPr/>
          </p:nvSpPr>
          <p:spPr>
            <a:xfrm>
              <a:off x="99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3" name="Freeform 528"/>
            <p:cNvSpPr/>
            <p:nvPr/>
          </p:nvSpPr>
          <p:spPr>
            <a:xfrm>
              <a:off x="3512" y="44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1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3"/>
                    <a:pt x="1" y="4"/>
                  </a:cubicBezTo>
                  <a:cubicBezTo>
                    <a:pt x="2" y="5"/>
                    <a:pt x="10" y="3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4" name="Freeform 529"/>
            <p:cNvSpPr/>
            <p:nvPr/>
          </p:nvSpPr>
          <p:spPr>
            <a:xfrm>
              <a:off x="713" y="28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3" h="31">
                  <a:moveTo>
                    <a:pt x="12" y="19"/>
                  </a:moveTo>
                  <a:cubicBezTo>
                    <a:pt x="13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5" name="Line 530"/>
            <p:cNvSpPr/>
            <p:nvPr/>
          </p:nvSpPr>
          <p:spPr>
            <a:xfrm>
              <a:off x="497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6" name="Line 531"/>
            <p:cNvSpPr/>
            <p:nvPr/>
          </p:nvSpPr>
          <p:spPr>
            <a:xfrm>
              <a:off x="497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7" name="Freeform 532"/>
            <p:cNvSpPr/>
            <p:nvPr/>
          </p:nvSpPr>
          <p:spPr>
            <a:xfrm>
              <a:off x="453" y="41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4" y="4"/>
                    <a:pt x="5" y="9"/>
                    <a:pt x="7" y="4"/>
                  </a:cubicBezTo>
                  <a:cubicBezTo>
                    <a:pt x="7" y="1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8" name="Freeform 533"/>
            <p:cNvSpPr/>
            <p:nvPr/>
          </p:nvSpPr>
          <p:spPr>
            <a:xfrm>
              <a:off x="400" y="2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69" name="Freeform 534"/>
            <p:cNvSpPr/>
            <p:nvPr/>
          </p:nvSpPr>
          <p:spPr>
            <a:xfrm>
              <a:off x="896" y="32"/>
              <a:ext cx="18" cy="13"/>
            </a:xfrm>
            <a:custGeom>
              <a:avLst/>
              <a:gdLst>
                <a:gd name="txL" fmla="*/ 0 w 17"/>
                <a:gd name="txT" fmla="*/ 0 h 12"/>
                <a:gd name="txR" fmla="*/ 17 w 17"/>
                <a:gd name="txB" fmla="*/ 12 h 12"/>
              </a:gdLst>
              <a:ahLst/>
              <a:cxnLst>
                <a:cxn ang="0">
                  <a:pos x="9" y="12"/>
                </a:cxn>
                <a:cxn ang="0">
                  <a:pos x="16" y="3"/>
                </a:cxn>
                <a:cxn ang="0">
                  <a:pos x="9" y="12"/>
                </a:cxn>
              </a:cxnLst>
              <a:rect l="txL" t="txT" r="txR" b="txB"/>
              <a:pathLst>
                <a:path w="17" h="12">
                  <a:moveTo>
                    <a:pt x="9" y="12"/>
                  </a:moveTo>
                  <a:cubicBezTo>
                    <a:pt x="9" y="7"/>
                    <a:pt x="17" y="10"/>
                    <a:pt x="16" y="3"/>
                  </a:cubicBezTo>
                  <a:cubicBezTo>
                    <a:pt x="9" y="0"/>
                    <a:pt x="0" y="11"/>
                    <a:pt x="9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0" name="Freeform 535"/>
            <p:cNvSpPr/>
            <p:nvPr/>
          </p:nvSpPr>
          <p:spPr>
            <a:xfrm>
              <a:off x="816" y="4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1" name="Freeform 536"/>
            <p:cNvSpPr/>
            <p:nvPr/>
          </p:nvSpPr>
          <p:spPr>
            <a:xfrm>
              <a:off x="665" y="38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7" y="1"/>
                    <a:pt x="1" y="0"/>
                    <a:pt x="0" y="4"/>
                  </a:cubicBezTo>
                  <a:cubicBezTo>
                    <a:pt x="4" y="4"/>
                    <a:pt x="5" y="9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2" name="Freeform 537"/>
            <p:cNvSpPr/>
            <p:nvPr/>
          </p:nvSpPr>
          <p:spPr>
            <a:xfrm>
              <a:off x="611" y="29"/>
              <a:ext cx="24" cy="24"/>
            </a:xfrm>
            <a:custGeom>
              <a:avLst/>
              <a:gdLst>
                <a:gd name="txL" fmla="*/ 0 w 22"/>
                <a:gd name="txT" fmla="*/ 0 h 22"/>
                <a:gd name="txR" fmla="*/ 22 w 22"/>
                <a:gd name="txB" fmla="*/ 22 h 22"/>
              </a:gdLst>
              <a:ahLst/>
              <a:cxnLst>
                <a:cxn ang="0">
                  <a:pos x="3" y="6"/>
                </a:cxn>
                <a:cxn ang="0">
                  <a:pos x="16" y="12"/>
                </a:cxn>
                <a:cxn ang="0">
                  <a:pos x="3" y="6"/>
                </a:cxn>
              </a:cxnLst>
              <a:rect l="txL" t="txT" r="txR" b="txB"/>
              <a:pathLst>
                <a:path w="22" h="22">
                  <a:moveTo>
                    <a:pt x="3" y="6"/>
                  </a:moveTo>
                  <a:cubicBezTo>
                    <a:pt x="0" y="11"/>
                    <a:pt x="11" y="22"/>
                    <a:pt x="16" y="12"/>
                  </a:cubicBezTo>
                  <a:cubicBezTo>
                    <a:pt x="22" y="0"/>
                    <a:pt x="5" y="0"/>
                    <a:pt x="3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3" name="Freeform 538"/>
            <p:cNvSpPr/>
            <p:nvPr/>
          </p:nvSpPr>
          <p:spPr>
            <a:xfrm>
              <a:off x="3716" y="36"/>
              <a:ext cx="21" cy="8"/>
            </a:xfrm>
            <a:custGeom>
              <a:avLst/>
              <a:gdLst>
                <a:gd name="txL" fmla="*/ 0 w 19"/>
                <a:gd name="txT" fmla="*/ 0 h 8"/>
                <a:gd name="txR" fmla="*/ 19 w 19"/>
                <a:gd name="txB" fmla="*/ 8 h 8"/>
              </a:gdLst>
              <a:ahLst/>
              <a:cxnLst>
                <a:cxn ang="0">
                  <a:pos x="18" y="3"/>
                </a:cxn>
                <a:cxn ang="0">
                  <a:pos x="8" y="0"/>
                </a:cxn>
                <a:cxn ang="0">
                  <a:pos x="18" y="3"/>
                </a:cxn>
              </a:cxnLst>
              <a:rect l="txL" t="txT" r="txR" b="txB"/>
              <a:pathLst>
                <a:path w="19" h="8">
                  <a:moveTo>
                    <a:pt x="18" y="3"/>
                  </a:moveTo>
                  <a:cubicBezTo>
                    <a:pt x="18" y="3"/>
                    <a:pt x="7" y="1"/>
                    <a:pt x="8" y="0"/>
                  </a:cubicBezTo>
                  <a:cubicBezTo>
                    <a:pt x="0" y="7"/>
                    <a:pt x="19" y="8"/>
                    <a:pt x="18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4" name="Line 539"/>
            <p:cNvSpPr/>
            <p:nvPr/>
          </p:nvSpPr>
          <p:spPr>
            <a:xfrm>
              <a:off x="3579" y="3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5" name="Line 540"/>
            <p:cNvSpPr/>
            <p:nvPr/>
          </p:nvSpPr>
          <p:spPr>
            <a:xfrm>
              <a:off x="3579" y="3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6" name="Freeform 541"/>
            <p:cNvSpPr/>
            <p:nvPr/>
          </p:nvSpPr>
          <p:spPr>
            <a:xfrm>
              <a:off x="741" y="28"/>
              <a:ext cx="15" cy="14"/>
            </a:xfrm>
            <a:custGeom>
              <a:avLst/>
              <a:gdLst>
                <a:gd name="txL" fmla="*/ 0 w 13"/>
                <a:gd name="txT" fmla="*/ 0 h 13"/>
                <a:gd name="txR" fmla="*/ 13 w 13"/>
                <a:gd name="txB" fmla="*/ 13 h 13"/>
              </a:gdLst>
              <a:ahLst/>
              <a:cxnLst>
                <a:cxn ang="0">
                  <a:pos x="7" y="0"/>
                </a:cxn>
                <a:cxn ang="0">
                  <a:pos x="13" y="13"/>
                </a:cxn>
                <a:cxn ang="0">
                  <a:pos x="7" y="0"/>
                </a:cxn>
              </a:cxnLst>
              <a:rect l="txL" t="txT" r="txR" b="txB"/>
              <a:pathLst>
                <a:path w="13" h="13">
                  <a:moveTo>
                    <a:pt x="7" y="0"/>
                  </a:moveTo>
                  <a:cubicBezTo>
                    <a:pt x="0" y="6"/>
                    <a:pt x="7" y="10"/>
                    <a:pt x="13" y="13"/>
                  </a:cubicBezTo>
                  <a:cubicBezTo>
                    <a:pt x="13" y="7"/>
                    <a:pt x="11" y="2"/>
                    <a:pt x="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7" name="Freeform 542"/>
            <p:cNvSpPr/>
            <p:nvPr/>
          </p:nvSpPr>
          <p:spPr>
            <a:xfrm>
              <a:off x="3696" y="18"/>
              <a:ext cx="15" cy="27"/>
            </a:xfrm>
            <a:custGeom>
              <a:avLst/>
              <a:gdLst>
                <a:gd name="txL" fmla="*/ 0 w 14"/>
                <a:gd name="txT" fmla="*/ 0 h 25"/>
                <a:gd name="txR" fmla="*/ 14 w 14"/>
                <a:gd name="txB" fmla="*/ 25 h 25"/>
              </a:gdLst>
              <a:ahLst/>
              <a:cxnLst>
                <a:cxn ang="0">
                  <a:pos x="10" y="19"/>
                </a:cxn>
                <a:cxn ang="0">
                  <a:pos x="14" y="0"/>
                </a:cxn>
                <a:cxn ang="0">
                  <a:pos x="10" y="19"/>
                </a:cxn>
              </a:cxnLst>
              <a:rect l="txL" t="txT" r="txR" b="txB"/>
              <a:pathLst>
                <a:path w="14" h="25">
                  <a:moveTo>
                    <a:pt x="10" y="19"/>
                  </a:moveTo>
                  <a:cubicBezTo>
                    <a:pt x="13" y="17"/>
                    <a:pt x="12" y="7"/>
                    <a:pt x="14" y="0"/>
                  </a:cubicBezTo>
                  <a:cubicBezTo>
                    <a:pt x="0" y="0"/>
                    <a:pt x="2" y="25"/>
                    <a:pt x="1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8" name="Freeform 543"/>
            <p:cNvSpPr/>
            <p:nvPr/>
          </p:nvSpPr>
          <p:spPr>
            <a:xfrm>
              <a:off x="3625" y="3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1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79" name="Freeform 544"/>
            <p:cNvSpPr/>
            <p:nvPr/>
          </p:nvSpPr>
          <p:spPr>
            <a:xfrm>
              <a:off x="3548" y="3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0" name="Freeform 545"/>
            <p:cNvSpPr/>
            <p:nvPr/>
          </p:nvSpPr>
          <p:spPr>
            <a:xfrm>
              <a:off x="2424" y="17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2" h="31">
                  <a:moveTo>
                    <a:pt x="12" y="20"/>
                  </a:moveTo>
                  <a:cubicBezTo>
                    <a:pt x="12" y="19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1" name="Freeform 546"/>
            <p:cNvSpPr/>
            <p:nvPr/>
          </p:nvSpPr>
          <p:spPr>
            <a:xfrm>
              <a:off x="874" y="17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2" h="31">
                  <a:moveTo>
                    <a:pt x="12" y="20"/>
                  </a:moveTo>
                  <a:cubicBezTo>
                    <a:pt x="12" y="19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2" name="Freeform 547"/>
            <p:cNvSpPr/>
            <p:nvPr/>
          </p:nvSpPr>
          <p:spPr>
            <a:xfrm>
              <a:off x="790" y="35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1"/>
                </a:cxn>
                <a:cxn ang="0">
                  <a:pos x="2" y="4"/>
                </a:cxn>
                <a:cxn ang="0">
                  <a:pos x="9" y="1"/>
                </a:cxn>
              </a:cxnLst>
              <a:rect l="txL" t="txT" r="txR" b="txB"/>
              <a:pathLst>
                <a:path w="10" h="5">
                  <a:moveTo>
                    <a:pt x="9" y="1"/>
                  </a:moveTo>
                  <a:cubicBezTo>
                    <a:pt x="8" y="0"/>
                    <a:pt x="0" y="2"/>
                    <a:pt x="2" y="4"/>
                  </a:cubicBezTo>
                  <a:cubicBezTo>
                    <a:pt x="3" y="5"/>
                    <a:pt x="10" y="2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3" name="Freeform 548"/>
            <p:cNvSpPr/>
            <p:nvPr/>
          </p:nvSpPr>
          <p:spPr>
            <a:xfrm>
              <a:off x="487" y="26"/>
              <a:ext cx="34" cy="13"/>
            </a:xfrm>
            <a:custGeom>
              <a:avLst/>
              <a:gdLst>
                <a:gd name="txL" fmla="*/ 0 w 32"/>
                <a:gd name="txT" fmla="*/ 0 h 12"/>
                <a:gd name="txR" fmla="*/ 32 w 32"/>
                <a:gd name="txB" fmla="*/ 12 h 12"/>
              </a:gdLst>
              <a:ahLst/>
              <a:cxnLst>
                <a:cxn ang="0">
                  <a:pos x="20" y="12"/>
                </a:cxn>
                <a:cxn ang="0">
                  <a:pos x="10" y="12"/>
                </a:cxn>
                <a:cxn ang="0">
                  <a:pos x="20" y="12"/>
                </a:cxn>
              </a:cxnLst>
              <a:rect l="txL" t="txT" r="txR" b="txB"/>
              <a:pathLst>
                <a:path w="32" h="12">
                  <a:moveTo>
                    <a:pt x="20" y="12"/>
                  </a:moveTo>
                  <a:cubicBezTo>
                    <a:pt x="32" y="0"/>
                    <a:pt x="0" y="2"/>
                    <a:pt x="10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4" name="Line 549"/>
            <p:cNvSpPr/>
            <p:nvPr/>
          </p:nvSpPr>
          <p:spPr>
            <a:xfrm>
              <a:off x="92" y="2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5" name="Line 550"/>
            <p:cNvSpPr/>
            <p:nvPr/>
          </p:nvSpPr>
          <p:spPr>
            <a:xfrm>
              <a:off x="92" y="2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6" name="Freeform 551"/>
            <p:cNvSpPr/>
            <p:nvPr/>
          </p:nvSpPr>
          <p:spPr>
            <a:xfrm>
              <a:off x="3659" y="28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2"/>
                    <a:pt x="0" y="0"/>
                    <a:pt x="0" y="3"/>
                  </a:cubicBezTo>
                  <a:cubicBezTo>
                    <a:pt x="0" y="5"/>
                    <a:pt x="4" y="7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7" name="Freeform 552"/>
            <p:cNvSpPr/>
            <p:nvPr/>
          </p:nvSpPr>
          <p:spPr>
            <a:xfrm>
              <a:off x="3563" y="3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5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5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8" name="Freeform 553"/>
            <p:cNvSpPr/>
            <p:nvPr/>
          </p:nvSpPr>
          <p:spPr>
            <a:xfrm>
              <a:off x="3532" y="28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5"/>
                    <a:pt x="4" y="7"/>
                    <a:pt x="4" y="3"/>
                  </a:cubicBezTo>
                  <a:cubicBezTo>
                    <a:pt x="4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89" name="Freeform 554"/>
            <p:cNvSpPr/>
            <p:nvPr/>
          </p:nvSpPr>
          <p:spPr>
            <a:xfrm>
              <a:off x="2535" y="25"/>
              <a:ext cx="13" cy="13"/>
            </a:xfrm>
            <a:custGeom>
              <a:avLst/>
              <a:gdLst>
                <a:gd name="txL" fmla="*/ 0 w 12"/>
                <a:gd name="txT" fmla="*/ 0 h 12"/>
                <a:gd name="txR" fmla="*/ 12 w 12"/>
                <a:gd name="txB" fmla="*/ 12 h 12"/>
              </a:gdLst>
              <a:ahLst/>
              <a:cxnLst>
                <a:cxn ang="0">
                  <a:pos x="8" y="0"/>
                </a:cxn>
                <a:cxn ang="0">
                  <a:pos x="11" y="10"/>
                </a:cxn>
                <a:cxn ang="0">
                  <a:pos x="8" y="0"/>
                </a:cxn>
              </a:cxnLst>
              <a:rect l="txL" t="txT" r="txR" b="txB"/>
              <a:pathLst>
                <a:path w="12" h="12">
                  <a:moveTo>
                    <a:pt x="8" y="0"/>
                  </a:moveTo>
                  <a:cubicBezTo>
                    <a:pt x="6" y="3"/>
                    <a:pt x="0" y="12"/>
                    <a:pt x="11" y="10"/>
                  </a:cubicBezTo>
                  <a:cubicBezTo>
                    <a:pt x="11" y="6"/>
                    <a:pt x="12" y="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0" name="Line 555"/>
            <p:cNvSpPr/>
            <p:nvPr/>
          </p:nvSpPr>
          <p:spPr>
            <a:xfrm>
              <a:off x="2456" y="3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1" name="Line 556"/>
            <p:cNvSpPr/>
            <p:nvPr/>
          </p:nvSpPr>
          <p:spPr>
            <a:xfrm>
              <a:off x="2456" y="3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2" name="Freeform 557"/>
            <p:cNvSpPr/>
            <p:nvPr/>
          </p:nvSpPr>
          <p:spPr>
            <a:xfrm>
              <a:off x="702" y="28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5"/>
                    <a:pt x="3" y="7"/>
                    <a:pt x="3" y="3"/>
                  </a:cubicBezTo>
                  <a:cubicBezTo>
                    <a:pt x="3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3" name="Freeform 558"/>
            <p:cNvSpPr/>
            <p:nvPr/>
          </p:nvSpPr>
          <p:spPr>
            <a:xfrm>
              <a:off x="168" y="27"/>
              <a:ext cx="13" cy="10"/>
            </a:xfrm>
            <a:custGeom>
              <a:avLst/>
              <a:gdLst>
                <a:gd name="txL" fmla="*/ 0 w 12"/>
                <a:gd name="txT" fmla="*/ 0 h 9"/>
                <a:gd name="txR" fmla="*/ 12 w 12"/>
                <a:gd name="txB" fmla="*/ 9 h 9"/>
              </a:gdLst>
              <a:ahLst/>
              <a:cxnLst>
                <a:cxn ang="0">
                  <a:pos x="11" y="4"/>
                </a:cxn>
                <a:cxn ang="0">
                  <a:pos x="1" y="4"/>
                </a:cxn>
                <a:cxn ang="0">
                  <a:pos x="11" y="4"/>
                </a:cxn>
              </a:cxnLst>
              <a:rect l="txL" t="txT" r="txR" b="txB"/>
              <a:pathLst>
                <a:path w="12" h="9">
                  <a:moveTo>
                    <a:pt x="11" y="4"/>
                  </a:moveTo>
                  <a:cubicBezTo>
                    <a:pt x="10" y="1"/>
                    <a:pt x="0" y="0"/>
                    <a:pt x="1" y="4"/>
                  </a:cubicBezTo>
                  <a:cubicBezTo>
                    <a:pt x="1" y="5"/>
                    <a:pt x="12" y="9"/>
                    <a:pt x="1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4" name="Freeform 559"/>
            <p:cNvSpPr/>
            <p:nvPr/>
          </p:nvSpPr>
          <p:spPr>
            <a:xfrm>
              <a:off x="154" y="27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3" y="5"/>
                    <a:pt x="2" y="0"/>
                    <a:pt x="0" y="4"/>
                  </a:cubicBezTo>
                  <a:cubicBezTo>
                    <a:pt x="0" y="8"/>
                    <a:pt x="6" y="8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5" name="Freeform 560"/>
            <p:cNvSpPr/>
            <p:nvPr/>
          </p:nvSpPr>
          <p:spPr>
            <a:xfrm>
              <a:off x="3860" y="9"/>
              <a:ext cx="28" cy="25"/>
            </a:xfrm>
            <a:custGeom>
              <a:avLst/>
              <a:gdLst>
                <a:gd name="txL" fmla="*/ 0 w 26"/>
                <a:gd name="txT" fmla="*/ 0 h 23"/>
                <a:gd name="txR" fmla="*/ 26 w 26"/>
                <a:gd name="txB" fmla="*/ 23 h 23"/>
              </a:gdLst>
              <a:ahLst/>
              <a:cxnLst>
                <a:cxn ang="0">
                  <a:pos x="10" y="9"/>
                </a:cxn>
                <a:cxn ang="0">
                  <a:pos x="10" y="15"/>
                </a:cxn>
                <a:cxn ang="0">
                  <a:pos x="4" y="21"/>
                </a:cxn>
                <a:cxn ang="0">
                  <a:pos x="10" y="9"/>
                </a:cxn>
              </a:cxnLst>
              <a:rect l="txL" t="txT" r="txR" b="txB"/>
              <a:pathLst>
                <a:path w="26" h="23">
                  <a:moveTo>
                    <a:pt x="10" y="9"/>
                  </a:moveTo>
                  <a:cubicBezTo>
                    <a:pt x="6" y="12"/>
                    <a:pt x="12" y="12"/>
                    <a:pt x="10" y="15"/>
                  </a:cubicBezTo>
                  <a:cubicBezTo>
                    <a:pt x="9" y="17"/>
                    <a:pt x="0" y="15"/>
                    <a:pt x="4" y="21"/>
                  </a:cubicBezTo>
                  <a:cubicBezTo>
                    <a:pt x="26" y="23"/>
                    <a:pt x="20" y="0"/>
                    <a:pt x="10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6" name="Freeform 561"/>
            <p:cNvSpPr/>
            <p:nvPr/>
          </p:nvSpPr>
          <p:spPr>
            <a:xfrm>
              <a:off x="3634" y="25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1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7" name="Freeform 562"/>
            <p:cNvSpPr/>
            <p:nvPr/>
          </p:nvSpPr>
          <p:spPr>
            <a:xfrm>
              <a:off x="2795" y="18"/>
              <a:ext cx="27" cy="16"/>
            </a:xfrm>
            <a:custGeom>
              <a:avLst/>
              <a:gdLst>
                <a:gd name="txL" fmla="*/ 0 w 25"/>
                <a:gd name="txT" fmla="*/ 0 h 14"/>
                <a:gd name="txR" fmla="*/ 25 w 25"/>
                <a:gd name="txB" fmla="*/ 14 h 14"/>
              </a:gdLst>
              <a:ahLst/>
              <a:cxnLst>
                <a:cxn ang="0">
                  <a:pos x="3" y="3"/>
                </a:cxn>
                <a:cxn ang="0">
                  <a:pos x="20" y="12"/>
                </a:cxn>
                <a:cxn ang="0">
                  <a:pos x="3" y="3"/>
                </a:cxn>
              </a:cxnLst>
              <a:rect l="txL" t="txT" r="txR" b="txB"/>
              <a:pathLst>
                <a:path w="25" h="14">
                  <a:moveTo>
                    <a:pt x="3" y="3"/>
                  </a:moveTo>
                  <a:cubicBezTo>
                    <a:pt x="0" y="14"/>
                    <a:pt x="18" y="6"/>
                    <a:pt x="20" y="12"/>
                  </a:cubicBezTo>
                  <a:cubicBezTo>
                    <a:pt x="25" y="0"/>
                    <a:pt x="12" y="3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8" name="Line 563"/>
            <p:cNvSpPr/>
            <p:nvPr/>
          </p:nvSpPr>
          <p:spPr>
            <a:xfrm>
              <a:off x="2488" y="2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699" name="Line 564"/>
            <p:cNvSpPr/>
            <p:nvPr/>
          </p:nvSpPr>
          <p:spPr>
            <a:xfrm>
              <a:off x="2488" y="2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0" name="Line 565"/>
            <p:cNvSpPr/>
            <p:nvPr/>
          </p:nvSpPr>
          <p:spPr>
            <a:xfrm>
              <a:off x="2427" y="2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1" name="Line 566"/>
            <p:cNvSpPr/>
            <p:nvPr/>
          </p:nvSpPr>
          <p:spPr>
            <a:xfrm>
              <a:off x="2427" y="2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2" name="Freeform 567"/>
            <p:cNvSpPr/>
            <p:nvPr/>
          </p:nvSpPr>
          <p:spPr>
            <a:xfrm>
              <a:off x="1775" y="2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3" name="Freeform 568"/>
            <p:cNvSpPr/>
            <p:nvPr/>
          </p:nvSpPr>
          <p:spPr>
            <a:xfrm>
              <a:off x="644" y="11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4" name="Freeform 569"/>
            <p:cNvSpPr/>
            <p:nvPr/>
          </p:nvSpPr>
          <p:spPr>
            <a:xfrm>
              <a:off x="632" y="24"/>
              <a:ext cx="7" cy="8"/>
            </a:xfrm>
            <a:custGeom>
              <a:avLst/>
              <a:gdLst>
                <a:gd name="txL" fmla="*/ 0 w 6"/>
                <a:gd name="txT" fmla="*/ 0 h 8"/>
                <a:gd name="txR" fmla="*/ 6 w 6"/>
                <a:gd name="txB" fmla="*/ 8 h 8"/>
              </a:gdLst>
              <a:ahLst/>
              <a:cxnLst>
                <a:cxn ang="0">
                  <a:pos x="6" y="4"/>
                </a:cxn>
                <a:cxn ang="0">
                  <a:pos x="0" y="4"/>
                </a:cxn>
                <a:cxn ang="0">
                  <a:pos x="6" y="4"/>
                </a:cxn>
              </a:cxnLst>
              <a:rect l="txL" t="txT" r="txR" b="txB"/>
              <a:pathLst>
                <a:path w="6" h="8">
                  <a:moveTo>
                    <a:pt x="6" y="4"/>
                  </a:moveTo>
                  <a:cubicBezTo>
                    <a:pt x="6" y="0"/>
                    <a:pt x="3" y="2"/>
                    <a:pt x="0" y="4"/>
                  </a:cubicBezTo>
                  <a:cubicBezTo>
                    <a:pt x="0" y="7"/>
                    <a:pt x="5" y="8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5" name="Freeform 570"/>
            <p:cNvSpPr/>
            <p:nvPr/>
          </p:nvSpPr>
          <p:spPr>
            <a:xfrm>
              <a:off x="530" y="12"/>
              <a:ext cx="13" cy="23"/>
            </a:xfrm>
            <a:custGeom>
              <a:avLst/>
              <a:gdLst>
                <a:gd name="txL" fmla="*/ 0 w 12"/>
                <a:gd name="txT" fmla="*/ 0 h 21"/>
                <a:gd name="txR" fmla="*/ 12 w 12"/>
                <a:gd name="txB" fmla="*/ 21 h 21"/>
              </a:gdLst>
              <a:ahLst/>
              <a:cxnLst>
                <a:cxn ang="0">
                  <a:pos x="7" y="15"/>
                </a:cxn>
                <a:cxn ang="0">
                  <a:pos x="3" y="2"/>
                </a:cxn>
                <a:cxn ang="0">
                  <a:pos x="7" y="15"/>
                </a:cxn>
              </a:cxnLst>
              <a:rect l="txL" t="txT" r="txR" b="txB"/>
              <a:pathLst>
                <a:path w="12" h="21">
                  <a:moveTo>
                    <a:pt x="7" y="15"/>
                  </a:moveTo>
                  <a:cubicBezTo>
                    <a:pt x="12" y="10"/>
                    <a:pt x="6" y="0"/>
                    <a:pt x="3" y="2"/>
                  </a:cubicBezTo>
                  <a:cubicBezTo>
                    <a:pt x="2" y="3"/>
                    <a:pt x="0" y="21"/>
                    <a:pt x="7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6" name="Freeform 571"/>
            <p:cNvSpPr/>
            <p:nvPr/>
          </p:nvSpPr>
          <p:spPr>
            <a:xfrm>
              <a:off x="3648" y="21"/>
              <a:ext cx="5" cy="8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8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7" name="Freeform 572"/>
            <p:cNvSpPr/>
            <p:nvPr/>
          </p:nvSpPr>
          <p:spPr>
            <a:xfrm>
              <a:off x="3499" y="21"/>
              <a:ext cx="4" cy="8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2"/>
                    <a:pt x="0" y="0"/>
                    <a:pt x="0" y="4"/>
                  </a:cubicBezTo>
                  <a:cubicBezTo>
                    <a:pt x="0" y="6"/>
                    <a:pt x="3" y="8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8" name="Freeform 573"/>
            <p:cNvSpPr/>
            <p:nvPr/>
          </p:nvSpPr>
          <p:spPr>
            <a:xfrm>
              <a:off x="3490" y="24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5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09" name="Freeform 574"/>
            <p:cNvSpPr/>
            <p:nvPr/>
          </p:nvSpPr>
          <p:spPr>
            <a:xfrm>
              <a:off x="2854" y="8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3" y="19"/>
                </a:cxn>
                <a:cxn ang="0">
                  <a:pos x="13" y="16"/>
                </a:cxn>
                <a:cxn ang="0">
                  <a:pos x="13" y="19"/>
                </a:cxn>
              </a:cxnLst>
              <a:rect l="txL" t="txT" r="txR" b="txB"/>
              <a:pathLst>
                <a:path w="13" h="31">
                  <a:moveTo>
                    <a:pt x="13" y="19"/>
                  </a:moveTo>
                  <a:cubicBezTo>
                    <a:pt x="13" y="19"/>
                    <a:pt x="13" y="16"/>
                    <a:pt x="13" y="16"/>
                  </a:cubicBezTo>
                  <a:cubicBezTo>
                    <a:pt x="13" y="0"/>
                    <a:pt x="0" y="31"/>
                    <a:pt x="13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0" name="Freeform 575"/>
            <p:cNvSpPr/>
            <p:nvPr/>
          </p:nvSpPr>
          <p:spPr>
            <a:xfrm>
              <a:off x="1964" y="8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3" y="19"/>
                </a:cxn>
                <a:cxn ang="0">
                  <a:pos x="13" y="16"/>
                </a:cxn>
                <a:cxn ang="0">
                  <a:pos x="13" y="19"/>
                </a:cxn>
              </a:cxnLst>
              <a:rect l="txL" t="txT" r="txR" b="txB"/>
              <a:pathLst>
                <a:path w="13" h="31">
                  <a:moveTo>
                    <a:pt x="13" y="19"/>
                  </a:moveTo>
                  <a:cubicBezTo>
                    <a:pt x="13" y="19"/>
                    <a:pt x="13" y="16"/>
                    <a:pt x="13" y="16"/>
                  </a:cubicBezTo>
                  <a:cubicBezTo>
                    <a:pt x="13" y="0"/>
                    <a:pt x="0" y="31"/>
                    <a:pt x="13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1" name="Freeform 576"/>
            <p:cNvSpPr/>
            <p:nvPr/>
          </p:nvSpPr>
          <p:spPr>
            <a:xfrm>
              <a:off x="983" y="8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3" h="31">
                  <a:moveTo>
                    <a:pt x="12" y="19"/>
                  </a:moveTo>
                  <a:cubicBezTo>
                    <a:pt x="13" y="19"/>
                    <a:pt x="12" y="16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2" name="Freeform 577"/>
            <p:cNvSpPr/>
            <p:nvPr/>
          </p:nvSpPr>
          <p:spPr>
            <a:xfrm>
              <a:off x="787" y="24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3" name="Freeform 578"/>
            <p:cNvSpPr/>
            <p:nvPr/>
          </p:nvSpPr>
          <p:spPr>
            <a:xfrm>
              <a:off x="554" y="8"/>
              <a:ext cx="12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6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4" name="Freeform 579"/>
            <p:cNvSpPr/>
            <p:nvPr/>
          </p:nvSpPr>
          <p:spPr>
            <a:xfrm>
              <a:off x="101" y="8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6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5" name="Freeform 580"/>
            <p:cNvSpPr/>
            <p:nvPr/>
          </p:nvSpPr>
          <p:spPr>
            <a:xfrm>
              <a:off x="2445" y="17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6" y="0"/>
                    <a:pt x="3" y="2"/>
                    <a:pt x="0" y="4"/>
                  </a:cubicBezTo>
                  <a:cubicBezTo>
                    <a:pt x="0" y="7"/>
                    <a:pt x="6" y="8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6" name="Freeform 581"/>
            <p:cNvSpPr/>
            <p:nvPr/>
          </p:nvSpPr>
          <p:spPr>
            <a:xfrm>
              <a:off x="2377" y="3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20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7" name="Freeform 582"/>
            <p:cNvSpPr/>
            <p:nvPr/>
          </p:nvSpPr>
          <p:spPr>
            <a:xfrm>
              <a:off x="2031" y="13"/>
              <a:ext cx="12" cy="13"/>
            </a:xfrm>
            <a:custGeom>
              <a:avLst/>
              <a:gdLst>
                <a:gd name="txL" fmla="*/ 0 w 11"/>
                <a:gd name="txT" fmla="*/ 0 h 12"/>
                <a:gd name="txR" fmla="*/ 11 w 11"/>
                <a:gd name="txB" fmla="*/ 12 h 12"/>
              </a:gdLst>
              <a:ahLst/>
              <a:cxnLst>
                <a:cxn ang="0">
                  <a:pos x="5" y="1"/>
                </a:cxn>
                <a:cxn ang="0">
                  <a:pos x="5" y="11"/>
                </a:cxn>
                <a:cxn ang="0">
                  <a:pos x="5" y="8"/>
                </a:cxn>
                <a:cxn ang="0">
                  <a:pos x="5" y="1"/>
                </a:cxn>
              </a:cxnLst>
              <a:rect l="txL" t="txT" r="txR" b="txB"/>
              <a:pathLst>
                <a:path w="11" h="12">
                  <a:moveTo>
                    <a:pt x="5" y="1"/>
                  </a:moveTo>
                  <a:cubicBezTo>
                    <a:pt x="3" y="2"/>
                    <a:pt x="0" y="12"/>
                    <a:pt x="5" y="11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11" y="0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8" name="Freeform 583"/>
            <p:cNvSpPr/>
            <p:nvPr/>
          </p:nvSpPr>
          <p:spPr>
            <a:xfrm>
              <a:off x="1000" y="13"/>
              <a:ext cx="20" cy="17"/>
            </a:xfrm>
            <a:custGeom>
              <a:avLst/>
              <a:gdLst>
                <a:gd name="txL" fmla="*/ 0 w 19"/>
                <a:gd name="txT" fmla="*/ 0 h 16"/>
                <a:gd name="txR" fmla="*/ 19 w 19"/>
                <a:gd name="txB" fmla="*/ 16 h 16"/>
              </a:gdLst>
              <a:ahLst/>
              <a:cxnLst>
                <a:cxn ang="0">
                  <a:pos x="17" y="8"/>
                </a:cxn>
                <a:cxn ang="0">
                  <a:pos x="4" y="8"/>
                </a:cxn>
                <a:cxn ang="0">
                  <a:pos x="17" y="8"/>
                </a:cxn>
              </a:cxnLst>
              <a:rect l="txL" t="txT" r="txR" b="txB"/>
              <a:pathLst>
                <a:path w="19" h="16">
                  <a:moveTo>
                    <a:pt x="17" y="8"/>
                  </a:moveTo>
                  <a:cubicBezTo>
                    <a:pt x="19" y="0"/>
                    <a:pt x="0" y="0"/>
                    <a:pt x="4" y="8"/>
                  </a:cubicBezTo>
                  <a:cubicBezTo>
                    <a:pt x="8" y="16"/>
                    <a:pt x="18" y="6"/>
                    <a:pt x="17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19" name="Freeform 584"/>
            <p:cNvSpPr/>
            <p:nvPr/>
          </p:nvSpPr>
          <p:spPr>
            <a:xfrm>
              <a:off x="798" y="21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1"/>
                </a:cxn>
                <a:cxn ang="0">
                  <a:pos x="2" y="4"/>
                </a:cxn>
                <a:cxn ang="0">
                  <a:pos x="9" y="1"/>
                </a:cxn>
              </a:cxnLst>
              <a:rect l="txL" t="txT" r="txR" b="txB"/>
              <a:pathLst>
                <a:path w="10" h="5">
                  <a:moveTo>
                    <a:pt x="9" y="1"/>
                  </a:moveTo>
                  <a:cubicBezTo>
                    <a:pt x="8" y="0"/>
                    <a:pt x="0" y="2"/>
                    <a:pt x="2" y="4"/>
                  </a:cubicBezTo>
                  <a:cubicBezTo>
                    <a:pt x="3" y="5"/>
                    <a:pt x="10" y="2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0" name="Freeform 585"/>
            <p:cNvSpPr/>
            <p:nvPr/>
          </p:nvSpPr>
          <p:spPr>
            <a:xfrm>
              <a:off x="758" y="2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2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1" name="Line 586"/>
            <p:cNvSpPr/>
            <p:nvPr/>
          </p:nvSpPr>
          <p:spPr>
            <a:xfrm>
              <a:off x="705" y="1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2" name="Line 587"/>
            <p:cNvSpPr/>
            <p:nvPr/>
          </p:nvSpPr>
          <p:spPr>
            <a:xfrm>
              <a:off x="705" y="1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3" name="Freeform 588"/>
            <p:cNvSpPr/>
            <p:nvPr/>
          </p:nvSpPr>
          <p:spPr>
            <a:xfrm>
              <a:off x="445" y="14"/>
              <a:ext cx="19" cy="16"/>
            </a:xfrm>
            <a:custGeom>
              <a:avLst/>
              <a:gdLst>
                <a:gd name="txL" fmla="*/ 0 w 17"/>
                <a:gd name="txT" fmla="*/ 0 h 15"/>
                <a:gd name="txR" fmla="*/ 17 w 17"/>
                <a:gd name="txB" fmla="*/ 15 h 15"/>
              </a:gdLst>
              <a:ahLst/>
              <a:cxnLst>
                <a:cxn ang="0">
                  <a:pos x="17" y="7"/>
                </a:cxn>
                <a:cxn ang="0">
                  <a:pos x="4" y="0"/>
                </a:cxn>
                <a:cxn ang="0">
                  <a:pos x="17" y="7"/>
                </a:cxn>
              </a:cxnLst>
              <a:rect l="txL" t="txT" r="txR" b="txB"/>
              <a:pathLst>
                <a:path w="17" h="15">
                  <a:moveTo>
                    <a:pt x="17" y="7"/>
                  </a:moveTo>
                  <a:cubicBezTo>
                    <a:pt x="12" y="5"/>
                    <a:pt x="9" y="2"/>
                    <a:pt x="4" y="0"/>
                  </a:cubicBezTo>
                  <a:cubicBezTo>
                    <a:pt x="0" y="8"/>
                    <a:pt x="15" y="15"/>
                    <a:pt x="17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4" name="Freeform 589"/>
            <p:cNvSpPr/>
            <p:nvPr/>
          </p:nvSpPr>
          <p:spPr>
            <a:xfrm>
              <a:off x="211" y="9"/>
              <a:ext cx="18" cy="15"/>
            </a:xfrm>
            <a:custGeom>
              <a:avLst/>
              <a:gdLst>
                <a:gd name="txL" fmla="*/ 0 w 17"/>
                <a:gd name="txT" fmla="*/ 0 h 14"/>
                <a:gd name="txR" fmla="*/ 17 w 17"/>
                <a:gd name="txB" fmla="*/ 14 h 14"/>
              </a:gdLst>
              <a:ahLst/>
              <a:cxnLst>
                <a:cxn ang="0">
                  <a:pos x="11" y="12"/>
                </a:cxn>
                <a:cxn ang="0">
                  <a:pos x="5" y="5"/>
                </a:cxn>
                <a:cxn ang="0">
                  <a:pos x="11" y="12"/>
                </a:cxn>
              </a:cxnLst>
              <a:rect l="txL" t="txT" r="txR" b="txB"/>
              <a:pathLst>
                <a:path w="17" h="14">
                  <a:moveTo>
                    <a:pt x="11" y="12"/>
                  </a:moveTo>
                  <a:cubicBezTo>
                    <a:pt x="17" y="7"/>
                    <a:pt x="11" y="0"/>
                    <a:pt x="5" y="5"/>
                  </a:cubicBezTo>
                  <a:cubicBezTo>
                    <a:pt x="0" y="10"/>
                    <a:pt x="9" y="14"/>
                    <a:pt x="11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5" name="Line 590"/>
            <p:cNvSpPr/>
            <p:nvPr/>
          </p:nvSpPr>
          <p:spPr>
            <a:xfrm>
              <a:off x="180" y="1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6" name="Line 591"/>
            <p:cNvSpPr/>
            <p:nvPr/>
          </p:nvSpPr>
          <p:spPr>
            <a:xfrm>
              <a:off x="180" y="1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7" name="Freeform 592"/>
            <p:cNvSpPr/>
            <p:nvPr/>
          </p:nvSpPr>
          <p:spPr>
            <a:xfrm>
              <a:off x="3545" y="17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8" name="Freeform 593"/>
            <p:cNvSpPr/>
            <p:nvPr/>
          </p:nvSpPr>
          <p:spPr>
            <a:xfrm>
              <a:off x="2894" y="10"/>
              <a:ext cx="20" cy="12"/>
            </a:xfrm>
            <a:custGeom>
              <a:avLst/>
              <a:gdLst>
                <a:gd name="txL" fmla="*/ 0 w 18"/>
                <a:gd name="txT" fmla="*/ 0 h 11"/>
                <a:gd name="txR" fmla="*/ 18 w 18"/>
                <a:gd name="txB" fmla="*/ 11 h 11"/>
              </a:gdLst>
              <a:ahLst/>
              <a:cxnLst>
                <a:cxn ang="0">
                  <a:pos x="9" y="8"/>
                </a:cxn>
                <a:cxn ang="0">
                  <a:pos x="3" y="8"/>
                </a:cxn>
                <a:cxn ang="0">
                  <a:pos x="9" y="8"/>
                </a:cxn>
              </a:cxnLst>
              <a:rect l="txL" t="txT" r="txR" b="txB"/>
              <a:pathLst>
                <a:path w="18" h="11">
                  <a:moveTo>
                    <a:pt x="9" y="8"/>
                  </a:moveTo>
                  <a:cubicBezTo>
                    <a:pt x="18" y="0"/>
                    <a:pt x="0" y="1"/>
                    <a:pt x="3" y="8"/>
                  </a:cubicBezTo>
                  <a:cubicBezTo>
                    <a:pt x="4" y="11"/>
                    <a:pt x="9" y="8"/>
                    <a:pt x="9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29" name="Line 594"/>
            <p:cNvSpPr/>
            <p:nvPr/>
          </p:nvSpPr>
          <p:spPr>
            <a:xfrm>
              <a:off x="2758" y="2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0" name="Line 595"/>
            <p:cNvSpPr/>
            <p:nvPr/>
          </p:nvSpPr>
          <p:spPr>
            <a:xfrm>
              <a:off x="2758" y="2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1" name="Freeform 596"/>
            <p:cNvSpPr/>
            <p:nvPr/>
          </p:nvSpPr>
          <p:spPr>
            <a:xfrm>
              <a:off x="2308" y="0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2" h="31">
                  <a:moveTo>
                    <a:pt x="12" y="20"/>
                  </a:moveTo>
                  <a:cubicBezTo>
                    <a:pt x="12" y="20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2" name="Freeform 597"/>
            <p:cNvSpPr/>
            <p:nvPr/>
          </p:nvSpPr>
          <p:spPr>
            <a:xfrm>
              <a:off x="1906" y="10"/>
              <a:ext cx="18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2" y="8"/>
                </a:cxn>
                <a:cxn ang="0">
                  <a:pos x="9" y="8"/>
                </a:cxn>
                <a:cxn ang="0">
                  <a:pos x="2" y="8"/>
                </a:cxn>
              </a:cxnLst>
              <a:rect l="txL" t="txT" r="txR" b="txB"/>
              <a:pathLst>
                <a:path w="17" h="11">
                  <a:moveTo>
                    <a:pt x="2" y="8"/>
                  </a:moveTo>
                  <a:cubicBezTo>
                    <a:pt x="4" y="11"/>
                    <a:pt x="9" y="8"/>
                    <a:pt x="9" y="8"/>
                  </a:cubicBezTo>
                  <a:cubicBezTo>
                    <a:pt x="17" y="0"/>
                    <a:pt x="0" y="1"/>
                    <a:pt x="2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3" name="Line 598"/>
            <p:cNvSpPr/>
            <p:nvPr/>
          </p:nvSpPr>
          <p:spPr>
            <a:xfrm>
              <a:off x="1026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4" name="Line 599"/>
            <p:cNvSpPr/>
            <p:nvPr/>
          </p:nvSpPr>
          <p:spPr>
            <a:xfrm>
              <a:off x="1026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5" name="Freeform 600"/>
            <p:cNvSpPr/>
            <p:nvPr/>
          </p:nvSpPr>
          <p:spPr>
            <a:xfrm>
              <a:off x="927" y="13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5"/>
                </a:cxn>
                <a:cxn ang="0">
                  <a:pos x="0" y="5"/>
                </a:cxn>
                <a:cxn ang="0">
                  <a:pos x="7" y="5"/>
                </a:cxn>
              </a:cxnLst>
              <a:rect l="txL" t="txT" r="txR" b="txB"/>
              <a:pathLst>
                <a:path w="7" h="9">
                  <a:moveTo>
                    <a:pt x="7" y="5"/>
                  </a:moveTo>
                  <a:cubicBezTo>
                    <a:pt x="3" y="5"/>
                    <a:pt x="2" y="0"/>
                    <a:pt x="0" y="5"/>
                  </a:cubicBezTo>
                  <a:cubicBezTo>
                    <a:pt x="0" y="8"/>
                    <a:pt x="6" y="9"/>
                    <a:pt x="7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6" name="Freeform 601"/>
            <p:cNvSpPr/>
            <p:nvPr/>
          </p:nvSpPr>
          <p:spPr>
            <a:xfrm>
              <a:off x="884" y="14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2"/>
                    <a:pt x="0" y="0"/>
                    <a:pt x="0" y="4"/>
                  </a:cubicBezTo>
                  <a:cubicBezTo>
                    <a:pt x="0" y="5"/>
                    <a:pt x="3" y="7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7" name="Freeform 602"/>
            <p:cNvSpPr/>
            <p:nvPr/>
          </p:nvSpPr>
          <p:spPr>
            <a:xfrm>
              <a:off x="785" y="13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5"/>
                </a:cxn>
                <a:cxn ang="0">
                  <a:pos x="0" y="5"/>
                </a:cxn>
                <a:cxn ang="0">
                  <a:pos x="7" y="5"/>
                </a:cxn>
              </a:cxnLst>
              <a:rect l="txL" t="txT" r="txR" b="txB"/>
              <a:pathLst>
                <a:path w="7" h="9">
                  <a:moveTo>
                    <a:pt x="7" y="5"/>
                  </a:moveTo>
                  <a:cubicBezTo>
                    <a:pt x="3" y="5"/>
                    <a:pt x="2" y="0"/>
                    <a:pt x="0" y="5"/>
                  </a:cubicBezTo>
                  <a:cubicBezTo>
                    <a:pt x="0" y="8"/>
                    <a:pt x="6" y="9"/>
                    <a:pt x="7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8" name="Line 603"/>
            <p:cNvSpPr/>
            <p:nvPr/>
          </p:nvSpPr>
          <p:spPr>
            <a:xfrm>
              <a:off x="731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39" name="Line 604"/>
            <p:cNvSpPr/>
            <p:nvPr/>
          </p:nvSpPr>
          <p:spPr>
            <a:xfrm>
              <a:off x="731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40" name="Freeform 605"/>
            <p:cNvSpPr/>
            <p:nvPr/>
          </p:nvSpPr>
          <p:spPr>
            <a:xfrm>
              <a:off x="515" y="14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4" y="3"/>
                    <a:pt x="6" y="8"/>
                    <a:pt x="7" y="4"/>
                  </a:cubicBezTo>
                  <a:cubicBezTo>
                    <a:pt x="7" y="0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41" name="Freeform 606"/>
            <p:cNvSpPr/>
            <p:nvPr/>
          </p:nvSpPr>
          <p:spPr>
            <a:xfrm>
              <a:off x="4037" y="2"/>
              <a:ext cx="23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8" y="2"/>
                </a:cxn>
                <a:cxn ang="0">
                  <a:pos x="19" y="11"/>
                </a:cxn>
                <a:cxn ang="0">
                  <a:pos x="8" y="2"/>
                </a:cxn>
              </a:cxnLst>
              <a:rect l="txL" t="txT" r="txR" b="txB"/>
              <a:pathLst>
                <a:path w="21" h="23">
                  <a:moveTo>
                    <a:pt x="8" y="2"/>
                  </a:moveTo>
                  <a:cubicBezTo>
                    <a:pt x="0" y="4"/>
                    <a:pt x="14" y="23"/>
                    <a:pt x="19" y="11"/>
                  </a:cubicBezTo>
                  <a:cubicBezTo>
                    <a:pt x="21" y="6"/>
                    <a:pt x="15" y="0"/>
                    <a:pt x="8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742" name="组合 4741"/>
          <p:cNvGrpSpPr/>
          <p:nvPr/>
        </p:nvGrpSpPr>
        <p:grpSpPr>
          <a:xfrm>
            <a:off x="-6929437" y="-3814762"/>
            <a:ext cx="6861175" cy="2286000"/>
            <a:chOff x="0" y="0"/>
            <a:chExt cx="4321" cy="1440"/>
          </a:xfrm>
        </p:grpSpPr>
        <p:sp>
          <p:nvSpPr>
            <p:cNvPr id="4743" name="Freeform 608"/>
            <p:cNvSpPr/>
            <p:nvPr/>
          </p:nvSpPr>
          <p:spPr>
            <a:xfrm>
              <a:off x="2749" y="120"/>
              <a:ext cx="38" cy="23"/>
            </a:xfrm>
            <a:custGeom>
              <a:avLst/>
              <a:gdLst>
                <a:gd name="txL" fmla="*/ 0 w 35"/>
                <a:gd name="txT" fmla="*/ 0 h 21"/>
                <a:gd name="txR" fmla="*/ 35 w 35"/>
                <a:gd name="txB" fmla="*/ 21 h 21"/>
              </a:gdLst>
              <a:ahLst/>
              <a:cxnLst>
                <a:cxn ang="0">
                  <a:pos x="12" y="19"/>
                </a:cxn>
                <a:cxn ang="0">
                  <a:pos x="19" y="15"/>
                </a:cxn>
                <a:cxn ang="0">
                  <a:pos x="12" y="19"/>
                </a:cxn>
              </a:cxnLst>
              <a:rect l="txL" t="txT" r="txR" b="txB"/>
              <a:pathLst>
                <a:path w="35" h="21">
                  <a:moveTo>
                    <a:pt x="12" y="19"/>
                  </a:moveTo>
                  <a:cubicBezTo>
                    <a:pt x="14" y="21"/>
                    <a:pt x="18" y="16"/>
                    <a:pt x="19" y="15"/>
                  </a:cubicBezTo>
                  <a:cubicBezTo>
                    <a:pt x="35" y="0"/>
                    <a:pt x="0" y="7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44" name="Freeform 609"/>
            <p:cNvSpPr/>
            <p:nvPr/>
          </p:nvSpPr>
          <p:spPr>
            <a:xfrm>
              <a:off x="2738" y="118"/>
              <a:ext cx="13" cy="36"/>
            </a:xfrm>
            <a:custGeom>
              <a:avLst/>
              <a:gdLst>
                <a:gd name="txL" fmla="*/ 0 w 12"/>
                <a:gd name="txT" fmla="*/ 0 h 34"/>
                <a:gd name="txR" fmla="*/ 12 w 12"/>
                <a:gd name="txB" fmla="*/ 34 h 34"/>
              </a:gdLst>
              <a:ahLst/>
              <a:cxnLst>
                <a:cxn ang="0">
                  <a:pos x="12" y="17"/>
                </a:cxn>
                <a:cxn ang="0">
                  <a:pos x="12" y="11"/>
                </a:cxn>
                <a:cxn ang="0">
                  <a:pos x="12" y="17"/>
                </a:cxn>
              </a:cxnLst>
              <a:rect l="txL" t="txT" r="txR" b="txB"/>
              <a:pathLst>
                <a:path w="12" h="34">
                  <a:moveTo>
                    <a:pt x="12" y="17"/>
                  </a:moveTo>
                  <a:cubicBezTo>
                    <a:pt x="12" y="17"/>
                    <a:pt x="12" y="12"/>
                    <a:pt x="12" y="11"/>
                  </a:cubicBezTo>
                  <a:cubicBezTo>
                    <a:pt x="0" y="0"/>
                    <a:pt x="8" y="34"/>
                    <a:pt x="12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45" name="Freeform 610"/>
            <p:cNvSpPr/>
            <p:nvPr/>
          </p:nvSpPr>
          <p:spPr>
            <a:xfrm>
              <a:off x="2681" y="126"/>
              <a:ext cx="20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18" y="13"/>
                </a:cxn>
                <a:cxn ang="0">
                  <a:pos x="1" y="9"/>
                </a:cxn>
                <a:cxn ang="0">
                  <a:pos x="18" y="13"/>
                </a:cxn>
              </a:cxnLst>
              <a:rect l="txL" t="txT" r="txR" b="txB"/>
              <a:pathLst>
                <a:path w="18" h="14">
                  <a:moveTo>
                    <a:pt x="18" y="13"/>
                  </a:moveTo>
                  <a:cubicBezTo>
                    <a:pt x="18" y="4"/>
                    <a:pt x="0" y="0"/>
                    <a:pt x="1" y="9"/>
                  </a:cubicBezTo>
                  <a:cubicBezTo>
                    <a:pt x="9" y="14"/>
                    <a:pt x="7" y="9"/>
                    <a:pt x="18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46" name="Line 611"/>
            <p:cNvSpPr/>
            <p:nvPr/>
          </p:nvSpPr>
          <p:spPr>
            <a:xfrm>
              <a:off x="2638" y="1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47" name="Line 612"/>
            <p:cNvSpPr/>
            <p:nvPr/>
          </p:nvSpPr>
          <p:spPr>
            <a:xfrm>
              <a:off x="2638" y="1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48" name="Freeform 613"/>
            <p:cNvSpPr/>
            <p:nvPr/>
          </p:nvSpPr>
          <p:spPr>
            <a:xfrm>
              <a:off x="2365" y="132"/>
              <a:ext cx="7" cy="9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4" y="4"/>
                    <a:pt x="5" y="9"/>
                    <a:pt x="7" y="4"/>
                  </a:cubicBezTo>
                  <a:cubicBezTo>
                    <a:pt x="7" y="1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49" name="Line 614"/>
            <p:cNvSpPr/>
            <p:nvPr/>
          </p:nvSpPr>
          <p:spPr>
            <a:xfrm>
              <a:off x="1419" y="1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0" name="Line 615"/>
            <p:cNvSpPr/>
            <p:nvPr/>
          </p:nvSpPr>
          <p:spPr>
            <a:xfrm>
              <a:off x="1419" y="1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1" name="Freeform 616"/>
            <p:cNvSpPr/>
            <p:nvPr/>
          </p:nvSpPr>
          <p:spPr>
            <a:xfrm>
              <a:off x="3854" y="13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5" y="0"/>
                    <a:pt x="0" y="3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2" name="Freeform 617"/>
            <p:cNvSpPr/>
            <p:nvPr/>
          </p:nvSpPr>
          <p:spPr>
            <a:xfrm>
              <a:off x="3761" y="130"/>
              <a:ext cx="5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1"/>
                    <a:pt x="0" y="0"/>
                    <a:pt x="0" y="3"/>
                  </a:cubicBezTo>
                  <a:cubicBezTo>
                    <a:pt x="0" y="5"/>
                    <a:pt x="4" y="7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3" name="Freeform 618"/>
            <p:cNvSpPr/>
            <p:nvPr/>
          </p:nvSpPr>
          <p:spPr>
            <a:xfrm>
              <a:off x="2450" y="116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6"/>
                </a:cxn>
                <a:cxn ang="0">
                  <a:pos x="12" y="19"/>
                </a:cxn>
                <a:cxn ang="0">
                  <a:pos x="12" y="16"/>
                </a:cxn>
              </a:cxnLst>
              <a:rect l="txL" t="txT" r="txR" b="txB"/>
              <a:pathLst>
                <a:path w="12" h="31">
                  <a:moveTo>
                    <a:pt x="12" y="16"/>
                  </a:moveTo>
                  <a:cubicBezTo>
                    <a:pt x="12" y="0"/>
                    <a:pt x="0" y="31"/>
                    <a:pt x="12" y="19"/>
                  </a:cubicBezTo>
                  <a:cubicBezTo>
                    <a:pt x="12" y="19"/>
                    <a:pt x="12" y="17"/>
                    <a:pt x="12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4" name="Freeform 619"/>
            <p:cNvSpPr/>
            <p:nvPr/>
          </p:nvSpPr>
          <p:spPr>
            <a:xfrm>
              <a:off x="2166" y="126"/>
              <a:ext cx="7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2" y="3"/>
                </a:cxn>
                <a:cxn ang="0">
                  <a:pos x="5" y="6"/>
                </a:cxn>
                <a:cxn ang="0">
                  <a:pos x="2" y="3"/>
                </a:cxn>
              </a:cxnLst>
              <a:rect l="txL" t="txT" r="txR" b="txB"/>
              <a:pathLst>
                <a:path w="7" h="10">
                  <a:moveTo>
                    <a:pt x="2" y="3"/>
                  </a:moveTo>
                  <a:cubicBezTo>
                    <a:pt x="0" y="5"/>
                    <a:pt x="1" y="10"/>
                    <a:pt x="5" y="6"/>
                  </a:cubicBezTo>
                  <a:cubicBezTo>
                    <a:pt x="7" y="4"/>
                    <a:pt x="5" y="0"/>
                    <a:pt x="2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5" name="Freeform 620"/>
            <p:cNvSpPr/>
            <p:nvPr/>
          </p:nvSpPr>
          <p:spPr>
            <a:xfrm>
              <a:off x="1467" y="130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5"/>
                    <a:pt x="4" y="7"/>
                    <a:pt x="4" y="3"/>
                  </a:cubicBezTo>
                  <a:cubicBezTo>
                    <a:pt x="4" y="1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6" name="Freeform 621"/>
            <p:cNvSpPr/>
            <p:nvPr/>
          </p:nvSpPr>
          <p:spPr>
            <a:xfrm>
              <a:off x="1330" y="126"/>
              <a:ext cx="7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2" y="3"/>
                </a:cxn>
                <a:cxn ang="0">
                  <a:pos x="6" y="6"/>
                </a:cxn>
                <a:cxn ang="0">
                  <a:pos x="2" y="3"/>
                </a:cxn>
              </a:cxnLst>
              <a:rect l="txL" t="txT" r="txR" b="txB"/>
              <a:pathLst>
                <a:path w="7" h="10">
                  <a:moveTo>
                    <a:pt x="2" y="3"/>
                  </a:moveTo>
                  <a:cubicBezTo>
                    <a:pt x="0" y="5"/>
                    <a:pt x="2" y="10"/>
                    <a:pt x="6" y="6"/>
                  </a:cubicBezTo>
                  <a:cubicBezTo>
                    <a:pt x="7" y="4"/>
                    <a:pt x="6" y="0"/>
                    <a:pt x="2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7" name="Line 622"/>
            <p:cNvSpPr/>
            <p:nvPr/>
          </p:nvSpPr>
          <p:spPr>
            <a:xfrm>
              <a:off x="938" y="12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8" name="Line 623"/>
            <p:cNvSpPr/>
            <p:nvPr/>
          </p:nvSpPr>
          <p:spPr>
            <a:xfrm>
              <a:off x="938" y="12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59" name="Freeform 624"/>
            <p:cNvSpPr/>
            <p:nvPr/>
          </p:nvSpPr>
          <p:spPr>
            <a:xfrm>
              <a:off x="592" y="129"/>
              <a:ext cx="6" cy="9"/>
            </a:xfrm>
            <a:custGeom>
              <a:avLst/>
              <a:gdLst>
                <a:gd name="txL" fmla="*/ 0 w 6"/>
                <a:gd name="txT" fmla="*/ 0 h 9"/>
                <a:gd name="txR" fmla="*/ 6 w 6"/>
                <a:gd name="txB" fmla="*/ 9 h 9"/>
              </a:gdLst>
              <a:ahLst/>
              <a:cxnLst>
                <a:cxn ang="0">
                  <a:pos x="6" y="4"/>
                </a:cxn>
                <a:cxn ang="0">
                  <a:pos x="0" y="4"/>
                </a:cxn>
                <a:cxn ang="0">
                  <a:pos x="6" y="4"/>
                </a:cxn>
              </a:cxnLst>
              <a:rect l="txL" t="txT" r="txR" b="txB"/>
              <a:pathLst>
                <a:path w="6" h="9">
                  <a:moveTo>
                    <a:pt x="6" y="4"/>
                  </a:moveTo>
                  <a:cubicBezTo>
                    <a:pt x="6" y="1"/>
                    <a:pt x="1" y="0"/>
                    <a:pt x="0" y="4"/>
                  </a:cubicBezTo>
                  <a:cubicBezTo>
                    <a:pt x="3" y="4"/>
                    <a:pt x="5" y="9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0" name="Freeform 625"/>
            <p:cNvSpPr/>
            <p:nvPr/>
          </p:nvSpPr>
          <p:spPr>
            <a:xfrm>
              <a:off x="190" y="125"/>
              <a:ext cx="20" cy="14"/>
            </a:xfrm>
            <a:custGeom>
              <a:avLst/>
              <a:gdLst>
                <a:gd name="txL" fmla="*/ 0 w 18"/>
                <a:gd name="txT" fmla="*/ 0 h 13"/>
                <a:gd name="txR" fmla="*/ 18 w 18"/>
                <a:gd name="txB" fmla="*/ 13 h 13"/>
              </a:gdLst>
              <a:ahLst/>
              <a:cxnLst>
                <a:cxn ang="0">
                  <a:pos x="17" y="7"/>
                </a:cxn>
                <a:cxn ang="0">
                  <a:pos x="0" y="7"/>
                </a:cxn>
                <a:cxn ang="0">
                  <a:pos x="17" y="7"/>
                </a:cxn>
              </a:cxnLst>
              <a:rect l="txL" t="txT" r="txR" b="txB"/>
              <a:pathLst>
                <a:path w="18" h="13">
                  <a:moveTo>
                    <a:pt x="17" y="7"/>
                  </a:moveTo>
                  <a:cubicBezTo>
                    <a:pt x="16" y="0"/>
                    <a:pt x="0" y="4"/>
                    <a:pt x="0" y="7"/>
                  </a:cubicBezTo>
                  <a:cubicBezTo>
                    <a:pt x="0" y="10"/>
                    <a:pt x="18" y="13"/>
                    <a:pt x="17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1" name="Freeform 626"/>
            <p:cNvSpPr/>
            <p:nvPr/>
          </p:nvSpPr>
          <p:spPr>
            <a:xfrm>
              <a:off x="2432" y="127"/>
              <a:ext cx="15" cy="8"/>
            </a:xfrm>
            <a:custGeom>
              <a:avLst/>
              <a:gdLst>
                <a:gd name="txL" fmla="*/ 0 w 14"/>
                <a:gd name="txT" fmla="*/ 0 h 7"/>
                <a:gd name="txR" fmla="*/ 14 w 14"/>
                <a:gd name="txB" fmla="*/ 7 h 7"/>
              </a:gdLst>
              <a:ahLst/>
              <a:cxnLst>
                <a:cxn ang="0">
                  <a:pos x="2" y="5"/>
                </a:cxn>
                <a:cxn ang="0">
                  <a:pos x="12" y="2"/>
                </a:cxn>
                <a:cxn ang="0">
                  <a:pos x="2" y="5"/>
                </a:cxn>
              </a:cxnLst>
              <a:rect l="txL" t="txT" r="txR" b="txB"/>
              <a:pathLst>
                <a:path w="14" h="7">
                  <a:moveTo>
                    <a:pt x="2" y="5"/>
                  </a:moveTo>
                  <a:cubicBezTo>
                    <a:pt x="4" y="7"/>
                    <a:pt x="14" y="4"/>
                    <a:pt x="12" y="2"/>
                  </a:cubicBezTo>
                  <a:cubicBezTo>
                    <a:pt x="10" y="0"/>
                    <a:pt x="0" y="4"/>
                    <a:pt x="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2" name="Freeform 627"/>
            <p:cNvSpPr/>
            <p:nvPr/>
          </p:nvSpPr>
          <p:spPr>
            <a:xfrm>
              <a:off x="1525" y="124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0" y="8"/>
                    <a:pt x="6" y="9"/>
                    <a:pt x="7" y="5"/>
                  </a:cubicBezTo>
                  <a:cubicBezTo>
                    <a:pt x="3" y="5"/>
                    <a:pt x="2" y="0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3" name="Freeform 628"/>
            <p:cNvSpPr/>
            <p:nvPr/>
          </p:nvSpPr>
          <p:spPr>
            <a:xfrm>
              <a:off x="1474" y="125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4" y="4"/>
                    <a:pt x="5" y="9"/>
                    <a:pt x="7" y="4"/>
                  </a:cubicBezTo>
                  <a:cubicBezTo>
                    <a:pt x="7" y="1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4" name="Freeform 629"/>
            <p:cNvSpPr/>
            <p:nvPr/>
          </p:nvSpPr>
          <p:spPr>
            <a:xfrm>
              <a:off x="834" y="121"/>
              <a:ext cx="18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2" y="8"/>
                </a:cxn>
                <a:cxn ang="0">
                  <a:pos x="9" y="8"/>
                </a:cxn>
                <a:cxn ang="0">
                  <a:pos x="2" y="8"/>
                </a:cxn>
              </a:cxnLst>
              <a:rect l="txL" t="txT" r="txR" b="txB"/>
              <a:pathLst>
                <a:path w="17" h="11">
                  <a:moveTo>
                    <a:pt x="2" y="8"/>
                  </a:moveTo>
                  <a:cubicBezTo>
                    <a:pt x="3" y="11"/>
                    <a:pt x="8" y="9"/>
                    <a:pt x="9" y="8"/>
                  </a:cubicBezTo>
                  <a:cubicBezTo>
                    <a:pt x="17" y="0"/>
                    <a:pt x="0" y="1"/>
                    <a:pt x="2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5" name="Line 630"/>
            <p:cNvSpPr/>
            <p:nvPr/>
          </p:nvSpPr>
          <p:spPr>
            <a:xfrm>
              <a:off x="628" y="12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6" name="Line 631"/>
            <p:cNvSpPr/>
            <p:nvPr/>
          </p:nvSpPr>
          <p:spPr>
            <a:xfrm>
              <a:off x="628" y="12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7" name="Freeform 632"/>
            <p:cNvSpPr/>
            <p:nvPr/>
          </p:nvSpPr>
          <p:spPr>
            <a:xfrm>
              <a:off x="245" y="125"/>
              <a:ext cx="12" cy="10"/>
            </a:xfrm>
            <a:custGeom>
              <a:avLst/>
              <a:gdLst>
                <a:gd name="txL" fmla="*/ 0 w 11"/>
                <a:gd name="txT" fmla="*/ 0 h 9"/>
                <a:gd name="txR" fmla="*/ 11 w 11"/>
                <a:gd name="txB" fmla="*/ 9 h 9"/>
              </a:gdLst>
              <a:ahLst/>
              <a:cxnLst>
                <a:cxn ang="0">
                  <a:pos x="10" y="4"/>
                </a:cxn>
                <a:cxn ang="0">
                  <a:pos x="0" y="4"/>
                </a:cxn>
                <a:cxn ang="0">
                  <a:pos x="10" y="4"/>
                </a:cxn>
              </a:cxnLst>
              <a:rect l="txL" t="txT" r="txR" b="txB"/>
              <a:pathLst>
                <a:path w="11" h="9">
                  <a:moveTo>
                    <a:pt x="10" y="4"/>
                  </a:moveTo>
                  <a:cubicBezTo>
                    <a:pt x="9" y="1"/>
                    <a:pt x="0" y="0"/>
                    <a:pt x="0" y="4"/>
                  </a:cubicBezTo>
                  <a:cubicBezTo>
                    <a:pt x="0" y="5"/>
                    <a:pt x="11" y="9"/>
                    <a:pt x="1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8" name="Freeform 633"/>
            <p:cNvSpPr/>
            <p:nvPr/>
          </p:nvSpPr>
          <p:spPr>
            <a:xfrm>
              <a:off x="3687" y="119"/>
              <a:ext cx="22" cy="11"/>
            </a:xfrm>
            <a:custGeom>
              <a:avLst/>
              <a:gdLst>
                <a:gd name="txL" fmla="*/ 0 w 20"/>
                <a:gd name="txT" fmla="*/ 0 h 10"/>
                <a:gd name="txR" fmla="*/ 20 w 20"/>
                <a:gd name="txB" fmla="*/ 10 h 10"/>
              </a:gdLst>
              <a:ahLst/>
              <a:cxnLst>
                <a:cxn ang="0">
                  <a:pos x="12" y="10"/>
                </a:cxn>
                <a:cxn ang="0">
                  <a:pos x="12" y="7"/>
                </a:cxn>
                <a:cxn ang="0">
                  <a:pos x="15" y="7"/>
                </a:cxn>
                <a:cxn ang="0">
                  <a:pos x="16" y="1"/>
                </a:cxn>
                <a:cxn ang="0">
                  <a:pos x="12" y="10"/>
                </a:cxn>
              </a:cxnLst>
              <a:rect l="txL" t="txT" r="txR" b="txB"/>
              <a:pathLst>
                <a:path w="20" h="10">
                  <a:moveTo>
                    <a:pt x="12" y="10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3" y="6"/>
                    <a:pt x="14" y="7"/>
                    <a:pt x="15" y="7"/>
                  </a:cubicBezTo>
                  <a:cubicBezTo>
                    <a:pt x="18" y="6"/>
                    <a:pt x="20" y="0"/>
                    <a:pt x="16" y="1"/>
                  </a:cubicBezTo>
                  <a:cubicBezTo>
                    <a:pt x="16" y="1"/>
                    <a:pt x="0" y="9"/>
                    <a:pt x="1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69" name="Freeform 634"/>
            <p:cNvSpPr/>
            <p:nvPr/>
          </p:nvSpPr>
          <p:spPr>
            <a:xfrm>
              <a:off x="3685" y="122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6"/>
                    <a:pt x="4" y="7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0" name="Freeform 635"/>
            <p:cNvSpPr/>
            <p:nvPr/>
          </p:nvSpPr>
          <p:spPr>
            <a:xfrm>
              <a:off x="3122" y="125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2"/>
                    <a:pt x="8" y="1"/>
                  </a:cubicBezTo>
                  <a:cubicBezTo>
                    <a:pt x="7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1" name="Freeform 636"/>
            <p:cNvSpPr/>
            <p:nvPr/>
          </p:nvSpPr>
          <p:spPr>
            <a:xfrm>
              <a:off x="2461" y="108"/>
              <a:ext cx="14" cy="35"/>
            </a:xfrm>
            <a:custGeom>
              <a:avLst/>
              <a:gdLst>
                <a:gd name="txL" fmla="*/ 0 w 13"/>
                <a:gd name="txT" fmla="*/ 0 h 32"/>
                <a:gd name="txR" fmla="*/ 13 w 13"/>
                <a:gd name="txB" fmla="*/ 32 h 32"/>
              </a:gdLst>
              <a:ahLst/>
              <a:cxnLst>
                <a:cxn ang="0">
                  <a:pos x="12" y="17"/>
                </a:cxn>
                <a:cxn ang="0">
                  <a:pos x="12" y="20"/>
                </a:cxn>
                <a:cxn ang="0">
                  <a:pos x="12" y="17"/>
                </a:cxn>
              </a:cxnLst>
              <a:rect l="txL" t="txT" r="txR" b="txB"/>
              <a:pathLst>
                <a:path w="13" h="32">
                  <a:moveTo>
                    <a:pt x="12" y="17"/>
                  </a:moveTo>
                  <a:cubicBezTo>
                    <a:pt x="12" y="0"/>
                    <a:pt x="0" y="32"/>
                    <a:pt x="12" y="20"/>
                  </a:cubicBezTo>
                  <a:cubicBezTo>
                    <a:pt x="13" y="20"/>
                    <a:pt x="12" y="17"/>
                    <a:pt x="12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2" name="Freeform 637"/>
            <p:cNvSpPr/>
            <p:nvPr/>
          </p:nvSpPr>
          <p:spPr>
            <a:xfrm>
              <a:off x="2118" y="108"/>
              <a:ext cx="13" cy="35"/>
            </a:xfrm>
            <a:custGeom>
              <a:avLst/>
              <a:gdLst>
                <a:gd name="txL" fmla="*/ 0 w 12"/>
                <a:gd name="txT" fmla="*/ 0 h 32"/>
                <a:gd name="txR" fmla="*/ 12 w 12"/>
                <a:gd name="txB" fmla="*/ 32 h 32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2" h="32">
                  <a:moveTo>
                    <a:pt x="12" y="20"/>
                  </a:moveTo>
                  <a:cubicBezTo>
                    <a:pt x="12" y="20"/>
                    <a:pt x="12" y="17"/>
                    <a:pt x="12" y="17"/>
                  </a:cubicBezTo>
                  <a:cubicBezTo>
                    <a:pt x="12" y="0"/>
                    <a:pt x="0" y="32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3" name="Freeform 638"/>
            <p:cNvSpPr/>
            <p:nvPr/>
          </p:nvSpPr>
          <p:spPr>
            <a:xfrm>
              <a:off x="1336" y="113"/>
              <a:ext cx="32" cy="21"/>
            </a:xfrm>
            <a:custGeom>
              <a:avLst/>
              <a:gdLst>
                <a:gd name="txL" fmla="*/ 0 w 29"/>
                <a:gd name="txT" fmla="*/ 0 h 19"/>
                <a:gd name="txR" fmla="*/ 29 w 29"/>
                <a:gd name="txB" fmla="*/ 19 h 19"/>
              </a:gdLst>
              <a:ahLst/>
              <a:cxnLst>
                <a:cxn ang="0">
                  <a:pos x="20" y="15"/>
                </a:cxn>
                <a:cxn ang="0">
                  <a:pos x="23" y="12"/>
                </a:cxn>
                <a:cxn ang="0">
                  <a:pos x="27" y="9"/>
                </a:cxn>
                <a:cxn ang="0">
                  <a:pos x="20" y="15"/>
                </a:cxn>
              </a:cxnLst>
              <a:rect l="txL" t="txT" r="txR" b="txB"/>
              <a:pathLst>
                <a:path w="29" h="19">
                  <a:moveTo>
                    <a:pt x="20" y="15"/>
                  </a:moveTo>
                  <a:cubicBezTo>
                    <a:pt x="24" y="14"/>
                    <a:pt x="21" y="14"/>
                    <a:pt x="23" y="12"/>
                  </a:cubicBezTo>
                  <a:cubicBezTo>
                    <a:pt x="23" y="12"/>
                    <a:pt x="29" y="11"/>
                    <a:pt x="27" y="9"/>
                  </a:cubicBezTo>
                  <a:cubicBezTo>
                    <a:pt x="17" y="0"/>
                    <a:pt x="0" y="19"/>
                    <a:pt x="20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4" name="Freeform 639"/>
            <p:cNvSpPr/>
            <p:nvPr/>
          </p:nvSpPr>
          <p:spPr>
            <a:xfrm>
              <a:off x="887" y="121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0" y="8"/>
                    <a:pt x="6" y="9"/>
                    <a:pt x="7" y="5"/>
                  </a:cubicBezTo>
                  <a:cubicBezTo>
                    <a:pt x="3" y="5"/>
                    <a:pt x="2" y="0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5" name="Line 640"/>
            <p:cNvSpPr/>
            <p:nvPr/>
          </p:nvSpPr>
          <p:spPr>
            <a:xfrm>
              <a:off x="862" y="11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6" name="Line 641"/>
            <p:cNvSpPr/>
            <p:nvPr/>
          </p:nvSpPr>
          <p:spPr>
            <a:xfrm>
              <a:off x="862" y="11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7" name="Line 642"/>
            <p:cNvSpPr/>
            <p:nvPr/>
          </p:nvSpPr>
          <p:spPr>
            <a:xfrm>
              <a:off x="741" y="12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8" name="Line 643"/>
            <p:cNvSpPr/>
            <p:nvPr/>
          </p:nvSpPr>
          <p:spPr>
            <a:xfrm>
              <a:off x="741" y="12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79" name="Freeform 644"/>
            <p:cNvSpPr/>
            <p:nvPr/>
          </p:nvSpPr>
          <p:spPr>
            <a:xfrm>
              <a:off x="686" y="122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7" y="1"/>
                    <a:pt x="1" y="0"/>
                    <a:pt x="0" y="4"/>
                  </a:cubicBezTo>
                  <a:cubicBezTo>
                    <a:pt x="4" y="4"/>
                    <a:pt x="6" y="8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0" name="Freeform 645"/>
            <p:cNvSpPr/>
            <p:nvPr/>
          </p:nvSpPr>
          <p:spPr>
            <a:xfrm>
              <a:off x="4114" y="108"/>
              <a:ext cx="18" cy="26"/>
            </a:xfrm>
            <a:custGeom>
              <a:avLst/>
              <a:gdLst>
                <a:gd name="txL" fmla="*/ 0 w 17"/>
                <a:gd name="txT" fmla="*/ 0 h 24"/>
                <a:gd name="txR" fmla="*/ 17 w 17"/>
                <a:gd name="txB" fmla="*/ 24 h 24"/>
              </a:gdLst>
              <a:ahLst/>
              <a:cxnLst>
                <a:cxn ang="0">
                  <a:pos x="15" y="14"/>
                </a:cxn>
                <a:cxn ang="0">
                  <a:pos x="5" y="4"/>
                </a:cxn>
                <a:cxn ang="0">
                  <a:pos x="15" y="14"/>
                </a:cxn>
              </a:cxnLst>
              <a:rect l="txL" t="txT" r="txR" b="txB"/>
              <a:pathLst>
                <a:path w="17" h="24">
                  <a:moveTo>
                    <a:pt x="15" y="14"/>
                  </a:moveTo>
                  <a:cubicBezTo>
                    <a:pt x="17" y="9"/>
                    <a:pt x="10" y="0"/>
                    <a:pt x="5" y="4"/>
                  </a:cubicBezTo>
                  <a:cubicBezTo>
                    <a:pt x="0" y="10"/>
                    <a:pt x="12" y="24"/>
                    <a:pt x="15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1" name="Freeform 646"/>
            <p:cNvSpPr/>
            <p:nvPr/>
          </p:nvSpPr>
          <p:spPr>
            <a:xfrm>
              <a:off x="3811" y="122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2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2"/>
                    <a:pt x="2" y="4"/>
                  </a:cubicBezTo>
                  <a:cubicBezTo>
                    <a:pt x="2" y="5"/>
                    <a:pt x="10" y="2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2" name="Freeform 647"/>
            <p:cNvSpPr/>
            <p:nvPr/>
          </p:nvSpPr>
          <p:spPr>
            <a:xfrm>
              <a:off x="3785" y="122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1"/>
                </a:cxn>
                <a:cxn ang="0">
                  <a:pos x="2" y="4"/>
                </a:cxn>
                <a:cxn ang="0">
                  <a:pos x="9" y="1"/>
                </a:cxn>
              </a:cxnLst>
              <a:rect l="txL" t="txT" r="txR" b="txB"/>
              <a:pathLst>
                <a:path w="10" h="5">
                  <a:moveTo>
                    <a:pt x="9" y="1"/>
                  </a:moveTo>
                  <a:cubicBezTo>
                    <a:pt x="8" y="0"/>
                    <a:pt x="0" y="2"/>
                    <a:pt x="2" y="4"/>
                  </a:cubicBezTo>
                  <a:cubicBezTo>
                    <a:pt x="3" y="5"/>
                    <a:pt x="10" y="2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3" name="Freeform 648"/>
            <p:cNvSpPr/>
            <p:nvPr/>
          </p:nvSpPr>
          <p:spPr>
            <a:xfrm>
              <a:off x="3616" y="119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2"/>
                    <a:pt x="0" y="0"/>
                    <a:pt x="0" y="4"/>
                  </a:cubicBezTo>
                  <a:cubicBezTo>
                    <a:pt x="0" y="5"/>
                    <a:pt x="4" y="7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4" name="Freeform 649"/>
            <p:cNvSpPr/>
            <p:nvPr/>
          </p:nvSpPr>
          <p:spPr>
            <a:xfrm>
              <a:off x="2848" y="105"/>
              <a:ext cx="12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2" h="31">
                  <a:moveTo>
                    <a:pt x="12" y="20"/>
                  </a:moveTo>
                  <a:cubicBezTo>
                    <a:pt x="12" y="20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5" name="Line 650"/>
            <p:cNvSpPr/>
            <p:nvPr/>
          </p:nvSpPr>
          <p:spPr>
            <a:xfrm>
              <a:off x="1471" y="12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6" name="Line 651"/>
            <p:cNvSpPr/>
            <p:nvPr/>
          </p:nvSpPr>
          <p:spPr>
            <a:xfrm>
              <a:off x="1471" y="12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7" name="Freeform 652"/>
            <p:cNvSpPr/>
            <p:nvPr/>
          </p:nvSpPr>
          <p:spPr>
            <a:xfrm>
              <a:off x="1154" y="111"/>
              <a:ext cx="10" cy="25"/>
            </a:xfrm>
            <a:custGeom>
              <a:avLst/>
              <a:gdLst>
                <a:gd name="txL" fmla="*/ 0 w 10"/>
                <a:gd name="txT" fmla="*/ 0 h 23"/>
                <a:gd name="txR" fmla="*/ 10 w 10"/>
                <a:gd name="txB" fmla="*/ 23 h 23"/>
              </a:gdLst>
              <a:ahLst/>
              <a:cxnLst>
                <a:cxn ang="0">
                  <a:pos x="0" y="7"/>
                </a:cxn>
                <a:cxn ang="0">
                  <a:pos x="10" y="11"/>
                </a:cxn>
                <a:cxn ang="0">
                  <a:pos x="0" y="7"/>
                </a:cxn>
              </a:cxnLst>
              <a:rect l="txL" t="txT" r="txR" b="txB"/>
              <a:pathLst>
                <a:path w="10" h="23">
                  <a:moveTo>
                    <a:pt x="0" y="7"/>
                  </a:moveTo>
                  <a:cubicBezTo>
                    <a:pt x="0" y="6"/>
                    <a:pt x="10" y="23"/>
                    <a:pt x="10" y="11"/>
                  </a:cubicBezTo>
                  <a:cubicBezTo>
                    <a:pt x="10" y="0"/>
                    <a:pt x="0" y="5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8" name="Freeform 653"/>
            <p:cNvSpPr/>
            <p:nvPr/>
          </p:nvSpPr>
          <p:spPr>
            <a:xfrm>
              <a:off x="863" y="105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7"/>
                </a:cxn>
                <a:cxn ang="0">
                  <a:pos x="12" y="20"/>
                </a:cxn>
                <a:cxn ang="0">
                  <a:pos x="12" y="17"/>
                </a:cxn>
              </a:cxnLst>
              <a:rect l="txL" t="txT" r="txR" b="txB"/>
              <a:pathLst>
                <a:path w="12" h="31">
                  <a:moveTo>
                    <a:pt x="12" y="17"/>
                  </a:moveTo>
                  <a:cubicBezTo>
                    <a:pt x="12" y="0"/>
                    <a:pt x="0" y="31"/>
                    <a:pt x="12" y="20"/>
                  </a:cubicBezTo>
                  <a:cubicBezTo>
                    <a:pt x="12" y="20"/>
                    <a:pt x="12" y="17"/>
                    <a:pt x="12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89" name="Freeform 654"/>
            <p:cNvSpPr/>
            <p:nvPr/>
          </p:nvSpPr>
          <p:spPr>
            <a:xfrm>
              <a:off x="786" y="112"/>
              <a:ext cx="20" cy="18"/>
            </a:xfrm>
            <a:custGeom>
              <a:avLst/>
              <a:gdLst>
                <a:gd name="txL" fmla="*/ 0 w 18"/>
                <a:gd name="txT" fmla="*/ 0 h 16"/>
                <a:gd name="txR" fmla="*/ 18 w 18"/>
                <a:gd name="txB" fmla="*/ 16 h 16"/>
              </a:gdLst>
              <a:ahLst/>
              <a:cxnLst>
                <a:cxn ang="0">
                  <a:pos x="2" y="10"/>
                </a:cxn>
                <a:cxn ang="0">
                  <a:pos x="16" y="10"/>
                </a:cxn>
                <a:cxn ang="0">
                  <a:pos x="2" y="10"/>
                </a:cxn>
              </a:cxnLst>
              <a:rect l="txL" t="txT" r="txR" b="txB"/>
              <a:pathLst>
                <a:path w="18" h="16">
                  <a:moveTo>
                    <a:pt x="2" y="10"/>
                  </a:moveTo>
                  <a:cubicBezTo>
                    <a:pt x="4" y="16"/>
                    <a:pt x="15" y="13"/>
                    <a:pt x="16" y="10"/>
                  </a:cubicBezTo>
                  <a:cubicBezTo>
                    <a:pt x="18" y="0"/>
                    <a:pt x="0" y="1"/>
                    <a:pt x="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0" name="Freeform 655"/>
            <p:cNvSpPr/>
            <p:nvPr/>
          </p:nvSpPr>
          <p:spPr>
            <a:xfrm>
              <a:off x="3033" y="107"/>
              <a:ext cx="20" cy="25"/>
            </a:xfrm>
            <a:custGeom>
              <a:avLst/>
              <a:gdLst>
                <a:gd name="txL" fmla="*/ 0 w 18"/>
                <a:gd name="txT" fmla="*/ 0 h 23"/>
                <a:gd name="txR" fmla="*/ 18 w 18"/>
                <a:gd name="txB" fmla="*/ 23 h 23"/>
              </a:gdLst>
              <a:ahLst/>
              <a:cxnLst>
                <a:cxn ang="0">
                  <a:pos x="12" y="11"/>
                </a:cxn>
                <a:cxn ang="0">
                  <a:pos x="16" y="8"/>
                </a:cxn>
                <a:cxn ang="0">
                  <a:pos x="12" y="11"/>
                </a:cxn>
              </a:cxnLst>
              <a:rect l="txL" t="txT" r="txR" b="txB"/>
              <a:pathLst>
                <a:path w="18" h="23">
                  <a:moveTo>
                    <a:pt x="12" y="11"/>
                  </a:moveTo>
                  <a:cubicBezTo>
                    <a:pt x="13" y="11"/>
                    <a:pt x="18" y="11"/>
                    <a:pt x="16" y="8"/>
                  </a:cubicBezTo>
                  <a:cubicBezTo>
                    <a:pt x="7" y="0"/>
                    <a:pt x="0" y="23"/>
                    <a:pt x="12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1" name="Freeform 656"/>
            <p:cNvSpPr/>
            <p:nvPr/>
          </p:nvSpPr>
          <p:spPr>
            <a:xfrm>
              <a:off x="3015" y="10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3" y="20"/>
                </a:cxn>
                <a:cxn ang="0">
                  <a:pos x="13" y="16"/>
                </a:cxn>
                <a:cxn ang="0">
                  <a:pos x="13" y="20"/>
                </a:cxn>
              </a:cxnLst>
              <a:rect l="txL" t="txT" r="txR" b="txB"/>
              <a:pathLst>
                <a:path w="13" h="31">
                  <a:moveTo>
                    <a:pt x="13" y="20"/>
                  </a:moveTo>
                  <a:cubicBezTo>
                    <a:pt x="13" y="19"/>
                    <a:pt x="13" y="17"/>
                    <a:pt x="13" y="16"/>
                  </a:cubicBezTo>
                  <a:cubicBezTo>
                    <a:pt x="13" y="0"/>
                    <a:pt x="0" y="31"/>
                    <a:pt x="13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2" name="Freeform 657"/>
            <p:cNvSpPr/>
            <p:nvPr/>
          </p:nvSpPr>
          <p:spPr>
            <a:xfrm>
              <a:off x="2617" y="10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6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3" name="Freeform 658"/>
            <p:cNvSpPr/>
            <p:nvPr/>
          </p:nvSpPr>
          <p:spPr>
            <a:xfrm>
              <a:off x="2528" y="112"/>
              <a:ext cx="17" cy="13"/>
            </a:xfrm>
            <a:custGeom>
              <a:avLst/>
              <a:gdLst>
                <a:gd name="txL" fmla="*/ 0 w 16"/>
                <a:gd name="txT" fmla="*/ 0 h 12"/>
                <a:gd name="txR" fmla="*/ 16 w 16"/>
                <a:gd name="txB" fmla="*/ 12 h 12"/>
              </a:gdLst>
              <a:ahLst/>
              <a:cxnLst>
                <a:cxn ang="0">
                  <a:pos x="4" y="10"/>
                </a:cxn>
                <a:cxn ang="0">
                  <a:pos x="14" y="6"/>
                </a:cxn>
                <a:cxn ang="0">
                  <a:pos x="4" y="10"/>
                </a:cxn>
              </a:cxnLst>
              <a:rect l="txL" t="txT" r="txR" b="txB"/>
              <a:pathLst>
                <a:path w="16" h="12">
                  <a:moveTo>
                    <a:pt x="4" y="10"/>
                  </a:moveTo>
                  <a:cubicBezTo>
                    <a:pt x="7" y="12"/>
                    <a:pt x="14" y="8"/>
                    <a:pt x="14" y="6"/>
                  </a:cubicBezTo>
                  <a:cubicBezTo>
                    <a:pt x="16" y="0"/>
                    <a:pt x="0" y="6"/>
                    <a:pt x="4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4" name="Freeform 659"/>
            <p:cNvSpPr/>
            <p:nvPr/>
          </p:nvSpPr>
          <p:spPr>
            <a:xfrm>
              <a:off x="2325" y="108"/>
              <a:ext cx="20" cy="15"/>
            </a:xfrm>
            <a:custGeom>
              <a:avLst/>
              <a:gdLst>
                <a:gd name="txL" fmla="*/ 0 w 19"/>
                <a:gd name="txT" fmla="*/ 0 h 14"/>
                <a:gd name="txR" fmla="*/ 19 w 19"/>
                <a:gd name="txB" fmla="*/ 14 h 14"/>
              </a:gdLst>
              <a:ahLst/>
              <a:cxnLst>
                <a:cxn ang="0">
                  <a:pos x="0" y="7"/>
                </a:cxn>
                <a:cxn ang="0">
                  <a:pos x="17" y="14"/>
                </a:cxn>
                <a:cxn ang="0">
                  <a:pos x="0" y="7"/>
                </a:cxn>
              </a:cxnLst>
              <a:rect l="txL" t="txT" r="txR" b="txB"/>
              <a:pathLst>
                <a:path w="19" h="14">
                  <a:moveTo>
                    <a:pt x="0" y="7"/>
                  </a:moveTo>
                  <a:cubicBezTo>
                    <a:pt x="6" y="9"/>
                    <a:pt x="8" y="14"/>
                    <a:pt x="17" y="14"/>
                  </a:cubicBezTo>
                  <a:cubicBezTo>
                    <a:pt x="19" y="6"/>
                    <a:pt x="2" y="0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5" name="Freeform 660"/>
            <p:cNvSpPr/>
            <p:nvPr/>
          </p:nvSpPr>
          <p:spPr>
            <a:xfrm>
              <a:off x="1850" y="114"/>
              <a:ext cx="7" cy="10"/>
            </a:xfrm>
            <a:custGeom>
              <a:avLst/>
              <a:gdLst>
                <a:gd name="txL" fmla="*/ 0 w 6"/>
                <a:gd name="txT" fmla="*/ 0 h 9"/>
                <a:gd name="txR" fmla="*/ 6 w 6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6" y="4"/>
                </a:cxn>
                <a:cxn ang="0">
                  <a:pos x="0" y="4"/>
                </a:cxn>
              </a:cxnLst>
              <a:rect l="txL" t="txT" r="txR" b="txB"/>
              <a:pathLst>
                <a:path w="6" h="9">
                  <a:moveTo>
                    <a:pt x="0" y="4"/>
                  </a:moveTo>
                  <a:cubicBezTo>
                    <a:pt x="0" y="8"/>
                    <a:pt x="6" y="9"/>
                    <a:pt x="6" y="4"/>
                  </a:cubicBezTo>
                  <a:cubicBezTo>
                    <a:pt x="3" y="5"/>
                    <a:pt x="1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6" name="Line 661"/>
            <p:cNvSpPr/>
            <p:nvPr/>
          </p:nvSpPr>
          <p:spPr>
            <a:xfrm>
              <a:off x="1689" y="11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7" name="Line 662"/>
            <p:cNvSpPr/>
            <p:nvPr/>
          </p:nvSpPr>
          <p:spPr>
            <a:xfrm>
              <a:off x="1689" y="11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8" name="Freeform 663"/>
            <p:cNvSpPr/>
            <p:nvPr/>
          </p:nvSpPr>
          <p:spPr>
            <a:xfrm>
              <a:off x="1666" y="119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0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0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99" name="Freeform 664"/>
            <p:cNvSpPr/>
            <p:nvPr/>
          </p:nvSpPr>
          <p:spPr>
            <a:xfrm>
              <a:off x="1445" y="116"/>
              <a:ext cx="8" cy="8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3"/>
                </a:cxn>
                <a:cxn ang="0">
                  <a:pos x="7" y="3"/>
                </a:cxn>
                <a:cxn ang="0">
                  <a:pos x="0" y="3"/>
                </a:cxn>
              </a:cxnLst>
              <a:rect l="txL" t="txT" r="txR" b="txB"/>
              <a:pathLst>
                <a:path w="7" h="8">
                  <a:moveTo>
                    <a:pt x="0" y="3"/>
                  </a:moveTo>
                  <a:cubicBezTo>
                    <a:pt x="0" y="7"/>
                    <a:pt x="6" y="8"/>
                    <a:pt x="7" y="3"/>
                  </a:cubicBezTo>
                  <a:cubicBezTo>
                    <a:pt x="6" y="0"/>
                    <a:pt x="3" y="2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0" name="Freeform 665"/>
            <p:cNvSpPr/>
            <p:nvPr/>
          </p:nvSpPr>
          <p:spPr>
            <a:xfrm>
              <a:off x="1130" y="11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5" y="0"/>
                </a:cxn>
                <a:cxn ang="0">
                  <a:pos x="1" y="4"/>
                </a:cxn>
              </a:cxnLst>
              <a:rect l="txL" t="txT" r="txR" b="txB"/>
              <a:pathLst>
                <a:path w="7" h="5">
                  <a:moveTo>
                    <a:pt x="1" y="4"/>
                  </a:moveTo>
                  <a:cubicBezTo>
                    <a:pt x="2" y="5"/>
                    <a:pt x="7" y="2"/>
                    <a:pt x="5" y="0"/>
                  </a:cubicBezTo>
                  <a:cubicBezTo>
                    <a:pt x="4" y="0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1" name="Freeform 666"/>
            <p:cNvSpPr/>
            <p:nvPr/>
          </p:nvSpPr>
          <p:spPr>
            <a:xfrm>
              <a:off x="4143" y="104"/>
              <a:ext cx="25" cy="23"/>
            </a:xfrm>
            <a:custGeom>
              <a:avLst/>
              <a:gdLst>
                <a:gd name="txL" fmla="*/ 0 w 23"/>
                <a:gd name="txT" fmla="*/ 0 h 22"/>
                <a:gd name="txR" fmla="*/ 23 w 23"/>
                <a:gd name="txB" fmla="*/ 22 h 22"/>
              </a:gdLst>
              <a:ahLst/>
              <a:cxnLst>
                <a:cxn ang="0">
                  <a:pos x="19" y="11"/>
                </a:cxn>
                <a:cxn ang="0">
                  <a:pos x="2" y="5"/>
                </a:cxn>
                <a:cxn ang="0">
                  <a:pos x="19" y="11"/>
                </a:cxn>
              </a:cxnLst>
              <a:rect l="txL" t="txT" r="txR" b="txB"/>
              <a:pathLst>
                <a:path w="23" h="22">
                  <a:moveTo>
                    <a:pt x="19" y="11"/>
                  </a:moveTo>
                  <a:cubicBezTo>
                    <a:pt x="23" y="1"/>
                    <a:pt x="4" y="0"/>
                    <a:pt x="2" y="5"/>
                  </a:cubicBezTo>
                  <a:cubicBezTo>
                    <a:pt x="0" y="11"/>
                    <a:pt x="14" y="22"/>
                    <a:pt x="19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2" name="Freeform 667"/>
            <p:cNvSpPr/>
            <p:nvPr/>
          </p:nvSpPr>
          <p:spPr>
            <a:xfrm>
              <a:off x="3713" y="114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txL" t="txT" r="txR" b="txB"/>
              <a:pathLst>
                <a:path w="10" h="5">
                  <a:moveTo>
                    <a:pt x="1" y="4"/>
                  </a:moveTo>
                  <a:cubicBezTo>
                    <a:pt x="2" y="5"/>
                    <a:pt x="10" y="3"/>
                    <a:pt x="8" y="1"/>
                  </a:cubicBezTo>
                  <a:cubicBezTo>
                    <a:pt x="7" y="0"/>
                    <a:pt x="0" y="3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3" name="Freeform 668"/>
            <p:cNvSpPr/>
            <p:nvPr/>
          </p:nvSpPr>
          <p:spPr>
            <a:xfrm>
              <a:off x="3652" y="112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2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4" name="Freeform 669"/>
            <p:cNvSpPr/>
            <p:nvPr/>
          </p:nvSpPr>
          <p:spPr>
            <a:xfrm>
              <a:off x="2778" y="9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5" name="Freeform 670"/>
            <p:cNvSpPr/>
            <p:nvPr/>
          </p:nvSpPr>
          <p:spPr>
            <a:xfrm>
              <a:off x="2439" y="9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6"/>
                </a:cxn>
                <a:cxn ang="0">
                  <a:pos x="12" y="19"/>
                </a:cxn>
                <a:cxn ang="0">
                  <a:pos x="12" y="16"/>
                </a:cxn>
              </a:cxnLst>
              <a:rect l="txL" t="txT" r="txR" b="txB"/>
              <a:pathLst>
                <a:path w="12" h="31">
                  <a:moveTo>
                    <a:pt x="12" y="16"/>
                  </a:moveTo>
                  <a:cubicBezTo>
                    <a:pt x="12" y="0"/>
                    <a:pt x="0" y="31"/>
                    <a:pt x="12" y="19"/>
                  </a:cubicBezTo>
                  <a:cubicBezTo>
                    <a:pt x="12" y="19"/>
                    <a:pt x="12" y="17"/>
                    <a:pt x="12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6" name="Freeform 671"/>
            <p:cNvSpPr/>
            <p:nvPr/>
          </p:nvSpPr>
          <p:spPr>
            <a:xfrm>
              <a:off x="1611" y="98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3" h="31">
                  <a:moveTo>
                    <a:pt x="12" y="19"/>
                  </a:moveTo>
                  <a:cubicBezTo>
                    <a:pt x="13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7" name="Freeform 672"/>
            <p:cNvSpPr/>
            <p:nvPr/>
          </p:nvSpPr>
          <p:spPr>
            <a:xfrm>
              <a:off x="1501" y="9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8" name="Freeform 673"/>
            <p:cNvSpPr/>
            <p:nvPr/>
          </p:nvSpPr>
          <p:spPr>
            <a:xfrm>
              <a:off x="3737" y="109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1"/>
                    <a:pt x="0" y="0"/>
                    <a:pt x="0" y="3"/>
                  </a:cubicBezTo>
                  <a:cubicBezTo>
                    <a:pt x="0" y="5"/>
                    <a:pt x="3" y="7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09" name="Freeform 674"/>
            <p:cNvSpPr/>
            <p:nvPr/>
          </p:nvSpPr>
          <p:spPr>
            <a:xfrm>
              <a:off x="2593" y="106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5" y="6"/>
                </a:cxn>
              </a:cxnLst>
              <a:rect l="txL" t="txT" r="txR" b="txB"/>
              <a:pathLst>
                <a:path w="7" h="9">
                  <a:moveTo>
                    <a:pt x="5" y="6"/>
                  </a:moveTo>
                  <a:cubicBezTo>
                    <a:pt x="7" y="4"/>
                    <a:pt x="5" y="0"/>
                    <a:pt x="2" y="3"/>
                  </a:cubicBezTo>
                  <a:cubicBezTo>
                    <a:pt x="0" y="5"/>
                    <a:pt x="2" y="9"/>
                    <a:pt x="5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0" name="Freeform 675"/>
            <p:cNvSpPr/>
            <p:nvPr/>
          </p:nvSpPr>
          <p:spPr>
            <a:xfrm>
              <a:off x="2231" y="95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3" h="31">
                  <a:moveTo>
                    <a:pt x="12" y="19"/>
                  </a:moveTo>
                  <a:cubicBezTo>
                    <a:pt x="13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1" name="Freeform 676"/>
            <p:cNvSpPr/>
            <p:nvPr/>
          </p:nvSpPr>
          <p:spPr>
            <a:xfrm>
              <a:off x="4044" y="10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2" y="4"/>
                </a:cxn>
                <a:cxn ang="0">
                  <a:pos x="5" y="1"/>
                </a:cxn>
              </a:cxnLst>
              <a:rect l="txL" t="txT" r="txR" b="txB"/>
              <a:pathLst>
                <a:path w="7" h="5">
                  <a:moveTo>
                    <a:pt x="5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5"/>
                    <a:pt x="7" y="3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2" name="Freeform 677"/>
            <p:cNvSpPr/>
            <p:nvPr/>
          </p:nvSpPr>
          <p:spPr>
            <a:xfrm>
              <a:off x="3144" y="10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5" y="1"/>
                </a:cxn>
                <a:cxn ang="0">
                  <a:pos x="2" y="4"/>
                </a:cxn>
              </a:cxnLst>
              <a:rect l="txL" t="txT" r="txR" b="txB"/>
              <a:pathLst>
                <a:path w="7" h="5">
                  <a:moveTo>
                    <a:pt x="2" y="4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3" name="Freeform 678"/>
            <p:cNvSpPr/>
            <p:nvPr/>
          </p:nvSpPr>
          <p:spPr>
            <a:xfrm>
              <a:off x="3094" y="97"/>
              <a:ext cx="18" cy="15"/>
            </a:xfrm>
            <a:custGeom>
              <a:avLst/>
              <a:gdLst>
                <a:gd name="txL" fmla="*/ 0 w 17"/>
                <a:gd name="txT" fmla="*/ 0 h 14"/>
                <a:gd name="txR" fmla="*/ 17 w 17"/>
                <a:gd name="txB" fmla="*/ 14 h 14"/>
              </a:gdLst>
              <a:ahLst/>
              <a:cxnLst>
                <a:cxn ang="0">
                  <a:pos x="0" y="14"/>
                </a:cxn>
                <a:cxn ang="0">
                  <a:pos x="17" y="5"/>
                </a:cxn>
                <a:cxn ang="0">
                  <a:pos x="0" y="14"/>
                </a:cxn>
              </a:cxnLst>
              <a:rect l="txL" t="txT" r="txR" b="txB"/>
              <a:pathLst>
                <a:path w="17" h="14">
                  <a:moveTo>
                    <a:pt x="0" y="14"/>
                  </a:moveTo>
                  <a:cubicBezTo>
                    <a:pt x="9" y="14"/>
                    <a:pt x="12" y="8"/>
                    <a:pt x="17" y="5"/>
                  </a:cubicBezTo>
                  <a:cubicBezTo>
                    <a:pt x="12" y="0"/>
                    <a:pt x="2" y="6"/>
                    <a:pt x="0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4" name="Freeform 679"/>
            <p:cNvSpPr/>
            <p:nvPr/>
          </p:nvSpPr>
          <p:spPr>
            <a:xfrm>
              <a:off x="2264" y="92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19"/>
                </a:cxn>
                <a:cxn ang="0">
                  <a:pos x="12" y="16"/>
                </a:cxn>
                <a:cxn ang="0">
                  <a:pos x="12" y="19"/>
                </a:cxn>
              </a:cxnLst>
              <a:rect l="txL" t="txT" r="txR" b="txB"/>
              <a:pathLst>
                <a:path w="12" h="31">
                  <a:moveTo>
                    <a:pt x="12" y="19"/>
                  </a:moveTo>
                  <a:cubicBezTo>
                    <a:pt x="12" y="19"/>
                    <a:pt x="12" y="16"/>
                    <a:pt x="12" y="16"/>
                  </a:cubicBezTo>
                  <a:cubicBezTo>
                    <a:pt x="12" y="0"/>
                    <a:pt x="0" y="31"/>
                    <a:pt x="12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5" name="Freeform 680"/>
            <p:cNvSpPr/>
            <p:nvPr/>
          </p:nvSpPr>
          <p:spPr>
            <a:xfrm>
              <a:off x="2106" y="9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3" y="19"/>
                </a:cxn>
                <a:cxn ang="0">
                  <a:pos x="13" y="16"/>
                </a:cxn>
                <a:cxn ang="0">
                  <a:pos x="13" y="19"/>
                </a:cxn>
              </a:cxnLst>
              <a:rect l="txL" t="txT" r="txR" b="txB"/>
              <a:pathLst>
                <a:path w="13" h="31">
                  <a:moveTo>
                    <a:pt x="13" y="19"/>
                  </a:moveTo>
                  <a:cubicBezTo>
                    <a:pt x="13" y="19"/>
                    <a:pt x="13" y="16"/>
                    <a:pt x="13" y="16"/>
                  </a:cubicBezTo>
                  <a:cubicBezTo>
                    <a:pt x="13" y="0"/>
                    <a:pt x="0" y="31"/>
                    <a:pt x="13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6" name="Freeform 681"/>
            <p:cNvSpPr/>
            <p:nvPr/>
          </p:nvSpPr>
          <p:spPr>
            <a:xfrm>
              <a:off x="3643" y="98"/>
              <a:ext cx="7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6" y="7"/>
                </a:cxn>
                <a:cxn ang="0">
                  <a:pos x="2" y="4"/>
                </a:cxn>
                <a:cxn ang="0">
                  <a:pos x="6" y="7"/>
                </a:cxn>
              </a:cxnLst>
              <a:rect l="txL" t="txT" r="txR" b="txB"/>
              <a:pathLst>
                <a:path w="7" h="10">
                  <a:moveTo>
                    <a:pt x="6" y="7"/>
                  </a:moveTo>
                  <a:cubicBezTo>
                    <a:pt x="7" y="5"/>
                    <a:pt x="6" y="0"/>
                    <a:pt x="2" y="4"/>
                  </a:cubicBezTo>
                  <a:cubicBezTo>
                    <a:pt x="0" y="5"/>
                    <a:pt x="2" y="10"/>
                    <a:pt x="6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7" name="Freeform 682"/>
            <p:cNvSpPr/>
            <p:nvPr/>
          </p:nvSpPr>
          <p:spPr>
            <a:xfrm>
              <a:off x="3134" y="102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6"/>
                    <a:pt x="4" y="7"/>
                    <a:pt x="4" y="4"/>
                  </a:cubicBezTo>
                  <a:cubicBezTo>
                    <a:pt x="4" y="2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8" name="Freeform 683"/>
            <p:cNvSpPr/>
            <p:nvPr/>
          </p:nvSpPr>
          <p:spPr>
            <a:xfrm>
              <a:off x="2638" y="98"/>
              <a:ext cx="16" cy="13"/>
            </a:xfrm>
            <a:custGeom>
              <a:avLst/>
              <a:gdLst>
                <a:gd name="txL" fmla="*/ 0 w 15"/>
                <a:gd name="txT" fmla="*/ 0 h 12"/>
                <a:gd name="txR" fmla="*/ 15 w 15"/>
                <a:gd name="txB" fmla="*/ 12 h 12"/>
              </a:gdLst>
              <a:ahLst/>
              <a:cxnLst>
                <a:cxn ang="0">
                  <a:pos x="14" y="7"/>
                </a:cxn>
                <a:cxn ang="0">
                  <a:pos x="4" y="10"/>
                </a:cxn>
                <a:cxn ang="0">
                  <a:pos x="14" y="7"/>
                </a:cxn>
              </a:cxnLst>
              <a:rect l="txL" t="txT" r="txR" b="txB"/>
              <a:pathLst>
                <a:path w="15" h="12">
                  <a:moveTo>
                    <a:pt x="14" y="7"/>
                  </a:moveTo>
                  <a:cubicBezTo>
                    <a:pt x="15" y="0"/>
                    <a:pt x="0" y="6"/>
                    <a:pt x="4" y="10"/>
                  </a:cubicBezTo>
                  <a:cubicBezTo>
                    <a:pt x="6" y="12"/>
                    <a:pt x="13" y="8"/>
                    <a:pt x="14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19" name="Freeform 684"/>
            <p:cNvSpPr/>
            <p:nvPr/>
          </p:nvSpPr>
          <p:spPr>
            <a:xfrm>
              <a:off x="2523" y="105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1"/>
                </a:cxn>
                <a:cxn ang="0">
                  <a:pos x="1" y="4"/>
                </a:cxn>
                <a:cxn ang="0">
                  <a:pos x="8" y="1"/>
                </a:cxn>
              </a:cxnLst>
              <a:rect l="txL" t="txT" r="txR" b="txB"/>
              <a:pathLst>
                <a:path w="10" h="5">
                  <a:moveTo>
                    <a:pt x="8" y="1"/>
                  </a:moveTo>
                  <a:cubicBezTo>
                    <a:pt x="7" y="0"/>
                    <a:pt x="0" y="2"/>
                    <a:pt x="1" y="4"/>
                  </a:cubicBezTo>
                  <a:cubicBezTo>
                    <a:pt x="2" y="5"/>
                    <a:pt x="10" y="2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0" name="Freeform 685"/>
            <p:cNvSpPr/>
            <p:nvPr/>
          </p:nvSpPr>
          <p:spPr>
            <a:xfrm>
              <a:off x="2202" y="87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7"/>
                </a:cxn>
                <a:cxn ang="0">
                  <a:pos x="12" y="20"/>
                </a:cxn>
              </a:cxnLst>
              <a:rect l="txL" t="txT" r="txR" b="txB"/>
              <a:pathLst>
                <a:path w="13" h="31">
                  <a:moveTo>
                    <a:pt x="12" y="20"/>
                  </a:moveTo>
                  <a:cubicBezTo>
                    <a:pt x="13" y="20"/>
                    <a:pt x="12" y="17"/>
                    <a:pt x="12" y="17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1" name="Freeform 686"/>
            <p:cNvSpPr/>
            <p:nvPr/>
          </p:nvSpPr>
          <p:spPr>
            <a:xfrm>
              <a:off x="1174" y="103"/>
              <a:ext cx="9" cy="6"/>
            </a:xfrm>
            <a:custGeom>
              <a:avLst/>
              <a:gdLst>
                <a:gd name="txL" fmla="*/ 0 w 8"/>
                <a:gd name="txT" fmla="*/ 0 h 6"/>
                <a:gd name="txR" fmla="*/ 8 w 8"/>
                <a:gd name="txB" fmla="*/ 6 h 6"/>
              </a:gdLst>
              <a:ahLst/>
              <a:cxnLst>
                <a:cxn ang="0">
                  <a:pos x="1" y="6"/>
                </a:cxn>
                <a:cxn ang="0">
                  <a:pos x="8" y="6"/>
                </a:cxn>
                <a:cxn ang="0">
                  <a:pos x="8" y="0"/>
                </a:cxn>
                <a:cxn ang="0">
                  <a:pos x="1" y="6"/>
                </a:cxn>
              </a:cxnLst>
              <a:rect l="txL" t="txT" r="txR" b="txB"/>
              <a:pathLst>
                <a:path w="8" h="6">
                  <a:moveTo>
                    <a:pt x="1" y="6"/>
                  </a:moveTo>
                  <a:cubicBezTo>
                    <a:pt x="3" y="6"/>
                    <a:pt x="6" y="6"/>
                    <a:pt x="8" y="6"/>
                  </a:cubicBezTo>
                  <a:cubicBezTo>
                    <a:pt x="8" y="4"/>
                    <a:pt x="8" y="2"/>
                    <a:pt x="8" y="0"/>
                  </a:cubicBezTo>
                  <a:cubicBezTo>
                    <a:pt x="4" y="0"/>
                    <a:pt x="0" y="1"/>
                    <a:pt x="1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2" name="Freeform 687"/>
            <p:cNvSpPr/>
            <p:nvPr/>
          </p:nvSpPr>
          <p:spPr>
            <a:xfrm>
              <a:off x="879" y="100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5"/>
                </a:cxn>
                <a:cxn ang="0">
                  <a:pos x="0" y="5"/>
                </a:cxn>
                <a:cxn ang="0">
                  <a:pos x="7" y="5"/>
                </a:cxn>
              </a:cxnLst>
              <a:rect l="txL" t="txT" r="txR" b="txB"/>
              <a:pathLst>
                <a:path w="7" h="9">
                  <a:moveTo>
                    <a:pt x="7" y="5"/>
                  </a:moveTo>
                  <a:cubicBezTo>
                    <a:pt x="3" y="5"/>
                    <a:pt x="2" y="0"/>
                    <a:pt x="0" y="5"/>
                  </a:cubicBezTo>
                  <a:cubicBezTo>
                    <a:pt x="0" y="8"/>
                    <a:pt x="6" y="9"/>
                    <a:pt x="7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3" name="Freeform 688"/>
            <p:cNvSpPr/>
            <p:nvPr/>
          </p:nvSpPr>
          <p:spPr>
            <a:xfrm>
              <a:off x="2992" y="95"/>
              <a:ext cx="12" cy="11"/>
            </a:xfrm>
            <a:custGeom>
              <a:avLst/>
              <a:gdLst>
                <a:gd name="txL" fmla="*/ 0 w 11"/>
                <a:gd name="txT" fmla="*/ 0 h 10"/>
                <a:gd name="txR" fmla="*/ 11 w 11"/>
                <a:gd name="txB" fmla="*/ 10 h 10"/>
              </a:gdLst>
              <a:ahLst/>
              <a:cxnLst>
                <a:cxn ang="0">
                  <a:pos x="0" y="0"/>
                </a:cxn>
                <a:cxn ang="0">
                  <a:pos x="6" y="10"/>
                </a:cxn>
                <a:cxn ang="0">
                  <a:pos x="0" y="0"/>
                </a:cxn>
              </a:cxnLst>
              <a:rect l="txL" t="txT" r="txR" b="txB"/>
              <a:pathLst>
                <a:path w="11" h="10">
                  <a:moveTo>
                    <a:pt x="0" y="0"/>
                  </a:moveTo>
                  <a:cubicBezTo>
                    <a:pt x="0" y="6"/>
                    <a:pt x="2" y="8"/>
                    <a:pt x="6" y="10"/>
                  </a:cubicBezTo>
                  <a:cubicBezTo>
                    <a:pt x="11" y="5"/>
                    <a:pt x="9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4" name="Freeform 689"/>
            <p:cNvSpPr/>
            <p:nvPr/>
          </p:nvSpPr>
          <p:spPr>
            <a:xfrm>
              <a:off x="2802" y="95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0" y="0"/>
                </a:cxn>
                <a:cxn ang="0">
                  <a:pos x="7" y="10"/>
                </a:cxn>
                <a:cxn ang="0">
                  <a:pos x="0" y="0"/>
                </a:cxn>
              </a:cxnLst>
              <a:rect l="txL" t="txT" r="txR" b="txB"/>
              <a:pathLst>
                <a:path w="12" h="10">
                  <a:moveTo>
                    <a:pt x="0" y="0"/>
                  </a:moveTo>
                  <a:cubicBezTo>
                    <a:pt x="0" y="6"/>
                    <a:pt x="3" y="8"/>
                    <a:pt x="7" y="10"/>
                  </a:cubicBezTo>
                  <a:cubicBezTo>
                    <a:pt x="12" y="5"/>
                    <a:pt x="9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5" name="Freeform 690"/>
            <p:cNvSpPr/>
            <p:nvPr/>
          </p:nvSpPr>
          <p:spPr>
            <a:xfrm>
              <a:off x="364" y="102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1"/>
                </a:cxn>
                <a:cxn ang="0">
                  <a:pos x="1" y="4"/>
                </a:cxn>
                <a:cxn ang="0">
                  <a:pos x="5" y="1"/>
                </a:cxn>
              </a:cxnLst>
              <a:rect l="txL" t="txT" r="txR" b="txB"/>
              <a:pathLst>
                <a:path w="6" h="5">
                  <a:moveTo>
                    <a:pt x="5" y="1"/>
                  </a:moveTo>
                  <a:cubicBezTo>
                    <a:pt x="4" y="0"/>
                    <a:pt x="0" y="2"/>
                    <a:pt x="1" y="4"/>
                  </a:cubicBezTo>
                  <a:cubicBezTo>
                    <a:pt x="2" y="5"/>
                    <a:pt x="6" y="2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6" name="Freeform 691"/>
            <p:cNvSpPr/>
            <p:nvPr/>
          </p:nvSpPr>
          <p:spPr>
            <a:xfrm>
              <a:off x="3756" y="81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12" y="20"/>
                </a:cxn>
                <a:cxn ang="0">
                  <a:pos x="12" y="16"/>
                </a:cxn>
                <a:cxn ang="0">
                  <a:pos x="12" y="20"/>
                </a:cxn>
              </a:cxnLst>
              <a:rect l="txL" t="txT" r="txR" b="txB"/>
              <a:pathLst>
                <a:path w="12" h="31">
                  <a:moveTo>
                    <a:pt x="12" y="20"/>
                  </a:moveTo>
                  <a:cubicBezTo>
                    <a:pt x="12" y="19"/>
                    <a:pt x="12" y="17"/>
                    <a:pt x="12" y="16"/>
                  </a:cubicBezTo>
                  <a:cubicBezTo>
                    <a:pt x="12" y="0"/>
                    <a:pt x="0" y="31"/>
                    <a:pt x="12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7" name="Freeform 692"/>
            <p:cNvSpPr/>
            <p:nvPr/>
          </p:nvSpPr>
          <p:spPr>
            <a:xfrm>
              <a:off x="3709" y="98"/>
              <a:ext cx="7" cy="5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0"/>
                </a:cxn>
                <a:cxn ang="0">
                  <a:pos x="2" y="4"/>
                </a:cxn>
                <a:cxn ang="0">
                  <a:pos x="5" y="0"/>
                </a:cxn>
              </a:cxnLst>
              <a:rect l="txL" t="txT" r="txR" b="txB"/>
              <a:pathLst>
                <a:path w="7" h="4">
                  <a:moveTo>
                    <a:pt x="5" y="0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3" y="4"/>
                    <a:pt x="7" y="2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8" name="Line 693"/>
            <p:cNvSpPr/>
            <p:nvPr/>
          </p:nvSpPr>
          <p:spPr>
            <a:xfrm>
              <a:off x="3149" y="9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29" name="Line 694"/>
            <p:cNvSpPr/>
            <p:nvPr/>
          </p:nvSpPr>
          <p:spPr>
            <a:xfrm>
              <a:off x="3149" y="9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0" name="Line 695"/>
            <p:cNvSpPr/>
            <p:nvPr/>
          </p:nvSpPr>
          <p:spPr>
            <a:xfrm>
              <a:off x="2386" y="9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1" name="Line 696"/>
            <p:cNvSpPr/>
            <p:nvPr/>
          </p:nvSpPr>
          <p:spPr>
            <a:xfrm>
              <a:off x="2386" y="9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2" name="Freeform 697"/>
            <p:cNvSpPr/>
            <p:nvPr/>
          </p:nvSpPr>
          <p:spPr>
            <a:xfrm>
              <a:off x="2249" y="89"/>
              <a:ext cx="8" cy="10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2" y="3"/>
                </a:cxn>
                <a:cxn ang="0">
                  <a:pos x="6" y="6"/>
                </a:cxn>
                <a:cxn ang="0">
                  <a:pos x="2" y="3"/>
                </a:cxn>
              </a:cxnLst>
              <a:rect l="txL" t="txT" r="txR" b="txB"/>
              <a:pathLst>
                <a:path w="7" h="10">
                  <a:moveTo>
                    <a:pt x="2" y="3"/>
                  </a:moveTo>
                  <a:cubicBezTo>
                    <a:pt x="0" y="5"/>
                    <a:pt x="2" y="10"/>
                    <a:pt x="6" y="6"/>
                  </a:cubicBezTo>
                  <a:cubicBezTo>
                    <a:pt x="7" y="4"/>
                    <a:pt x="6" y="0"/>
                    <a:pt x="2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3" name="Freeform 698"/>
            <p:cNvSpPr/>
            <p:nvPr/>
          </p:nvSpPr>
          <p:spPr>
            <a:xfrm>
              <a:off x="2911" y="84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7" y="10"/>
                </a:cxn>
                <a:cxn ang="0">
                  <a:pos x="0" y="1"/>
                </a:cxn>
                <a:cxn ang="0">
                  <a:pos x="7" y="10"/>
                </a:cxn>
              </a:cxnLst>
              <a:rect l="txL" t="txT" r="txR" b="txB"/>
              <a:pathLst>
                <a:path w="12" h="10">
                  <a:moveTo>
                    <a:pt x="7" y="10"/>
                  </a:moveTo>
                  <a:cubicBezTo>
                    <a:pt x="12" y="6"/>
                    <a:pt x="10" y="0"/>
                    <a:pt x="0" y="1"/>
                  </a:cubicBezTo>
                  <a:cubicBezTo>
                    <a:pt x="0" y="6"/>
                    <a:pt x="3" y="9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4" name="Freeform 699"/>
            <p:cNvSpPr/>
            <p:nvPr/>
          </p:nvSpPr>
          <p:spPr>
            <a:xfrm>
              <a:off x="2214" y="85"/>
              <a:ext cx="18" cy="13"/>
            </a:xfrm>
            <a:custGeom>
              <a:avLst/>
              <a:gdLst>
                <a:gd name="txL" fmla="*/ 0 w 16"/>
                <a:gd name="txT" fmla="*/ 0 h 12"/>
                <a:gd name="txR" fmla="*/ 16 w 16"/>
                <a:gd name="txB" fmla="*/ 12 h 12"/>
              </a:gdLst>
              <a:ahLst/>
              <a:cxnLst>
                <a:cxn ang="0">
                  <a:pos x="4" y="9"/>
                </a:cxn>
                <a:cxn ang="0">
                  <a:pos x="14" y="6"/>
                </a:cxn>
                <a:cxn ang="0">
                  <a:pos x="4" y="9"/>
                </a:cxn>
              </a:cxnLst>
              <a:rect l="txL" t="txT" r="txR" b="txB"/>
              <a:pathLst>
                <a:path w="16" h="12">
                  <a:moveTo>
                    <a:pt x="4" y="9"/>
                  </a:moveTo>
                  <a:cubicBezTo>
                    <a:pt x="6" y="12"/>
                    <a:pt x="14" y="7"/>
                    <a:pt x="14" y="6"/>
                  </a:cubicBezTo>
                  <a:cubicBezTo>
                    <a:pt x="16" y="0"/>
                    <a:pt x="0" y="5"/>
                    <a:pt x="4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5" name="Line 700"/>
            <p:cNvSpPr/>
            <p:nvPr/>
          </p:nvSpPr>
          <p:spPr>
            <a:xfrm>
              <a:off x="3156" y="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6" name="Line 701"/>
            <p:cNvSpPr/>
            <p:nvPr/>
          </p:nvSpPr>
          <p:spPr>
            <a:xfrm>
              <a:off x="3156" y="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7" name="Freeform 702"/>
            <p:cNvSpPr/>
            <p:nvPr/>
          </p:nvSpPr>
          <p:spPr>
            <a:xfrm>
              <a:off x="2789" y="80"/>
              <a:ext cx="19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2" y="8"/>
                </a:cxn>
                <a:cxn ang="0">
                  <a:pos x="9" y="8"/>
                </a:cxn>
                <a:cxn ang="0">
                  <a:pos x="2" y="8"/>
                </a:cxn>
              </a:cxnLst>
              <a:rect l="txL" t="txT" r="txR" b="txB"/>
              <a:pathLst>
                <a:path w="17" h="11">
                  <a:moveTo>
                    <a:pt x="2" y="8"/>
                  </a:moveTo>
                  <a:cubicBezTo>
                    <a:pt x="3" y="11"/>
                    <a:pt x="8" y="9"/>
                    <a:pt x="9" y="8"/>
                  </a:cubicBezTo>
                  <a:cubicBezTo>
                    <a:pt x="17" y="0"/>
                    <a:pt x="0" y="1"/>
                    <a:pt x="2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8" name="Freeform 703"/>
            <p:cNvSpPr/>
            <p:nvPr/>
          </p:nvSpPr>
          <p:spPr>
            <a:xfrm>
              <a:off x="3242" y="67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4"/>
                </a:cxn>
                <a:cxn ang="0">
                  <a:pos x="9" y="1"/>
                </a:cxn>
                <a:cxn ang="0">
                  <a:pos x="2" y="4"/>
                </a:cxn>
              </a:cxnLst>
              <a:rect l="txL" t="txT" r="txR" b="txB"/>
              <a:pathLst>
                <a:path w="10" h="5">
                  <a:moveTo>
                    <a:pt x="2" y="4"/>
                  </a:moveTo>
                  <a:cubicBezTo>
                    <a:pt x="3" y="5"/>
                    <a:pt x="10" y="2"/>
                    <a:pt x="9" y="1"/>
                  </a:cubicBezTo>
                  <a:cubicBezTo>
                    <a:pt x="8" y="0"/>
                    <a:pt x="0" y="2"/>
                    <a:pt x="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39" name="Freeform 704"/>
            <p:cNvSpPr/>
            <p:nvPr/>
          </p:nvSpPr>
          <p:spPr>
            <a:xfrm>
              <a:off x="3051" y="60"/>
              <a:ext cx="24" cy="17"/>
            </a:xfrm>
            <a:custGeom>
              <a:avLst/>
              <a:gdLst>
                <a:gd name="txL" fmla="*/ 0 w 23"/>
                <a:gd name="txT" fmla="*/ 0 h 15"/>
                <a:gd name="txR" fmla="*/ 23 w 23"/>
                <a:gd name="txB" fmla="*/ 15 h 15"/>
              </a:gdLst>
              <a:ahLst/>
              <a:cxnLst>
                <a:cxn ang="0">
                  <a:pos x="0" y="0"/>
                </a:cxn>
                <a:cxn ang="0">
                  <a:pos x="20" y="0"/>
                </a:cxn>
                <a:cxn ang="0">
                  <a:pos x="0" y="0"/>
                </a:cxn>
              </a:cxnLst>
              <a:rect l="txL" t="txT" r="txR" b="txB"/>
              <a:pathLst>
                <a:path w="23" h="15">
                  <a:moveTo>
                    <a:pt x="0" y="0"/>
                  </a:moveTo>
                  <a:cubicBezTo>
                    <a:pt x="0" y="10"/>
                    <a:pt x="23" y="15"/>
                    <a:pt x="20" y="0"/>
                  </a:cubicBezTo>
                  <a:cubicBezTo>
                    <a:pt x="7" y="1"/>
                    <a:pt x="10" y="4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0" name="Freeform 705"/>
            <p:cNvSpPr/>
            <p:nvPr/>
          </p:nvSpPr>
          <p:spPr>
            <a:xfrm>
              <a:off x="3263" y="59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5"/>
                </a:cxn>
                <a:cxn ang="0">
                  <a:pos x="5" y="1"/>
                </a:cxn>
                <a:cxn ang="0">
                  <a:pos x="2" y="5"/>
                </a:cxn>
              </a:cxnLst>
              <a:rect l="txL" t="txT" r="txR" b="txB"/>
              <a:pathLst>
                <a:path w="7" h="5">
                  <a:moveTo>
                    <a:pt x="2" y="5"/>
                  </a:moveTo>
                  <a:cubicBezTo>
                    <a:pt x="3" y="5"/>
                    <a:pt x="7" y="3"/>
                    <a:pt x="5" y="1"/>
                  </a:cubicBezTo>
                  <a:cubicBezTo>
                    <a:pt x="4" y="0"/>
                    <a:pt x="0" y="3"/>
                    <a:pt x="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1" name="Freeform 706"/>
            <p:cNvSpPr/>
            <p:nvPr/>
          </p:nvSpPr>
          <p:spPr>
            <a:xfrm>
              <a:off x="3132" y="40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3" y="16"/>
                </a:cxn>
                <a:cxn ang="0">
                  <a:pos x="13" y="19"/>
                </a:cxn>
                <a:cxn ang="0">
                  <a:pos x="13" y="16"/>
                </a:cxn>
              </a:cxnLst>
              <a:rect l="txL" t="txT" r="txR" b="txB"/>
              <a:pathLst>
                <a:path w="13" h="31">
                  <a:moveTo>
                    <a:pt x="13" y="16"/>
                  </a:moveTo>
                  <a:cubicBezTo>
                    <a:pt x="13" y="0"/>
                    <a:pt x="0" y="31"/>
                    <a:pt x="13" y="19"/>
                  </a:cubicBezTo>
                  <a:cubicBezTo>
                    <a:pt x="13" y="19"/>
                    <a:pt x="13" y="17"/>
                    <a:pt x="13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2" name="Freeform 707"/>
            <p:cNvSpPr>
              <a:spLocks noEditPoints="1"/>
            </p:cNvSpPr>
            <p:nvPr/>
          </p:nvSpPr>
          <p:spPr>
            <a:xfrm>
              <a:off x="0" y="0"/>
              <a:ext cx="4321" cy="1440"/>
            </a:xfrm>
            <a:custGeom>
              <a:avLst/>
              <a:gdLst>
                <a:gd name="txL" fmla="*/ 0 w 4000"/>
                <a:gd name="txT" fmla="*/ 0 h 1333"/>
                <a:gd name="txR" fmla="*/ 4000 w 4000"/>
                <a:gd name="txB" fmla="*/ 1333 h 1333"/>
              </a:gdLst>
              <a:ahLst/>
              <a:cxnLst>
                <a:cxn ang="0">
                  <a:pos x="82" y="1212"/>
                </a:cxn>
                <a:cxn ang="0">
                  <a:pos x="3523" y="1288"/>
                </a:cxn>
                <a:cxn ang="0">
                  <a:pos x="3952" y="919"/>
                </a:cxn>
                <a:cxn ang="0">
                  <a:pos x="3918" y="225"/>
                </a:cxn>
                <a:cxn ang="0">
                  <a:pos x="1831" y="114"/>
                </a:cxn>
                <a:cxn ang="0">
                  <a:pos x="1689" y="114"/>
                </a:cxn>
                <a:cxn ang="0">
                  <a:pos x="909" y="98"/>
                </a:cxn>
                <a:cxn ang="0">
                  <a:pos x="115" y="161"/>
                </a:cxn>
                <a:cxn ang="0">
                  <a:pos x="14" y="482"/>
                </a:cxn>
                <a:cxn ang="0">
                  <a:pos x="176" y="513"/>
                </a:cxn>
                <a:cxn ang="0">
                  <a:pos x="129" y="384"/>
                </a:cxn>
                <a:cxn ang="0">
                  <a:pos x="119" y="216"/>
                </a:cxn>
                <a:cxn ang="0">
                  <a:pos x="173" y="117"/>
                </a:cxn>
                <a:cxn ang="0">
                  <a:pos x="386" y="104"/>
                </a:cxn>
                <a:cxn ang="0">
                  <a:pos x="479" y="117"/>
                </a:cxn>
                <a:cxn ang="0">
                  <a:pos x="676" y="95"/>
                </a:cxn>
                <a:cxn ang="0">
                  <a:pos x="892" y="110"/>
                </a:cxn>
                <a:cxn ang="0">
                  <a:pos x="1068" y="104"/>
                </a:cxn>
                <a:cxn ang="0">
                  <a:pos x="1341" y="88"/>
                </a:cxn>
                <a:cxn ang="0">
                  <a:pos x="1517" y="110"/>
                </a:cxn>
                <a:cxn ang="0">
                  <a:pos x="1784" y="190"/>
                </a:cxn>
                <a:cxn ang="0">
                  <a:pos x="1882" y="110"/>
                </a:cxn>
                <a:cxn ang="0">
                  <a:pos x="2199" y="63"/>
                </a:cxn>
                <a:cxn ang="0">
                  <a:pos x="2557" y="72"/>
                </a:cxn>
                <a:cxn ang="0">
                  <a:pos x="2675" y="72"/>
                </a:cxn>
                <a:cxn ang="0">
                  <a:pos x="2969" y="44"/>
                </a:cxn>
                <a:cxn ang="0">
                  <a:pos x="3267" y="91"/>
                </a:cxn>
                <a:cxn ang="0">
                  <a:pos x="3530" y="91"/>
                </a:cxn>
                <a:cxn ang="0">
                  <a:pos x="3661" y="190"/>
                </a:cxn>
                <a:cxn ang="0">
                  <a:pos x="3769" y="86"/>
                </a:cxn>
                <a:cxn ang="0">
                  <a:pos x="3904" y="212"/>
                </a:cxn>
                <a:cxn ang="0">
                  <a:pos x="3938" y="372"/>
                </a:cxn>
                <a:cxn ang="0">
                  <a:pos x="3916" y="556"/>
                </a:cxn>
                <a:cxn ang="0">
                  <a:pos x="3948" y="715"/>
                </a:cxn>
                <a:cxn ang="0">
                  <a:pos x="3931" y="862"/>
                </a:cxn>
                <a:cxn ang="0">
                  <a:pos x="3922" y="1007"/>
                </a:cxn>
                <a:cxn ang="0">
                  <a:pos x="3921" y="1171"/>
                </a:cxn>
                <a:cxn ang="0">
                  <a:pos x="3840" y="1266"/>
                </a:cxn>
                <a:cxn ang="0">
                  <a:pos x="3702" y="1272"/>
                </a:cxn>
                <a:cxn ang="0">
                  <a:pos x="3540" y="1237"/>
                </a:cxn>
                <a:cxn ang="0">
                  <a:pos x="3443" y="1258"/>
                </a:cxn>
                <a:cxn ang="0">
                  <a:pos x="3313" y="1231"/>
                </a:cxn>
                <a:cxn ang="0">
                  <a:pos x="3057" y="1190"/>
                </a:cxn>
                <a:cxn ang="0">
                  <a:pos x="3037" y="1250"/>
                </a:cxn>
                <a:cxn ang="0">
                  <a:pos x="2787" y="1266"/>
                </a:cxn>
                <a:cxn ang="0">
                  <a:pos x="2523" y="1253"/>
                </a:cxn>
                <a:cxn ang="0">
                  <a:pos x="2209" y="1263"/>
                </a:cxn>
                <a:cxn ang="0">
                  <a:pos x="1861" y="1260"/>
                </a:cxn>
                <a:cxn ang="0">
                  <a:pos x="1628" y="1274"/>
                </a:cxn>
                <a:cxn ang="0">
                  <a:pos x="1395" y="1247"/>
                </a:cxn>
                <a:cxn ang="0">
                  <a:pos x="1102" y="1253"/>
                </a:cxn>
                <a:cxn ang="0">
                  <a:pos x="760" y="1260"/>
                </a:cxn>
                <a:cxn ang="0">
                  <a:pos x="429" y="1260"/>
                </a:cxn>
                <a:cxn ang="0">
                  <a:pos x="281" y="1236"/>
                </a:cxn>
                <a:cxn ang="0">
                  <a:pos x="149" y="1255"/>
                </a:cxn>
                <a:cxn ang="0">
                  <a:pos x="88" y="1130"/>
                </a:cxn>
                <a:cxn ang="0">
                  <a:pos x="115" y="1034"/>
                </a:cxn>
                <a:cxn ang="0">
                  <a:pos x="76" y="855"/>
                </a:cxn>
                <a:cxn ang="0">
                  <a:pos x="90" y="697"/>
                </a:cxn>
                <a:cxn ang="0">
                  <a:pos x="48" y="547"/>
                </a:cxn>
                <a:cxn ang="0">
                  <a:pos x="153" y="550"/>
                </a:cxn>
                <a:cxn ang="0">
                  <a:pos x="3925" y="750"/>
                </a:cxn>
                <a:cxn ang="0">
                  <a:pos x="58" y="776"/>
                </a:cxn>
              </a:cxnLst>
              <a:rect l="txL" t="txT" r="txR" b="txB"/>
              <a:pathLst>
                <a:path w="4000" h="1333">
                  <a:moveTo>
                    <a:pt x="4000" y="1333"/>
                  </a:moveTo>
                  <a:cubicBezTo>
                    <a:pt x="4000" y="0"/>
                    <a:pt x="4000" y="0"/>
                    <a:pt x="4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33"/>
                    <a:pt x="0" y="1333"/>
                    <a:pt x="0" y="1333"/>
                  </a:cubicBezTo>
                  <a:cubicBezTo>
                    <a:pt x="4000" y="1333"/>
                    <a:pt x="4000" y="1333"/>
                    <a:pt x="4000" y="1333"/>
                  </a:cubicBezTo>
                  <a:moveTo>
                    <a:pt x="34" y="782"/>
                  </a:moveTo>
                  <a:cubicBezTo>
                    <a:pt x="37" y="780"/>
                    <a:pt x="40" y="778"/>
                    <a:pt x="41" y="782"/>
                  </a:cubicBezTo>
                  <a:cubicBezTo>
                    <a:pt x="40" y="786"/>
                    <a:pt x="34" y="785"/>
                    <a:pt x="34" y="782"/>
                  </a:cubicBezTo>
                  <a:moveTo>
                    <a:pt x="41" y="588"/>
                  </a:moveTo>
                  <a:cubicBezTo>
                    <a:pt x="39" y="586"/>
                    <a:pt x="44" y="584"/>
                    <a:pt x="44" y="585"/>
                  </a:cubicBezTo>
                  <a:cubicBezTo>
                    <a:pt x="46" y="586"/>
                    <a:pt x="42" y="589"/>
                    <a:pt x="41" y="588"/>
                  </a:cubicBezTo>
                  <a:moveTo>
                    <a:pt x="51" y="935"/>
                  </a:moveTo>
                  <a:cubicBezTo>
                    <a:pt x="50" y="933"/>
                    <a:pt x="54" y="931"/>
                    <a:pt x="55" y="932"/>
                  </a:cubicBezTo>
                  <a:cubicBezTo>
                    <a:pt x="56" y="933"/>
                    <a:pt x="52" y="936"/>
                    <a:pt x="51" y="935"/>
                  </a:cubicBezTo>
                  <a:moveTo>
                    <a:pt x="55" y="922"/>
                  </a:moveTo>
                  <a:cubicBezTo>
                    <a:pt x="55" y="925"/>
                    <a:pt x="55" y="925"/>
                    <a:pt x="55" y="925"/>
                  </a:cubicBezTo>
                  <a:cubicBezTo>
                    <a:pt x="50" y="927"/>
                    <a:pt x="53" y="916"/>
                    <a:pt x="55" y="916"/>
                  </a:cubicBezTo>
                  <a:cubicBezTo>
                    <a:pt x="61" y="914"/>
                    <a:pt x="55" y="922"/>
                    <a:pt x="55" y="922"/>
                  </a:cubicBezTo>
                  <a:moveTo>
                    <a:pt x="68" y="1078"/>
                  </a:moveTo>
                  <a:cubicBezTo>
                    <a:pt x="66" y="1077"/>
                    <a:pt x="71" y="1074"/>
                    <a:pt x="72" y="1075"/>
                  </a:cubicBezTo>
                  <a:cubicBezTo>
                    <a:pt x="73" y="1077"/>
                    <a:pt x="69" y="1079"/>
                    <a:pt x="68" y="1078"/>
                  </a:cubicBezTo>
                  <a:moveTo>
                    <a:pt x="82" y="1215"/>
                  </a:moveTo>
                  <a:cubicBezTo>
                    <a:pt x="76" y="1221"/>
                    <a:pt x="76" y="1217"/>
                    <a:pt x="77" y="1212"/>
                  </a:cubicBezTo>
                  <a:cubicBezTo>
                    <a:pt x="78" y="1208"/>
                    <a:pt x="82" y="1203"/>
                    <a:pt x="82" y="1212"/>
                  </a:cubicBezTo>
                  <a:cubicBezTo>
                    <a:pt x="82" y="1212"/>
                    <a:pt x="82" y="1215"/>
                    <a:pt x="82" y="1215"/>
                  </a:cubicBezTo>
                  <a:moveTo>
                    <a:pt x="1250" y="1320"/>
                  </a:moveTo>
                  <a:cubicBezTo>
                    <a:pt x="1253" y="1318"/>
                    <a:pt x="1256" y="1316"/>
                    <a:pt x="1257" y="1320"/>
                  </a:cubicBezTo>
                  <a:cubicBezTo>
                    <a:pt x="1256" y="1324"/>
                    <a:pt x="1250" y="1323"/>
                    <a:pt x="1250" y="1320"/>
                  </a:cubicBezTo>
                  <a:moveTo>
                    <a:pt x="1267" y="1320"/>
                  </a:moveTo>
                  <a:cubicBezTo>
                    <a:pt x="1265" y="1319"/>
                    <a:pt x="1269" y="1316"/>
                    <a:pt x="1270" y="1317"/>
                  </a:cubicBezTo>
                  <a:cubicBezTo>
                    <a:pt x="1272" y="1319"/>
                    <a:pt x="1268" y="1321"/>
                    <a:pt x="1267" y="1320"/>
                  </a:cubicBezTo>
                  <a:moveTo>
                    <a:pt x="1331" y="1269"/>
                  </a:moveTo>
                  <a:cubicBezTo>
                    <a:pt x="1330" y="1271"/>
                    <a:pt x="1327" y="1264"/>
                    <a:pt x="1328" y="1263"/>
                  </a:cubicBezTo>
                  <a:cubicBezTo>
                    <a:pt x="1329" y="1261"/>
                    <a:pt x="1332" y="1268"/>
                    <a:pt x="1331" y="1269"/>
                  </a:cubicBezTo>
                  <a:moveTo>
                    <a:pt x="1453" y="1263"/>
                  </a:moveTo>
                  <a:cubicBezTo>
                    <a:pt x="1451" y="1261"/>
                    <a:pt x="1455" y="1259"/>
                    <a:pt x="1456" y="1260"/>
                  </a:cubicBezTo>
                  <a:cubicBezTo>
                    <a:pt x="1458" y="1261"/>
                    <a:pt x="1454" y="1264"/>
                    <a:pt x="1453" y="1263"/>
                  </a:cubicBezTo>
                  <a:moveTo>
                    <a:pt x="1544" y="1276"/>
                  </a:moveTo>
                  <a:cubicBezTo>
                    <a:pt x="1542" y="1274"/>
                    <a:pt x="1546" y="1272"/>
                    <a:pt x="1547" y="1272"/>
                  </a:cubicBezTo>
                  <a:cubicBezTo>
                    <a:pt x="1549" y="1274"/>
                    <a:pt x="1545" y="1277"/>
                    <a:pt x="1544" y="1276"/>
                  </a:cubicBezTo>
                  <a:moveTo>
                    <a:pt x="3057" y="1285"/>
                  </a:moveTo>
                  <a:cubicBezTo>
                    <a:pt x="3057" y="1285"/>
                    <a:pt x="3056" y="1286"/>
                    <a:pt x="3055" y="1286"/>
                  </a:cubicBezTo>
                  <a:cubicBezTo>
                    <a:pt x="3052" y="1287"/>
                    <a:pt x="3048" y="1288"/>
                    <a:pt x="3047" y="1285"/>
                  </a:cubicBezTo>
                  <a:cubicBezTo>
                    <a:pt x="3043" y="1280"/>
                    <a:pt x="3066" y="1277"/>
                    <a:pt x="3057" y="1285"/>
                  </a:cubicBezTo>
                  <a:moveTo>
                    <a:pt x="3300" y="1241"/>
                  </a:moveTo>
                  <a:cubicBezTo>
                    <a:pt x="3298" y="1239"/>
                    <a:pt x="3302" y="1237"/>
                    <a:pt x="3303" y="1237"/>
                  </a:cubicBezTo>
                  <a:cubicBezTo>
                    <a:pt x="3305" y="1239"/>
                    <a:pt x="3301" y="1242"/>
                    <a:pt x="3300" y="1241"/>
                  </a:cubicBezTo>
                  <a:moveTo>
                    <a:pt x="3523" y="1288"/>
                  </a:moveTo>
                  <a:cubicBezTo>
                    <a:pt x="3521" y="1287"/>
                    <a:pt x="3525" y="1284"/>
                    <a:pt x="3526" y="1285"/>
                  </a:cubicBezTo>
                  <a:cubicBezTo>
                    <a:pt x="3528" y="1287"/>
                    <a:pt x="3524" y="1289"/>
                    <a:pt x="3523" y="1288"/>
                  </a:cubicBezTo>
                  <a:moveTo>
                    <a:pt x="3519" y="1282"/>
                  </a:moveTo>
                  <a:cubicBezTo>
                    <a:pt x="3521" y="1277"/>
                    <a:pt x="3514" y="1275"/>
                    <a:pt x="3516" y="1269"/>
                  </a:cubicBezTo>
                  <a:cubicBezTo>
                    <a:pt x="3517" y="1267"/>
                    <a:pt x="3540" y="1277"/>
                    <a:pt x="3519" y="1282"/>
                  </a:cubicBezTo>
                  <a:moveTo>
                    <a:pt x="3550" y="1263"/>
                  </a:moveTo>
                  <a:cubicBezTo>
                    <a:pt x="3548" y="1261"/>
                    <a:pt x="3552" y="1259"/>
                    <a:pt x="3553" y="1260"/>
                  </a:cubicBezTo>
                  <a:cubicBezTo>
                    <a:pt x="3555" y="1261"/>
                    <a:pt x="3551" y="1264"/>
                    <a:pt x="3550" y="1263"/>
                  </a:cubicBezTo>
                  <a:moveTo>
                    <a:pt x="3557" y="1253"/>
                  </a:moveTo>
                  <a:cubicBezTo>
                    <a:pt x="3553" y="1248"/>
                    <a:pt x="3542" y="1245"/>
                    <a:pt x="3550" y="1237"/>
                  </a:cubicBezTo>
                  <a:cubicBezTo>
                    <a:pt x="3555" y="1240"/>
                    <a:pt x="3557" y="1245"/>
                    <a:pt x="3557" y="1253"/>
                  </a:cubicBezTo>
                  <a:moveTo>
                    <a:pt x="3722" y="1272"/>
                  </a:moveTo>
                  <a:cubicBezTo>
                    <a:pt x="3720" y="1271"/>
                    <a:pt x="3724" y="1268"/>
                    <a:pt x="3725" y="1269"/>
                  </a:cubicBezTo>
                  <a:cubicBezTo>
                    <a:pt x="3727" y="1271"/>
                    <a:pt x="3723" y="1273"/>
                    <a:pt x="3722" y="1272"/>
                  </a:cubicBezTo>
                  <a:moveTo>
                    <a:pt x="3921" y="1250"/>
                  </a:moveTo>
                  <a:cubicBezTo>
                    <a:pt x="3916" y="1259"/>
                    <a:pt x="3907" y="1243"/>
                    <a:pt x="3908" y="1241"/>
                  </a:cubicBezTo>
                  <a:cubicBezTo>
                    <a:pt x="3909" y="1238"/>
                    <a:pt x="3917" y="1236"/>
                    <a:pt x="3921" y="1241"/>
                  </a:cubicBezTo>
                  <a:cubicBezTo>
                    <a:pt x="3920" y="1239"/>
                    <a:pt x="3920" y="1242"/>
                    <a:pt x="3920" y="1245"/>
                  </a:cubicBezTo>
                  <a:cubicBezTo>
                    <a:pt x="3920" y="1248"/>
                    <a:pt x="3921" y="1251"/>
                    <a:pt x="3921" y="1250"/>
                  </a:cubicBezTo>
                  <a:moveTo>
                    <a:pt x="3942" y="878"/>
                  </a:moveTo>
                  <a:cubicBezTo>
                    <a:pt x="3940" y="876"/>
                    <a:pt x="3944" y="874"/>
                    <a:pt x="3945" y="875"/>
                  </a:cubicBezTo>
                  <a:cubicBezTo>
                    <a:pt x="3947" y="876"/>
                    <a:pt x="3942" y="879"/>
                    <a:pt x="3942" y="878"/>
                  </a:cubicBezTo>
                  <a:moveTo>
                    <a:pt x="3948" y="922"/>
                  </a:moveTo>
                  <a:cubicBezTo>
                    <a:pt x="3947" y="921"/>
                    <a:pt x="3951" y="918"/>
                    <a:pt x="3952" y="919"/>
                  </a:cubicBezTo>
                  <a:cubicBezTo>
                    <a:pt x="3953" y="921"/>
                    <a:pt x="3949" y="923"/>
                    <a:pt x="3948" y="922"/>
                  </a:cubicBezTo>
                  <a:moveTo>
                    <a:pt x="3942" y="473"/>
                  </a:moveTo>
                  <a:cubicBezTo>
                    <a:pt x="3940" y="472"/>
                    <a:pt x="3947" y="469"/>
                    <a:pt x="3948" y="470"/>
                  </a:cubicBezTo>
                  <a:cubicBezTo>
                    <a:pt x="3950" y="472"/>
                    <a:pt x="3942" y="474"/>
                    <a:pt x="3942" y="473"/>
                  </a:cubicBezTo>
                  <a:moveTo>
                    <a:pt x="3942" y="604"/>
                  </a:moveTo>
                  <a:cubicBezTo>
                    <a:pt x="3940" y="602"/>
                    <a:pt x="3944" y="600"/>
                    <a:pt x="3945" y="601"/>
                  </a:cubicBezTo>
                  <a:cubicBezTo>
                    <a:pt x="3947" y="602"/>
                    <a:pt x="3942" y="605"/>
                    <a:pt x="3942" y="604"/>
                  </a:cubicBezTo>
                  <a:moveTo>
                    <a:pt x="3945" y="572"/>
                  </a:moveTo>
                  <a:cubicBezTo>
                    <a:pt x="3941" y="568"/>
                    <a:pt x="3942" y="565"/>
                    <a:pt x="3945" y="569"/>
                  </a:cubicBezTo>
                  <a:cubicBezTo>
                    <a:pt x="3947" y="573"/>
                    <a:pt x="3948" y="576"/>
                    <a:pt x="3945" y="572"/>
                  </a:cubicBezTo>
                  <a:moveTo>
                    <a:pt x="3945" y="610"/>
                  </a:moveTo>
                  <a:cubicBezTo>
                    <a:pt x="3946" y="605"/>
                    <a:pt x="3949" y="610"/>
                    <a:pt x="3948" y="613"/>
                  </a:cubicBezTo>
                  <a:cubicBezTo>
                    <a:pt x="3948" y="619"/>
                    <a:pt x="3944" y="614"/>
                    <a:pt x="3945" y="610"/>
                  </a:cubicBezTo>
                  <a:moveTo>
                    <a:pt x="3931" y="238"/>
                  </a:moveTo>
                  <a:cubicBezTo>
                    <a:pt x="3933" y="239"/>
                    <a:pt x="3929" y="242"/>
                    <a:pt x="3928" y="241"/>
                  </a:cubicBezTo>
                  <a:cubicBezTo>
                    <a:pt x="3926" y="239"/>
                    <a:pt x="3930" y="237"/>
                    <a:pt x="3931" y="238"/>
                  </a:cubicBezTo>
                  <a:moveTo>
                    <a:pt x="3921" y="139"/>
                  </a:moveTo>
                  <a:cubicBezTo>
                    <a:pt x="3923" y="141"/>
                    <a:pt x="3919" y="143"/>
                    <a:pt x="3918" y="142"/>
                  </a:cubicBezTo>
                  <a:cubicBezTo>
                    <a:pt x="3916" y="141"/>
                    <a:pt x="3920" y="138"/>
                    <a:pt x="3921" y="139"/>
                  </a:cubicBezTo>
                  <a:moveTo>
                    <a:pt x="3918" y="219"/>
                  </a:moveTo>
                  <a:cubicBezTo>
                    <a:pt x="3916" y="217"/>
                    <a:pt x="3920" y="215"/>
                    <a:pt x="3921" y="216"/>
                  </a:cubicBezTo>
                  <a:cubicBezTo>
                    <a:pt x="3923" y="217"/>
                    <a:pt x="3919" y="220"/>
                    <a:pt x="3918" y="219"/>
                  </a:cubicBezTo>
                  <a:moveTo>
                    <a:pt x="3921" y="225"/>
                  </a:moveTo>
                  <a:cubicBezTo>
                    <a:pt x="3921" y="229"/>
                    <a:pt x="3918" y="227"/>
                    <a:pt x="3918" y="225"/>
                  </a:cubicBezTo>
                  <a:cubicBezTo>
                    <a:pt x="3918" y="221"/>
                    <a:pt x="3921" y="223"/>
                    <a:pt x="3921" y="225"/>
                  </a:cubicBezTo>
                  <a:moveTo>
                    <a:pt x="3249" y="79"/>
                  </a:moveTo>
                  <a:cubicBezTo>
                    <a:pt x="3251" y="80"/>
                    <a:pt x="3247" y="83"/>
                    <a:pt x="3246" y="82"/>
                  </a:cubicBezTo>
                  <a:cubicBezTo>
                    <a:pt x="3244" y="80"/>
                    <a:pt x="3248" y="78"/>
                    <a:pt x="3249" y="79"/>
                  </a:cubicBezTo>
                  <a:moveTo>
                    <a:pt x="3243" y="50"/>
                  </a:moveTo>
                  <a:cubicBezTo>
                    <a:pt x="3243" y="54"/>
                    <a:pt x="3239" y="52"/>
                    <a:pt x="3239" y="50"/>
                  </a:cubicBezTo>
                  <a:cubicBezTo>
                    <a:pt x="3239" y="46"/>
                    <a:pt x="3243" y="48"/>
                    <a:pt x="3243" y="50"/>
                  </a:cubicBezTo>
                  <a:moveTo>
                    <a:pt x="3226" y="47"/>
                  </a:moveTo>
                  <a:cubicBezTo>
                    <a:pt x="3224" y="48"/>
                    <a:pt x="3236" y="50"/>
                    <a:pt x="3236" y="50"/>
                  </a:cubicBezTo>
                  <a:cubicBezTo>
                    <a:pt x="3237" y="55"/>
                    <a:pt x="3218" y="54"/>
                    <a:pt x="3226" y="47"/>
                  </a:cubicBezTo>
                  <a:moveTo>
                    <a:pt x="3165" y="44"/>
                  </a:moveTo>
                  <a:cubicBezTo>
                    <a:pt x="3168" y="47"/>
                    <a:pt x="3162" y="49"/>
                    <a:pt x="3161" y="50"/>
                  </a:cubicBezTo>
                  <a:cubicBezTo>
                    <a:pt x="3161" y="53"/>
                    <a:pt x="3161" y="53"/>
                    <a:pt x="3161" y="53"/>
                  </a:cubicBezTo>
                  <a:cubicBezTo>
                    <a:pt x="3156" y="53"/>
                    <a:pt x="3155" y="51"/>
                    <a:pt x="3157" y="48"/>
                  </a:cubicBezTo>
                  <a:cubicBezTo>
                    <a:pt x="3158" y="45"/>
                    <a:pt x="3163" y="41"/>
                    <a:pt x="3165" y="44"/>
                  </a:cubicBezTo>
                  <a:moveTo>
                    <a:pt x="2679" y="63"/>
                  </a:moveTo>
                  <a:cubicBezTo>
                    <a:pt x="2680" y="64"/>
                    <a:pt x="2673" y="67"/>
                    <a:pt x="2672" y="66"/>
                  </a:cubicBezTo>
                  <a:cubicBezTo>
                    <a:pt x="2670" y="64"/>
                    <a:pt x="2678" y="62"/>
                    <a:pt x="2679" y="63"/>
                  </a:cubicBezTo>
                  <a:moveTo>
                    <a:pt x="2125" y="44"/>
                  </a:moveTo>
                  <a:cubicBezTo>
                    <a:pt x="2126" y="45"/>
                    <a:pt x="2119" y="48"/>
                    <a:pt x="2118" y="47"/>
                  </a:cubicBezTo>
                  <a:cubicBezTo>
                    <a:pt x="2116" y="45"/>
                    <a:pt x="2124" y="43"/>
                    <a:pt x="2125" y="44"/>
                  </a:cubicBezTo>
                  <a:moveTo>
                    <a:pt x="1831" y="114"/>
                  </a:moveTo>
                  <a:cubicBezTo>
                    <a:pt x="1833" y="115"/>
                    <a:pt x="1828" y="118"/>
                    <a:pt x="1828" y="117"/>
                  </a:cubicBezTo>
                  <a:cubicBezTo>
                    <a:pt x="1826" y="115"/>
                    <a:pt x="1830" y="113"/>
                    <a:pt x="1831" y="114"/>
                  </a:cubicBezTo>
                  <a:moveTo>
                    <a:pt x="1777" y="152"/>
                  </a:moveTo>
                  <a:cubicBezTo>
                    <a:pt x="1774" y="151"/>
                    <a:pt x="1770" y="133"/>
                    <a:pt x="1770" y="133"/>
                  </a:cubicBezTo>
                  <a:cubicBezTo>
                    <a:pt x="1771" y="131"/>
                    <a:pt x="1777" y="131"/>
                    <a:pt x="1777" y="130"/>
                  </a:cubicBezTo>
                  <a:cubicBezTo>
                    <a:pt x="1774" y="138"/>
                    <a:pt x="1784" y="128"/>
                    <a:pt x="1777" y="123"/>
                  </a:cubicBezTo>
                  <a:cubicBezTo>
                    <a:pt x="1777" y="124"/>
                    <a:pt x="1787" y="126"/>
                    <a:pt x="1787" y="126"/>
                  </a:cubicBezTo>
                  <a:cubicBezTo>
                    <a:pt x="1796" y="140"/>
                    <a:pt x="1783" y="154"/>
                    <a:pt x="1777" y="152"/>
                  </a:cubicBezTo>
                  <a:moveTo>
                    <a:pt x="1794" y="184"/>
                  </a:moveTo>
                  <a:cubicBezTo>
                    <a:pt x="1791" y="187"/>
                    <a:pt x="1789" y="187"/>
                    <a:pt x="1786" y="186"/>
                  </a:cubicBezTo>
                  <a:cubicBezTo>
                    <a:pt x="1784" y="185"/>
                    <a:pt x="1781" y="184"/>
                    <a:pt x="1777" y="187"/>
                  </a:cubicBezTo>
                  <a:cubicBezTo>
                    <a:pt x="1774" y="175"/>
                    <a:pt x="1791" y="181"/>
                    <a:pt x="1794" y="184"/>
                  </a:cubicBezTo>
                  <a:moveTo>
                    <a:pt x="1767" y="107"/>
                  </a:moveTo>
                  <a:cubicBezTo>
                    <a:pt x="1770" y="101"/>
                    <a:pt x="1772" y="101"/>
                    <a:pt x="1780" y="107"/>
                  </a:cubicBezTo>
                  <a:cubicBezTo>
                    <a:pt x="1787" y="113"/>
                    <a:pt x="1790" y="116"/>
                    <a:pt x="1774" y="117"/>
                  </a:cubicBezTo>
                  <a:cubicBezTo>
                    <a:pt x="1769" y="117"/>
                    <a:pt x="1758" y="122"/>
                    <a:pt x="1767" y="107"/>
                  </a:cubicBezTo>
                  <a:moveTo>
                    <a:pt x="1753" y="110"/>
                  </a:moveTo>
                  <a:cubicBezTo>
                    <a:pt x="1748" y="118"/>
                    <a:pt x="1736" y="109"/>
                    <a:pt x="1736" y="107"/>
                  </a:cubicBezTo>
                  <a:cubicBezTo>
                    <a:pt x="1737" y="100"/>
                    <a:pt x="1761" y="98"/>
                    <a:pt x="1753" y="110"/>
                  </a:cubicBezTo>
                  <a:moveTo>
                    <a:pt x="1730" y="104"/>
                  </a:moveTo>
                  <a:cubicBezTo>
                    <a:pt x="1731" y="106"/>
                    <a:pt x="1724" y="108"/>
                    <a:pt x="1723" y="107"/>
                  </a:cubicBezTo>
                  <a:cubicBezTo>
                    <a:pt x="1721" y="106"/>
                    <a:pt x="1729" y="103"/>
                    <a:pt x="1730" y="104"/>
                  </a:cubicBezTo>
                  <a:moveTo>
                    <a:pt x="1696" y="88"/>
                  </a:moveTo>
                  <a:cubicBezTo>
                    <a:pt x="1696" y="92"/>
                    <a:pt x="1692" y="90"/>
                    <a:pt x="1692" y="88"/>
                  </a:cubicBezTo>
                  <a:cubicBezTo>
                    <a:pt x="1692" y="85"/>
                    <a:pt x="1696" y="86"/>
                    <a:pt x="1696" y="88"/>
                  </a:cubicBezTo>
                  <a:moveTo>
                    <a:pt x="1689" y="114"/>
                  </a:moveTo>
                  <a:cubicBezTo>
                    <a:pt x="1691" y="115"/>
                    <a:pt x="1687" y="118"/>
                    <a:pt x="1686" y="117"/>
                  </a:cubicBezTo>
                  <a:cubicBezTo>
                    <a:pt x="1684" y="115"/>
                    <a:pt x="1688" y="113"/>
                    <a:pt x="1689" y="114"/>
                  </a:cubicBezTo>
                  <a:moveTo>
                    <a:pt x="1686" y="98"/>
                  </a:moveTo>
                  <a:cubicBezTo>
                    <a:pt x="1687" y="99"/>
                    <a:pt x="1683" y="102"/>
                    <a:pt x="1682" y="101"/>
                  </a:cubicBezTo>
                  <a:cubicBezTo>
                    <a:pt x="1681" y="99"/>
                    <a:pt x="1685" y="97"/>
                    <a:pt x="1686" y="98"/>
                  </a:cubicBezTo>
                  <a:moveTo>
                    <a:pt x="1473" y="104"/>
                  </a:moveTo>
                  <a:cubicBezTo>
                    <a:pt x="1475" y="106"/>
                    <a:pt x="1471" y="108"/>
                    <a:pt x="1470" y="107"/>
                  </a:cubicBezTo>
                  <a:cubicBezTo>
                    <a:pt x="1468" y="106"/>
                    <a:pt x="1472" y="103"/>
                    <a:pt x="1473" y="104"/>
                  </a:cubicBezTo>
                  <a:moveTo>
                    <a:pt x="1466" y="101"/>
                  </a:moveTo>
                  <a:cubicBezTo>
                    <a:pt x="1465" y="104"/>
                    <a:pt x="1464" y="103"/>
                    <a:pt x="1463" y="102"/>
                  </a:cubicBezTo>
                  <a:cubicBezTo>
                    <a:pt x="1462" y="101"/>
                    <a:pt x="1461" y="101"/>
                    <a:pt x="1459" y="101"/>
                  </a:cubicBezTo>
                  <a:cubicBezTo>
                    <a:pt x="1460" y="97"/>
                    <a:pt x="1466" y="98"/>
                    <a:pt x="1466" y="101"/>
                  </a:cubicBezTo>
                  <a:moveTo>
                    <a:pt x="1047" y="53"/>
                  </a:moveTo>
                  <a:cubicBezTo>
                    <a:pt x="1049" y="55"/>
                    <a:pt x="1045" y="57"/>
                    <a:pt x="1044" y="56"/>
                  </a:cubicBezTo>
                  <a:cubicBezTo>
                    <a:pt x="1042" y="55"/>
                    <a:pt x="1047" y="52"/>
                    <a:pt x="1047" y="53"/>
                  </a:cubicBezTo>
                  <a:moveTo>
                    <a:pt x="1041" y="56"/>
                  </a:moveTo>
                  <a:cubicBezTo>
                    <a:pt x="1041" y="60"/>
                    <a:pt x="1037" y="58"/>
                    <a:pt x="1037" y="56"/>
                  </a:cubicBezTo>
                  <a:cubicBezTo>
                    <a:pt x="1037" y="53"/>
                    <a:pt x="1041" y="55"/>
                    <a:pt x="1041" y="56"/>
                  </a:cubicBezTo>
                  <a:moveTo>
                    <a:pt x="1000" y="50"/>
                  </a:moveTo>
                  <a:cubicBezTo>
                    <a:pt x="999" y="54"/>
                    <a:pt x="993" y="53"/>
                    <a:pt x="993" y="50"/>
                  </a:cubicBezTo>
                  <a:cubicBezTo>
                    <a:pt x="996" y="48"/>
                    <a:pt x="999" y="46"/>
                    <a:pt x="1000" y="50"/>
                  </a:cubicBezTo>
                  <a:moveTo>
                    <a:pt x="909" y="98"/>
                  </a:moveTo>
                  <a:cubicBezTo>
                    <a:pt x="911" y="99"/>
                    <a:pt x="907" y="102"/>
                    <a:pt x="906" y="101"/>
                  </a:cubicBezTo>
                  <a:cubicBezTo>
                    <a:pt x="904" y="99"/>
                    <a:pt x="908" y="97"/>
                    <a:pt x="909" y="98"/>
                  </a:cubicBezTo>
                  <a:moveTo>
                    <a:pt x="156" y="165"/>
                  </a:moveTo>
                  <a:cubicBezTo>
                    <a:pt x="158" y="164"/>
                    <a:pt x="164" y="162"/>
                    <a:pt x="163" y="161"/>
                  </a:cubicBezTo>
                  <a:cubicBezTo>
                    <a:pt x="170" y="162"/>
                    <a:pt x="167" y="171"/>
                    <a:pt x="156" y="168"/>
                  </a:cubicBezTo>
                  <a:cubicBezTo>
                    <a:pt x="156" y="165"/>
                    <a:pt x="156" y="165"/>
                    <a:pt x="156" y="165"/>
                  </a:cubicBezTo>
                  <a:moveTo>
                    <a:pt x="166" y="142"/>
                  </a:moveTo>
                  <a:cubicBezTo>
                    <a:pt x="168" y="144"/>
                    <a:pt x="164" y="146"/>
                    <a:pt x="163" y="146"/>
                  </a:cubicBezTo>
                  <a:cubicBezTo>
                    <a:pt x="161" y="144"/>
                    <a:pt x="165" y="141"/>
                    <a:pt x="166" y="142"/>
                  </a:cubicBezTo>
                  <a:moveTo>
                    <a:pt x="149" y="130"/>
                  </a:moveTo>
                  <a:cubicBezTo>
                    <a:pt x="150" y="125"/>
                    <a:pt x="153" y="129"/>
                    <a:pt x="153" y="133"/>
                  </a:cubicBezTo>
                  <a:cubicBezTo>
                    <a:pt x="152" y="138"/>
                    <a:pt x="149" y="133"/>
                    <a:pt x="149" y="130"/>
                  </a:cubicBezTo>
                  <a:moveTo>
                    <a:pt x="149" y="161"/>
                  </a:moveTo>
                  <a:cubicBezTo>
                    <a:pt x="151" y="163"/>
                    <a:pt x="147" y="165"/>
                    <a:pt x="146" y="165"/>
                  </a:cubicBezTo>
                  <a:cubicBezTo>
                    <a:pt x="144" y="163"/>
                    <a:pt x="148" y="161"/>
                    <a:pt x="149" y="161"/>
                  </a:cubicBezTo>
                  <a:moveTo>
                    <a:pt x="136" y="149"/>
                  </a:moveTo>
                  <a:cubicBezTo>
                    <a:pt x="138" y="160"/>
                    <a:pt x="125" y="150"/>
                    <a:pt x="126" y="165"/>
                  </a:cubicBezTo>
                  <a:cubicBezTo>
                    <a:pt x="114" y="154"/>
                    <a:pt x="134" y="141"/>
                    <a:pt x="136" y="149"/>
                  </a:cubicBezTo>
                  <a:moveTo>
                    <a:pt x="129" y="184"/>
                  </a:moveTo>
                  <a:cubicBezTo>
                    <a:pt x="124" y="183"/>
                    <a:pt x="126" y="176"/>
                    <a:pt x="126" y="171"/>
                  </a:cubicBezTo>
                  <a:cubicBezTo>
                    <a:pt x="134" y="175"/>
                    <a:pt x="138" y="179"/>
                    <a:pt x="129" y="184"/>
                  </a:cubicBezTo>
                  <a:moveTo>
                    <a:pt x="132" y="193"/>
                  </a:moveTo>
                  <a:cubicBezTo>
                    <a:pt x="132" y="198"/>
                    <a:pt x="128" y="193"/>
                    <a:pt x="129" y="190"/>
                  </a:cubicBezTo>
                  <a:cubicBezTo>
                    <a:pt x="130" y="185"/>
                    <a:pt x="133" y="190"/>
                    <a:pt x="132" y="193"/>
                  </a:cubicBezTo>
                  <a:moveTo>
                    <a:pt x="115" y="158"/>
                  </a:moveTo>
                  <a:cubicBezTo>
                    <a:pt x="115" y="159"/>
                    <a:pt x="116" y="161"/>
                    <a:pt x="115" y="161"/>
                  </a:cubicBezTo>
                  <a:cubicBezTo>
                    <a:pt x="110" y="167"/>
                    <a:pt x="109" y="163"/>
                    <a:pt x="111" y="159"/>
                  </a:cubicBezTo>
                  <a:cubicBezTo>
                    <a:pt x="112" y="154"/>
                    <a:pt x="115" y="150"/>
                    <a:pt x="115" y="158"/>
                  </a:cubicBezTo>
                  <a:moveTo>
                    <a:pt x="105" y="149"/>
                  </a:moveTo>
                  <a:cubicBezTo>
                    <a:pt x="107" y="150"/>
                    <a:pt x="103" y="153"/>
                    <a:pt x="102" y="152"/>
                  </a:cubicBezTo>
                  <a:cubicBezTo>
                    <a:pt x="100" y="150"/>
                    <a:pt x="104" y="148"/>
                    <a:pt x="105" y="149"/>
                  </a:cubicBezTo>
                  <a:moveTo>
                    <a:pt x="105" y="155"/>
                  </a:moveTo>
                  <a:cubicBezTo>
                    <a:pt x="107" y="157"/>
                    <a:pt x="103" y="159"/>
                    <a:pt x="102" y="158"/>
                  </a:cubicBezTo>
                  <a:cubicBezTo>
                    <a:pt x="100" y="157"/>
                    <a:pt x="104" y="154"/>
                    <a:pt x="105" y="155"/>
                  </a:cubicBezTo>
                  <a:moveTo>
                    <a:pt x="95" y="196"/>
                  </a:moveTo>
                  <a:cubicBezTo>
                    <a:pt x="97" y="198"/>
                    <a:pt x="93" y="201"/>
                    <a:pt x="92" y="200"/>
                  </a:cubicBezTo>
                  <a:cubicBezTo>
                    <a:pt x="90" y="198"/>
                    <a:pt x="94" y="196"/>
                    <a:pt x="95" y="196"/>
                  </a:cubicBezTo>
                  <a:moveTo>
                    <a:pt x="102" y="260"/>
                  </a:moveTo>
                  <a:cubicBezTo>
                    <a:pt x="100" y="261"/>
                    <a:pt x="94" y="251"/>
                    <a:pt x="92" y="251"/>
                  </a:cubicBezTo>
                  <a:cubicBezTo>
                    <a:pt x="94" y="239"/>
                    <a:pt x="111" y="235"/>
                    <a:pt x="102" y="260"/>
                  </a:cubicBezTo>
                  <a:moveTo>
                    <a:pt x="82" y="384"/>
                  </a:moveTo>
                  <a:cubicBezTo>
                    <a:pt x="83" y="386"/>
                    <a:pt x="79" y="388"/>
                    <a:pt x="78" y="387"/>
                  </a:cubicBezTo>
                  <a:cubicBezTo>
                    <a:pt x="77" y="386"/>
                    <a:pt x="81" y="383"/>
                    <a:pt x="82" y="384"/>
                  </a:cubicBezTo>
                  <a:moveTo>
                    <a:pt x="61" y="483"/>
                  </a:moveTo>
                  <a:cubicBezTo>
                    <a:pt x="61" y="487"/>
                    <a:pt x="58" y="485"/>
                    <a:pt x="58" y="483"/>
                  </a:cubicBezTo>
                  <a:cubicBezTo>
                    <a:pt x="58" y="479"/>
                    <a:pt x="61" y="481"/>
                    <a:pt x="61" y="483"/>
                  </a:cubicBezTo>
                  <a:moveTo>
                    <a:pt x="58" y="372"/>
                  </a:moveTo>
                  <a:cubicBezTo>
                    <a:pt x="60" y="373"/>
                    <a:pt x="56" y="376"/>
                    <a:pt x="55" y="375"/>
                  </a:cubicBezTo>
                  <a:cubicBezTo>
                    <a:pt x="53" y="373"/>
                    <a:pt x="57" y="371"/>
                    <a:pt x="58" y="372"/>
                  </a:cubicBezTo>
                  <a:moveTo>
                    <a:pt x="14" y="482"/>
                  </a:moveTo>
                  <a:cubicBezTo>
                    <a:pt x="16" y="484"/>
                    <a:pt x="18" y="490"/>
                    <a:pt x="21" y="489"/>
                  </a:cubicBezTo>
                  <a:cubicBezTo>
                    <a:pt x="21" y="489"/>
                    <a:pt x="34" y="480"/>
                    <a:pt x="34" y="477"/>
                  </a:cubicBezTo>
                  <a:cubicBezTo>
                    <a:pt x="34" y="475"/>
                    <a:pt x="27" y="472"/>
                    <a:pt x="24" y="473"/>
                  </a:cubicBezTo>
                  <a:cubicBezTo>
                    <a:pt x="31" y="469"/>
                    <a:pt x="38" y="457"/>
                    <a:pt x="51" y="467"/>
                  </a:cubicBezTo>
                  <a:cubicBezTo>
                    <a:pt x="53" y="469"/>
                    <a:pt x="45" y="483"/>
                    <a:pt x="51" y="489"/>
                  </a:cubicBezTo>
                  <a:cubicBezTo>
                    <a:pt x="52" y="490"/>
                    <a:pt x="61" y="493"/>
                    <a:pt x="61" y="493"/>
                  </a:cubicBezTo>
                  <a:cubicBezTo>
                    <a:pt x="63" y="496"/>
                    <a:pt x="49" y="496"/>
                    <a:pt x="48" y="493"/>
                  </a:cubicBezTo>
                  <a:cubicBezTo>
                    <a:pt x="48" y="495"/>
                    <a:pt x="53" y="501"/>
                    <a:pt x="58" y="502"/>
                  </a:cubicBezTo>
                  <a:cubicBezTo>
                    <a:pt x="60" y="502"/>
                    <a:pt x="62" y="501"/>
                    <a:pt x="64" y="500"/>
                  </a:cubicBezTo>
                  <a:cubicBezTo>
                    <a:pt x="67" y="499"/>
                    <a:pt x="69" y="497"/>
                    <a:pt x="72" y="499"/>
                  </a:cubicBezTo>
                  <a:cubicBezTo>
                    <a:pt x="80" y="504"/>
                    <a:pt x="78" y="524"/>
                    <a:pt x="92" y="521"/>
                  </a:cubicBezTo>
                  <a:cubicBezTo>
                    <a:pt x="91" y="521"/>
                    <a:pt x="102" y="524"/>
                    <a:pt x="102" y="524"/>
                  </a:cubicBezTo>
                  <a:cubicBezTo>
                    <a:pt x="104" y="527"/>
                    <a:pt x="104" y="528"/>
                    <a:pt x="104" y="528"/>
                  </a:cubicBezTo>
                  <a:cubicBezTo>
                    <a:pt x="104" y="528"/>
                    <a:pt x="105" y="528"/>
                    <a:pt x="109" y="528"/>
                  </a:cubicBezTo>
                  <a:cubicBezTo>
                    <a:pt x="111" y="528"/>
                    <a:pt x="112" y="532"/>
                    <a:pt x="115" y="531"/>
                  </a:cubicBezTo>
                  <a:cubicBezTo>
                    <a:pt x="116" y="531"/>
                    <a:pt x="121" y="525"/>
                    <a:pt x="119" y="524"/>
                  </a:cubicBezTo>
                  <a:cubicBezTo>
                    <a:pt x="125" y="527"/>
                    <a:pt x="122" y="530"/>
                    <a:pt x="126" y="534"/>
                  </a:cubicBezTo>
                  <a:cubicBezTo>
                    <a:pt x="130" y="539"/>
                    <a:pt x="139" y="540"/>
                    <a:pt x="142" y="547"/>
                  </a:cubicBezTo>
                  <a:cubicBezTo>
                    <a:pt x="144" y="550"/>
                    <a:pt x="140" y="554"/>
                    <a:pt x="139" y="553"/>
                  </a:cubicBezTo>
                  <a:cubicBezTo>
                    <a:pt x="148" y="567"/>
                    <a:pt x="160" y="559"/>
                    <a:pt x="159" y="550"/>
                  </a:cubicBezTo>
                  <a:cubicBezTo>
                    <a:pt x="159" y="543"/>
                    <a:pt x="150" y="543"/>
                    <a:pt x="156" y="531"/>
                  </a:cubicBezTo>
                  <a:cubicBezTo>
                    <a:pt x="157" y="529"/>
                    <a:pt x="162" y="529"/>
                    <a:pt x="163" y="528"/>
                  </a:cubicBezTo>
                  <a:cubicBezTo>
                    <a:pt x="164" y="525"/>
                    <a:pt x="165" y="513"/>
                    <a:pt x="173" y="512"/>
                  </a:cubicBezTo>
                  <a:cubicBezTo>
                    <a:pt x="173" y="512"/>
                    <a:pt x="174" y="512"/>
                    <a:pt x="176" y="513"/>
                  </a:cubicBezTo>
                  <a:cubicBezTo>
                    <a:pt x="177" y="514"/>
                    <a:pt x="179" y="515"/>
                    <a:pt x="180" y="515"/>
                  </a:cubicBezTo>
                  <a:cubicBezTo>
                    <a:pt x="182" y="512"/>
                    <a:pt x="178" y="505"/>
                    <a:pt x="180" y="502"/>
                  </a:cubicBezTo>
                  <a:cubicBezTo>
                    <a:pt x="180" y="501"/>
                    <a:pt x="186" y="500"/>
                    <a:pt x="186" y="499"/>
                  </a:cubicBezTo>
                  <a:cubicBezTo>
                    <a:pt x="192" y="484"/>
                    <a:pt x="184" y="482"/>
                    <a:pt x="207" y="486"/>
                  </a:cubicBezTo>
                  <a:cubicBezTo>
                    <a:pt x="211" y="487"/>
                    <a:pt x="222" y="490"/>
                    <a:pt x="223" y="489"/>
                  </a:cubicBezTo>
                  <a:cubicBezTo>
                    <a:pt x="226" y="489"/>
                    <a:pt x="227" y="479"/>
                    <a:pt x="227" y="477"/>
                  </a:cubicBezTo>
                  <a:cubicBezTo>
                    <a:pt x="225" y="478"/>
                    <a:pt x="194" y="476"/>
                    <a:pt x="186" y="480"/>
                  </a:cubicBezTo>
                  <a:cubicBezTo>
                    <a:pt x="182" y="482"/>
                    <a:pt x="186" y="486"/>
                    <a:pt x="183" y="489"/>
                  </a:cubicBezTo>
                  <a:cubicBezTo>
                    <a:pt x="181" y="491"/>
                    <a:pt x="173" y="491"/>
                    <a:pt x="170" y="492"/>
                  </a:cubicBezTo>
                  <a:cubicBezTo>
                    <a:pt x="172" y="492"/>
                    <a:pt x="174" y="505"/>
                    <a:pt x="169" y="505"/>
                  </a:cubicBezTo>
                  <a:cubicBezTo>
                    <a:pt x="164" y="506"/>
                    <a:pt x="157" y="505"/>
                    <a:pt x="153" y="502"/>
                  </a:cubicBezTo>
                  <a:cubicBezTo>
                    <a:pt x="145" y="497"/>
                    <a:pt x="150" y="484"/>
                    <a:pt x="136" y="486"/>
                  </a:cubicBezTo>
                  <a:cubicBezTo>
                    <a:pt x="130" y="487"/>
                    <a:pt x="134" y="494"/>
                    <a:pt x="129" y="499"/>
                  </a:cubicBezTo>
                  <a:cubicBezTo>
                    <a:pt x="126" y="499"/>
                    <a:pt x="124" y="490"/>
                    <a:pt x="126" y="486"/>
                  </a:cubicBezTo>
                  <a:cubicBezTo>
                    <a:pt x="126" y="485"/>
                    <a:pt x="136" y="483"/>
                    <a:pt x="136" y="483"/>
                  </a:cubicBezTo>
                  <a:cubicBezTo>
                    <a:pt x="136" y="482"/>
                    <a:pt x="132" y="460"/>
                    <a:pt x="129" y="458"/>
                  </a:cubicBezTo>
                  <a:cubicBezTo>
                    <a:pt x="129" y="458"/>
                    <a:pt x="121" y="461"/>
                    <a:pt x="119" y="461"/>
                  </a:cubicBezTo>
                  <a:cubicBezTo>
                    <a:pt x="99" y="460"/>
                    <a:pt x="103" y="444"/>
                    <a:pt x="95" y="426"/>
                  </a:cubicBezTo>
                  <a:cubicBezTo>
                    <a:pt x="92" y="418"/>
                    <a:pt x="80" y="414"/>
                    <a:pt x="85" y="403"/>
                  </a:cubicBezTo>
                  <a:cubicBezTo>
                    <a:pt x="91" y="403"/>
                    <a:pt x="95" y="406"/>
                    <a:pt x="98" y="408"/>
                  </a:cubicBezTo>
                  <a:cubicBezTo>
                    <a:pt x="102" y="411"/>
                    <a:pt x="105" y="413"/>
                    <a:pt x="109" y="413"/>
                  </a:cubicBezTo>
                  <a:cubicBezTo>
                    <a:pt x="113" y="413"/>
                    <a:pt x="110" y="408"/>
                    <a:pt x="112" y="407"/>
                  </a:cubicBezTo>
                  <a:cubicBezTo>
                    <a:pt x="117" y="403"/>
                    <a:pt x="127" y="405"/>
                    <a:pt x="129" y="400"/>
                  </a:cubicBezTo>
                  <a:cubicBezTo>
                    <a:pt x="130" y="397"/>
                    <a:pt x="129" y="388"/>
                    <a:pt x="129" y="384"/>
                  </a:cubicBezTo>
                  <a:cubicBezTo>
                    <a:pt x="128" y="378"/>
                    <a:pt x="121" y="384"/>
                    <a:pt x="122" y="384"/>
                  </a:cubicBezTo>
                  <a:cubicBezTo>
                    <a:pt x="112" y="380"/>
                    <a:pt x="105" y="362"/>
                    <a:pt x="105" y="356"/>
                  </a:cubicBezTo>
                  <a:cubicBezTo>
                    <a:pt x="106" y="352"/>
                    <a:pt x="113" y="350"/>
                    <a:pt x="112" y="346"/>
                  </a:cubicBezTo>
                  <a:cubicBezTo>
                    <a:pt x="110" y="341"/>
                    <a:pt x="103" y="345"/>
                    <a:pt x="99" y="340"/>
                  </a:cubicBezTo>
                  <a:cubicBezTo>
                    <a:pt x="95" y="336"/>
                    <a:pt x="93" y="326"/>
                    <a:pt x="99" y="321"/>
                  </a:cubicBezTo>
                  <a:cubicBezTo>
                    <a:pt x="99" y="320"/>
                    <a:pt x="105" y="318"/>
                    <a:pt x="105" y="317"/>
                  </a:cubicBezTo>
                  <a:cubicBezTo>
                    <a:pt x="106" y="313"/>
                    <a:pt x="98" y="303"/>
                    <a:pt x="99" y="295"/>
                  </a:cubicBezTo>
                  <a:cubicBezTo>
                    <a:pt x="99" y="288"/>
                    <a:pt x="105" y="283"/>
                    <a:pt x="105" y="282"/>
                  </a:cubicBezTo>
                  <a:cubicBezTo>
                    <a:pt x="105" y="281"/>
                    <a:pt x="99" y="269"/>
                    <a:pt x="99" y="270"/>
                  </a:cubicBezTo>
                  <a:cubicBezTo>
                    <a:pt x="100" y="263"/>
                    <a:pt x="105" y="267"/>
                    <a:pt x="109" y="263"/>
                  </a:cubicBezTo>
                  <a:cubicBezTo>
                    <a:pt x="113" y="258"/>
                    <a:pt x="112" y="248"/>
                    <a:pt x="115" y="241"/>
                  </a:cubicBezTo>
                  <a:cubicBezTo>
                    <a:pt x="117" y="238"/>
                    <a:pt x="124" y="238"/>
                    <a:pt x="122" y="231"/>
                  </a:cubicBezTo>
                  <a:cubicBezTo>
                    <a:pt x="121" y="228"/>
                    <a:pt x="118" y="230"/>
                    <a:pt x="115" y="233"/>
                  </a:cubicBezTo>
                  <a:cubicBezTo>
                    <a:pt x="112" y="235"/>
                    <a:pt x="108" y="237"/>
                    <a:pt x="102" y="235"/>
                  </a:cubicBezTo>
                  <a:cubicBezTo>
                    <a:pt x="98" y="223"/>
                    <a:pt x="113" y="228"/>
                    <a:pt x="115" y="222"/>
                  </a:cubicBezTo>
                  <a:cubicBezTo>
                    <a:pt x="118" y="215"/>
                    <a:pt x="113" y="215"/>
                    <a:pt x="107" y="216"/>
                  </a:cubicBezTo>
                  <a:cubicBezTo>
                    <a:pt x="105" y="216"/>
                    <a:pt x="103" y="216"/>
                    <a:pt x="102" y="216"/>
                  </a:cubicBezTo>
                  <a:cubicBezTo>
                    <a:pt x="101" y="201"/>
                    <a:pt x="115" y="200"/>
                    <a:pt x="115" y="187"/>
                  </a:cubicBezTo>
                  <a:cubicBezTo>
                    <a:pt x="109" y="185"/>
                    <a:pt x="108" y="188"/>
                    <a:pt x="106" y="192"/>
                  </a:cubicBezTo>
                  <a:cubicBezTo>
                    <a:pt x="105" y="195"/>
                    <a:pt x="104" y="198"/>
                    <a:pt x="99" y="196"/>
                  </a:cubicBezTo>
                  <a:cubicBezTo>
                    <a:pt x="94" y="186"/>
                    <a:pt x="103" y="171"/>
                    <a:pt x="115" y="174"/>
                  </a:cubicBezTo>
                  <a:cubicBezTo>
                    <a:pt x="114" y="174"/>
                    <a:pt x="115" y="176"/>
                    <a:pt x="117" y="178"/>
                  </a:cubicBezTo>
                  <a:cubicBezTo>
                    <a:pt x="119" y="180"/>
                    <a:pt x="122" y="183"/>
                    <a:pt x="122" y="181"/>
                  </a:cubicBezTo>
                  <a:cubicBezTo>
                    <a:pt x="123" y="194"/>
                    <a:pt x="111" y="210"/>
                    <a:pt x="119" y="216"/>
                  </a:cubicBezTo>
                  <a:cubicBezTo>
                    <a:pt x="120" y="216"/>
                    <a:pt x="120" y="214"/>
                    <a:pt x="122" y="213"/>
                  </a:cubicBezTo>
                  <a:cubicBezTo>
                    <a:pt x="124" y="210"/>
                    <a:pt x="127" y="208"/>
                    <a:pt x="132" y="212"/>
                  </a:cubicBezTo>
                  <a:cubicBezTo>
                    <a:pt x="138" y="220"/>
                    <a:pt x="123" y="217"/>
                    <a:pt x="122" y="219"/>
                  </a:cubicBezTo>
                  <a:cubicBezTo>
                    <a:pt x="121" y="225"/>
                    <a:pt x="131" y="223"/>
                    <a:pt x="132" y="225"/>
                  </a:cubicBezTo>
                  <a:cubicBezTo>
                    <a:pt x="134" y="228"/>
                    <a:pt x="119" y="246"/>
                    <a:pt x="132" y="241"/>
                  </a:cubicBezTo>
                  <a:cubicBezTo>
                    <a:pt x="142" y="230"/>
                    <a:pt x="135" y="222"/>
                    <a:pt x="136" y="206"/>
                  </a:cubicBezTo>
                  <a:cubicBezTo>
                    <a:pt x="147" y="197"/>
                    <a:pt x="146" y="217"/>
                    <a:pt x="149" y="219"/>
                  </a:cubicBezTo>
                  <a:cubicBezTo>
                    <a:pt x="152" y="221"/>
                    <a:pt x="152" y="213"/>
                    <a:pt x="153" y="212"/>
                  </a:cubicBezTo>
                  <a:cubicBezTo>
                    <a:pt x="154" y="212"/>
                    <a:pt x="156" y="214"/>
                    <a:pt x="157" y="216"/>
                  </a:cubicBezTo>
                  <a:cubicBezTo>
                    <a:pt x="160" y="218"/>
                    <a:pt x="162" y="220"/>
                    <a:pt x="163" y="219"/>
                  </a:cubicBezTo>
                  <a:cubicBezTo>
                    <a:pt x="166" y="215"/>
                    <a:pt x="159" y="215"/>
                    <a:pt x="159" y="206"/>
                  </a:cubicBezTo>
                  <a:cubicBezTo>
                    <a:pt x="154" y="212"/>
                    <a:pt x="151" y="209"/>
                    <a:pt x="151" y="206"/>
                  </a:cubicBezTo>
                  <a:cubicBezTo>
                    <a:pt x="150" y="203"/>
                    <a:pt x="153" y="200"/>
                    <a:pt x="159" y="206"/>
                  </a:cubicBezTo>
                  <a:cubicBezTo>
                    <a:pt x="160" y="197"/>
                    <a:pt x="162" y="191"/>
                    <a:pt x="156" y="181"/>
                  </a:cubicBezTo>
                  <a:cubicBezTo>
                    <a:pt x="163" y="183"/>
                    <a:pt x="175" y="188"/>
                    <a:pt x="166" y="196"/>
                  </a:cubicBezTo>
                  <a:cubicBezTo>
                    <a:pt x="187" y="191"/>
                    <a:pt x="168" y="172"/>
                    <a:pt x="169" y="165"/>
                  </a:cubicBezTo>
                  <a:cubicBezTo>
                    <a:pt x="170" y="162"/>
                    <a:pt x="174" y="162"/>
                    <a:pt x="177" y="162"/>
                  </a:cubicBezTo>
                  <a:cubicBezTo>
                    <a:pt x="183" y="162"/>
                    <a:pt x="188" y="162"/>
                    <a:pt x="183" y="152"/>
                  </a:cubicBezTo>
                  <a:cubicBezTo>
                    <a:pt x="182" y="150"/>
                    <a:pt x="179" y="151"/>
                    <a:pt x="177" y="151"/>
                  </a:cubicBezTo>
                  <a:cubicBezTo>
                    <a:pt x="175" y="152"/>
                    <a:pt x="173" y="153"/>
                    <a:pt x="173" y="152"/>
                  </a:cubicBezTo>
                  <a:cubicBezTo>
                    <a:pt x="172" y="148"/>
                    <a:pt x="177" y="144"/>
                    <a:pt x="173" y="136"/>
                  </a:cubicBezTo>
                  <a:cubicBezTo>
                    <a:pt x="169" y="129"/>
                    <a:pt x="171" y="125"/>
                    <a:pt x="159" y="130"/>
                  </a:cubicBezTo>
                  <a:cubicBezTo>
                    <a:pt x="163" y="121"/>
                    <a:pt x="162" y="120"/>
                    <a:pt x="173" y="123"/>
                  </a:cubicBezTo>
                  <a:cubicBezTo>
                    <a:pt x="168" y="122"/>
                    <a:pt x="172" y="116"/>
                    <a:pt x="173" y="117"/>
                  </a:cubicBezTo>
                  <a:cubicBezTo>
                    <a:pt x="169" y="108"/>
                    <a:pt x="160" y="109"/>
                    <a:pt x="166" y="101"/>
                  </a:cubicBezTo>
                  <a:cubicBezTo>
                    <a:pt x="171" y="105"/>
                    <a:pt x="179" y="104"/>
                    <a:pt x="190" y="101"/>
                  </a:cubicBezTo>
                  <a:cubicBezTo>
                    <a:pt x="200" y="98"/>
                    <a:pt x="204" y="95"/>
                    <a:pt x="220" y="95"/>
                  </a:cubicBezTo>
                  <a:cubicBezTo>
                    <a:pt x="227" y="94"/>
                    <a:pt x="229" y="98"/>
                    <a:pt x="234" y="98"/>
                  </a:cubicBezTo>
                  <a:cubicBezTo>
                    <a:pt x="235" y="98"/>
                    <a:pt x="237" y="97"/>
                    <a:pt x="239" y="96"/>
                  </a:cubicBezTo>
                  <a:cubicBezTo>
                    <a:pt x="242" y="95"/>
                    <a:pt x="245" y="93"/>
                    <a:pt x="247" y="95"/>
                  </a:cubicBezTo>
                  <a:cubicBezTo>
                    <a:pt x="252" y="98"/>
                    <a:pt x="240" y="113"/>
                    <a:pt x="254" y="107"/>
                  </a:cubicBezTo>
                  <a:cubicBezTo>
                    <a:pt x="261" y="108"/>
                    <a:pt x="250" y="101"/>
                    <a:pt x="254" y="98"/>
                  </a:cubicBezTo>
                  <a:cubicBezTo>
                    <a:pt x="258" y="94"/>
                    <a:pt x="264" y="104"/>
                    <a:pt x="264" y="104"/>
                  </a:cubicBezTo>
                  <a:cubicBezTo>
                    <a:pt x="266" y="104"/>
                    <a:pt x="268" y="95"/>
                    <a:pt x="267" y="95"/>
                  </a:cubicBezTo>
                  <a:cubicBezTo>
                    <a:pt x="270" y="94"/>
                    <a:pt x="272" y="96"/>
                    <a:pt x="273" y="97"/>
                  </a:cubicBezTo>
                  <a:cubicBezTo>
                    <a:pt x="276" y="98"/>
                    <a:pt x="279" y="100"/>
                    <a:pt x="284" y="98"/>
                  </a:cubicBezTo>
                  <a:cubicBezTo>
                    <a:pt x="291" y="95"/>
                    <a:pt x="294" y="98"/>
                    <a:pt x="298" y="100"/>
                  </a:cubicBezTo>
                  <a:cubicBezTo>
                    <a:pt x="300" y="102"/>
                    <a:pt x="303" y="104"/>
                    <a:pt x="308" y="104"/>
                  </a:cubicBezTo>
                  <a:cubicBezTo>
                    <a:pt x="326" y="103"/>
                    <a:pt x="333" y="92"/>
                    <a:pt x="352" y="88"/>
                  </a:cubicBezTo>
                  <a:cubicBezTo>
                    <a:pt x="365" y="89"/>
                    <a:pt x="351" y="99"/>
                    <a:pt x="352" y="101"/>
                  </a:cubicBezTo>
                  <a:cubicBezTo>
                    <a:pt x="355" y="109"/>
                    <a:pt x="356" y="104"/>
                    <a:pt x="365" y="107"/>
                  </a:cubicBezTo>
                  <a:cubicBezTo>
                    <a:pt x="364" y="110"/>
                    <a:pt x="366" y="114"/>
                    <a:pt x="365" y="117"/>
                  </a:cubicBezTo>
                  <a:cubicBezTo>
                    <a:pt x="364" y="120"/>
                    <a:pt x="360" y="118"/>
                    <a:pt x="359" y="120"/>
                  </a:cubicBezTo>
                  <a:cubicBezTo>
                    <a:pt x="354" y="129"/>
                    <a:pt x="346" y="145"/>
                    <a:pt x="359" y="149"/>
                  </a:cubicBezTo>
                  <a:cubicBezTo>
                    <a:pt x="377" y="154"/>
                    <a:pt x="373" y="117"/>
                    <a:pt x="369" y="104"/>
                  </a:cubicBezTo>
                  <a:cubicBezTo>
                    <a:pt x="373" y="104"/>
                    <a:pt x="375" y="105"/>
                    <a:pt x="376" y="107"/>
                  </a:cubicBezTo>
                  <a:cubicBezTo>
                    <a:pt x="378" y="110"/>
                    <a:pt x="379" y="113"/>
                    <a:pt x="386" y="107"/>
                  </a:cubicBezTo>
                  <a:cubicBezTo>
                    <a:pt x="387" y="106"/>
                    <a:pt x="388" y="103"/>
                    <a:pt x="386" y="104"/>
                  </a:cubicBezTo>
                  <a:cubicBezTo>
                    <a:pt x="389" y="102"/>
                    <a:pt x="401" y="100"/>
                    <a:pt x="402" y="101"/>
                  </a:cubicBezTo>
                  <a:cubicBezTo>
                    <a:pt x="407" y="104"/>
                    <a:pt x="405" y="114"/>
                    <a:pt x="413" y="123"/>
                  </a:cubicBezTo>
                  <a:cubicBezTo>
                    <a:pt x="415" y="120"/>
                    <a:pt x="420" y="107"/>
                    <a:pt x="409" y="107"/>
                  </a:cubicBezTo>
                  <a:cubicBezTo>
                    <a:pt x="427" y="96"/>
                    <a:pt x="416" y="120"/>
                    <a:pt x="426" y="126"/>
                  </a:cubicBezTo>
                  <a:cubicBezTo>
                    <a:pt x="425" y="134"/>
                    <a:pt x="411" y="128"/>
                    <a:pt x="409" y="126"/>
                  </a:cubicBezTo>
                  <a:cubicBezTo>
                    <a:pt x="410" y="129"/>
                    <a:pt x="408" y="133"/>
                    <a:pt x="409" y="136"/>
                  </a:cubicBezTo>
                  <a:cubicBezTo>
                    <a:pt x="410" y="139"/>
                    <a:pt x="415" y="138"/>
                    <a:pt x="416" y="139"/>
                  </a:cubicBezTo>
                  <a:cubicBezTo>
                    <a:pt x="417" y="142"/>
                    <a:pt x="415" y="146"/>
                    <a:pt x="416" y="149"/>
                  </a:cubicBezTo>
                  <a:cubicBezTo>
                    <a:pt x="419" y="158"/>
                    <a:pt x="426" y="165"/>
                    <a:pt x="426" y="171"/>
                  </a:cubicBezTo>
                  <a:cubicBezTo>
                    <a:pt x="426" y="171"/>
                    <a:pt x="425" y="171"/>
                    <a:pt x="423" y="171"/>
                  </a:cubicBezTo>
                  <a:cubicBezTo>
                    <a:pt x="421" y="171"/>
                    <a:pt x="420" y="171"/>
                    <a:pt x="419" y="171"/>
                  </a:cubicBezTo>
                  <a:cubicBezTo>
                    <a:pt x="415" y="175"/>
                    <a:pt x="424" y="181"/>
                    <a:pt x="423" y="184"/>
                  </a:cubicBezTo>
                  <a:cubicBezTo>
                    <a:pt x="428" y="185"/>
                    <a:pt x="428" y="175"/>
                    <a:pt x="433" y="174"/>
                  </a:cubicBezTo>
                  <a:cubicBezTo>
                    <a:pt x="438" y="174"/>
                    <a:pt x="443" y="175"/>
                    <a:pt x="448" y="177"/>
                  </a:cubicBezTo>
                  <a:cubicBezTo>
                    <a:pt x="458" y="181"/>
                    <a:pt x="467" y="184"/>
                    <a:pt x="467" y="171"/>
                  </a:cubicBezTo>
                  <a:cubicBezTo>
                    <a:pt x="467" y="157"/>
                    <a:pt x="451" y="165"/>
                    <a:pt x="456" y="146"/>
                  </a:cubicBezTo>
                  <a:cubicBezTo>
                    <a:pt x="439" y="146"/>
                    <a:pt x="455" y="159"/>
                    <a:pt x="443" y="161"/>
                  </a:cubicBezTo>
                  <a:cubicBezTo>
                    <a:pt x="432" y="158"/>
                    <a:pt x="436" y="128"/>
                    <a:pt x="436" y="123"/>
                  </a:cubicBezTo>
                  <a:cubicBezTo>
                    <a:pt x="448" y="124"/>
                    <a:pt x="456" y="144"/>
                    <a:pt x="460" y="126"/>
                  </a:cubicBezTo>
                  <a:cubicBezTo>
                    <a:pt x="462" y="138"/>
                    <a:pt x="460" y="152"/>
                    <a:pt x="473" y="152"/>
                  </a:cubicBezTo>
                  <a:cubicBezTo>
                    <a:pt x="474" y="152"/>
                    <a:pt x="480" y="145"/>
                    <a:pt x="480" y="146"/>
                  </a:cubicBezTo>
                  <a:cubicBezTo>
                    <a:pt x="481" y="138"/>
                    <a:pt x="475" y="139"/>
                    <a:pt x="473" y="136"/>
                  </a:cubicBezTo>
                  <a:cubicBezTo>
                    <a:pt x="471" y="129"/>
                    <a:pt x="481" y="116"/>
                    <a:pt x="470" y="117"/>
                  </a:cubicBezTo>
                  <a:cubicBezTo>
                    <a:pt x="470" y="113"/>
                    <a:pt x="475" y="115"/>
                    <a:pt x="479" y="117"/>
                  </a:cubicBezTo>
                  <a:cubicBezTo>
                    <a:pt x="481" y="119"/>
                    <a:pt x="483" y="120"/>
                    <a:pt x="484" y="120"/>
                  </a:cubicBezTo>
                  <a:cubicBezTo>
                    <a:pt x="490" y="119"/>
                    <a:pt x="484" y="113"/>
                    <a:pt x="484" y="114"/>
                  </a:cubicBezTo>
                  <a:cubicBezTo>
                    <a:pt x="486" y="111"/>
                    <a:pt x="488" y="111"/>
                    <a:pt x="490" y="112"/>
                  </a:cubicBezTo>
                  <a:cubicBezTo>
                    <a:pt x="492" y="112"/>
                    <a:pt x="494" y="112"/>
                    <a:pt x="497" y="110"/>
                  </a:cubicBezTo>
                  <a:cubicBezTo>
                    <a:pt x="497" y="110"/>
                    <a:pt x="502" y="104"/>
                    <a:pt x="500" y="104"/>
                  </a:cubicBezTo>
                  <a:cubicBezTo>
                    <a:pt x="511" y="105"/>
                    <a:pt x="506" y="113"/>
                    <a:pt x="514" y="117"/>
                  </a:cubicBezTo>
                  <a:cubicBezTo>
                    <a:pt x="516" y="118"/>
                    <a:pt x="524" y="111"/>
                    <a:pt x="517" y="110"/>
                  </a:cubicBezTo>
                  <a:cubicBezTo>
                    <a:pt x="517" y="111"/>
                    <a:pt x="518" y="110"/>
                    <a:pt x="519" y="109"/>
                  </a:cubicBezTo>
                  <a:cubicBezTo>
                    <a:pt x="521" y="108"/>
                    <a:pt x="522" y="107"/>
                    <a:pt x="524" y="107"/>
                  </a:cubicBezTo>
                  <a:cubicBezTo>
                    <a:pt x="526" y="108"/>
                    <a:pt x="538" y="108"/>
                    <a:pt x="548" y="110"/>
                  </a:cubicBezTo>
                  <a:cubicBezTo>
                    <a:pt x="551" y="111"/>
                    <a:pt x="573" y="122"/>
                    <a:pt x="565" y="107"/>
                  </a:cubicBezTo>
                  <a:cubicBezTo>
                    <a:pt x="566" y="100"/>
                    <a:pt x="570" y="110"/>
                    <a:pt x="571" y="110"/>
                  </a:cubicBezTo>
                  <a:cubicBezTo>
                    <a:pt x="579" y="111"/>
                    <a:pt x="587" y="102"/>
                    <a:pt x="598" y="101"/>
                  </a:cubicBezTo>
                  <a:cubicBezTo>
                    <a:pt x="600" y="104"/>
                    <a:pt x="592" y="103"/>
                    <a:pt x="592" y="104"/>
                  </a:cubicBezTo>
                  <a:cubicBezTo>
                    <a:pt x="591" y="109"/>
                    <a:pt x="601" y="116"/>
                    <a:pt x="608" y="114"/>
                  </a:cubicBezTo>
                  <a:cubicBezTo>
                    <a:pt x="609" y="113"/>
                    <a:pt x="614" y="108"/>
                    <a:pt x="612" y="107"/>
                  </a:cubicBezTo>
                  <a:cubicBezTo>
                    <a:pt x="617" y="108"/>
                    <a:pt x="613" y="117"/>
                    <a:pt x="612" y="117"/>
                  </a:cubicBezTo>
                  <a:cubicBezTo>
                    <a:pt x="620" y="116"/>
                    <a:pt x="614" y="113"/>
                    <a:pt x="619" y="110"/>
                  </a:cubicBezTo>
                  <a:cubicBezTo>
                    <a:pt x="622" y="108"/>
                    <a:pt x="626" y="110"/>
                    <a:pt x="629" y="107"/>
                  </a:cubicBezTo>
                  <a:cubicBezTo>
                    <a:pt x="629" y="107"/>
                    <a:pt x="633" y="101"/>
                    <a:pt x="632" y="101"/>
                  </a:cubicBezTo>
                  <a:cubicBezTo>
                    <a:pt x="636" y="100"/>
                    <a:pt x="638" y="102"/>
                    <a:pt x="641" y="103"/>
                  </a:cubicBezTo>
                  <a:cubicBezTo>
                    <a:pt x="644" y="106"/>
                    <a:pt x="647" y="109"/>
                    <a:pt x="652" y="101"/>
                  </a:cubicBezTo>
                  <a:cubicBezTo>
                    <a:pt x="653" y="100"/>
                    <a:pt x="657" y="97"/>
                    <a:pt x="652" y="98"/>
                  </a:cubicBezTo>
                  <a:cubicBezTo>
                    <a:pt x="660" y="96"/>
                    <a:pt x="669" y="94"/>
                    <a:pt x="676" y="95"/>
                  </a:cubicBezTo>
                  <a:cubicBezTo>
                    <a:pt x="681" y="95"/>
                    <a:pt x="684" y="100"/>
                    <a:pt x="690" y="101"/>
                  </a:cubicBezTo>
                  <a:cubicBezTo>
                    <a:pt x="694" y="102"/>
                    <a:pt x="696" y="101"/>
                    <a:pt x="698" y="100"/>
                  </a:cubicBezTo>
                  <a:cubicBezTo>
                    <a:pt x="700" y="99"/>
                    <a:pt x="700" y="97"/>
                    <a:pt x="703" y="101"/>
                  </a:cubicBezTo>
                  <a:cubicBezTo>
                    <a:pt x="703" y="101"/>
                    <a:pt x="687" y="117"/>
                    <a:pt x="700" y="110"/>
                  </a:cubicBezTo>
                  <a:cubicBezTo>
                    <a:pt x="704" y="103"/>
                    <a:pt x="706" y="103"/>
                    <a:pt x="711" y="104"/>
                  </a:cubicBezTo>
                  <a:cubicBezTo>
                    <a:pt x="713" y="104"/>
                    <a:pt x="714" y="104"/>
                    <a:pt x="717" y="104"/>
                  </a:cubicBezTo>
                  <a:cubicBezTo>
                    <a:pt x="719" y="104"/>
                    <a:pt x="726" y="98"/>
                    <a:pt x="727" y="98"/>
                  </a:cubicBezTo>
                  <a:cubicBezTo>
                    <a:pt x="733" y="98"/>
                    <a:pt x="735" y="104"/>
                    <a:pt x="737" y="104"/>
                  </a:cubicBezTo>
                  <a:cubicBezTo>
                    <a:pt x="741" y="104"/>
                    <a:pt x="739" y="98"/>
                    <a:pt x="740" y="98"/>
                  </a:cubicBezTo>
                  <a:cubicBezTo>
                    <a:pt x="745" y="97"/>
                    <a:pt x="751" y="103"/>
                    <a:pt x="757" y="104"/>
                  </a:cubicBezTo>
                  <a:cubicBezTo>
                    <a:pt x="760" y="104"/>
                    <a:pt x="762" y="103"/>
                    <a:pt x="763" y="102"/>
                  </a:cubicBezTo>
                  <a:cubicBezTo>
                    <a:pt x="765" y="101"/>
                    <a:pt x="767" y="100"/>
                    <a:pt x="771" y="101"/>
                  </a:cubicBezTo>
                  <a:cubicBezTo>
                    <a:pt x="772" y="101"/>
                    <a:pt x="770" y="105"/>
                    <a:pt x="774" y="104"/>
                  </a:cubicBezTo>
                  <a:cubicBezTo>
                    <a:pt x="785" y="103"/>
                    <a:pt x="788" y="97"/>
                    <a:pt x="801" y="95"/>
                  </a:cubicBezTo>
                  <a:cubicBezTo>
                    <a:pt x="801" y="101"/>
                    <a:pt x="790" y="97"/>
                    <a:pt x="791" y="104"/>
                  </a:cubicBezTo>
                  <a:cubicBezTo>
                    <a:pt x="801" y="107"/>
                    <a:pt x="805" y="94"/>
                    <a:pt x="814" y="91"/>
                  </a:cubicBezTo>
                  <a:cubicBezTo>
                    <a:pt x="821" y="90"/>
                    <a:pt x="826" y="94"/>
                    <a:pt x="828" y="95"/>
                  </a:cubicBezTo>
                  <a:cubicBezTo>
                    <a:pt x="829" y="95"/>
                    <a:pt x="834" y="94"/>
                    <a:pt x="839" y="94"/>
                  </a:cubicBezTo>
                  <a:cubicBezTo>
                    <a:pt x="849" y="93"/>
                    <a:pt x="861" y="93"/>
                    <a:pt x="865" y="95"/>
                  </a:cubicBezTo>
                  <a:cubicBezTo>
                    <a:pt x="872" y="97"/>
                    <a:pt x="863" y="102"/>
                    <a:pt x="865" y="104"/>
                  </a:cubicBezTo>
                  <a:cubicBezTo>
                    <a:pt x="869" y="109"/>
                    <a:pt x="888" y="110"/>
                    <a:pt x="885" y="120"/>
                  </a:cubicBezTo>
                  <a:cubicBezTo>
                    <a:pt x="892" y="120"/>
                    <a:pt x="886" y="113"/>
                    <a:pt x="885" y="114"/>
                  </a:cubicBezTo>
                  <a:cubicBezTo>
                    <a:pt x="886" y="111"/>
                    <a:pt x="887" y="111"/>
                    <a:pt x="889" y="112"/>
                  </a:cubicBezTo>
                  <a:cubicBezTo>
                    <a:pt x="890" y="112"/>
                    <a:pt x="891" y="112"/>
                    <a:pt x="892" y="110"/>
                  </a:cubicBezTo>
                  <a:cubicBezTo>
                    <a:pt x="893" y="110"/>
                    <a:pt x="891" y="105"/>
                    <a:pt x="892" y="104"/>
                  </a:cubicBezTo>
                  <a:cubicBezTo>
                    <a:pt x="915" y="91"/>
                    <a:pt x="893" y="110"/>
                    <a:pt x="906" y="110"/>
                  </a:cubicBezTo>
                  <a:cubicBezTo>
                    <a:pt x="910" y="111"/>
                    <a:pt x="911" y="108"/>
                    <a:pt x="912" y="106"/>
                  </a:cubicBezTo>
                  <a:cubicBezTo>
                    <a:pt x="914" y="102"/>
                    <a:pt x="916" y="99"/>
                    <a:pt x="926" y="101"/>
                  </a:cubicBezTo>
                  <a:cubicBezTo>
                    <a:pt x="926" y="101"/>
                    <a:pt x="922" y="106"/>
                    <a:pt x="923" y="107"/>
                  </a:cubicBezTo>
                  <a:cubicBezTo>
                    <a:pt x="924" y="109"/>
                    <a:pt x="941" y="110"/>
                    <a:pt x="943" y="110"/>
                  </a:cubicBezTo>
                  <a:cubicBezTo>
                    <a:pt x="945" y="102"/>
                    <a:pt x="936" y="104"/>
                    <a:pt x="933" y="101"/>
                  </a:cubicBezTo>
                  <a:cubicBezTo>
                    <a:pt x="933" y="96"/>
                    <a:pt x="936" y="101"/>
                    <a:pt x="936" y="101"/>
                  </a:cubicBezTo>
                  <a:cubicBezTo>
                    <a:pt x="947" y="101"/>
                    <a:pt x="947" y="92"/>
                    <a:pt x="950" y="91"/>
                  </a:cubicBezTo>
                  <a:cubicBezTo>
                    <a:pt x="954" y="91"/>
                    <a:pt x="955" y="97"/>
                    <a:pt x="960" y="98"/>
                  </a:cubicBezTo>
                  <a:cubicBezTo>
                    <a:pt x="962" y="98"/>
                    <a:pt x="963" y="97"/>
                    <a:pt x="965" y="96"/>
                  </a:cubicBezTo>
                  <a:cubicBezTo>
                    <a:pt x="966" y="95"/>
                    <a:pt x="966" y="95"/>
                    <a:pt x="966" y="95"/>
                  </a:cubicBezTo>
                  <a:cubicBezTo>
                    <a:pt x="969" y="95"/>
                    <a:pt x="964" y="117"/>
                    <a:pt x="980" y="107"/>
                  </a:cubicBezTo>
                  <a:cubicBezTo>
                    <a:pt x="981" y="106"/>
                    <a:pt x="981" y="98"/>
                    <a:pt x="983" y="98"/>
                  </a:cubicBezTo>
                  <a:cubicBezTo>
                    <a:pt x="987" y="97"/>
                    <a:pt x="988" y="99"/>
                    <a:pt x="990" y="101"/>
                  </a:cubicBezTo>
                  <a:cubicBezTo>
                    <a:pt x="991" y="102"/>
                    <a:pt x="993" y="104"/>
                    <a:pt x="997" y="104"/>
                  </a:cubicBezTo>
                  <a:cubicBezTo>
                    <a:pt x="1001" y="104"/>
                    <a:pt x="1001" y="99"/>
                    <a:pt x="1004" y="98"/>
                  </a:cubicBezTo>
                  <a:cubicBezTo>
                    <a:pt x="1008" y="95"/>
                    <a:pt x="1016" y="97"/>
                    <a:pt x="1014" y="85"/>
                  </a:cubicBezTo>
                  <a:cubicBezTo>
                    <a:pt x="1025" y="87"/>
                    <a:pt x="1021" y="91"/>
                    <a:pt x="1024" y="95"/>
                  </a:cubicBezTo>
                  <a:cubicBezTo>
                    <a:pt x="1024" y="94"/>
                    <a:pt x="1026" y="97"/>
                    <a:pt x="1028" y="99"/>
                  </a:cubicBezTo>
                  <a:cubicBezTo>
                    <a:pt x="1030" y="102"/>
                    <a:pt x="1032" y="104"/>
                    <a:pt x="1031" y="104"/>
                  </a:cubicBezTo>
                  <a:cubicBezTo>
                    <a:pt x="1036" y="106"/>
                    <a:pt x="1041" y="103"/>
                    <a:pt x="1047" y="99"/>
                  </a:cubicBezTo>
                  <a:cubicBezTo>
                    <a:pt x="1052" y="95"/>
                    <a:pt x="1058" y="91"/>
                    <a:pt x="1064" y="95"/>
                  </a:cubicBezTo>
                  <a:cubicBezTo>
                    <a:pt x="1066" y="95"/>
                    <a:pt x="1062" y="106"/>
                    <a:pt x="1068" y="104"/>
                  </a:cubicBezTo>
                  <a:cubicBezTo>
                    <a:pt x="1077" y="110"/>
                    <a:pt x="1067" y="91"/>
                    <a:pt x="1071" y="88"/>
                  </a:cubicBezTo>
                  <a:cubicBezTo>
                    <a:pt x="1080" y="82"/>
                    <a:pt x="1079" y="92"/>
                    <a:pt x="1095" y="95"/>
                  </a:cubicBezTo>
                  <a:cubicBezTo>
                    <a:pt x="1110" y="97"/>
                    <a:pt x="1115" y="95"/>
                    <a:pt x="1125" y="101"/>
                  </a:cubicBezTo>
                  <a:cubicBezTo>
                    <a:pt x="1126" y="101"/>
                    <a:pt x="1133" y="107"/>
                    <a:pt x="1132" y="107"/>
                  </a:cubicBezTo>
                  <a:cubicBezTo>
                    <a:pt x="1139" y="108"/>
                    <a:pt x="1139" y="102"/>
                    <a:pt x="1142" y="101"/>
                  </a:cubicBezTo>
                  <a:cubicBezTo>
                    <a:pt x="1147" y="100"/>
                    <a:pt x="1148" y="104"/>
                    <a:pt x="1152" y="104"/>
                  </a:cubicBezTo>
                  <a:cubicBezTo>
                    <a:pt x="1154" y="104"/>
                    <a:pt x="1155" y="103"/>
                    <a:pt x="1157" y="102"/>
                  </a:cubicBezTo>
                  <a:cubicBezTo>
                    <a:pt x="1159" y="101"/>
                    <a:pt x="1162" y="100"/>
                    <a:pt x="1166" y="101"/>
                  </a:cubicBezTo>
                  <a:cubicBezTo>
                    <a:pt x="1166" y="101"/>
                    <a:pt x="1160" y="109"/>
                    <a:pt x="1169" y="107"/>
                  </a:cubicBezTo>
                  <a:cubicBezTo>
                    <a:pt x="1171" y="107"/>
                    <a:pt x="1172" y="109"/>
                    <a:pt x="1173" y="111"/>
                  </a:cubicBezTo>
                  <a:cubicBezTo>
                    <a:pt x="1175" y="114"/>
                    <a:pt x="1179" y="116"/>
                    <a:pt x="1186" y="114"/>
                  </a:cubicBezTo>
                  <a:cubicBezTo>
                    <a:pt x="1185" y="108"/>
                    <a:pt x="1182" y="108"/>
                    <a:pt x="1179" y="109"/>
                  </a:cubicBezTo>
                  <a:cubicBezTo>
                    <a:pt x="1175" y="109"/>
                    <a:pt x="1172" y="110"/>
                    <a:pt x="1172" y="101"/>
                  </a:cubicBezTo>
                  <a:cubicBezTo>
                    <a:pt x="1183" y="96"/>
                    <a:pt x="1196" y="107"/>
                    <a:pt x="1210" y="107"/>
                  </a:cubicBezTo>
                  <a:cubicBezTo>
                    <a:pt x="1214" y="107"/>
                    <a:pt x="1211" y="102"/>
                    <a:pt x="1213" y="101"/>
                  </a:cubicBezTo>
                  <a:cubicBezTo>
                    <a:pt x="1217" y="100"/>
                    <a:pt x="1215" y="104"/>
                    <a:pt x="1216" y="104"/>
                  </a:cubicBezTo>
                  <a:cubicBezTo>
                    <a:pt x="1220" y="105"/>
                    <a:pt x="1219" y="101"/>
                    <a:pt x="1220" y="101"/>
                  </a:cubicBezTo>
                  <a:cubicBezTo>
                    <a:pt x="1235" y="100"/>
                    <a:pt x="1254" y="101"/>
                    <a:pt x="1264" y="101"/>
                  </a:cubicBezTo>
                  <a:cubicBezTo>
                    <a:pt x="1266" y="101"/>
                    <a:pt x="1267" y="97"/>
                    <a:pt x="1270" y="98"/>
                  </a:cubicBezTo>
                  <a:cubicBezTo>
                    <a:pt x="1275" y="98"/>
                    <a:pt x="1284" y="105"/>
                    <a:pt x="1287" y="98"/>
                  </a:cubicBezTo>
                  <a:cubicBezTo>
                    <a:pt x="1288" y="97"/>
                    <a:pt x="1286" y="92"/>
                    <a:pt x="1287" y="91"/>
                  </a:cubicBezTo>
                  <a:cubicBezTo>
                    <a:pt x="1288" y="91"/>
                    <a:pt x="1306" y="87"/>
                    <a:pt x="1311" y="88"/>
                  </a:cubicBezTo>
                  <a:cubicBezTo>
                    <a:pt x="1313" y="89"/>
                    <a:pt x="1315" y="98"/>
                    <a:pt x="1321" y="98"/>
                  </a:cubicBezTo>
                  <a:cubicBezTo>
                    <a:pt x="1330" y="98"/>
                    <a:pt x="1335" y="88"/>
                    <a:pt x="1341" y="88"/>
                  </a:cubicBezTo>
                  <a:cubicBezTo>
                    <a:pt x="1346" y="89"/>
                    <a:pt x="1360" y="89"/>
                    <a:pt x="1365" y="91"/>
                  </a:cubicBezTo>
                  <a:cubicBezTo>
                    <a:pt x="1372" y="95"/>
                    <a:pt x="1367" y="103"/>
                    <a:pt x="1378" y="98"/>
                  </a:cubicBezTo>
                  <a:cubicBezTo>
                    <a:pt x="1383" y="96"/>
                    <a:pt x="1376" y="89"/>
                    <a:pt x="1378" y="88"/>
                  </a:cubicBezTo>
                  <a:cubicBezTo>
                    <a:pt x="1381" y="87"/>
                    <a:pt x="1383" y="88"/>
                    <a:pt x="1385" y="90"/>
                  </a:cubicBezTo>
                  <a:cubicBezTo>
                    <a:pt x="1387" y="91"/>
                    <a:pt x="1389" y="92"/>
                    <a:pt x="1392" y="91"/>
                  </a:cubicBezTo>
                  <a:cubicBezTo>
                    <a:pt x="1396" y="91"/>
                    <a:pt x="1395" y="85"/>
                    <a:pt x="1402" y="85"/>
                  </a:cubicBezTo>
                  <a:cubicBezTo>
                    <a:pt x="1402" y="95"/>
                    <a:pt x="1402" y="95"/>
                    <a:pt x="1402" y="95"/>
                  </a:cubicBezTo>
                  <a:cubicBezTo>
                    <a:pt x="1411" y="93"/>
                    <a:pt x="1418" y="86"/>
                    <a:pt x="1426" y="91"/>
                  </a:cubicBezTo>
                  <a:cubicBezTo>
                    <a:pt x="1432" y="96"/>
                    <a:pt x="1425" y="100"/>
                    <a:pt x="1432" y="104"/>
                  </a:cubicBezTo>
                  <a:cubicBezTo>
                    <a:pt x="1443" y="102"/>
                    <a:pt x="1429" y="97"/>
                    <a:pt x="1432" y="91"/>
                  </a:cubicBezTo>
                  <a:cubicBezTo>
                    <a:pt x="1434" y="94"/>
                    <a:pt x="1445" y="95"/>
                    <a:pt x="1446" y="98"/>
                  </a:cubicBezTo>
                  <a:cubicBezTo>
                    <a:pt x="1447" y="101"/>
                    <a:pt x="1441" y="107"/>
                    <a:pt x="1443" y="107"/>
                  </a:cubicBezTo>
                  <a:cubicBezTo>
                    <a:pt x="1444" y="108"/>
                    <a:pt x="1447" y="108"/>
                    <a:pt x="1450" y="107"/>
                  </a:cubicBezTo>
                  <a:cubicBezTo>
                    <a:pt x="1452" y="107"/>
                    <a:pt x="1455" y="107"/>
                    <a:pt x="1456" y="107"/>
                  </a:cubicBezTo>
                  <a:cubicBezTo>
                    <a:pt x="1459" y="109"/>
                    <a:pt x="1460" y="117"/>
                    <a:pt x="1473" y="114"/>
                  </a:cubicBezTo>
                  <a:cubicBezTo>
                    <a:pt x="1473" y="114"/>
                    <a:pt x="1479" y="111"/>
                    <a:pt x="1476" y="110"/>
                  </a:cubicBezTo>
                  <a:cubicBezTo>
                    <a:pt x="1486" y="113"/>
                    <a:pt x="1486" y="124"/>
                    <a:pt x="1497" y="120"/>
                  </a:cubicBezTo>
                  <a:cubicBezTo>
                    <a:pt x="1489" y="106"/>
                    <a:pt x="1487" y="109"/>
                    <a:pt x="1483" y="98"/>
                  </a:cubicBezTo>
                  <a:cubicBezTo>
                    <a:pt x="1483" y="98"/>
                    <a:pt x="1489" y="102"/>
                    <a:pt x="1490" y="101"/>
                  </a:cubicBezTo>
                  <a:cubicBezTo>
                    <a:pt x="1494" y="97"/>
                    <a:pt x="1479" y="90"/>
                    <a:pt x="1483" y="85"/>
                  </a:cubicBezTo>
                  <a:cubicBezTo>
                    <a:pt x="1490" y="80"/>
                    <a:pt x="1499" y="97"/>
                    <a:pt x="1503" y="98"/>
                  </a:cubicBezTo>
                  <a:cubicBezTo>
                    <a:pt x="1504" y="98"/>
                    <a:pt x="1505" y="97"/>
                    <a:pt x="1507" y="96"/>
                  </a:cubicBezTo>
                  <a:cubicBezTo>
                    <a:pt x="1509" y="95"/>
                    <a:pt x="1512" y="93"/>
                    <a:pt x="1514" y="95"/>
                  </a:cubicBezTo>
                  <a:cubicBezTo>
                    <a:pt x="1517" y="99"/>
                    <a:pt x="1508" y="107"/>
                    <a:pt x="1517" y="110"/>
                  </a:cubicBezTo>
                  <a:cubicBezTo>
                    <a:pt x="1522" y="104"/>
                    <a:pt x="1514" y="102"/>
                    <a:pt x="1524" y="95"/>
                  </a:cubicBezTo>
                  <a:cubicBezTo>
                    <a:pt x="1526" y="93"/>
                    <a:pt x="1532" y="84"/>
                    <a:pt x="1547" y="85"/>
                  </a:cubicBezTo>
                  <a:cubicBezTo>
                    <a:pt x="1553" y="85"/>
                    <a:pt x="1562" y="93"/>
                    <a:pt x="1568" y="95"/>
                  </a:cubicBezTo>
                  <a:cubicBezTo>
                    <a:pt x="1594" y="101"/>
                    <a:pt x="1636" y="98"/>
                    <a:pt x="1645" y="101"/>
                  </a:cubicBezTo>
                  <a:cubicBezTo>
                    <a:pt x="1645" y="101"/>
                    <a:pt x="1655" y="110"/>
                    <a:pt x="1659" y="110"/>
                  </a:cubicBezTo>
                  <a:cubicBezTo>
                    <a:pt x="1667" y="111"/>
                    <a:pt x="1668" y="102"/>
                    <a:pt x="1669" y="101"/>
                  </a:cubicBezTo>
                  <a:cubicBezTo>
                    <a:pt x="1670" y="102"/>
                    <a:pt x="1682" y="104"/>
                    <a:pt x="1682" y="104"/>
                  </a:cubicBezTo>
                  <a:cubicBezTo>
                    <a:pt x="1686" y="108"/>
                    <a:pt x="1679" y="121"/>
                    <a:pt x="1686" y="123"/>
                  </a:cubicBezTo>
                  <a:cubicBezTo>
                    <a:pt x="1690" y="122"/>
                    <a:pt x="1701" y="115"/>
                    <a:pt x="1703" y="110"/>
                  </a:cubicBezTo>
                  <a:cubicBezTo>
                    <a:pt x="1703" y="110"/>
                    <a:pt x="1702" y="101"/>
                    <a:pt x="1703" y="101"/>
                  </a:cubicBezTo>
                  <a:cubicBezTo>
                    <a:pt x="1707" y="99"/>
                    <a:pt x="1728" y="108"/>
                    <a:pt x="1730" y="114"/>
                  </a:cubicBezTo>
                  <a:cubicBezTo>
                    <a:pt x="1730" y="115"/>
                    <a:pt x="1724" y="118"/>
                    <a:pt x="1723" y="117"/>
                  </a:cubicBezTo>
                  <a:cubicBezTo>
                    <a:pt x="1730" y="123"/>
                    <a:pt x="1736" y="126"/>
                    <a:pt x="1743" y="130"/>
                  </a:cubicBezTo>
                  <a:cubicBezTo>
                    <a:pt x="1760" y="138"/>
                    <a:pt x="1763" y="135"/>
                    <a:pt x="1763" y="158"/>
                  </a:cubicBezTo>
                  <a:cubicBezTo>
                    <a:pt x="1763" y="158"/>
                    <a:pt x="1755" y="154"/>
                    <a:pt x="1753" y="155"/>
                  </a:cubicBezTo>
                  <a:cubicBezTo>
                    <a:pt x="1745" y="161"/>
                    <a:pt x="1747" y="165"/>
                    <a:pt x="1753" y="171"/>
                  </a:cubicBezTo>
                  <a:cubicBezTo>
                    <a:pt x="1753" y="171"/>
                    <a:pt x="1754" y="173"/>
                    <a:pt x="1755" y="174"/>
                  </a:cubicBezTo>
                  <a:cubicBezTo>
                    <a:pt x="1756" y="176"/>
                    <a:pt x="1757" y="178"/>
                    <a:pt x="1757" y="177"/>
                  </a:cubicBezTo>
                  <a:cubicBezTo>
                    <a:pt x="1758" y="178"/>
                    <a:pt x="1761" y="177"/>
                    <a:pt x="1764" y="177"/>
                  </a:cubicBezTo>
                  <a:cubicBezTo>
                    <a:pt x="1768" y="177"/>
                    <a:pt x="1772" y="176"/>
                    <a:pt x="1774" y="177"/>
                  </a:cubicBezTo>
                  <a:cubicBezTo>
                    <a:pt x="1775" y="179"/>
                    <a:pt x="1762" y="182"/>
                    <a:pt x="1770" y="190"/>
                  </a:cubicBezTo>
                  <a:cubicBezTo>
                    <a:pt x="1772" y="192"/>
                    <a:pt x="1778" y="191"/>
                    <a:pt x="1780" y="193"/>
                  </a:cubicBezTo>
                  <a:cubicBezTo>
                    <a:pt x="1782" y="195"/>
                    <a:pt x="1781" y="202"/>
                    <a:pt x="1784" y="203"/>
                  </a:cubicBezTo>
                  <a:cubicBezTo>
                    <a:pt x="1790" y="204"/>
                    <a:pt x="1780" y="194"/>
                    <a:pt x="1784" y="190"/>
                  </a:cubicBezTo>
                  <a:cubicBezTo>
                    <a:pt x="1788" y="187"/>
                    <a:pt x="1792" y="191"/>
                    <a:pt x="1794" y="194"/>
                  </a:cubicBezTo>
                  <a:cubicBezTo>
                    <a:pt x="1798" y="199"/>
                    <a:pt x="1800" y="203"/>
                    <a:pt x="1801" y="193"/>
                  </a:cubicBezTo>
                  <a:cubicBezTo>
                    <a:pt x="1801" y="181"/>
                    <a:pt x="1808" y="189"/>
                    <a:pt x="1821" y="184"/>
                  </a:cubicBezTo>
                  <a:cubicBezTo>
                    <a:pt x="1824" y="182"/>
                    <a:pt x="1820" y="177"/>
                    <a:pt x="1824" y="177"/>
                  </a:cubicBezTo>
                  <a:cubicBezTo>
                    <a:pt x="1824" y="177"/>
                    <a:pt x="1824" y="178"/>
                    <a:pt x="1825" y="179"/>
                  </a:cubicBezTo>
                  <a:cubicBezTo>
                    <a:pt x="1825" y="180"/>
                    <a:pt x="1826" y="182"/>
                    <a:pt x="1828" y="181"/>
                  </a:cubicBezTo>
                  <a:cubicBezTo>
                    <a:pt x="1832" y="176"/>
                    <a:pt x="1824" y="177"/>
                    <a:pt x="1828" y="171"/>
                  </a:cubicBezTo>
                  <a:cubicBezTo>
                    <a:pt x="1828" y="170"/>
                    <a:pt x="1837" y="170"/>
                    <a:pt x="1838" y="168"/>
                  </a:cubicBezTo>
                  <a:cubicBezTo>
                    <a:pt x="1840" y="164"/>
                    <a:pt x="1834" y="162"/>
                    <a:pt x="1834" y="161"/>
                  </a:cubicBezTo>
                  <a:cubicBezTo>
                    <a:pt x="1834" y="159"/>
                    <a:pt x="1841" y="155"/>
                    <a:pt x="1841" y="155"/>
                  </a:cubicBezTo>
                  <a:cubicBezTo>
                    <a:pt x="1840" y="148"/>
                    <a:pt x="1823" y="141"/>
                    <a:pt x="1841" y="136"/>
                  </a:cubicBezTo>
                  <a:cubicBezTo>
                    <a:pt x="1841" y="130"/>
                    <a:pt x="1833" y="136"/>
                    <a:pt x="1834" y="136"/>
                  </a:cubicBezTo>
                  <a:cubicBezTo>
                    <a:pt x="1831" y="135"/>
                    <a:pt x="1828" y="123"/>
                    <a:pt x="1828" y="136"/>
                  </a:cubicBezTo>
                  <a:cubicBezTo>
                    <a:pt x="1817" y="132"/>
                    <a:pt x="1833" y="121"/>
                    <a:pt x="1838" y="130"/>
                  </a:cubicBezTo>
                  <a:cubicBezTo>
                    <a:pt x="1847" y="126"/>
                    <a:pt x="1830" y="126"/>
                    <a:pt x="1838" y="120"/>
                  </a:cubicBezTo>
                  <a:cubicBezTo>
                    <a:pt x="1840" y="118"/>
                    <a:pt x="1839" y="116"/>
                    <a:pt x="1841" y="114"/>
                  </a:cubicBezTo>
                  <a:cubicBezTo>
                    <a:pt x="1843" y="112"/>
                    <a:pt x="1845" y="120"/>
                    <a:pt x="1844" y="120"/>
                  </a:cubicBezTo>
                  <a:cubicBezTo>
                    <a:pt x="1849" y="118"/>
                    <a:pt x="1845" y="113"/>
                    <a:pt x="1848" y="110"/>
                  </a:cubicBezTo>
                  <a:cubicBezTo>
                    <a:pt x="1852" y="107"/>
                    <a:pt x="1858" y="114"/>
                    <a:pt x="1858" y="114"/>
                  </a:cubicBezTo>
                  <a:cubicBezTo>
                    <a:pt x="1861" y="113"/>
                    <a:pt x="1860" y="108"/>
                    <a:pt x="1861" y="107"/>
                  </a:cubicBezTo>
                  <a:cubicBezTo>
                    <a:pt x="1865" y="106"/>
                    <a:pt x="1863" y="114"/>
                    <a:pt x="1865" y="114"/>
                  </a:cubicBezTo>
                  <a:cubicBezTo>
                    <a:pt x="1873" y="114"/>
                    <a:pt x="1868" y="108"/>
                    <a:pt x="1871" y="107"/>
                  </a:cubicBezTo>
                  <a:cubicBezTo>
                    <a:pt x="1874" y="106"/>
                    <a:pt x="1876" y="108"/>
                    <a:pt x="1877" y="109"/>
                  </a:cubicBezTo>
                  <a:cubicBezTo>
                    <a:pt x="1879" y="110"/>
                    <a:pt x="1880" y="111"/>
                    <a:pt x="1882" y="110"/>
                  </a:cubicBezTo>
                  <a:cubicBezTo>
                    <a:pt x="1888" y="110"/>
                    <a:pt x="1889" y="105"/>
                    <a:pt x="1892" y="104"/>
                  </a:cubicBezTo>
                  <a:cubicBezTo>
                    <a:pt x="1893" y="104"/>
                    <a:pt x="1897" y="104"/>
                    <a:pt x="1901" y="105"/>
                  </a:cubicBezTo>
                  <a:cubicBezTo>
                    <a:pt x="1908" y="105"/>
                    <a:pt x="1917" y="106"/>
                    <a:pt x="1925" y="104"/>
                  </a:cubicBezTo>
                  <a:cubicBezTo>
                    <a:pt x="1927" y="104"/>
                    <a:pt x="1933" y="102"/>
                    <a:pt x="1936" y="101"/>
                  </a:cubicBezTo>
                  <a:cubicBezTo>
                    <a:pt x="1938" y="100"/>
                    <a:pt x="1941" y="95"/>
                    <a:pt x="1942" y="95"/>
                  </a:cubicBezTo>
                  <a:cubicBezTo>
                    <a:pt x="1944" y="94"/>
                    <a:pt x="1946" y="94"/>
                    <a:pt x="1949" y="94"/>
                  </a:cubicBezTo>
                  <a:cubicBezTo>
                    <a:pt x="1953" y="95"/>
                    <a:pt x="1958" y="95"/>
                    <a:pt x="1959" y="91"/>
                  </a:cubicBezTo>
                  <a:cubicBezTo>
                    <a:pt x="1960" y="91"/>
                    <a:pt x="1959" y="85"/>
                    <a:pt x="1959" y="85"/>
                  </a:cubicBezTo>
                  <a:cubicBezTo>
                    <a:pt x="1966" y="84"/>
                    <a:pt x="1971" y="94"/>
                    <a:pt x="1980" y="95"/>
                  </a:cubicBezTo>
                  <a:cubicBezTo>
                    <a:pt x="1984" y="95"/>
                    <a:pt x="1984" y="89"/>
                    <a:pt x="1986" y="88"/>
                  </a:cubicBezTo>
                  <a:cubicBezTo>
                    <a:pt x="1995" y="85"/>
                    <a:pt x="2003" y="86"/>
                    <a:pt x="2010" y="82"/>
                  </a:cubicBezTo>
                  <a:cubicBezTo>
                    <a:pt x="2021" y="75"/>
                    <a:pt x="2018" y="72"/>
                    <a:pt x="2037" y="69"/>
                  </a:cubicBezTo>
                  <a:cubicBezTo>
                    <a:pt x="2042" y="68"/>
                    <a:pt x="2046" y="63"/>
                    <a:pt x="2047" y="63"/>
                  </a:cubicBezTo>
                  <a:cubicBezTo>
                    <a:pt x="2052" y="62"/>
                    <a:pt x="2053" y="71"/>
                    <a:pt x="2057" y="72"/>
                  </a:cubicBezTo>
                  <a:cubicBezTo>
                    <a:pt x="2057" y="72"/>
                    <a:pt x="2073" y="72"/>
                    <a:pt x="2071" y="72"/>
                  </a:cubicBezTo>
                  <a:cubicBezTo>
                    <a:pt x="2080" y="71"/>
                    <a:pt x="2080" y="65"/>
                    <a:pt x="2094" y="66"/>
                  </a:cubicBezTo>
                  <a:cubicBezTo>
                    <a:pt x="2098" y="66"/>
                    <a:pt x="2101" y="69"/>
                    <a:pt x="2101" y="69"/>
                  </a:cubicBezTo>
                  <a:cubicBezTo>
                    <a:pt x="2103" y="69"/>
                    <a:pt x="2106" y="66"/>
                    <a:pt x="2104" y="66"/>
                  </a:cubicBezTo>
                  <a:cubicBezTo>
                    <a:pt x="2117" y="69"/>
                    <a:pt x="2119" y="79"/>
                    <a:pt x="2131" y="88"/>
                  </a:cubicBezTo>
                  <a:cubicBezTo>
                    <a:pt x="2137" y="81"/>
                    <a:pt x="2140" y="68"/>
                    <a:pt x="2145" y="66"/>
                  </a:cubicBezTo>
                  <a:cubicBezTo>
                    <a:pt x="2149" y="64"/>
                    <a:pt x="2154" y="67"/>
                    <a:pt x="2160" y="70"/>
                  </a:cubicBezTo>
                  <a:cubicBezTo>
                    <a:pt x="2166" y="74"/>
                    <a:pt x="2174" y="77"/>
                    <a:pt x="2182" y="72"/>
                  </a:cubicBezTo>
                  <a:cubicBezTo>
                    <a:pt x="2183" y="72"/>
                    <a:pt x="2189" y="70"/>
                    <a:pt x="2189" y="69"/>
                  </a:cubicBezTo>
                  <a:cubicBezTo>
                    <a:pt x="2192" y="62"/>
                    <a:pt x="2186" y="57"/>
                    <a:pt x="2199" y="63"/>
                  </a:cubicBezTo>
                  <a:cubicBezTo>
                    <a:pt x="2202" y="64"/>
                    <a:pt x="2204" y="69"/>
                    <a:pt x="2206" y="69"/>
                  </a:cubicBezTo>
                  <a:cubicBezTo>
                    <a:pt x="2208" y="70"/>
                    <a:pt x="2211" y="70"/>
                    <a:pt x="2214" y="69"/>
                  </a:cubicBezTo>
                  <a:cubicBezTo>
                    <a:pt x="2217" y="69"/>
                    <a:pt x="2220" y="68"/>
                    <a:pt x="2223" y="69"/>
                  </a:cubicBezTo>
                  <a:cubicBezTo>
                    <a:pt x="2225" y="70"/>
                    <a:pt x="2229" y="79"/>
                    <a:pt x="2229" y="79"/>
                  </a:cubicBezTo>
                  <a:cubicBezTo>
                    <a:pt x="2234" y="80"/>
                    <a:pt x="2231" y="73"/>
                    <a:pt x="2233" y="72"/>
                  </a:cubicBezTo>
                  <a:cubicBezTo>
                    <a:pt x="2242" y="71"/>
                    <a:pt x="2278" y="86"/>
                    <a:pt x="2304" y="88"/>
                  </a:cubicBezTo>
                  <a:cubicBezTo>
                    <a:pt x="2308" y="89"/>
                    <a:pt x="2318" y="85"/>
                    <a:pt x="2317" y="85"/>
                  </a:cubicBezTo>
                  <a:cubicBezTo>
                    <a:pt x="2321" y="86"/>
                    <a:pt x="2324" y="94"/>
                    <a:pt x="2327" y="95"/>
                  </a:cubicBezTo>
                  <a:cubicBezTo>
                    <a:pt x="2333" y="95"/>
                    <a:pt x="2338" y="93"/>
                    <a:pt x="2343" y="91"/>
                  </a:cubicBezTo>
                  <a:cubicBezTo>
                    <a:pt x="2348" y="90"/>
                    <a:pt x="2353" y="88"/>
                    <a:pt x="2358" y="88"/>
                  </a:cubicBezTo>
                  <a:cubicBezTo>
                    <a:pt x="2366" y="89"/>
                    <a:pt x="2375" y="97"/>
                    <a:pt x="2385" y="98"/>
                  </a:cubicBezTo>
                  <a:cubicBezTo>
                    <a:pt x="2390" y="98"/>
                    <a:pt x="2390" y="95"/>
                    <a:pt x="2395" y="95"/>
                  </a:cubicBezTo>
                  <a:cubicBezTo>
                    <a:pt x="2400" y="94"/>
                    <a:pt x="2406" y="95"/>
                    <a:pt x="2413" y="95"/>
                  </a:cubicBezTo>
                  <a:cubicBezTo>
                    <a:pt x="2422" y="95"/>
                    <a:pt x="2431" y="96"/>
                    <a:pt x="2439" y="95"/>
                  </a:cubicBezTo>
                  <a:cubicBezTo>
                    <a:pt x="2449" y="93"/>
                    <a:pt x="2456" y="90"/>
                    <a:pt x="2459" y="91"/>
                  </a:cubicBezTo>
                  <a:cubicBezTo>
                    <a:pt x="2462" y="92"/>
                    <a:pt x="2461" y="102"/>
                    <a:pt x="2466" y="101"/>
                  </a:cubicBezTo>
                  <a:cubicBezTo>
                    <a:pt x="2477" y="100"/>
                    <a:pt x="2470" y="93"/>
                    <a:pt x="2479" y="88"/>
                  </a:cubicBezTo>
                  <a:cubicBezTo>
                    <a:pt x="2483" y="86"/>
                    <a:pt x="2498" y="88"/>
                    <a:pt x="2506" y="85"/>
                  </a:cubicBezTo>
                  <a:cubicBezTo>
                    <a:pt x="2509" y="84"/>
                    <a:pt x="2515" y="79"/>
                    <a:pt x="2516" y="79"/>
                  </a:cubicBezTo>
                  <a:cubicBezTo>
                    <a:pt x="2521" y="78"/>
                    <a:pt x="2518" y="85"/>
                    <a:pt x="2520" y="85"/>
                  </a:cubicBezTo>
                  <a:cubicBezTo>
                    <a:pt x="2524" y="86"/>
                    <a:pt x="2525" y="79"/>
                    <a:pt x="2527" y="79"/>
                  </a:cubicBezTo>
                  <a:cubicBezTo>
                    <a:pt x="2528" y="78"/>
                    <a:pt x="2530" y="80"/>
                    <a:pt x="2533" y="82"/>
                  </a:cubicBezTo>
                  <a:cubicBezTo>
                    <a:pt x="2535" y="83"/>
                    <a:pt x="2537" y="85"/>
                    <a:pt x="2537" y="85"/>
                  </a:cubicBezTo>
                  <a:cubicBezTo>
                    <a:pt x="2541" y="84"/>
                    <a:pt x="2550" y="73"/>
                    <a:pt x="2557" y="72"/>
                  </a:cubicBezTo>
                  <a:cubicBezTo>
                    <a:pt x="2558" y="72"/>
                    <a:pt x="2559" y="73"/>
                    <a:pt x="2560" y="74"/>
                  </a:cubicBezTo>
                  <a:cubicBezTo>
                    <a:pt x="2561" y="75"/>
                    <a:pt x="2562" y="76"/>
                    <a:pt x="2564" y="75"/>
                  </a:cubicBezTo>
                  <a:cubicBezTo>
                    <a:pt x="2566" y="75"/>
                    <a:pt x="2567" y="69"/>
                    <a:pt x="2567" y="69"/>
                  </a:cubicBezTo>
                  <a:cubicBezTo>
                    <a:pt x="2570" y="68"/>
                    <a:pt x="2571" y="70"/>
                    <a:pt x="2572" y="71"/>
                  </a:cubicBezTo>
                  <a:cubicBezTo>
                    <a:pt x="2573" y="71"/>
                    <a:pt x="2573" y="72"/>
                    <a:pt x="2574" y="72"/>
                  </a:cubicBezTo>
                  <a:cubicBezTo>
                    <a:pt x="2578" y="72"/>
                    <a:pt x="2587" y="65"/>
                    <a:pt x="2591" y="61"/>
                  </a:cubicBezTo>
                  <a:cubicBezTo>
                    <a:pt x="2591" y="59"/>
                    <a:pt x="2591" y="56"/>
                    <a:pt x="2591" y="56"/>
                  </a:cubicBezTo>
                  <a:cubicBezTo>
                    <a:pt x="2593" y="56"/>
                    <a:pt x="2594" y="58"/>
                    <a:pt x="2594" y="60"/>
                  </a:cubicBezTo>
                  <a:cubicBezTo>
                    <a:pt x="2593" y="62"/>
                    <a:pt x="2592" y="64"/>
                    <a:pt x="2591" y="63"/>
                  </a:cubicBezTo>
                  <a:cubicBezTo>
                    <a:pt x="2593" y="65"/>
                    <a:pt x="2594" y="64"/>
                    <a:pt x="2595" y="63"/>
                  </a:cubicBezTo>
                  <a:cubicBezTo>
                    <a:pt x="2596" y="62"/>
                    <a:pt x="2598" y="61"/>
                    <a:pt x="2601" y="63"/>
                  </a:cubicBezTo>
                  <a:cubicBezTo>
                    <a:pt x="2604" y="64"/>
                    <a:pt x="2602" y="70"/>
                    <a:pt x="2604" y="72"/>
                  </a:cubicBezTo>
                  <a:cubicBezTo>
                    <a:pt x="2606" y="74"/>
                    <a:pt x="2613" y="75"/>
                    <a:pt x="2618" y="79"/>
                  </a:cubicBezTo>
                  <a:cubicBezTo>
                    <a:pt x="2619" y="80"/>
                    <a:pt x="2623" y="88"/>
                    <a:pt x="2625" y="88"/>
                  </a:cubicBezTo>
                  <a:cubicBezTo>
                    <a:pt x="2628" y="89"/>
                    <a:pt x="2633" y="83"/>
                    <a:pt x="2635" y="82"/>
                  </a:cubicBezTo>
                  <a:cubicBezTo>
                    <a:pt x="2638" y="81"/>
                    <a:pt x="2642" y="81"/>
                    <a:pt x="2645" y="81"/>
                  </a:cubicBezTo>
                  <a:cubicBezTo>
                    <a:pt x="2647" y="82"/>
                    <a:pt x="2648" y="82"/>
                    <a:pt x="2648" y="82"/>
                  </a:cubicBezTo>
                  <a:cubicBezTo>
                    <a:pt x="2651" y="81"/>
                    <a:pt x="2650" y="76"/>
                    <a:pt x="2652" y="75"/>
                  </a:cubicBezTo>
                  <a:cubicBezTo>
                    <a:pt x="2657" y="74"/>
                    <a:pt x="2656" y="79"/>
                    <a:pt x="2658" y="79"/>
                  </a:cubicBezTo>
                  <a:cubicBezTo>
                    <a:pt x="2660" y="79"/>
                    <a:pt x="2669" y="72"/>
                    <a:pt x="2668" y="72"/>
                  </a:cubicBezTo>
                  <a:cubicBezTo>
                    <a:pt x="2674" y="74"/>
                    <a:pt x="2677" y="87"/>
                    <a:pt x="2682" y="85"/>
                  </a:cubicBezTo>
                  <a:cubicBezTo>
                    <a:pt x="2685" y="85"/>
                    <a:pt x="2685" y="81"/>
                    <a:pt x="2685" y="79"/>
                  </a:cubicBezTo>
                  <a:cubicBezTo>
                    <a:pt x="2685" y="74"/>
                    <a:pt x="2682" y="75"/>
                    <a:pt x="2679" y="77"/>
                  </a:cubicBezTo>
                  <a:cubicBezTo>
                    <a:pt x="2676" y="78"/>
                    <a:pt x="2674" y="80"/>
                    <a:pt x="2675" y="72"/>
                  </a:cubicBezTo>
                  <a:cubicBezTo>
                    <a:pt x="2679" y="71"/>
                    <a:pt x="2681" y="72"/>
                    <a:pt x="2684" y="74"/>
                  </a:cubicBezTo>
                  <a:cubicBezTo>
                    <a:pt x="2685" y="75"/>
                    <a:pt x="2687" y="76"/>
                    <a:pt x="2689" y="75"/>
                  </a:cubicBezTo>
                  <a:cubicBezTo>
                    <a:pt x="2693" y="75"/>
                    <a:pt x="2694" y="69"/>
                    <a:pt x="2699" y="69"/>
                  </a:cubicBezTo>
                  <a:cubicBezTo>
                    <a:pt x="2703" y="69"/>
                    <a:pt x="2705" y="75"/>
                    <a:pt x="2712" y="75"/>
                  </a:cubicBezTo>
                  <a:cubicBezTo>
                    <a:pt x="2713" y="76"/>
                    <a:pt x="2715" y="75"/>
                    <a:pt x="2717" y="74"/>
                  </a:cubicBezTo>
                  <a:cubicBezTo>
                    <a:pt x="2720" y="72"/>
                    <a:pt x="2723" y="71"/>
                    <a:pt x="2726" y="72"/>
                  </a:cubicBezTo>
                  <a:cubicBezTo>
                    <a:pt x="2733" y="75"/>
                    <a:pt x="2733" y="89"/>
                    <a:pt x="2743" y="82"/>
                  </a:cubicBezTo>
                  <a:cubicBezTo>
                    <a:pt x="2739" y="76"/>
                    <a:pt x="2732" y="73"/>
                    <a:pt x="2729" y="66"/>
                  </a:cubicBezTo>
                  <a:cubicBezTo>
                    <a:pt x="2730" y="59"/>
                    <a:pt x="2736" y="63"/>
                    <a:pt x="2736" y="63"/>
                  </a:cubicBezTo>
                  <a:cubicBezTo>
                    <a:pt x="2741" y="62"/>
                    <a:pt x="2744" y="59"/>
                    <a:pt x="2749" y="60"/>
                  </a:cubicBezTo>
                  <a:cubicBezTo>
                    <a:pt x="2750" y="60"/>
                    <a:pt x="2749" y="66"/>
                    <a:pt x="2749" y="66"/>
                  </a:cubicBezTo>
                  <a:cubicBezTo>
                    <a:pt x="2750" y="66"/>
                    <a:pt x="2778" y="72"/>
                    <a:pt x="2780" y="72"/>
                  </a:cubicBezTo>
                  <a:cubicBezTo>
                    <a:pt x="2786" y="72"/>
                    <a:pt x="2787" y="66"/>
                    <a:pt x="2793" y="63"/>
                  </a:cubicBezTo>
                  <a:cubicBezTo>
                    <a:pt x="2799" y="60"/>
                    <a:pt x="2802" y="63"/>
                    <a:pt x="2807" y="56"/>
                  </a:cubicBezTo>
                  <a:cubicBezTo>
                    <a:pt x="2811" y="51"/>
                    <a:pt x="2823" y="49"/>
                    <a:pt x="2834" y="47"/>
                  </a:cubicBezTo>
                  <a:cubicBezTo>
                    <a:pt x="2839" y="46"/>
                    <a:pt x="2843" y="47"/>
                    <a:pt x="2847" y="48"/>
                  </a:cubicBezTo>
                  <a:cubicBezTo>
                    <a:pt x="2850" y="49"/>
                    <a:pt x="2853" y="50"/>
                    <a:pt x="2858" y="50"/>
                  </a:cubicBezTo>
                  <a:cubicBezTo>
                    <a:pt x="2871" y="49"/>
                    <a:pt x="2884" y="44"/>
                    <a:pt x="2895" y="44"/>
                  </a:cubicBezTo>
                  <a:cubicBezTo>
                    <a:pt x="2898" y="44"/>
                    <a:pt x="2899" y="44"/>
                    <a:pt x="2901" y="45"/>
                  </a:cubicBezTo>
                  <a:cubicBezTo>
                    <a:pt x="2903" y="46"/>
                    <a:pt x="2905" y="47"/>
                    <a:pt x="2908" y="47"/>
                  </a:cubicBezTo>
                  <a:cubicBezTo>
                    <a:pt x="2914" y="46"/>
                    <a:pt x="2916" y="41"/>
                    <a:pt x="2922" y="40"/>
                  </a:cubicBezTo>
                  <a:cubicBezTo>
                    <a:pt x="2926" y="40"/>
                    <a:pt x="2928" y="41"/>
                    <a:pt x="2930" y="42"/>
                  </a:cubicBezTo>
                  <a:cubicBezTo>
                    <a:pt x="2932" y="43"/>
                    <a:pt x="2933" y="44"/>
                    <a:pt x="2935" y="44"/>
                  </a:cubicBezTo>
                  <a:cubicBezTo>
                    <a:pt x="2943" y="43"/>
                    <a:pt x="2957" y="41"/>
                    <a:pt x="2969" y="44"/>
                  </a:cubicBezTo>
                  <a:cubicBezTo>
                    <a:pt x="2979" y="46"/>
                    <a:pt x="2992" y="44"/>
                    <a:pt x="2999" y="47"/>
                  </a:cubicBezTo>
                  <a:cubicBezTo>
                    <a:pt x="3000" y="47"/>
                    <a:pt x="3002" y="53"/>
                    <a:pt x="3003" y="53"/>
                  </a:cubicBezTo>
                  <a:cubicBezTo>
                    <a:pt x="3006" y="54"/>
                    <a:pt x="3010" y="53"/>
                    <a:pt x="3013" y="52"/>
                  </a:cubicBezTo>
                  <a:cubicBezTo>
                    <a:pt x="3018" y="51"/>
                    <a:pt x="3023" y="50"/>
                    <a:pt x="3030" y="53"/>
                  </a:cubicBezTo>
                  <a:cubicBezTo>
                    <a:pt x="3032" y="54"/>
                    <a:pt x="3036" y="59"/>
                    <a:pt x="3037" y="60"/>
                  </a:cubicBezTo>
                  <a:cubicBezTo>
                    <a:pt x="3037" y="60"/>
                    <a:pt x="3039" y="59"/>
                    <a:pt x="3042" y="58"/>
                  </a:cubicBezTo>
                  <a:cubicBezTo>
                    <a:pt x="3044" y="57"/>
                    <a:pt x="3047" y="56"/>
                    <a:pt x="3050" y="56"/>
                  </a:cubicBezTo>
                  <a:cubicBezTo>
                    <a:pt x="3052" y="57"/>
                    <a:pt x="3056" y="62"/>
                    <a:pt x="3057" y="63"/>
                  </a:cubicBezTo>
                  <a:cubicBezTo>
                    <a:pt x="3064" y="65"/>
                    <a:pt x="3079" y="63"/>
                    <a:pt x="3084" y="63"/>
                  </a:cubicBezTo>
                  <a:cubicBezTo>
                    <a:pt x="3085" y="63"/>
                    <a:pt x="3082" y="54"/>
                    <a:pt x="3080" y="56"/>
                  </a:cubicBezTo>
                  <a:cubicBezTo>
                    <a:pt x="3090" y="46"/>
                    <a:pt x="3105" y="50"/>
                    <a:pt x="3111" y="60"/>
                  </a:cubicBezTo>
                  <a:cubicBezTo>
                    <a:pt x="3119" y="71"/>
                    <a:pt x="3129" y="63"/>
                    <a:pt x="3138" y="53"/>
                  </a:cubicBezTo>
                  <a:cubicBezTo>
                    <a:pt x="3147" y="59"/>
                    <a:pt x="3137" y="75"/>
                    <a:pt x="3158" y="75"/>
                  </a:cubicBezTo>
                  <a:cubicBezTo>
                    <a:pt x="3161" y="76"/>
                    <a:pt x="3163" y="74"/>
                    <a:pt x="3165" y="72"/>
                  </a:cubicBezTo>
                  <a:cubicBezTo>
                    <a:pt x="3168" y="71"/>
                    <a:pt x="3171" y="69"/>
                    <a:pt x="3175" y="69"/>
                  </a:cubicBezTo>
                  <a:cubicBezTo>
                    <a:pt x="3183" y="70"/>
                    <a:pt x="3187" y="72"/>
                    <a:pt x="3199" y="75"/>
                  </a:cubicBezTo>
                  <a:cubicBezTo>
                    <a:pt x="3201" y="76"/>
                    <a:pt x="3213" y="79"/>
                    <a:pt x="3212" y="79"/>
                  </a:cubicBezTo>
                  <a:cubicBezTo>
                    <a:pt x="3213" y="79"/>
                    <a:pt x="3215" y="77"/>
                    <a:pt x="3216" y="75"/>
                  </a:cubicBezTo>
                  <a:cubicBezTo>
                    <a:pt x="3218" y="74"/>
                    <a:pt x="3219" y="72"/>
                    <a:pt x="3219" y="72"/>
                  </a:cubicBezTo>
                  <a:cubicBezTo>
                    <a:pt x="3228" y="73"/>
                    <a:pt x="3243" y="79"/>
                    <a:pt x="3243" y="79"/>
                  </a:cubicBezTo>
                  <a:cubicBezTo>
                    <a:pt x="3246" y="81"/>
                    <a:pt x="3240" y="86"/>
                    <a:pt x="3246" y="88"/>
                  </a:cubicBezTo>
                  <a:cubicBezTo>
                    <a:pt x="3253" y="91"/>
                    <a:pt x="3254" y="79"/>
                    <a:pt x="3253" y="79"/>
                  </a:cubicBezTo>
                  <a:cubicBezTo>
                    <a:pt x="3260" y="81"/>
                    <a:pt x="3258" y="89"/>
                    <a:pt x="3263" y="91"/>
                  </a:cubicBezTo>
                  <a:cubicBezTo>
                    <a:pt x="3264" y="92"/>
                    <a:pt x="3265" y="91"/>
                    <a:pt x="3267" y="91"/>
                  </a:cubicBezTo>
                  <a:cubicBezTo>
                    <a:pt x="3270" y="90"/>
                    <a:pt x="3274" y="89"/>
                    <a:pt x="3280" y="91"/>
                  </a:cubicBezTo>
                  <a:cubicBezTo>
                    <a:pt x="3279" y="89"/>
                    <a:pt x="3269" y="86"/>
                    <a:pt x="3273" y="82"/>
                  </a:cubicBezTo>
                  <a:cubicBezTo>
                    <a:pt x="3276" y="78"/>
                    <a:pt x="3284" y="85"/>
                    <a:pt x="3283" y="85"/>
                  </a:cubicBezTo>
                  <a:cubicBezTo>
                    <a:pt x="3286" y="85"/>
                    <a:pt x="3285" y="79"/>
                    <a:pt x="3286" y="79"/>
                  </a:cubicBezTo>
                  <a:cubicBezTo>
                    <a:pt x="3292" y="78"/>
                    <a:pt x="3301" y="81"/>
                    <a:pt x="3310" y="82"/>
                  </a:cubicBezTo>
                  <a:cubicBezTo>
                    <a:pt x="3314" y="82"/>
                    <a:pt x="3317" y="81"/>
                    <a:pt x="3320" y="80"/>
                  </a:cubicBezTo>
                  <a:cubicBezTo>
                    <a:pt x="3323" y="79"/>
                    <a:pt x="3326" y="79"/>
                    <a:pt x="3330" y="79"/>
                  </a:cubicBezTo>
                  <a:cubicBezTo>
                    <a:pt x="3351" y="79"/>
                    <a:pt x="3370" y="83"/>
                    <a:pt x="3391" y="82"/>
                  </a:cubicBezTo>
                  <a:cubicBezTo>
                    <a:pt x="3411" y="81"/>
                    <a:pt x="3419" y="71"/>
                    <a:pt x="3438" y="79"/>
                  </a:cubicBezTo>
                  <a:cubicBezTo>
                    <a:pt x="3439" y="79"/>
                    <a:pt x="3438" y="84"/>
                    <a:pt x="3438" y="85"/>
                  </a:cubicBezTo>
                  <a:cubicBezTo>
                    <a:pt x="3439" y="86"/>
                    <a:pt x="3441" y="85"/>
                    <a:pt x="3443" y="85"/>
                  </a:cubicBezTo>
                  <a:cubicBezTo>
                    <a:pt x="3446" y="85"/>
                    <a:pt x="3448" y="84"/>
                    <a:pt x="3449" y="85"/>
                  </a:cubicBezTo>
                  <a:cubicBezTo>
                    <a:pt x="3449" y="85"/>
                    <a:pt x="3444" y="91"/>
                    <a:pt x="3445" y="91"/>
                  </a:cubicBezTo>
                  <a:cubicBezTo>
                    <a:pt x="3452" y="93"/>
                    <a:pt x="3446" y="89"/>
                    <a:pt x="3455" y="88"/>
                  </a:cubicBezTo>
                  <a:cubicBezTo>
                    <a:pt x="3459" y="88"/>
                    <a:pt x="3462" y="91"/>
                    <a:pt x="3462" y="91"/>
                  </a:cubicBezTo>
                  <a:cubicBezTo>
                    <a:pt x="3465" y="91"/>
                    <a:pt x="3464" y="85"/>
                    <a:pt x="3465" y="85"/>
                  </a:cubicBezTo>
                  <a:cubicBezTo>
                    <a:pt x="3471" y="84"/>
                    <a:pt x="3474" y="88"/>
                    <a:pt x="3476" y="88"/>
                  </a:cubicBezTo>
                  <a:cubicBezTo>
                    <a:pt x="3479" y="88"/>
                    <a:pt x="3482" y="87"/>
                    <a:pt x="3484" y="85"/>
                  </a:cubicBezTo>
                  <a:cubicBezTo>
                    <a:pt x="3486" y="83"/>
                    <a:pt x="3488" y="82"/>
                    <a:pt x="3489" y="82"/>
                  </a:cubicBezTo>
                  <a:cubicBezTo>
                    <a:pt x="3493" y="82"/>
                    <a:pt x="3495" y="87"/>
                    <a:pt x="3503" y="88"/>
                  </a:cubicBezTo>
                  <a:cubicBezTo>
                    <a:pt x="3507" y="89"/>
                    <a:pt x="3511" y="89"/>
                    <a:pt x="3515" y="88"/>
                  </a:cubicBezTo>
                  <a:cubicBezTo>
                    <a:pt x="3518" y="88"/>
                    <a:pt x="3521" y="87"/>
                    <a:pt x="3523" y="88"/>
                  </a:cubicBezTo>
                  <a:cubicBezTo>
                    <a:pt x="3524" y="89"/>
                    <a:pt x="3524" y="97"/>
                    <a:pt x="3526" y="98"/>
                  </a:cubicBezTo>
                  <a:cubicBezTo>
                    <a:pt x="3529" y="99"/>
                    <a:pt x="3530" y="91"/>
                    <a:pt x="3530" y="91"/>
                  </a:cubicBezTo>
                  <a:cubicBezTo>
                    <a:pt x="3533" y="93"/>
                    <a:pt x="3531" y="97"/>
                    <a:pt x="3533" y="98"/>
                  </a:cubicBezTo>
                  <a:cubicBezTo>
                    <a:pt x="3535" y="99"/>
                    <a:pt x="3537" y="95"/>
                    <a:pt x="3536" y="95"/>
                  </a:cubicBezTo>
                  <a:cubicBezTo>
                    <a:pt x="3539" y="96"/>
                    <a:pt x="3544" y="103"/>
                    <a:pt x="3550" y="104"/>
                  </a:cubicBezTo>
                  <a:cubicBezTo>
                    <a:pt x="3551" y="104"/>
                    <a:pt x="3552" y="103"/>
                    <a:pt x="3553" y="103"/>
                  </a:cubicBezTo>
                  <a:cubicBezTo>
                    <a:pt x="3554" y="102"/>
                    <a:pt x="3555" y="101"/>
                    <a:pt x="3557" y="101"/>
                  </a:cubicBezTo>
                  <a:cubicBezTo>
                    <a:pt x="3565" y="103"/>
                    <a:pt x="3562" y="102"/>
                    <a:pt x="3561" y="101"/>
                  </a:cubicBezTo>
                  <a:cubicBezTo>
                    <a:pt x="3560" y="101"/>
                    <a:pt x="3560" y="100"/>
                    <a:pt x="3567" y="101"/>
                  </a:cubicBezTo>
                  <a:cubicBezTo>
                    <a:pt x="3569" y="101"/>
                    <a:pt x="3581" y="102"/>
                    <a:pt x="3581" y="101"/>
                  </a:cubicBezTo>
                  <a:cubicBezTo>
                    <a:pt x="3584" y="103"/>
                    <a:pt x="3585" y="107"/>
                    <a:pt x="3587" y="107"/>
                  </a:cubicBezTo>
                  <a:cubicBezTo>
                    <a:pt x="3590" y="108"/>
                    <a:pt x="3594" y="108"/>
                    <a:pt x="3597" y="108"/>
                  </a:cubicBezTo>
                  <a:cubicBezTo>
                    <a:pt x="3601" y="108"/>
                    <a:pt x="3605" y="108"/>
                    <a:pt x="3607" y="110"/>
                  </a:cubicBezTo>
                  <a:cubicBezTo>
                    <a:pt x="3609" y="113"/>
                    <a:pt x="3606" y="120"/>
                    <a:pt x="3607" y="123"/>
                  </a:cubicBezTo>
                  <a:cubicBezTo>
                    <a:pt x="3608" y="125"/>
                    <a:pt x="3614" y="126"/>
                    <a:pt x="3614" y="126"/>
                  </a:cubicBezTo>
                  <a:cubicBezTo>
                    <a:pt x="3618" y="141"/>
                    <a:pt x="3613" y="147"/>
                    <a:pt x="3624" y="158"/>
                  </a:cubicBezTo>
                  <a:cubicBezTo>
                    <a:pt x="3625" y="159"/>
                    <a:pt x="3627" y="164"/>
                    <a:pt x="3628" y="165"/>
                  </a:cubicBezTo>
                  <a:cubicBezTo>
                    <a:pt x="3628" y="165"/>
                    <a:pt x="3629" y="165"/>
                    <a:pt x="3631" y="165"/>
                  </a:cubicBezTo>
                  <a:cubicBezTo>
                    <a:pt x="3632" y="164"/>
                    <a:pt x="3634" y="164"/>
                    <a:pt x="3634" y="165"/>
                  </a:cubicBezTo>
                  <a:cubicBezTo>
                    <a:pt x="3636" y="167"/>
                    <a:pt x="3632" y="172"/>
                    <a:pt x="3631" y="171"/>
                  </a:cubicBezTo>
                  <a:cubicBezTo>
                    <a:pt x="3632" y="172"/>
                    <a:pt x="3648" y="177"/>
                    <a:pt x="3648" y="177"/>
                  </a:cubicBezTo>
                  <a:cubicBezTo>
                    <a:pt x="3648" y="181"/>
                    <a:pt x="3644" y="199"/>
                    <a:pt x="3641" y="203"/>
                  </a:cubicBezTo>
                  <a:cubicBezTo>
                    <a:pt x="3639" y="205"/>
                    <a:pt x="3636" y="204"/>
                    <a:pt x="3633" y="204"/>
                  </a:cubicBezTo>
                  <a:cubicBezTo>
                    <a:pt x="3629" y="204"/>
                    <a:pt x="3626" y="204"/>
                    <a:pt x="3628" y="209"/>
                  </a:cubicBezTo>
                  <a:cubicBezTo>
                    <a:pt x="3632" y="218"/>
                    <a:pt x="3656" y="214"/>
                    <a:pt x="3658" y="206"/>
                  </a:cubicBezTo>
                  <a:cubicBezTo>
                    <a:pt x="3660" y="196"/>
                    <a:pt x="3653" y="200"/>
                    <a:pt x="3661" y="190"/>
                  </a:cubicBezTo>
                  <a:cubicBezTo>
                    <a:pt x="3662" y="189"/>
                    <a:pt x="3668" y="184"/>
                    <a:pt x="3668" y="184"/>
                  </a:cubicBezTo>
                  <a:cubicBezTo>
                    <a:pt x="3669" y="182"/>
                    <a:pt x="3666" y="176"/>
                    <a:pt x="3668" y="174"/>
                  </a:cubicBezTo>
                  <a:cubicBezTo>
                    <a:pt x="3674" y="168"/>
                    <a:pt x="3687" y="171"/>
                    <a:pt x="3682" y="152"/>
                  </a:cubicBezTo>
                  <a:cubicBezTo>
                    <a:pt x="3677" y="151"/>
                    <a:pt x="3677" y="154"/>
                    <a:pt x="3676" y="157"/>
                  </a:cubicBezTo>
                  <a:cubicBezTo>
                    <a:pt x="3675" y="160"/>
                    <a:pt x="3674" y="163"/>
                    <a:pt x="3668" y="161"/>
                  </a:cubicBezTo>
                  <a:cubicBezTo>
                    <a:pt x="3668" y="159"/>
                    <a:pt x="3664" y="153"/>
                    <a:pt x="3665" y="149"/>
                  </a:cubicBezTo>
                  <a:cubicBezTo>
                    <a:pt x="3665" y="143"/>
                    <a:pt x="3670" y="141"/>
                    <a:pt x="3671" y="136"/>
                  </a:cubicBezTo>
                  <a:cubicBezTo>
                    <a:pt x="3673" y="130"/>
                    <a:pt x="3670" y="121"/>
                    <a:pt x="3671" y="117"/>
                  </a:cubicBezTo>
                  <a:cubicBezTo>
                    <a:pt x="3672" y="115"/>
                    <a:pt x="3677" y="117"/>
                    <a:pt x="3678" y="114"/>
                  </a:cubicBezTo>
                  <a:cubicBezTo>
                    <a:pt x="3678" y="112"/>
                    <a:pt x="3673" y="109"/>
                    <a:pt x="3671" y="110"/>
                  </a:cubicBezTo>
                  <a:cubicBezTo>
                    <a:pt x="3674" y="108"/>
                    <a:pt x="3679" y="108"/>
                    <a:pt x="3685" y="108"/>
                  </a:cubicBezTo>
                  <a:cubicBezTo>
                    <a:pt x="3688" y="108"/>
                    <a:pt x="3692" y="108"/>
                    <a:pt x="3695" y="107"/>
                  </a:cubicBezTo>
                  <a:cubicBezTo>
                    <a:pt x="3699" y="106"/>
                    <a:pt x="3696" y="102"/>
                    <a:pt x="3698" y="101"/>
                  </a:cubicBezTo>
                  <a:cubicBezTo>
                    <a:pt x="3701" y="100"/>
                    <a:pt x="3703" y="104"/>
                    <a:pt x="3702" y="104"/>
                  </a:cubicBezTo>
                  <a:cubicBezTo>
                    <a:pt x="3710" y="99"/>
                    <a:pt x="3711" y="97"/>
                    <a:pt x="3715" y="88"/>
                  </a:cubicBezTo>
                  <a:cubicBezTo>
                    <a:pt x="3716" y="89"/>
                    <a:pt x="3722" y="94"/>
                    <a:pt x="3722" y="95"/>
                  </a:cubicBezTo>
                  <a:cubicBezTo>
                    <a:pt x="3722" y="95"/>
                    <a:pt x="3718" y="100"/>
                    <a:pt x="3719" y="101"/>
                  </a:cubicBezTo>
                  <a:cubicBezTo>
                    <a:pt x="3725" y="104"/>
                    <a:pt x="3727" y="95"/>
                    <a:pt x="3729" y="95"/>
                  </a:cubicBezTo>
                  <a:cubicBezTo>
                    <a:pt x="3733" y="94"/>
                    <a:pt x="3735" y="94"/>
                    <a:pt x="3736" y="95"/>
                  </a:cubicBezTo>
                  <a:cubicBezTo>
                    <a:pt x="3739" y="96"/>
                    <a:pt x="3736" y="97"/>
                    <a:pt x="3736" y="85"/>
                  </a:cubicBezTo>
                  <a:cubicBezTo>
                    <a:pt x="3747" y="81"/>
                    <a:pt x="3743" y="90"/>
                    <a:pt x="3749" y="91"/>
                  </a:cubicBezTo>
                  <a:cubicBezTo>
                    <a:pt x="3757" y="93"/>
                    <a:pt x="3753" y="85"/>
                    <a:pt x="3756" y="85"/>
                  </a:cubicBezTo>
                  <a:cubicBezTo>
                    <a:pt x="3760" y="85"/>
                    <a:pt x="3761" y="91"/>
                    <a:pt x="3763" y="91"/>
                  </a:cubicBezTo>
                  <a:cubicBezTo>
                    <a:pt x="3765" y="92"/>
                    <a:pt x="3767" y="89"/>
                    <a:pt x="3769" y="86"/>
                  </a:cubicBezTo>
                  <a:cubicBezTo>
                    <a:pt x="3771" y="83"/>
                    <a:pt x="3774" y="80"/>
                    <a:pt x="3779" y="82"/>
                  </a:cubicBezTo>
                  <a:cubicBezTo>
                    <a:pt x="3782" y="83"/>
                    <a:pt x="3777" y="98"/>
                    <a:pt x="3786" y="95"/>
                  </a:cubicBezTo>
                  <a:cubicBezTo>
                    <a:pt x="3793" y="96"/>
                    <a:pt x="3783" y="87"/>
                    <a:pt x="3786" y="85"/>
                  </a:cubicBezTo>
                  <a:cubicBezTo>
                    <a:pt x="3787" y="85"/>
                    <a:pt x="3789" y="85"/>
                    <a:pt x="3793" y="85"/>
                  </a:cubicBezTo>
                  <a:cubicBezTo>
                    <a:pt x="3802" y="86"/>
                    <a:pt x="3818" y="87"/>
                    <a:pt x="3810" y="75"/>
                  </a:cubicBezTo>
                  <a:cubicBezTo>
                    <a:pt x="3830" y="66"/>
                    <a:pt x="3814" y="85"/>
                    <a:pt x="3830" y="88"/>
                  </a:cubicBezTo>
                  <a:cubicBezTo>
                    <a:pt x="3831" y="88"/>
                    <a:pt x="3833" y="85"/>
                    <a:pt x="3835" y="82"/>
                  </a:cubicBezTo>
                  <a:cubicBezTo>
                    <a:pt x="3837" y="78"/>
                    <a:pt x="3840" y="74"/>
                    <a:pt x="3844" y="75"/>
                  </a:cubicBezTo>
                  <a:cubicBezTo>
                    <a:pt x="3848" y="77"/>
                    <a:pt x="3855" y="83"/>
                    <a:pt x="3861" y="88"/>
                  </a:cubicBezTo>
                  <a:cubicBezTo>
                    <a:pt x="3863" y="90"/>
                    <a:pt x="3867" y="90"/>
                    <a:pt x="3872" y="89"/>
                  </a:cubicBezTo>
                  <a:cubicBezTo>
                    <a:pt x="3878" y="88"/>
                    <a:pt x="3885" y="88"/>
                    <a:pt x="3891" y="91"/>
                  </a:cubicBezTo>
                  <a:cubicBezTo>
                    <a:pt x="3894" y="93"/>
                    <a:pt x="3892" y="98"/>
                    <a:pt x="3894" y="101"/>
                  </a:cubicBezTo>
                  <a:cubicBezTo>
                    <a:pt x="3899" y="108"/>
                    <a:pt x="3920" y="122"/>
                    <a:pt x="3918" y="130"/>
                  </a:cubicBezTo>
                  <a:cubicBezTo>
                    <a:pt x="3915" y="137"/>
                    <a:pt x="3909" y="137"/>
                    <a:pt x="3901" y="137"/>
                  </a:cubicBezTo>
                  <a:cubicBezTo>
                    <a:pt x="3896" y="137"/>
                    <a:pt x="3890" y="137"/>
                    <a:pt x="3884" y="139"/>
                  </a:cubicBezTo>
                  <a:cubicBezTo>
                    <a:pt x="3884" y="147"/>
                    <a:pt x="3898" y="144"/>
                    <a:pt x="3901" y="155"/>
                  </a:cubicBezTo>
                  <a:cubicBezTo>
                    <a:pt x="3903" y="161"/>
                    <a:pt x="3882" y="166"/>
                    <a:pt x="3891" y="181"/>
                  </a:cubicBezTo>
                  <a:cubicBezTo>
                    <a:pt x="3893" y="184"/>
                    <a:pt x="3902" y="177"/>
                    <a:pt x="3901" y="177"/>
                  </a:cubicBezTo>
                  <a:cubicBezTo>
                    <a:pt x="3908" y="177"/>
                    <a:pt x="3914" y="185"/>
                    <a:pt x="3911" y="165"/>
                  </a:cubicBezTo>
                  <a:cubicBezTo>
                    <a:pt x="3920" y="161"/>
                    <a:pt x="3914" y="174"/>
                    <a:pt x="3915" y="174"/>
                  </a:cubicBezTo>
                  <a:cubicBezTo>
                    <a:pt x="3916" y="178"/>
                    <a:pt x="3923" y="177"/>
                    <a:pt x="3921" y="184"/>
                  </a:cubicBezTo>
                  <a:cubicBezTo>
                    <a:pt x="3921" y="187"/>
                    <a:pt x="3907" y="188"/>
                    <a:pt x="3904" y="193"/>
                  </a:cubicBezTo>
                  <a:cubicBezTo>
                    <a:pt x="3903" y="196"/>
                    <a:pt x="3911" y="200"/>
                    <a:pt x="3911" y="203"/>
                  </a:cubicBezTo>
                  <a:cubicBezTo>
                    <a:pt x="3912" y="209"/>
                    <a:pt x="3904" y="210"/>
                    <a:pt x="3904" y="212"/>
                  </a:cubicBezTo>
                  <a:cubicBezTo>
                    <a:pt x="3904" y="216"/>
                    <a:pt x="3914" y="216"/>
                    <a:pt x="3915" y="219"/>
                  </a:cubicBezTo>
                  <a:cubicBezTo>
                    <a:pt x="3918" y="227"/>
                    <a:pt x="3905" y="234"/>
                    <a:pt x="3904" y="241"/>
                  </a:cubicBezTo>
                  <a:cubicBezTo>
                    <a:pt x="3904" y="246"/>
                    <a:pt x="3907" y="244"/>
                    <a:pt x="3910" y="241"/>
                  </a:cubicBezTo>
                  <a:cubicBezTo>
                    <a:pt x="3912" y="239"/>
                    <a:pt x="3913" y="238"/>
                    <a:pt x="3915" y="238"/>
                  </a:cubicBezTo>
                  <a:cubicBezTo>
                    <a:pt x="3914" y="238"/>
                    <a:pt x="3916" y="239"/>
                    <a:pt x="3917" y="240"/>
                  </a:cubicBezTo>
                  <a:cubicBezTo>
                    <a:pt x="3920" y="242"/>
                    <a:pt x="3922" y="243"/>
                    <a:pt x="3922" y="242"/>
                  </a:cubicBezTo>
                  <a:cubicBezTo>
                    <a:pt x="3927" y="251"/>
                    <a:pt x="3929" y="278"/>
                    <a:pt x="3928" y="286"/>
                  </a:cubicBezTo>
                  <a:cubicBezTo>
                    <a:pt x="3921" y="286"/>
                    <a:pt x="3921" y="286"/>
                    <a:pt x="3921" y="286"/>
                  </a:cubicBezTo>
                  <a:cubicBezTo>
                    <a:pt x="3922" y="289"/>
                    <a:pt x="3924" y="288"/>
                    <a:pt x="3927" y="288"/>
                  </a:cubicBezTo>
                  <a:cubicBezTo>
                    <a:pt x="3929" y="288"/>
                    <a:pt x="3931" y="287"/>
                    <a:pt x="3931" y="289"/>
                  </a:cubicBezTo>
                  <a:cubicBezTo>
                    <a:pt x="3935" y="294"/>
                    <a:pt x="3925" y="297"/>
                    <a:pt x="3925" y="298"/>
                  </a:cubicBezTo>
                  <a:cubicBezTo>
                    <a:pt x="3925" y="302"/>
                    <a:pt x="3934" y="302"/>
                    <a:pt x="3935" y="305"/>
                  </a:cubicBezTo>
                  <a:cubicBezTo>
                    <a:pt x="3936" y="310"/>
                    <a:pt x="3928" y="313"/>
                    <a:pt x="3928" y="321"/>
                  </a:cubicBezTo>
                  <a:cubicBezTo>
                    <a:pt x="3928" y="323"/>
                    <a:pt x="3930" y="323"/>
                    <a:pt x="3931" y="323"/>
                  </a:cubicBezTo>
                  <a:cubicBezTo>
                    <a:pt x="3933" y="323"/>
                    <a:pt x="3934" y="323"/>
                    <a:pt x="3935" y="324"/>
                  </a:cubicBezTo>
                  <a:cubicBezTo>
                    <a:pt x="3935" y="324"/>
                    <a:pt x="3935" y="327"/>
                    <a:pt x="3936" y="330"/>
                  </a:cubicBezTo>
                  <a:cubicBezTo>
                    <a:pt x="3937" y="334"/>
                    <a:pt x="3938" y="338"/>
                    <a:pt x="3938" y="337"/>
                  </a:cubicBezTo>
                  <a:cubicBezTo>
                    <a:pt x="3937" y="340"/>
                    <a:pt x="3927" y="346"/>
                    <a:pt x="3935" y="349"/>
                  </a:cubicBezTo>
                  <a:cubicBezTo>
                    <a:pt x="3935" y="349"/>
                    <a:pt x="3937" y="349"/>
                    <a:pt x="3938" y="349"/>
                  </a:cubicBezTo>
                  <a:cubicBezTo>
                    <a:pt x="3940" y="349"/>
                    <a:pt x="3942" y="349"/>
                    <a:pt x="3942" y="349"/>
                  </a:cubicBezTo>
                  <a:cubicBezTo>
                    <a:pt x="3943" y="356"/>
                    <a:pt x="3935" y="362"/>
                    <a:pt x="3935" y="365"/>
                  </a:cubicBezTo>
                  <a:cubicBezTo>
                    <a:pt x="3935" y="368"/>
                    <a:pt x="3937" y="368"/>
                    <a:pt x="3938" y="367"/>
                  </a:cubicBezTo>
                  <a:cubicBezTo>
                    <a:pt x="3940" y="367"/>
                    <a:pt x="3941" y="367"/>
                    <a:pt x="3942" y="368"/>
                  </a:cubicBezTo>
                  <a:cubicBezTo>
                    <a:pt x="3943" y="370"/>
                    <a:pt x="3939" y="372"/>
                    <a:pt x="3938" y="372"/>
                  </a:cubicBezTo>
                  <a:cubicBezTo>
                    <a:pt x="3944" y="379"/>
                    <a:pt x="3944" y="374"/>
                    <a:pt x="3942" y="384"/>
                  </a:cubicBezTo>
                  <a:cubicBezTo>
                    <a:pt x="3941" y="386"/>
                    <a:pt x="3941" y="392"/>
                    <a:pt x="3942" y="394"/>
                  </a:cubicBezTo>
                  <a:cubicBezTo>
                    <a:pt x="3942" y="396"/>
                    <a:pt x="3953" y="400"/>
                    <a:pt x="3945" y="403"/>
                  </a:cubicBezTo>
                  <a:cubicBezTo>
                    <a:pt x="3945" y="404"/>
                    <a:pt x="3943" y="403"/>
                    <a:pt x="3942" y="403"/>
                  </a:cubicBezTo>
                  <a:cubicBezTo>
                    <a:pt x="3940" y="403"/>
                    <a:pt x="3938" y="403"/>
                    <a:pt x="3938" y="403"/>
                  </a:cubicBezTo>
                  <a:cubicBezTo>
                    <a:pt x="3938" y="405"/>
                    <a:pt x="3938" y="426"/>
                    <a:pt x="3938" y="429"/>
                  </a:cubicBezTo>
                  <a:cubicBezTo>
                    <a:pt x="3938" y="431"/>
                    <a:pt x="3931" y="438"/>
                    <a:pt x="3931" y="438"/>
                  </a:cubicBezTo>
                  <a:cubicBezTo>
                    <a:pt x="3932" y="441"/>
                    <a:pt x="3941" y="442"/>
                    <a:pt x="3938" y="448"/>
                  </a:cubicBezTo>
                  <a:cubicBezTo>
                    <a:pt x="3937" y="450"/>
                    <a:pt x="3927" y="450"/>
                    <a:pt x="3925" y="451"/>
                  </a:cubicBezTo>
                  <a:cubicBezTo>
                    <a:pt x="3916" y="461"/>
                    <a:pt x="3936" y="457"/>
                    <a:pt x="3938" y="461"/>
                  </a:cubicBezTo>
                  <a:cubicBezTo>
                    <a:pt x="3943" y="469"/>
                    <a:pt x="3924" y="470"/>
                    <a:pt x="3935" y="480"/>
                  </a:cubicBezTo>
                  <a:cubicBezTo>
                    <a:pt x="3937" y="482"/>
                    <a:pt x="3938" y="483"/>
                    <a:pt x="3939" y="484"/>
                  </a:cubicBezTo>
                  <a:cubicBezTo>
                    <a:pt x="3938" y="483"/>
                    <a:pt x="3934" y="483"/>
                    <a:pt x="3931" y="486"/>
                  </a:cubicBezTo>
                  <a:cubicBezTo>
                    <a:pt x="3931" y="487"/>
                    <a:pt x="3928" y="496"/>
                    <a:pt x="3928" y="496"/>
                  </a:cubicBezTo>
                  <a:cubicBezTo>
                    <a:pt x="3928" y="496"/>
                    <a:pt x="3925" y="504"/>
                    <a:pt x="3925" y="502"/>
                  </a:cubicBezTo>
                  <a:cubicBezTo>
                    <a:pt x="3924" y="509"/>
                    <a:pt x="3937" y="504"/>
                    <a:pt x="3925" y="512"/>
                  </a:cubicBezTo>
                  <a:cubicBezTo>
                    <a:pt x="3919" y="515"/>
                    <a:pt x="3921" y="511"/>
                    <a:pt x="3918" y="518"/>
                  </a:cubicBezTo>
                  <a:cubicBezTo>
                    <a:pt x="3916" y="522"/>
                    <a:pt x="3923" y="519"/>
                    <a:pt x="3921" y="518"/>
                  </a:cubicBezTo>
                  <a:cubicBezTo>
                    <a:pt x="3927" y="522"/>
                    <a:pt x="3921" y="522"/>
                    <a:pt x="3921" y="524"/>
                  </a:cubicBezTo>
                  <a:cubicBezTo>
                    <a:pt x="3922" y="528"/>
                    <a:pt x="3930" y="527"/>
                    <a:pt x="3928" y="534"/>
                  </a:cubicBezTo>
                  <a:cubicBezTo>
                    <a:pt x="3925" y="532"/>
                    <a:pt x="3919" y="529"/>
                    <a:pt x="3918" y="534"/>
                  </a:cubicBezTo>
                  <a:cubicBezTo>
                    <a:pt x="3917" y="540"/>
                    <a:pt x="3920" y="539"/>
                    <a:pt x="3922" y="539"/>
                  </a:cubicBezTo>
                  <a:cubicBezTo>
                    <a:pt x="3926" y="539"/>
                    <a:pt x="3929" y="538"/>
                    <a:pt x="3928" y="547"/>
                  </a:cubicBezTo>
                  <a:cubicBezTo>
                    <a:pt x="3923" y="542"/>
                    <a:pt x="3916" y="549"/>
                    <a:pt x="3916" y="556"/>
                  </a:cubicBezTo>
                  <a:cubicBezTo>
                    <a:pt x="3916" y="561"/>
                    <a:pt x="3919" y="566"/>
                    <a:pt x="3931" y="566"/>
                  </a:cubicBezTo>
                  <a:cubicBezTo>
                    <a:pt x="3928" y="568"/>
                    <a:pt x="3927" y="572"/>
                    <a:pt x="3918" y="572"/>
                  </a:cubicBezTo>
                  <a:cubicBezTo>
                    <a:pt x="3922" y="572"/>
                    <a:pt x="3921" y="563"/>
                    <a:pt x="3915" y="566"/>
                  </a:cubicBezTo>
                  <a:cubicBezTo>
                    <a:pt x="3910" y="568"/>
                    <a:pt x="3899" y="588"/>
                    <a:pt x="3921" y="578"/>
                  </a:cubicBezTo>
                  <a:cubicBezTo>
                    <a:pt x="3931" y="586"/>
                    <a:pt x="3908" y="589"/>
                    <a:pt x="3908" y="598"/>
                  </a:cubicBezTo>
                  <a:cubicBezTo>
                    <a:pt x="3910" y="601"/>
                    <a:pt x="3916" y="597"/>
                    <a:pt x="3923" y="593"/>
                  </a:cubicBezTo>
                  <a:cubicBezTo>
                    <a:pt x="3933" y="588"/>
                    <a:pt x="3944" y="583"/>
                    <a:pt x="3945" y="598"/>
                  </a:cubicBezTo>
                  <a:cubicBezTo>
                    <a:pt x="3942" y="597"/>
                    <a:pt x="3942" y="594"/>
                    <a:pt x="3942" y="591"/>
                  </a:cubicBezTo>
                  <a:cubicBezTo>
                    <a:pt x="3937" y="592"/>
                    <a:pt x="3934" y="592"/>
                    <a:pt x="3931" y="594"/>
                  </a:cubicBezTo>
                  <a:cubicBezTo>
                    <a:pt x="3927" y="598"/>
                    <a:pt x="3932" y="596"/>
                    <a:pt x="3931" y="598"/>
                  </a:cubicBezTo>
                  <a:cubicBezTo>
                    <a:pt x="3928" y="604"/>
                    <a:pt x="3923" y="600"/>
                    <a:pt x="3918" y="607"/>
                  </a:cubicBezTo>
                  <a:cubicBezTo>
                    <a:pt x="3921" y="610"/>
                    <a:pt x="3925" y="608"/>
                    <a:pt x="3928" y="607"/>
                  </a:cubicBezTo>
                  <a:cubicBezTo>
                    <a:pt x="3932" y="606"/>
                    <a:pt x="3935" y="604"/>
                    <a:pt x="3938" y="607"/>
                  </a:cubicBezTo>
                  <a:cubicBezTo>
                    <a:pt x="3940" y="609"/>
                    <a:pt x="3937" y="620"/>
                    <a:pt x="3938" y="633"/>
                  </a:cubicBezTo>
                  <a:cubicBezTo>
                    <a:pt x="3939" y="640"/>
                    <a:pt x="3942" y="645"/>
                    <a:pt x="3942" y="649"/>
                  </a:cubicBezTo>
                  <a:cubicBezTo>
                    <a:pt x="3940" y="658"/>
                    <a:pt x="3934" y="658"/>
                    <a:pt x="3935" y="661"/>
                  </a:cubicBezTo>
                  <a:cubicBezTo>
                    <a:pt x="3935" y="665"/>
                    <a:pt x="3937" y="663"/>
                    <a:pt x="3939" y="662"/>
                  </a:cubicBezTo>
                  <a:cubicBezTo>
                    <a:pt x="3941" y="661"/>
                    <a:pt x="3943" y="659"/>
                    <a:pt x="3945" y="661"/>
                  </a:cubicBezTo>
                  <a:cubicBezTo>
                    <a:pt x="3952" y="669"/>
                    <a:pt x="3946" y="688"/>
                    <a:pt x="3938" y="684"/>
                  </a:cubicBezTo>
                  <a:cubicBezTo>
                    <a:pt x="3940" y="689"/>
                    <a:pt x="3942" y="687"/>
                    <a:pt x="3945" y="685"/>
                  </a:cubicBezTo>
                  <a:cubicBezTo>
                    <a:pt x="3947" y="684"/>
                    <a:pt x="3949" y="682"/>
                    <a:pt x="3952" y="684"/>
                  </a:cubicBezTo>
                  <a:cubicBezTo>
                    <a:pt x="3952" y="684"/>
                    <a:pt x="3948" y="689"/>
                    <a:pt x="3948" y="690"/>
                  </a:cubicBezTo>
                  <a:cubicBezTo>
                    <a:pt x="3949" y="692"/>
                    <a:pt x="3955" y="693"/>
                    <a:pt x="3955" y="693"/>
                  </a:cubicBezTo>
                  <a:cubicBezTo>
                    <a:pt x="3955" y="699"/>
                    <a:pt x="3949" y="714"/>
                    <a:pt x="3948" y="715"/>
                  </a:cubicBezTo>
                  <a:cubicBezTo>
                    <a:pt x="3948" y="716"/>
                    <a:pt x="3942" y="706"/>
                    <a:pt x="3942" y="706"/>
                  </a:cubicBezTo>
                  <a:cubicBezTo>
                    <a:pt x="3942" y="706"/>
                    <a:pt x="3935" y="719"/>
                    <a:pt x="3935" y="719"/>
                  </a:cubicBezTo>
                  <a:cubicBezTo>
                    <a:pt x="3935" y="720"/>
                    <a:pt x="3941" y="723"/>
                    <a:pt x="3942" y="722"/>
                  </a:cubicBezTo>
                  <a:cubicBezTo>
                    <a:pt x="3941" y="724"/>
                    <a:pt x="3939" y="724"/>
                    <a:pt x="3938" y="724"/>
                  </a:cubicBezTo>
                  <a:cubicBezTo>
                    <a:pt x="3937" y="724"/>
                    <a:pt x="3936" y="724"/>
                    <a:pt x="3935" y="725"/>
                  </a:cubicBezTo>
                  <a:cubicBezTo>
                    <a:pt x="3930" y="730"/>
                    <a:pt x="3934" y="739"/>
                    <a:pt x="3928" y="744"/>
                  </a:cubicBezTo>
                  <a:cubicBezTo>
                    <a:pt x="3923" y="743"/>
                    <a:pt x="3927" y="735"/>
                    <a:pt x="3921" y="734"/>
                  </a:cubicBezTo>
                  <a:cubicBezTo>
                    <a:pt x="3916" y="746"/>
                    <a:pt x="3923" y="756"/>
                    <a:pt x="3921" y="763"/>
                  </a:cubicBezTo>
                  <a:cubicBezTo>
                    <a:pt x="3915" y="763"/>
                    <a:pt x="3915" y="763"/>
                    <a:pt x="3915" y="763"/>
                  </a:cubicBezTo>
                  <a:cubicBezTo>
                    <a:pt x="3915" y="765"/>
                    <a:pt x="3916" y="765"/>
                    <a:pt x="3918" y="765"/>
                  </a:cubicBezTo>
                  <a:cubicBezTo>
                    <a:pt x="3919" y="765"/>
                    <a:pt x="3920" y="765"/>
                    <a:pt x="3921" y="766"/>
                  </a:cubicBezTo>
                  <a:cubicBezTo>
                    <a:pt x="3924" y="769"/>
                    <a:pt x="3922" y="774"/>
                    <a:pt x="3925" y="776"/>
                  </a:cubicBezTo>
                  <a:cubicBezTo>
                    <a:pt x="3927" y="778"/>
                    <a:pt x="3934" y="776"/>
                    <a:pt x="3935" y="779"/>
                  </a:cubicBezTo>
                  <a:cubicBezTo>
                    <a:pt x="3937" y="790"/>
                    <a:pt x="3920" y="794"/>
                    <a:pt x="3928" y="808"/>
                  </a:cubicBezTo>
                  <a:cubicBezTo>
                    <a:pt x="3934" y="807"/>
                    <a:pt x="3939" y="806"/>
                    <a:pt x="3942" y="801"/>
                  </a:cubicBezTo>
                  <a:cubicBezTo>
                    <a:pt x="3944" y="804"/>
                    <a:pt x="3943" y="815"/>
                    <a:pt x="3938" y="820"/>
                  </a:cubicBezTo>
                  <a:cubicBezTo>
                    <a:pt x="3935" y="824"/>
                    <a:pt x="3918" y="820"/>
                    <a:pt x="3925" y="830"/>
                  </a:cubicBezTo>
                  <a:cubicBezTo>
                    <a:pt x="3928" y="831"/>
                    <a:pt x="3930" y="830"/>
                    <a:pt x="3930" y="828"/>
                  </a:cubicBezTo>
                  <a:cubicBezTo>
                    <a:pt x="3930" y="828"/>
                    <a:pt x="3930" y="827"/>
                    <a:pt x="3928" y="827"/>
                  </a:cubicBezTo>
                  <a:cubicBezTo>
                    <a:pt x="3931" y="827"/>
                    <a:pt x="3940" y="823"/>
                    <a:pt x="3942" y="830"/>
                  </a:cubicBezTo>
                  <a:cubicBezTo>
                    <a:pt x="3941" y="829"/>
                    <a:pt x="3938" y="839"/>
                    <a:pt x="3938" y="840"/>
                  </a:cubicBezTo>
                  <a:cubicBezTo>
                    <a:pt x="3936" y="842"/>
                    <a:pt x="3927" y="840"/>
                    <a:pt x="3925" y="843"/>
                  </a:cubicBezTo>
                  <a:cubicBezTo>
                    <a:pt x="3926" y="842"/>
                    <a:pt x="3922" y="853"/>
                    <a:pt x="3921" y="853"/>
                  </a:cubicBezTo>
                  <a:cubicBezTo>
                    <a:pt x="3922" y="855"/>
                    <a:pt x="3932" y="859"/>
                    <a:pt x="3931" y="862"/>
                  </a:cubicBezTo>
                  <a:cubicBezTo>
                    <a:pt x="3931" y="864"/>
                    <a:pt x="3930" y="864"/>
                    <a:pt x="3928" y="864"/>
                  </a:cubicBezTo>
                  <a:cubicBezTo>
                    <a:pt x="3927" y="864"/>
                    <a:pt x="3925" y="864"/>
                    <a:pt x="3925" y="865"/>
                  </a:cubicBezTo>
                  <a:cubicBezTo>
                    <a:pt x="3925" y="865"/>
                    <a:pt x="3927" y="885"/>
                    <a:pt x="3925" y="890"/>
                  </a:cubicBezTo>
                  <a:cubicBezTo>
                    <a:pt x="3928" y="891"/>
                    <a:pt x="3928" y="888"/>
                    <a:pt x="3928" y="885"/>
                  </a:cubicBezTo>
                  <a:cubicBezTo>
                    <a:pt x="3928" y="882"/>
                    <a:pt x="3928" y="878"/>
                    <a:pt x="3935" y="881"/>
                  </a:cubicBezTo>
                  <a:cubicBezTo>
                    <a:pt x="3934" y="886"/>
                    <a:pt x="3937" y="887"/>
                    <a:pt x="3942" y="887"/>
                  </a:cubicBezTo>
                  <a:cubicBezTo>
                    <a:pt x="3935" y="894"/>
                    <a:pt x="3937" y="903"/>
                    <a:pt x="3925" y="897"/>
                  </a:cubicBezTo>
                  <a:cubicBezTo>
                    <a:pt x="3930" y="906"/>
                    <a:pt x="3950" y="904"/>
                    <a:pt x="3935" y="916"/>
                  </a:cubicBezTo>
                  <a:cubicBezTo>
                    <a:pt x="3942" y="916"/>
                    <a:pt x="3942" y="916"/>
                    <a:pt x="3942" y="916"/>
                  </a:cubicBezTo>
                  <a:cubicBezTo>
                    <a:pt x="3939" y="925"/>
                    <a:pt x="3928" y="914"/>
                    <a:pt x="3931" y="906"/>
                  </a:cubicBezTo>
                  <a:cubicBezTo>
                    <a:pt x="3921" y="914"/>
                    <a:pt x="3934" y="917"/>
                    <a:pt x="3925" y="922"/>
                  </a:cubicBezTo>
                  <a:cubicBezTo>
                    <a:pt x="3918" y="926"/>
                    <a:pt x="3906" y="918"/>
                    <a:pt x="3911" y="935"/>
                  </a:cubicBezTo>
                  <a:cubicBezTo>
                    <a:pt x="3919" y="937"/>
                    <a:pt x="3922" y="934"/>
                    <a:pt x="3925" y="932"/>
                  </a:cubicBezTo>
                  <a:cubicBezTo>
                    <a:pt x="3929" y="929"/>
                    <a:pt x="3933" y="926"/>
                    <a:pt x="3942" y="929"/>
                  </a:cubicBezTo>
                  <a:cubicBezTo>
                    <a:pt x="3941" y="933"/>
                    <a:pt x="3940" y="935"/>
                    <a:pt x="3938" y="938"/>
                  </a:cubicBezTo>
                  <a:cubicBezTo>
                    <a:pt x="3938" y="938"/>
                    <a:pt x="3937" y="940"/>
                    <a:pt x="3937" y="941"/>
                  </a:cubicBezTo>
                  <a:cubicBezTo>
                    <a:pt x="3936" y="943"/>
                    <a:pt x="3935" y="945"/>
                    <a:pt x="3935" y="945"/>
                  </a:cubicBezTo>
                  <a:cubicBezTo>
                    <a:pt x="3933" y="946"/>
                    <a:pt x="3925" y="945"/>
                    <a:pt x="3925" y="948"/>
                  </a:cubicBezTo>
                  <a:cubicBezTo>
                    <a:pt x="3921" y="958"/>
                    <a:pt x="3926" y="969"/>
                    <a:pt x="3928" y="980"/>
                  </a:cubicBezTo>
                  <a:cubicBezTo>
                    <a:pt x="3928" y="979"/>
                    <a:pt x="3921" y="976"/>
                    <a:pt x="3921" y="976"/>
                  </a:cubicBezTo>
                  <a:cubicBezTo>
                    <a:pt x="3921" y="986"/>
                    <a:pt x="3930" y="981"/>
                    <a:pt x="3928" y="996"/>
                  </a:cubicBezTo>
                  <a:cubicBezTo>
                    <a:pt x="3928" y="995"/>
                    <a:pt x="3922" y="997"/>
                    <a:pt x="3925" y="999"/>
                  </a:cubicBezTo>
                  <a:cubicBezTo>
                    <a:pt x="3927" y="1000"/>
                    <a:pt x="3927" y="1002"/>
                    <a:pt x="3925" y="1005"/>
                  </a:cubicBezTo>
                  <a:cubicBezTo>
                    <a:pt x="3925" y="1005"/>
                    <a:pt x="3924" y="1006"/>
                    <a:pt x="3922" y="1007"/>
                  </a:cubicBezTo>
                  <a:cubicBezTo>
                    <a:pt x="3920" y="1008"/>
                    <a:pt x="3918" y="1009"/>
                    <a:pt x="3918" y="1008"/>
                  </a:cubicBezTo>
                  <a:cubicBezTo>
                    <a:pt x="3918" y="1017"/>
                    <a:pt x="3933" y="1017"/>
                    <a:pt x="3928" y="1024"/>
                  </a:cubicBezTo>
                  <a:cubicBezTo>
                    <a:pt x="3921" y="1029"/>
                    <a:pt x="3922" y="1015"/>
                    <a:pt x="3921" y="1015"/>
                  </a:cubicBezTo>
                  <a:cubicBezTo>
                    <a:pt x="3919" y="1015"/>
                    <a:pt x="3916" y="1026"/>
                    <a:pt x="3918" y="1027"/>
                  </a:cubicBezTo>
                  <a:cubicBezTo>
                    <a:pt x="3910" y="1024"/>
                    <a:pt x="3919" y="1017"/>
                    <a:pt x="3908" y="1015"/>
                  </a:cubicBezTo>
                  <a:cubicBezTo>
                    <a:pt x="3908" y="1028"/>
                    <a:pt x="3916" y="1025"/>
                    <a:pt x="3918" y="1034"/>
                  </a:cubicBezTo>
                  <a:cubicBezTo>
                    <a:pt x="3919" y="1039"/>
                    <a:pt x="3915" y="1038"/>
                    <a:pt x="3915" y="1040"/>
                  </a:cubicBezTo>
                  <a:cubicBezTo>
                    <a:pt x="3914" y="1044"/>
                    <a:pt x="3920" y="1050"/>
                    <a:pt x="3915" y="1059"/>
                  </a:cubicBezTo>
                  <a:cubicBezTo>
                    <a:pt x="3914" y="1060"/>
                    <a:pt x="3913" y="1059"/>
                    <a:pt x="3911" y="1059"/>
                  </a:cubicBezTo>
                  <a:cubicBezTo>
                    <a:pt x="3910" y="1059"/>
                    <a:pt x="3908" y="1059"/>
                    <a:pt x="3908" y="1059"/>
                  </a:cubicBezTo>
                  <a:cubicBezTo>
                    <a:pt x="3902" y="1070"/>
                    <a:pt x="3906" y="1076"/>
                    <a:pt x="3918" y="1078"/>
                  </a:cubicBezTo>
                  <a:cubicBezTo>
                    <a:pt x="3915" y="1081"/>
                    <a:pt x="3914" y="1085"/>
                    <a:pt x="3915" y="1091"/>
                  </a:cubicBezTo>
                  <a:cubicBezTo>
                    <a:pt x="3908" y="1090"/>
                    <a:pt x="3914" y="1076"/>
                    <a:pt x="3901" y="1081"/>
                  </a:cubicBezTo>
                  <a:cubicBezTo>
                    <a:pt x="3902" y="1088"/>
                    <a:pt x="3915" y="1096"/>
                    <a:pt x="3908" y="1104"/>
                  </a:cubicBezTo>
                  <a:cubicBezTo>
                    <a:pt x="3907" y="1105"/>
                    <a:pt x="3904" y="1104"/>
                    <a:pt x="3901" y="1104"/>
                  </a:cubicBezTo>
                  <a:cubicBezTo>
                    <a:pt x="3897" y="1104"/>
                    <a:pt x="3893" y="1103"/>
                    <a:pt x="3894" y="1107"/>
                  </a:cubicBezTo>
                  <a:cubicBezTo>
                    <a:pt x="3912" y="1107"/>
                    <a:pt x="3897" y="1117"/>
                    <a:pt x="3901" y="1126"/>
                  </a:cubicBezTo>
                  <a:cubicBezTo>
                    <a:pt x="3911" y="1123"/>
                    <a:pt x="3910" y="1121"/>
                    <a:pt x="3915" y="1120"/>
                  </a:cubicBezTo>
                  <a:cubicBezTo>
                    <a:pt x="3917" y="1118"/>
                    <a:pt x="3918" y="1138"/>
                    <a:pt x="3918" y="1139"/>
                  </a:cubicBezTo>
                  <a:cubicBezTo>
                    <a:pt x="3918" y="1140"/>
                    <a:pt x="3902" y="1143"/>
                    <a:pt x="3918" y="1152"/>
                  </a:cubicBezTo>
                  <a:cubicBezTo>
                    <a:pt x="3920" y="1153"/>
                    <a:pt x="3922" y="1153"/>
                    <a:pt x="3925" y="1153"/>
                  </a:cubicBezTo>
                  <a:cubicBezTo>
                    <a:pt x="3927" y="1153"/>
                    <a:pt x="3930" y="1153"/>
                    <a:pt x="3931" y="1155"/>
                  </a:cubicBezTo>
                  <a:cubicBezTo>
                    <a:pt x="3937" y="1160"/>
                    <a:pt x="3919" y="1161"/>
                    <a:pt x="3918" y="1164"/>
                  </a:cubicBezTo>
                  <a:cubicBezTo>
                    <a:pt x="3916" y="1169"/>
                    <a:pt x="3921" y="1169"/>
                    <a:pt x="3921" y="1171"/>
                  </a:cubicBezTo>
                  <a:cubicBezTo>
                    <a:pt x="3922" y="1172"/>
                    <a:pt x="3920" y="1180"/>
                    <a:pt x="3921" y="1180"/>
                  </a:cubicBezTo>
                  <a:cubicBezTo>
                    <a:pt x="3926" y="1183"/>
                    <a:pt x="3929" y="1180"/>
                    <a:pt x="3932" y="1178"/>
                  </a:cubicBezTo>
                  <a:cubicBezTo>
                    <a:pt x="3934" y="1176"/>
                    <a:pt x="3937" y="1174"/>
                    <a:pt x="3942" y="1174"/>
                  </a:cubicBezTo>
                  <a:cubicBezTo>
                    <a:pt x="3935" y="1177"/>
                    <a:pt x="3944" y="1184"/>
                    <a:pt x="3942" y="1190"/>
                  </a:cubicBezTo>
                  <a:cubicBezTo>
                    <a:pt x="3935" y="1202"/>
                    <a:pt x="3910" y="1203"/>
                    <a:pt x="3921" y="1183"/>
                  </a:cubicBezTo>
                  <a:cubicBezTo>
                    <a:pt x="3911" y="1184"/>
                    <a:pt x="3912" y="1206"/>
                    <a:pt x="3918" y="1209"/>
                  </a:cubicBezTo>
                  <a:cubicBezTo>
                    <a:pt x="3922" y="1211"/>
                    <a:pt x="3927" y="1209"/>
                    <a:pt x="3930" y="1207"/>
                  </a:cubicBezTo>
                  <a:cubicBezTo>
                    <a:pt x="3935" y="1204"/>
                    <a:pt x="3937" y="1201"/>
                    <a:pt x="3935" y="1209"/>
                  </a:cubicBezTo>
                  <a:cubicBezTo>
                    <a:pt x="3935" y="1209"/>
                    <a:pt x="3929" y="1214"/>
                    <a:pt x="3928" y="1212"/>
                  </a:cubicBezTo>
                  <a:cubicBezTo>
                    <a:pt x="3928" y="1213"/>
                    <a:pt x="3937" y="1218"/>
                    <a:pt x="3938" y="1215"/>
                  </a:cubicBezTo>
                  <a:cubicBezTo>
                    <a:pt x="3937" y="1219"/>
                    <a:pt x="3932" y="1223"/>
                    <a:pt x="3928" y="1225"/>
                  </a:cubicBezTo>
                  <a:cubicBezTo>
                    <a:pt x="3925" y="1227"/>
                    <a:pt x="3911" y="1234"/>
                    <a:pt x="3915" y="1218"/>
                  </a:cubicBezTo>
                  <a:cubicBezTo>
                    <a:pt x="3916" y="1213"/>
                    <a:pt x="3923" y="1209"/>
                    <a:pt x="3908" y="1209"/>
                  </a:cubicBezTo>
                  <a:cubicBezTo>
                    <a:pt x="3902" y="1209"/>
                    <a:pt x="3897" y="1209"/>
                    <a:pt x="3894" y="1212"/>
                  </a:cubicBezTo>
                  <a:cubicBezTo>
                    <a:pt x="3892" y="1214"/>
                    <a:pt x="3901" y="1218"/>
                    <a:pt x="3901" y="1218"/>
                  </a:cubicBezTo>
                  <a:cubicBezTo>
                    <a:pt x="3901" y="1220"/>
                    <a:pt x="3898" y="1223"/>
                    <a:pt x="3898" y="1225"/>
                  </a:cubicBezTo>
                  <a:cubicBezTo>
                    <a:pt x="3897" y="1230"/>
                    <a:pt x="3902" y="1242"/>
                    <a:pt x="3901" y="1244"/>
                  </a:cubicBezTo>
                  <a:cubicBezTo>
                    <a:pt x="3898" y="1248"/>
                    <a:pt x="3896" y="1245"/>
                    <a:pt x="3891" y="1247"/>
                  </a:cubicBezTo>
                  <a:cubicBezTo>
                    <a:pt x="3886" y="1249"/>
                    <a:pt x="3884" y="1256"/>
                    <a:pt x="3881" y="1257"/>
                  </a:cubicBezTo>
                  <a:cubicBezTo>
                    <a:pt x="3879" y="1257"/>
                    <a:pt x="3879" y="1254"/>
                    <a:pt x="3877" y="1252"/>
                  </a:cubicBezTo>
                  <a:cubicBezTo>
                    <a:pt x="3875" y="1248"/>
                    <a:pt x="3872" y="1245"/>
                    <a:pt x="3864" y="1247"/>
                  </a:cubicBezTo>
                  <a:cubicBezTo>
                    <a:pt x="3856" y="1249"/>
                    <a:pt x="3863" y="1259"/>
                    <a:pt x="3857" y="1263"/>
                  </a:cubicBezTo>
                  <a:cubicBezTo>
                    <a:pt x="3853" y="1265"/>
                    <a:pt x="3851" y="1260"/>
                    <a:pt x="3850" y="1260"/>
                  </a:cubicBezTo>
                  <a:cubicBezTo>
                    <a:pt x="3847" y="1259"/>
                    <a:pt x="3842" y="1266"/>
                    <a:pt x="3840" y="1266"/>
                  </a:cubicBezTo>
                  <a:cubicBezTo>
                    <a:pt x="3835" y="1267"/>
                    <a:pt x="3840" y="1258"/>
                    <a:pt x="3837" y="1257"/>
                  </a:cubicBezTo>
                  <a:cubicBezTo>
                    <a:pt x="3836" y="1256"/>
                    <a:pt x="3824" y="1253"/>
                    <a:pt x="3817" y="1263"/>
                  </a:cubicBezTo>
                  <a:cubicBezTo>
                    <a:pt x="3815" y="1265"/>
                    <a:pt x="3825" y="1267"/>
                    <a:pt x="3827" y="1266"/>
                  </a:cubicBezTo>
                  <a:cubicBezTo>
                    <a:pt x="3816" y="1269"/>
                    <a:pt x="3813" y="1272"/>
                    <a:pt x="3810" y="1269"/>
                  </a:cubicBezTo>
                  <a:cubicBezTo>
                    <a:pt x="3805" y="1265"/>
                    <a:pt x="3813" y="1262"/>
                    <a:pt x="3800" y="1266"/>
                  </a:cubicBezTo>
                  <a:cubicBezTo>
                    <a:pt x="3801" y="1270"/>
                    <a:pt x="3804" y="1273"/>
                    <a:pt x="3810" y="1272"/>
                  </a:cubicBezTo>
                  <a:cubicBezTo>
                    <a:pt x="3805" y="1281"/>
                    <a:pt x="3796" y="1267"/>
                    <a:pt x="3793" y="1263"/>
                  </a:cubicBezTo>
                  <a:cubicBezTo>
                    <a:pt x="3787" y="1263"/>
                    <a:pt x="3791" y="1274"/>
                    <a:pt x="3786" y="1276"/>
                  </a:cubicBezTo>
                  <a:cubicBezTo>
                    <a:pt x="3780" y="1276"/>
                    <a:pt x="3786" y="1265"/>
                    <a:pt x="3783" y="1263"/>
                  </a:cubicBezTo>
                  <a:cubicBezTo>
                    <a:pt x="3780" y="1261"/>
                    <a:pt x="3780" y="1269"/>
                    <a:pt x="3779" y="1269"/>
                  </a:cubicBezTo>
                  <a:cubicBezTo>
                    <a:pt x="3775" y="1270"/>
                    <a:pt x="3778" y="1264"/>
                    <a:pt x="3776" y="1263"/>
                  </a:cubicBezTo>
                  <a:cubicBezTo>
                    <a:pt x="3774" y="1262"/>
                    <a:pt x="3769" y="1264"/>
                    <a:pt x="3764" y="1266"/>
                  </a:cubicBezTo>
                  <a:cubicBezTo>
                    <a:pt x="3760" y="1268"/>
                    <a:pt x="3757" y="1269"/>
                    <a:pt x="3756" y="1269"/>
                  </a:cubicBezTo>
                  <a:cubicBezTo>
                    <a:pt x="3755" y="1269"/>
                    <a:pt x="3756" y="1263"/>
                    <a:pt x="3756" y="1263"/>
                  </a:cubicBezTo>
                  <a:cubicBezTo>
                    <a:pt x="3753" y="1261"/>
                    <a:pt x="3751" y="1263"/>
                    <a:pt x="3748" y="1264"/>
                  </a:cubicBezTo>
                  <a:cubicBezTo>
                    <a:pt x="3745" y="1265"/>
                    <a:pt x="3742" y="1266"/>
                    <a:pt x="3736" y="1263"/>
                  </a:cubicBezTo>
                  <a:cubicBezTo>
                    <a:pt x="3728" y="1259"/>
                    <a:pt x="3743" y="1246"/>
                    <a:pt x="3722" y="1244"/>
                  </a:cubicBezTo>
                  <a:cubicBezTo>
                    <a:pt x="3713" y="1243"/>
                    <a:pt x="3707" y="1237"/>
                    <a:pt x="3702" y="1247"/>
                  </a:cubicBezTo>
                  <a:cubicBezTo>
                    <a:pt x="3706" y="1259"/>
                    <a:pt x="3721" y="1255"/>
                    <a:pt x="3719" y="1263"/>
                  </a:cubicBezTo>
                  <a:cubicBezTo>
                    <a:pt x="3715" y="1272"/>
                    <a:pt x="3715" y="1272"/>
                    <a:pt x="3715" y="1272"/>
                  </a:cubicBezTo>
                  <a:cubicBezTo>
                    <a:pt x="3713" y="1274"/>
                    <a:pt x="3705" y="1276"/>
                    <a:pt x="3705" y="1279"/>
                  </a:cubicBezTo>
                  <a:cubicBezTo>
                    <a:pt x="3705" y="1280"/>
                    <a:pt x="3707" y="1284"/>
                    <a:pt x="3709" y="1282"/>
                  </a:cubicBezTo>
                  <a:cubicBezTo>
                    <a:pt x="3701" y="1290"/>
                    <a:pt x="3694" y="1284"/>
                    <a:pt x="3695" y="1292"/>
                  </a:cubicBezTo>
                  <a:cubicBezTo>
                    <a:pt x="3684" y="1285"/>
                    <a:pt x="3703" y="1280"/>
                    <a:pt x="3702" y="1272"/>
                  </a:cubicBezTo>
                  <a:cubicBezTo>
                    <a:pt x="3686" y="1277"/>
                    <a:pt x="3674" y="1289"/>
                    <a:pt x="3661" y="1288"/>
                  </a:cubicBezTo>
                  <a:cubicBezTo>
                    <a:pt x="3663" y="1288"/>
                    <a:pt x="3660" y="1288"/>
                    <a:pt x="3657" y="1287"/>
                  </a:cubicBezTo>
                  <a:cubicBezTo>
                    <a:pt x="3654" y="1286"/>
                    <a:pt x="3651" y="1285"/>
                    <a:pt x="3651" y="1285"/>
                  </a:cubicBezTo>
                  <a:cubicBezTo>
                    <a:pt x="3651" y="1285"/>
                    <a:pt x="3658" y="1280"/>
                    <a:pt x="3658" y="1279"/>
                  </a:cubicBezTo>
                  <a:cubicBezTo>
                    <a:pt x="3659" y="1273"/>
                    <a:pt x="3651" y="1272"/>
                    <a:pt x="3648" y="1266"/>
                  </a:cubicBezTo>
                  <a:cubicBezTo>
                    <a:pt x="3644" y="1272"/>
                    <a:pt x="3659" y="1279"/>
                    <a:pt x="3638" y="1279"/>
                  </a:cubicBezTo>
                  <a:cubicBezTo>
                    <a:pt x="3636" y="1279"/>
                    <a:pt x="3644" y="1268"/>
                    <a:pt x="3638" y="1269"/>
                  </a:cubicBezTo>
                  <a:cubicBezTo>
                    <a:pt x="3636" y="1270"/>
                    <a:pt x="3625" y="1273"/>
                    <a:pt x="3624" y="1263"/>
                  </a:cubicBezTo>
                  <a:cubicBezTo>
                    <a:pt x="3624" y="1260"/>
                    <a:pt x="3630" y="1256"/>
                    <a:pt x="3628" y="1250"/>
                  </a:cubicBezTo>
                  <a:cubicBezTo>
                    <a:pt x="3625" y="1245"/>
                    <a:pt x="3613" y="1241"/>
                    <a:pt x="3614" y="1241"/>
                  </a:cubicBezTo>
                  <a:cubicBezTo>
                    <a:pt x="3614" y="1241"/>
                    <a:pt x="3606" y="1253"/>
                    <a:pt x="3604" y="1253"/>
                  </a:cubicBezTo>
                  <a:cubicBezTo>
                    <a:pt x="3606" y="1255"/>
                    <a:pt x="3609" y="1257"/>
                    <a:pt x="3614" y="1260"/>
                  </a:cubicBezTo>
                  <a:cubicBezTo>
                    <a:pt x="3616" y="1264"/>
                    <a:pt x="3611" y="1263"/>
                    <a:pt x="3607" y="1262"/>
                  </a:cubicBezTo>
                  <a:cubicBezTo>
                    <a:pt x="3605" y="1262"/>
                    <a:pt x="3603" y="1261"/>
                    <a:pt x="3603" y="1262"/>
                  </a:cubicBezTo>
                  <a:cubicBezTo>
                    <a:pt x="3596" y="1255"/>
                    <a:pt x="3606" y="1241"/>
                    <a:pt x="3594" y="1237"/>
                  </a:cubicBezTo>
                  <a:cubicBezTo>
                    <a:pt x="3594" y="1247"/>
                    <a:pt x="3589" y="1257"/>
                    <a:pt x="3580" y="1266"/>
                  </a:cubicBezTo>
                  <a:cubicBezTo>
                    <a:pt x="3566" y="1262"/>
                    <a:pt x="3582" y="1257"/>
                    <a:pt x="3584" y="1250"/>
                  </a:cubicBezTo>
                  <a:cubicBezTo>
                    <a:pt x="3578" y="1247"/>
                    <a:pt x="3575" y="1248"/>
                    <a:pt x="3572" y="1250"/>
                  </a:cubicBezTo>
                  <a:cubicBezTo>
                    <a:pt x="3570" y="1252"/>
                    <a:pt x="3568" y="1254"/>
                    <a:pt x="3563" y="1250"/>
                  </a:cubicBezTo>
                  <a:cubicBezTo>
                    <a:pt x="3566" y="1232"/>
                    <a:pt x="3565" y="1219"/>
                    <a:pt x="3553" y="1212"/>
                  </a:cubicBezTo>
                  <a:cubicBezTo>
                    <a:pt x="3551" y="1211"/>
                    <a:pt x="3550" y="1213"/>
                    <a:pt x="3551" y="1215"/>
                  </a:cubicBezTo>
                  <a:cubicBezTo>
                    <a:pt x="3551" y="1218"/>
                    <a:pt x="3553" y="1220"/>
                    <a:pt x="3553" y="1218"/>
                  </a:cubicBezTo>
                  <a:cubicBezTo>
                    <a:pt x="3552" y="1221"/>
                    <a:pt x="3540" y="1231"/>
                    <a:pt x="3557" y="1225"/>
                  </a:cubicBezTo>
                  <a:cubicBezTo>
                    <a:pt x="3570" y="1236"/>
                    <a:pt x="3544" y="1231"/>
                    <a:pt x="3540" y="1237"/>
                  </a:cubicBezTo>
                  <a:cubicBezTo>
                    <a:pt x="3537" y="1242"/>
                    <a:pt x="3546" y="1245"/>
                    <a:pt x="3543" y="1250"/>
                  </a:cubicBezTo>
                  <a:cubicBezTo>
                    <a:pt x="3539" y="1254"/>
                    <a:pt x="3535" y="1244"/>
                    <a:pt x="3536" y="1244"/>
                  </a:cubicBezTo>
                  <a:cubicBezTo>
                    <a:pt x="3527" y="1248"/>
                    <a:pt x="3541" y="1263"/>
                    <a:pt x="3550" y="1266"/>
                  </a:cubicBezTo>
                  <a:cubicBezTo>
                    <a:pt x="3549" y="1269"/>
                    <a:pt x="3548" y="1268"/>
                    <a:pt x="3546" y="1267"/>
                  </a:cubicBezTo>
                  <a:cubicBezTo>
                    <a:pt x="3544" y="1266"/>
                    <a:pt x="3542" y="1265"/>
                    <a:pt x="3540" y="1266"/>
                  </a:cubicBezTo>
                  <a:cubicBezTo>
                    <a:pt x="3534" y="1268"/>
                    <a:pt x="3539" y="1278"/>
                    <a:pt x="3530" y="1276"/>
                  </a:cubicBezTo>
                  <a:cubicBezTo>
                    <a:pt x="3532" y="1258"/>
                    <a:pt x="3525" y="1250"/>
                    <a:pt x="3526" y="1234"/>
                  </a:cubicBezTo>
                  <a:cubicBezTo>
                    <a:pt x="3531" y="1230"/>
                    <a:pt x="3534" y="1240"/>
                    <a:pt x="3533" y="1241"/>
                  </a:cubicBezTo>
                  <a:cubicBezTo>
                    <a:pt x="3546" y="1236"/>
                    <a:pt x="3535" y="1234"/>
                    <a:pt x="3536" y="1228"/>
                  </a:cubicBezTo>
                  <a:cubicBezTo>
                    <a:pt x="3537" y="1226"/>
                    <a:pt x="3538" y="1226"/>
                    <a:pt x="3540" y="1226"/>
                  </a:cubicBezTo>
                  <a:cubicBezTo>
                    <a:pt x="3541" y="1226"/>
                    <a:pt x="3542" y="1226"/>
                    <a:pt x="3543" y="1225"/>
                  </a:cubicBezTo>
                  <a:cubicBezTo>
                    <a:pt x="3544" y="1223"/>
                    <a:pt x="3541" y="1209"/>
                    <a:pt x="3540" y="1209"/>
                  </a:cubicBezTo>
                  <a:cubicBezTo>
                    <a:pt x="3529" y="1207"/>
                    <a:pt x="3535" y="1216"/>
                    <a:pt x="3523" y="1225"/>
                  </a:cubicBezTo>
                  <a:cubicBezTo>
                    <a:pt x="3521" y="1226"/>
                    <a:pt x="3510" y="1226"/>
                    <a:pt x="3509" y="1228"/>
                  </a:cubicBezTo>
                  <a:cubicBezTo>
                    <a:pt x="3503" y="1239"/>
                    <a:pt x="3507" y="1256"/>
                    <a:pt x="3513" y="1260"/>
                  </a:cubicBezTo>
                  <a:cubicBezTo>
                    <a:pt x="3514" y="1261"/>
                    <a:pt x="3515" y="1259"/>
                    <a:pt x="3515" y="1257"/>
                  </a:cubicBezTo>
                  <a:cubicBezTo>
                    <a:pt x="3516" y="1255"/>
                    <a:pt x="3516" y="1253"/>
                    <a:pt x="3516" y="1253"/>
                  </a:cubicBezTo>
                  <a:cubicBezTo>
                    <a:pt x="3520" y="1254"/>
                    <a:pt x="3519" y="1262"/>
                    <a:pt x="3526" y="1260"/>
                  </a:cubicBezTo>
                  <a:cubicBezTo>
                    <a:pt x="3531" y="1262"/>
                    <a:pt x="3511" y="1266"/>
                    <a:pt x="3513" y="1266"/>
                  </a:cubicBezTo>
                  <a:cubicBezTo>
                    <a:pt x="3507" y="1265"/>
                    <a:pt x="3513" y="1263"/>
                    <a:pt x="3513" y="1263"/>
                  </a:cubicBezTo>
                  <a:cubicBezTo>
                    <a:pt x="3512" y="1260"/>
                    <a:pt x="3506" y="1253"/>
                    <a:pt x="3503" y="1260"/>
                  </a:cubicBezTo>
                  <a:cubicBezTo>
                    <a:pt x="3502" y="1260"/>
                    <a:pt x="3503" y="1269"/>
                    <a:pt x="3503" y="1269"/>
                  </a:cubicBezTo>
                  <a:cubicBezTo>
                    <a:pt x="3501" y="1269"/>
                    <a:pt x="3480" y="1257"/>
                    <a:pt x="3459" y="1257"/>
                  </a:cubicBezTo>
                  <a:cubicBezTo>
                    <a:pt x="3454" y="1256"/>
                    <a:pt x="3448" y="1257"/>
                    <a:pt x="3443" y="1258"/>
                  </a:cubicBezTo>
                  <a:cubicBezTo>
                    <a:pt x="3436" y="1259"/>
                    <a:pt x="3431" y="1260"/>
                    <a:pt x="3428" y="1260"/>
                  </a:cubicBezTo>
                  <a:cubicBezTo>
                    <a:pt x="3430" y="1260"/>
                    <a:pt x="3428" y="1257"/>
                    <a:pt x="3426" y="1255"/>
                  </a:cubicBezTo>
                  <a:cubicBezTo>
                    <a:pt x="3424" y="1252"/>
                    <a:pt x="3421" y="1249"/>
                    <a:pt x="3422" y="1250"/>
                  </a:cubicBezTo>
                  <a:cubicBezTo>
                    <a:pt x="3421" y="1247"/>
                    <a:pt x="3428" y="1248"/>
                    <a:pt x="3428" y="1244"/>
                  </a:cubicBezTo>
                  <a:cubicBezTo>
                    <a:pt x="3428" y="1241"/>
                    <a:pt x="3419" y="1241"/>
                    <a:pt x="3422" y="1234"/>
                  </a:cubicBezTo>
                  <a:cubicBezTo>
                    <a:pt x="3405" y="1237"/>
                    <a:pt x="3425" y="1253"/>
                    <a:pt x="3418" y="1253"/>
                  </a:cubicBezTo>
                  <a:cubicBezTo>
                    <a:pt x="3403" y="1258"/>
                    <a:pt x="3418" y="1234"/>
                    <a:pt x="3408" y="1234"/>
                  </a:cubicBezTo>
                  <a:cubicBezTo>
                    <a:pt x="3406" y="1239"/>
                    <a:pt x="3405" y="1247"/>
                    <a:pt x="3398" y="1250"/>
                  </a:cubicBezTo>
                  <a:cubicBezTo>
                    <a:pt x="3394" y="1252"/>
                    <a:pt x="3396" y="1244"/>
                    <a:pt x="3394" y="1244"/>
                  </a:cubicBezTo>
                  <a:cubicBezTo>
                    <a:pt x="3393" y="1244"/>
                    <a:pt x="3390" y="1247"/>
                    <a:pt x="3388" y="1247"/>
                  </a:cubicBezTo>
                  <a:cubicBezTo>
                    <a:pt x="3386" y="1247"/>
                    <a:pt x="3384" y="1246"/>
                    <a:pt x="3383" y="1245"/>
                  </a:cubicBezTo>
                  <a:cubicBezTo>
                    <a:pt x="3382" y="1245"/>
                    <a:pt x="3381" y="1244"/>
                    <a:pt x="3381" y="1244"/>
                  </a:cubicBezTo>
                  <a:cubicBezTo>
                    <a:pt x="3378" y="1244"/>
                    <a:pt x="3376" y="1247"/>
                    <a:pt x="3371" y="1247"/>
                  </a:cubicBezTo>
                  <a:cubicBezTo>
                    <a:pt x="3364" y="1247"/>
                    <a:pt x="3361" y="1244"/>
                    <a:pt x="3357" y="1244"/>
                  </a:cubicBezTo>
                  <a:cubicBezTo>
                    <a:pt x="3355" y="1244"/>
                    <a:pt x="3353" y="1250"/>
                    <a:pt x="3354" y="1250"/>
                  </a:cubicBezTo>
                  <a:cubicBezTo>
                    <a:pt x="3350" y="1249"/>
                    <a:pt x="3350" y="1243"/>
                    <a:pt x="3344" y="1241"/>
                  </a:cubicBezTo>
                  <a:cubicBezTo>
                    <a:pt x="3342" y="1240"/>
                    <a:pt x="3340" y="1240"/>
                    <a:pt x="3337" y="1241"/>
                  </a:cubicBezTo>
                  <a:cubicBezTo>
                    <a:pt x="3335" y="1241"/>
                    <a:pt x="3332" y="1241"/>
                    <a:pt x="3330" y="1241"/>
                  </a:cubicBezTo>
                  <a:cubicBezTo>
                    <a:pt x="3329" y="1240"/>
                    <a:pt x="3331" y="1235"/>
                    <a:pt x="3330" y="1234"/>
                  </a:cubicBezTo>
                  <a:cubicBezTo>
                    <a:pt x="3329" y="1233"/>
                    <a:pt x="3326" y="1237"/>
                    <a:pt x="3327" y="1237"/>
                  </a:cubicBezTo>
                  <a:cubicBezTo>
                    <a:pt x="3318" y="1230"/>
                    <a:pt x="3326" y="1219"/>
                    <a:pt x="3317" y="1215"/>
                  </a:cubicBezTo>
                  <a:cubicBezTo>
                    <a:pt x="3315" y="1214"/>
                    <a:pt x="3314" y="1216"/>
                    <a:pt x="3313" y="1218"/>
                  </a:cubicBezTo>
                  <a:cubicBezTo>
                    <a:pt x="3312" y="1221"/>
                    <a:pt x="3309" y="1223"/>
                    <a:pt x="3303" y="1218"/>
                  </a:cubicBezTo>
                  <a:cubicBezTo>
                    <a:pt x="3302" y="1227"/>
                    <a:pt x="3316" y="1221"/>
                    <a:pt x="3313" y="1231"/>
                  </a:cubicBezTo>
                  <a:cubicBezTo>
                    <a:pt x="3309" y="1235"/>
                    <a:pt x="3305" y="1225"/>
                    <a:pt x="3307" y="1225"/>
                  </a:cubicBezTo>
                  <a:cubicBezTo>
                    <a:pt x="3300" y="1228"/>
                    <a:pt x="3298" y="1240"/>
                    <a:pt x="3290" y="1244"/>
                  </a:cubicBezTo>
                  <a:cubicBezTo>
                    <a:pt x="3284" y="1247"/>
                    <a:pt x="3281" y="1241"/>
                    <a:pt x="3280" y="1241"/>
                  </a:cubicBezTo>
                  <a:cubicBezTo>
                    <a:pt x="3275" y="1240"/>
                    <a:pt x="3262" y="1243"/>
                    <a:pt x="3259" y="1244"/>
                  </a:cubicBezTo>
                  <a:cubicBezTo>
                    <a:pt x="3255" y="1245"/>
                    <a:pt x="3256" y="1252"/>
                    <a:pt x="3253" y="1253"/>
                  </a:cubicBezTo>
                  <a:cubicBezTo>
                    <a:pt x="3244" y="1258"/>
                    <a:pt x="3210" y="1250"/>
                    <a:pt x="3212" y="1250"/>
                  </a:cubicBezTo>
                  <a:cubicBezTo>
                    <a:pt x="3208" y="1250"/>
                    <a:pt x="3206" y="1264"/>
                    <a:pt x="3205" y="1250"/>
                  </a:cubicBezTo>
                  <a:cubicBezTo>
                    <a:pt x="3204" y="1235"/>
                    <a:pt x="3205" y="1250"/>
                    <a:pt x="3192" y="1250"/>
                  </a:cubicBezTo>
                  <a:cubicBezTo>
                    <a:pt x="3191" y="1250"/>
                    <a:pt x="3189" y="1244"/>
                    <a:pt x="3188" y="1244"/>
                  </a:cubicBezTo>
                  <a:cubicBezTo>
                    <a:pt x="3188" y="1244"/>
                    <a:pt x="3186" y="1245"/>
                    <a:pt x="3184" y="1245"/>
                  </a:cubicBezTo>
                  <a:cubicBezTo>
                    <a:pt x="3182" y="1246"/>
                    <a:pt x="3180" y="1247"/>
                    <a:pt x="3178" y="1247"/>
                  </a:cubicBezTo>
                  <a:cubicBezTo>
                    <a:pt x="3177" y="1247"/>
                    <a:pt x="3173" y="1244"/>
                    <a:pt x="3168" y="1244"/>
                  </a:cubicBezTo>
                  <a:cubicBezTo>
                    <a:pt x="3166" y="1244"/>
                    <a:pt x="3165" y="1250"/>
                    <a:pt x="3165" y="1250"/>
                  </a:cubicBezTo>
                  <a:cubicBezTo>
                    <a:pt x="3162" y="1250"/>
                    <a:pt x="3163" y="1244"/>
                    <a:pt x="3161" y="1244"/>
                  </a:cubicBezTo>
                  <a:cubicBezTo>
                    <a:pt x="3160" y="1244"/>
                    <a:pt x="3157" y="1245"/>
                    <a:pt x="3154" y="1246"/>
                  </a:cubicBezTo>
                  <a:cubicBezTo>
                    <a:pt x="3151" y="1247"/>
                    <a:pt x="3148" y="1248"/>
                    <a:pt x="3145" y="1247"/>
                  </a:cubicBezTo>
                  <a:cubicBezTo>
                    <a:pt x="3143" y="1247"/>
                    <a:pt x="3140" y="1237"/>
                    <a:pt x="3134" y="1234"/>
                  </a:cubicBezTo>
                  <a:cubicBezTo>
                    <a:pt x="3132" y="1233"/>
                    <a:pt x="3122" y="1233"/>
                    <a:pt x="3121" y="1231"/>
                  </a:cubicBezTo>
                  <a:cubicBezTo>
                    <a:pt x="3118" y="1227"/>
                    <a:pt x="3126" y="1219"/>
                    <a:pt x="3124" y="1218"/>
                  </a:cubicBezTo>
                  <a:cubicBezTo>
                    <a:pt x="3117" y="1212"/>
                    <a:pt x="3111" y="1209"/>
                    <a:pt x="3104" y="1209"/>
                  </a:cubicBezTo>
                  <a:cubicBezTo>
                    <a:pt x="3101" y="1209"/>
                    <a:pt x="3098" y="1214"/>
                    <a:pt x="3094" y="1212"/>
                  </a:cubicBezTo>
                  <a:cubicBezTo>
                    <a:pt x="3088" y="1210"/>
                    <a:pt x="3089" y="1191"/>
                    <a:pt x="3070" y="1196"/>
                  </a:cubicBezTo>
                  <a:cubicBezTo>
                    <a:pt x="3065" y="1197"/>
                    <a:pt x="3066" y="1201"/>
                    <a:pt x="3064" y="1193"/>
                  </a:cubicBezTo>
                  <a:cubicBezTo>
                    <a:pt x="3063" y="1190"/>
                    <a:pt x="3057" y="1191"/>
                    <a:pt x="3057" y="1190"/>
                  </a:cubicBezTo>
                  <a:cubicBezTo>
                    <a:pt x="3055" y="1182"/>
                    <a:pt x="3069" y="1173"/>
                    <a:pt x="3064" y="1167"/>
                  </a:cubicBezTo>
                  <a:cubicBezTo>
                    <a:pt x="3062" y="1169"/>
                    <a:pt x="3051" y="1176"/>
                    <a:pt x="3050" y="1180"/>
                  </a:cubicBezTo>
                  <a:cubicBezTo>
                    <a:pt x="3049" y="1184"/>
                    <a:pt x="3052" y="1190"/>
                    <a:pt x="3050" y="1193"/>
                  </a:cubicBezTo>
                  <a:cubicBezTo>
                    <a:pt x="3050" y="1194"/>
                    <a:pt x="3048" y="1194"/>
                    <a:pt x="3047" y="1194"/>
                  </a:cubicBezTo>
                  <a:cubicBezTo>
                    <a:pt x="3045" y="1194"/>
                    <a:pt x="3044" y="1194"/>
                    <a:pt x="3043" y="1196"/>
                  </a:cubicBezTo>
                  <a:cubicBezTo>
                    <a:pt x="3042" y="1201"/>
                    <a:pt x="3052" y="1205"/>
                    <a:pt x="3053" y="1212"/>
                  </a:cubicBezTo>
                  <a:cubicBezTo>
                    <a:pt x="3055" y="1219"/>
                    <a:pt x="3049" y="1214"/>
                    <a:pt x="3047" y="1225"/>
                  </a:cubicBezTo>
                  <a:cubicBezTo>
                    <a:pt x="3046" y="1228"/>
                    <a:pt x="3050" y="1235"/>
                    <a:pt x="3050" y="1234"/>
                  </a:cubicBezTo>
                  <a:cubicBezTo>
                    <a:pt x="3049" y="1237"/>
                    <a:pt x="3048" y="1236"/>
                    <a:pt x="3047" y="1236"/>
                  </a:cubicBezTo>
                  <a:cubicBezTo>
                    <a:pt x="3045" y="1236"/>
                    <a:pt x="3044" y="1236"/>
                    <a:pt x="3043" y="1237"/>
                  </a:cubicBezTo>
                  <a:cubicBezTo>
                    <a:pt x="3042" y="1239"/>
                    <a:pt x="3044" y="1245"/>
                    <a:pt x="3043" y="1247"/>
                  </a:cubicBezTo>
                  <a:cubicBezTo>
                    <a:pt x="3044" y="1246"/>
                    <a:pt x="3042" y="1249"/>
                    <a:pt x="3042" y="1251"/>
                  </a:cubicBezTo>
                  <a:cubicBezTo>
                    <a:pt x="3042" y="1254"/>
                    <a:pt x="3044" y="1258"/>
                    <a:pt x="3053" y="1253"/>
                  </a:cubicBezTo>
                  <a:cubicBezTo>
                    <a:pt x="3054" y="1253"/>
                    <a:pt x="3058" y="1247"/>
                    <a:pt x="3057" y="1247"/>
                  </a:cubicBezTo>
                  <a:cubicBezTo>
                    <a:pt x="3057" y="1247"/>
                    <a:pt x="3060" y="1248"/>
                    <a:pt x="3063" y="1249"/>
                  </a:cubicBezTo>
                  <a:cubicBezTo>
                    <a:pt x="3068" y="1251"/>
                    <a:pt x="3075" y="1253"/>
                    <a:pt x="3077" y="1250"/>
                  </a:cubicBezTo>
                  <a:cubicBezTo>
                    <a:pt x="3083" y="1243"/>
                    <a:pt x="3065" y="1232"/>
                    <a:pt x="3077" y="1222"/>
                  </a:cubicBezTo>
                  <a:cubicBezTo>
                    <a:pt x="3086" y="1228"/>
                    <a:pt x="3089" y="1240"/>
                    <a:pt x="3107" y="1237"/>
                  </a:cubicBezTo>
                  <a:cubicBezTo>
                    <a:pt x="3109" y="1247"/>
                    <a:pt x="3097" y="1243"/>
                    <a:pt x="3091" y="1247"/>
                  </a:cubicBezTo>
                  <a:cubicBezTo>
                    <a:pt x="3084" y="1251"/>
                    <a:pt x="3079" y="1261"/>
                    <a:pt x="3074" y="1263"/>
                  </a:cubicBezTo>
                  <a:cubicBezTo>
                    <a:pt x="3071" y="1264"/>
                    <a:pt x="3069" y="1262"/>
                    <a:pt x="3066" y="1260"/>
                  </a:cubicBezTo>
                  <a:cubicBezTo>
                    <a:pt x="3064" y="1258"/>
                    <a:pt x="3062" y="1256"/>
                    <a:pt x="3060" y="1257"/>
                  </a:cubicBezTo>
                  <a:cubicBezTo>
                    <a:pt x="3052" y="1260"/>
                    <a:pt x="3051" y="1274"/>
                    <a:pt x="3040" y="1272"/>
                  </a:cubicBezTo>
                  <a:cubicBezTo>
                    <a:pt x="3032" y="1268"/>
                    <a:pt x="3044" y="1253"/>
                    <a:pt x="3037" y="1250"/>
                  </a:cubicBezTo>
                  <a:cubicBezTo>
                    <a:pt x="3034" y="1249"/>
                    <a:pt x="3032" y="1251"/>
                    <a:pt x="3032" y="1253"/>
                  </a:cubicBezTo>
                  <a:cubicBezTo>
                    <a:pt x="3031" y="1256"/>
                    <a:pt x="3032" y="1258"/>
                    <a:pt x="3033" y="1257"/>
                  </a:cubicBezTo>
                  <a:cubicBezTo>
                    <a:pt x="3030" y="1260"/>
                    <a:pt x="3025" y="1263"/>
                    <a:pt x="3020" y="1266"/>
                  </a:cubicBezTo>
                  <a:cubicBezTo>
                    <a:pt x="3008" y="1274"/>
                    <a:pt x="3005" y="1278"/>
                    <a:pt x="2996" y="1279"/>
                  </a:cubicBezTo>
                  <a:cubicBezTo>
                    <a:pt x="2998" y="1279"/>
                    <a:pt x="2998" y="1261"/>
                    <a:pt x="2982" y="1266"/>
                  </a:cubicBezTo>
                  <a:cubicBezTo>
                    <a:pt x="2983" y="1266"/>
                    <a:pt x="2981" y="1269"/>
                    <a:pt x="2979" y="1272"/>
                  </a:cubicBezTo>
                  <a:cubicBezTo>
                    <a:pt x="2976" y="1276"/>
                    <a:pt x="2974" y="1279"/>
                    <a:pt x="2976" y="1279"/>
                  </a:cubicBezTo>
                  <a:cubicBezTo>
                    <a:pt x="2972" y="1279"/>
                    <a:pt x="2967" y="1273"/>
                    <a:pt x="2962" y="1272"/>
                  </a:cubicBezTo>
                  <a:cubicBezTo>
                    <a:pt x="2954" y="1272"/>
                    <a:pt x="2949" y="1280"/>
                    <a:pt x="2942" y="1285"/>
                  </a:cubicBezTo>
                  <a:cubicBezTo>
                    <a:pt x="2942" y="1285"/>
                    <a:pt x="2941" y="1287"/>
                    <a:pt x="2940" y="1288"/>
                  </a:cubicBezTo>
                  <a:cubicBezTo>
                    <a:pt x="2939" y="1290"/>
                    <a:pt x="2938" y="1292"/>
                    <a:pt x="2939" y="1292"/>
                  </a:cubicBezTo>
                  <a:cubicBezTo>
                    <a:pt x="2931" y="1293"/>
                    <a:pt x="2906" y="1280"/>
                    <a:pt x="2895" y="1279"/>
                  </a:cubicBezTo>
                  <a:cubicBezTo>
                    <a:pt x="2891" y="1278"/>
                    <a:pt x="2879" y="1281"/>
                    <a:pt x="2881" y="1282"/>
                  </a:cubicBezTo>
                  <a:cubicBezTo>
                    <a:pt x="2870" y="1278"/>
                    <a:pt x="2883" y="1271"/>
                    <a:pt x="2871" y="1266"/>
                  </a:cubicBezTo>
                  <a:cubicBezTo>
                    <a:pt x="2868" y="1265"/>
                    <a:pt x="2869" y="1267"/>
                    <a:pt x="2870" y="1269"/>
                  </a:cubicBezTo>
                  <a:cubicBezTo>
                    <a:pt x="2871" y="1271"/>
                    <a:pt x="2871" y="1273"/>
                    <a:pt x="2864" y="1269"/>
                  </a:cubicBezTo>
                  <a:cubicBezTo>
                    <a:pt x="2860" y="1267"/>
                    <a:pt x="2856" y="1268"/>
                    <a:pt x="2852" y="1269"/>
                  </a:cubicBezTo>
                  <a:cubicBezTo>
                    <a:pt x="2849" y="1269"/>
                    <a:pt x="2846" y="1270"/>
                    <a:pt x="2841" y="1269"/>
                  </a:cubicBezTo>
                  <a:cubicBezTo>
                    <a:pt x="2828" y="1268"/>
                    <a:pt x="2822" y="1258"/>
                    <a:pt x="2807" y="1266"/>
                  </a:cubicBezTo>
                  <a:cubicBezTo>
                    <a:pt x="2806" y="1267"/>
                    <a:pt x="2804" y="1272"/>
                    <a:pt x="2804" y="1272"/>
                  </a:cubicBezTo>
                  <a:cubicBezTo>
                    <a:pt x="2801" y="1273"/>
                    <a:pt x="2799" y="1272"/>
                    <a:pt x="2798" y="1271"/>
                  </a:cubicBezTo>
                  <a:cubicBezTo>
                    <a:pt x="2796" y="1270"/>
                    <a:pt x="2795" y="1269"/>
                    <a:pt x="2793" y="1269"/>
                  </a:cubicBezTo>
                  <a:cubicBezTo>
                    <a:pt x="2792" y="1269"/>
                    <a:pt x="2790" y="1273"/>
                    <a:pt x="2787" y="1272"/>
                  </a:cubicBezTo>
                  <a:cubicBezTo>
                    <a:pt x="2786" y="1272"/>
                    <a:pt x="2787" y="1267"/>
                    <a:pt x="2787" y="1266"/>
                  </a:cubicBezTo>
                  <a:cubicBezTo>
                    <a:pt x="2786" y="1265"/>
                    <a:pt x="2783" y="1265"/>
                    <a:pt x="2780" y="1266"/>
                  </a:cubicBezTo>
                  <a:cubicBezTo>
                    <a:pt x="2775" y="1266"/>
                    <a:pt x="2770" y="1266"/>
                    <a:pt x="2770" y="1263"/>
                  </a:cubicBezTo>
                  <a:cubicBezTo>
                    <a:pt x="2767" y="1271"/>
                    <a:pt x="2777" y="1269"/>
                    <a:pt x="2780" y="1272"/>
                  </a:cubicBezTo>
                  <a:cubicBezTo>
                    <a:pt x="2782" y="1277"/>
                    <a:pt x="2764" y="1276"/>
                    <a:pt x="2760" y="1272"/>
                  </a:cubicBezTo>
                  <a:cubicBezTo>
                    <a:pt x="2759" y="1272"/>
                    <a:pt x="2760" y="1266"/>
                    <a:pt x="2760" y="1266"/>
                  </a:cubicBezTo>
                  <a:cubicBezTo>
                    <a:pt x="2758" y="1265"/>
                    <a:pt x="2755" y="1266"/>
                    <a:pt x="2752" y="1266"/>
                  </a:cubicBezTo>
                  <a:cubicBezTo>
                    <a:pt x="2748" y="1267"/>
                    <a:pt x="2745" y="1267"/>
                    <a:pt x="2743" y="1266"/>
                  </a:cubicBezTo>
                  <a:cubicBezTo>
                    <a:pt x="2743" y="1266"/>
                    <a:pt x="2747" y="1260"/>
                    <a:pt x="2746" y="1260"/>
                  </a:cubicBezTo>
                  <a:cubicBezTo>
                    <a:pt x="2745" y="1260"/>
                    <a:pt x="2743" y="1260"/>
                    <a:pt x="2740" y="1261"/>
                  </a:cubicBezTo>
                  <a:cubicBezTo>
                    <a:pt x="2738" y="1262"/>
                    <a:pt x="2735" y="1263"/>
                    <a:pt x="2733" y="1263"/>
                  </a:cubicBezTo>
                  <a:cubicBezTo>
                    <a:pt x="2726" y="1263"/>
                    <a:pt x="2720" y="1259"/>
                    <a:pt x="2712" y="1260"/>
                  </a:cubicBezTo>
                  <a:cubicBezTo>
                    <a:pt x="2704" y="1261"/>
                    <a:pt x="2676" y="1263"/>
                    <a:pt x="2662" y="1260"/>
                  </a:cubicBezTo>
                  <a:cubicBezTo>
                    <a:pt x="2658" y="1259"/>
                    <a:pt x="2657" y="1244"/>
                    <a:pt x="2641" y="1247"/>
                  </a:cubicBezTo>
                  <a:cubicBezTo>
                    <a:pt x="2636" y="1248"/>
                    <a:pt x="2630" y="1253"/>
                    <a:pt x="2625" y="1253"/>
                  </a:cubicBezTo>
                  <a:cubicBezTo>
                    <a:pt x="2622" y="1254"/>
                    <a:pt x="2609" y="1251"/>
                    <a:pt x="2604" y="1250"/>
                  </a:cubicBezTo>
                  <a:cubicBezTo>
                    <a:pt x="2600" y="1250"/>
                    <a:pt x="2602" y="1253"/>
                    <a:pt x="2601" y="1253"/>
                  </a:cubicBezTo>
                  <a:cubicBezTo>
                    <a:pt x="2600" y="1254"/>
                    <a:pt x="2599" y="1253"/>
                    <a:pt x="2598" y="1252"/>
                  </a:cubicBezTo>
                  <a:cubicBezTo>
                    <a:pt x="2597" y="1251"/>
                    <a:pt x="2596" y="1250"/>
                    <a:pt x="2594" y="1250"/>
                  </a:cubicBezTo>
                  <a:cubicBezTo>
                    <a:pt x="2590" y="1250"/>
                    <a:pt x="2586" y="1256"/>
                    <a:pt x="2584" y="1257"/>
                  </a:cubicBezTo>
                  <a:cubicBezTo>
                    <a:pt x="2578" y="1258"/>
                    <a:pt x="2574" y="1250"/>
                    <a:pt x="2567" y="1250"/>
                  </a:cubicBezTo>
                  <a:cubicBezTo>
                    <a:pt x="2565" y="1250"/>
                    <a:pt x="2562" y="1250"/>
                    <a:pt x="2558" y="1250"/>
                  </a:cubicBezTo>
                  <a:cubicBezTo>
                    <a:pt x="2551" y="1251"/>
                    <a:pt x="2542" y="1251"/>
                    <a:pt x="2533" y="1250"/>
                  </a:cubicBezTo>
                  <a:cubicBezTo>
                    <a:pt x="2532" y="1250"/>
                    <a:pt x="2531" y="1251"/>
                    <a:pt x="2529" y="1252"/>
                  </a:cubicBezTo>
                  <a:cubicBezTo>
                    <a:pt x="2528" y="1253"/>
                    <a:pt x="2526" y="1254"/>
                    <a:pt x="2523" y="1253"/>
                  </a:cubicBezTo>
                  <a:cubicBezTo>
                    <a:pt x="2514" y="1252"/>
                    <a:pt x="2512" y="1248"/>
                    <a:pt x="2506" y="1250"/>
                  </a:cubicBezTo>
                  <a:cubicBezTo>
                    <a:pt x="2500" y="1252"/>
                    <a:pt x="2495" y="1261"/>
                    <a:pt x="2489" y="1266"/>
                  </a:cubicBezTo>
                  <a:cubicBezTo>
                    <a:pt x="2489" y="1267"/>
                    <a:pt x="2482" y="1270"/>
                    <a:pt x="2476" y="1266"/>
                  </a:cubicBezTo>
                  <a:cubicBezTo>
                    <a:pt x="2475" y="1266"/>
                    <a:pt x="2473" y="1260"/>
                    <a:pt x="2473" y="1260"/>
                  </a:cubicBezTo>
                  <a:cubicBezTo>
                    <a:pt x="2462" y="1257"/>
                    <a:pt x="2440" y="1261"/>
                    <a:pt x="2429" y="1263"/>
                  </a:cubicBezTo>
                  <a:cubicBezTo>
                    <a:pt x="2415" y="1265"/>
                    <a:pt x="2420" y="1271"/>
                    <a:pt x="2405" y="1266"/>
                  </a:cubicBezTo>
                  <a:cubicBezTo>
                    <a:pt x="2405" y="1266"/>
                    <a:pt x="2409" y="1261"/>
                    <a:pt x="2408" y="1260"/>
                  </a:cubicBezTo>
                  <a:cubicBezTo>
                    <a:pt x="2406" y="1251"/>
                    <a:pt x="2391" y="1253"/>
                    <a:pt x="2392" y="1253"/>
                  </a:cubicBezTo>
                  <a:cubicBezTo>
                    <a:pt x="2391" y="1253"/>
                    <a:pt x="2392" y="1247"/>
                    <a:pt x="2392" y="1247"/>
                  </a:cubicBezTo>
                  <a:cubicBezTo>
                    <a:pt x="2385" y="1245"/>
                    <a:pt x="2386" y="1252"/>
                    <a:pt x="2378" y="1253"/>
                  </a:cubicBezTo>
                  <a:cubicBezTo>
                    <a:pt x="2375" y="1254"/>
                    <a:pt x="2374" y="1253"/>
                    <a:pt x="2372" y="1252"/>
                  </a:cubicBezTo>
                  <a:cubicBezTo>
                    <a:pt x="2371" y="1251"/>
                    <a:pt x="2370" y="1250"/>
                    <a:pt x="2368" y="1250"/>
                  </a:cubicBezTo>
                  <a:cubicBezTo>
                    <a:pt x="2363" y="1250"/>
                    <a:pt x="2357" y="1256"/>
                    <a:pt x="2354" y="1257"/>
                  </a:cubicBezTo>
                  <a:cubicBezTo>
                    <a:pt x="2351" y="1257"/>
                    <a:pt x="2348" y="1256"/>
                    <a:pt x="2344" y="1255"/>
                  </a:cubicBezTo>
                  <a:cubicBezTo>
                    <a:pt x="2341" y="1254"/>
                    <a:pt x="2337" y="1253"/>
                    <a:pt x="2334" y="1253"/>
                  </a:cubicBezTo>
                  <a:cubicBezTo>
                    <a:pt x="2329" y="1254"/>
                    <a:pt x="2325" y="1260"/>
                    <a:pt x="2324" y="1260"/>
                  </a:cubicBezTo>
                  <a:cubicBezTo>
                    <a:pt x="2320" y="1260"/>
                    <a:pt x="2315" y="1259"/>
                    <a:pt x="2311" y="1258"/>
                  </a:cubicBezTo>
                  <a:cubicBezTo>
                    <a:pt x="2307" y="1257"/>
                    <a:pt x="2303" y="1256"/>
                    <a:pt x="2300" y="1257"/>
                  </a:cubicBezTo>
                  <a:cubicBezTo>
                    <a:pt x="2297" y="1257"/>
                    <a:pt x="2298" y="1263"/>
                    <a:pt x="2297" y="1263"/>
                  </a:cubicBezTo>
                  <a:cubicBezTo>
                    <a:pt x="2293" y="1263"/>
                    <a:pt x="2292" y="1262"/>
                    <a:pt x="2291" y="1260"/>
                  </a:cubicBezTo>
                  <a:cubicBezTo>
                    <a:pt x="2290" y="1258"/>
                    <a:pt x="2289" y="1256"/>
                    <a:pt x="2287" y="1257"/>
                  </a:cubicBezTo>
                  <a:cubicBezTo>
                    <a:pt x="2282" y="1257"/>
                    <a:pt x="2277" y="1265"/>
                    <a:pt x="2270" y="1266"/>
                  </a:cubicBezTo>
                  <a:cubicBezTo>
                    <a:pt x="2267" y="1266"/>
                    <a:pt x="2262" y="1261"/>
                    <a:pt x="2256" y="1260"/>
                  </a:cubicBezTo>
                  <a:cubicBezTo>
                    <a:pt x="2243" y="1257"/>
                    <a:pt x="2225" y="1263"/>
                    <a:pt x="2209" y="1263"/>
                  </a:cubicBezTo>
                  <a:cubicBezTo>
                    <a:pt x="2207" y="1263"/>
                    <a:pt x="2204" y="1262"/>
                    <a:pt x="2202" y="1261"/>
                  </a:cubicBezTo>
                  <a:cubicBezTo>
                    <a:pt x="2198" y="1260"/>
                    <a:pt x="2194" y="1258"/>
                    <a:pt x="2189" y="1263"/>
                  </a:cubicBezTo>
                  <a:cubicBezTo>
                    <a:pt x="2185" y="1267"/>
                    <a:pt x="2185" y="1265"/>
                    <a:pt x="2183" y="1264"/>
                  </a:cubicBezTo>
                  <a:cubicBezTo>
                    <a:pt x="2182" y="1262"/>
                    <a:pt x="2180" y="1261"/>
                    <a:pt x="2175" y="1263"/>
                  </a:cubicBezTo>
                  <a:cubicBezTo>
                    <a:pt x="2164" y="1267"/>
                    <a:pt x="2166" y="1273"/>
                    <a:pt x="2159" y="1272"/>
                  </a:cubicBezTo>
                  <a:cubicBezTo>
                    <a:pt x="2155" y="1272"/>
                    <a:pt x="2157" y="1262"/>
                    <a:pt x="2152" y="1263"/>
                  </a:cubicBezTo>
                  <a:cubicBezTo>
                    <a:pt x="2139" y="1266"/>
                    <a:pt x="2136" y="1271"/>
                    <a:pt x="2131" y="1279"/>
                  </a:cubicBezTo>
                  <a:cubicBezTo>
                    <a:pt x="2130" y="1275"/>
                    <a:pt x="2131" y="1266"/>
                    <a:pt x="2121" y="1263"/>
                  </a:cubicBezTo>
                  <a:cubicBezTo>
                    <a:pt x="2111" y="1260"/>
                    <a:pt x="2111" y="1271"/>
                    <a:pt x="2101" y="1272"/>
                  </a:cubicBezTo>
                  <a:cubicBezTo>
                    <a:pt x="2099" y="1273"/>
                    <a:pt x="2096" y="1271"/>
                    <a:pt x="2093" y="1269"/>
                  </a:cubicBezTo>
                  <a:cubicBezTo>
                    <a:pt x="2090" y="1267"/>
                    <a:pt x="2086" y="1266"/>
                    <a:pt x="2081" y="1266"/>
                  </a:cubicBezTo>
                  <a:cubicBezTo>
                    <a:pt x="2079" y="1266"/>
                    <a:pt x="2070" y="1272"/>
                    <a:pt x="2067" y="1272"/>
                  </a:cubicBezTo>
                  <a:cubicBezTo>
                    <a:pt x="2056" y="1272"/>
                    <a:pt x="2037" y="1267"/>
                    <a:pt x="2020" y="1269"/>
                  </a:cubicBezTo>
                  <a:cubicBezTo>
                    <a:pt x="2012" y="1271"/>
                    <a:pt x="2006" y="1276"/>
                    <a:pt x="2000" y="1276"/>
                  </a:cubicBezTo>
                  <a:cubicBezTo>
                    <a:pt x="1997" y="1276"/>
                    <a:pt x="1989" y="1266"/>
                    <a:pt x="1976" y="1269"/>
                  </a:cubicBezTo>
                  <a:cubicBezTo>
                    <a:pt x="1969" y="1271"/>
                    <a:pt x="1969" y="1279"/>
                    <a:pt x="1966" y="1282"/>
                  </a:cubicBezTo>
                  <a:cubicBezTo>
                    <a:pt x="1951" y="1286"/>
                    <a:pt x="1963" y="1270"/>
                    <a:pt x="1956" y="1266"/>
                  </a:cubicBezTo>
                  <a:cubicBezTo>
                    <a:pt x="1948" y="1262"/>
                    <a:pt x="1924" y="1267"/>
                    <a:pt x="1919" y="1269"/>
                  </a:cubicBezTo>
                  <a:cubicBezTo>
                    <a:pt x="1919" y="1269"/>
                    <a:pt x="1913" y="1276"/>
                    <a:pt x="1915" y="1276"/>
                  </a:cubicBezTo>
                  <a:cubicBezTo>
                    <a:pt x="1911" y="1275"/>
                    <a:pt x="1906" y="1262"/>
                    <a:pt x="1898" y="1260"/>
                  </a:cubicBezTo>
                  <a:cubicBezTo>
                    <a:pt x="1892" y="1258"/>
                    <a:pt x="1887" y="1263"/>
                    <a:pt x="1885" y="1263"/>
                  </a:cubicBezTo>
                  <a:cubicBezTo>
                    <a:pt x="1882" y="1263"/>
                    <a:pt x="1877" y="1260"/>
                    <a:pt x="1878" y="1260"/>
                  </a:cubicBezTo>
                  <a:cubicBezTo>
                    <a:pt x="1875" y="1261"/>
                    <a:pt x="1875" y="1271"/>
                    <a:pt x="1865" y="1266"/>
                  </a:cubicBezTo>
                  <a:cubicBezTo>
                    <a:pt x="1864" y="1266"/>
                    <a:pt x="1862" y="1260"/>
                    <a:pt x="1861" y="1260"/>
                  </a:cubicBezTo>
                  <a:cubicBezTo>
                    <a:pt x="1860" y="1259"/>
                    <a:pt x="1857" y="1260"/>
                    <a:pt x="1855" y="1260"/>
                  </a:cubicBezTo>
                  <a:cubicBezTo>
                    <a:pt x="1852" y="1260"/>
                    <a:pt x="1850" y="1261"/>
                    <a:pt x="1848" y="1260"/>
                  </a:cubicBezTo>
                  <a:cubicBezTo>
                    <a:pt x="1847" y="1259"/>
                    <a:pt x="1849" y="1254"/>
                    <a:pt x="1848" y="1253"/>
                  </a:cubicBezTo>
                  <a:cubicBezTo>
                    <a:pt x="1842" y="1252"/>
                    <a:pt x="1827" y="1250"/>
                    <a:pt x="1821" y="1250"/>
                  </a:cubicBezTo>
                  <a:cubicBezTo>
                    <a:pt x="1817" y="1250"/>
                    <a:pt x="1814" y="1252"/>
                    <a:pt x="1811" y="1253"/>
                  </a:cubicBezTo>
                  <a:cubicBezTo>
                    <a:pt x="1806" y="1256"/>
                    <a:pt x="1801" y="1259"/>
                    <a:pt x="1794" y="1253"/>
                  </a:cubicBezTo>
                  <a:cubicBezTo>
                    <a:pt x="1803" y="1245"/>
                    <a:pt x="1802" y="1227"/>
                    <a:pt x="1794" y="1222"/>
                  </a:cubicBezTo>
                  <a:cubicBezTo>
                    <a:pt x="1791" y="1220"/>
                    <a:pt x="1788" y="1221"/>
                    <a:pt x="1786" y="1223"/>
                  </a:cubicBezTo>
                  <a:cubicBezTo>
                    <a:pt x="1785" y="1224"/>
                    <a:pt x="1784" y="1225"/>
                    <a:pt x="1784" y="1225"/>
                  </a:cubicBezTo>
                  <a:cubicBezTo>
                    <a:pt x="1783" y="1225"/>
                    <a:pt x="1775" y="1219"/>
                    <a:pt x="1777" y="1218"/>
                  </a:cubicBezTo>
                  <a:cubicBezTo>
                    <a:pt x="1762" y="1227"/>
                    <a:pt x="1779" y="1240"/>
                    <a:pt x="1780" y="1260"/>
                  </a:cubicBezTo>
                  <a:cubicBezTo>
                    <a:pt x="1771" y="1262"/>
                    <a:pt x="1761" y="1258"/>
                    <a:pt x="1753" y="1257"/>
                  </a:cubicBezTo>
                  <a:cubicBezTo>
                    <a:pt x="1760" y="1258"/>
                    <a:pt x="1739" y="1257"/>
                    <a:pt x="1740" y="1257"/>
                  </a:cubicBezTo>
                  <a:cubicBezTo>
                    <a:pt x="1737" y="1257"/>
                    <a:pt x="1731" y="1263"/>
                    <a:pt x="1730" y="1263"/>
                  </a:cubicBezTo>
                  <a:cubicBezTo>
                    <a:pt x="1728" y="1263"/>
                    <a:pt x="1728" y="1262"/>
                    <a:pt x="1727" y="1261"/>
                  </a:cubicBezTo>
                  <a:cubicBezTo>
                    <a:pt x="1726" y="1260"/>
                    <a:pt x="1725" y="1259"/>
                    <a:pt x="1723" y="1260"/>
                  </a:cubicBezTo>
                  <a:cubicBezTo>
                    <a:pt x="1720" y="1260"/>
                    <a:pt x="1714" y="1266"/>
                    <a:pt x="1713" y="1266"/>
                  </a:cubicBezTo>
                  <a:cubicBezTo>
                    <a:pt x="1710" y="1267"/>
                    <a:pt x="1708" y="1266"/>
                    <a:pt x="1707" y="1265"/>
                  </a:cubicBezTo>
                  <a:cubicBezTo>
                    <a:pt x="1706" y="1264"/>
                    <a:pt x="1705" y="1263"/>
                    <a:pt x="1703" y="1263"/>
                  </a:cubicBezTo>
                  <a:cubicBezTo>
                    <a:pt x="1693" y="1264"/>
                    <a:pt x="1682" y="1272"/>
                    <a:pt x="1672" y="1272"/>
                  </a:cubicBezTo>
                  <a:cubicBezTo>
                    <a:pt x="1669" y="1273"/>
                    <a:pt x="1666" y="1272"/>
                    <a:pt x="1664" y="1271"/>
                  </a:cubicBezTo>
                  <a:cubicBezTo>
                    <a:pt x="1661" y="1270"/>
                    <a:pt x="1658" y="1269"/>
                    <a:pt x="1655" y="1269"/>
                  </a:cubicBezTo>
                  <a:cubicBezTo>
                    <a:pt x="1646" y="1271"/>
                    <a:pt x="1644" y="1277"/>
                    <a:pt x="1628" y="1276"/>
                  </a:cubicBezTo>
                  <a:cubicBezTo>
                    <a:pt x="1629" y="1276"/>
                    <a:pt x="1628" y="1275"/>
                    <a:pt x="1628" y="1274"/>
                  </a:cubicBezTo>
                  <a:cubicBezTo>
                    <a:pt x="1627" y="1273"/>
                    <a:pt x="1626" y="1271"/>
                    <a:pt x="1625" y="1272"/>
                  </a:cubicBezTo>
                  <a:cubicBezTo>
                    <a:pt x="1621" y="1277"/>
                    <a:pt x="1610" y="1266"/>
                    <a:pt x="1605" y="1266"/>
                  </a:cubicBezTo>
                  <a:cubicBezTo>
                    <a:pt x="1600" y="1266"/>
                    <a:pt x="1598" y="1267"/>
                    <a:pt x="1597" y="1268"/>
                  </a:cubicBezTo>
                  <a:cubicBezTo>
                    <a:pt x="1594" y="1270"/>
                    <a:pt x="1593" y="1272"/>
                    <a:pt x="1584" y="1269"/>
                  </a:cubicBezTo>
                  <a:cubicBezTo>
                    <a:pt x="1582" y="1268"/>
                    <a:pt x="1573" y="1263"/>
                    <a:pt x="1574" y="1263"/>
                  </a:cubicBezTo>
                  <a:cubicBezTo>
                    <a:pt x="1566" y="1263"/>
                    <a:pt x="1557" y="1269"/>
                    <a:pt x="1554" y="1269"/>
                  </a:cubicBezTo>
                  <a:cubicBezTo>
                    <a:pt x="1555" y="1269"/>
                    <a:pt x="1543" y="1268"/>
                    <a:pt x="1543" y="1269"/>
                  </a:cubicBezTo>
                  <a:cubicBezTo>
                    <a:pt x="1539" y="1267"/>
                    <a:pt x="1539" y="1262"/>
                    <a:pt x="1534" y="1260"/>
                  </a:cubicBezTo>
                  <a:cubicBezTo>
                    <a:pt x="1531" y="1259"/>
                    <a:pt x="1527" y="1266"/>
                    <a:pt x="1527" y="1266"/>
                  </a:cubicBezTo>
                  <a:cubicBezTo>
                    <a:pt x="1524" y="1265"/>
                    <a:pt x="1525" y="1260"/>
                    <a:pt x="1520" y="1260"/>
                  </a:cubicBezTo>
                  <a:cubicBezTo>
                    <a:pt x="1516" y="1260"/>
                    <a:pt x="1516" y="1268"/>
                    <a:pt x="1514" y="1269"/>
                  </a:cubicBezTo>
                  <a:cubicBezTo>
                    <a:pt x="1508" y="1271"/>
                    <a:pt x="1505" y="1267"/>
                    <a:pt x="1497" y="1266"/>
                  </a:cubicBezTo>
                  <a:cubicBezTo>
                    <a:pt x="1493" y="1266"/>
                    <a:pt x="1490" y="1267"/>
                    <a:pt x="1487" y="1268"/>
                  </a:cubicBezTo>
                  <a:cubicBezTo>
                    <a:pt x="1484" y="1269"/>
                    <a:pt x="1482" y="1269"/>
                    <a:pt x="1480" y="1269"/>
                  </a:cubicBezTo>
                  <a:cubicBezTo>
                    <a:pt x="1481" y="1269"/>
                    <a:pt x="1466" y="1266"/>
                    <a:pt x="1466" y="1266"/>
                  </a:cubicBezTo>
                  <a:cubicBezTo>
                    <a:pt x="1459" y="1259"/>
                    <a:pt x="1473" y="1253"/>
                    <a:pt x="1463" y="1250"/>
                  </a:cubicBezTo>
                  <a:cubicBezTo>
                    <a:pt x="1455" y="1248"/>
                    <a:pt x="1459" y="1256"/>
                    <a:pt x="1456" y="1257"/>
                  </a:cubicBezTo>
                  <a:cubicBezTo>
                    <a:pt x="1457" y="1256"/>
                    <a:pt x="1446" y="1257"/>
                    <a:pt x="1446" y="1257"/>
                  </a:cubicBezTo>
                  <a:cubicBezTo>
                    <a:pt x="1440" y="1256"/>
                    <a:pt x="1440" y="1254"/>
                    <a:pt x="1436" y="1253"/>
                  </a:cubicBezTo>
                  <a:cubicBezTo>
                    <a:pt x="1434" y="1253"/>
                    <a:pt x="1432" y="1254"/>
                    <a:pt x="1429" y="1254"/>
                  </a:cubicBezTo>
                  <a:cubicBezTo>
                    <a:pt x="1424" y="1254"/>
                    <a:pt x="1418" y="1255"/>
                    <a:pt x="1409" y="1253"/>
                  </a:cubicBezTo>
                  <a:cubicBezTo>
                    <a:pt x="1409" y="1253"/>
                    <a:pt x="1409" y="1252"/>
                    <a:pt x="1408" y="1252"/>
                  </a:cubicBezTo>
                  <a:cubicBezTo>
                    <a:pt x="1408" y="1250"/>
                    <a:pt x="1406" y="1249"/>
                    <a:pt x="1405" y="1250"/>
                  </a:cubicBezTo>
                  <a:cubicBezTo>
                    <a:pt x="1400" y="1257"/>
                    <a:pt x="1404" y="1248"/>
                    <a:pt x="1395" y="1247"/>
                  </a:cubicBezTo>
                  <a:cubicBezTo>
                    <a:pt x="1390" y="1247"/>
                    <a:pt x="1390" y="1250"/>
                    <a:pt x="1389" y="1250"/>
                  </a:cubicBezTo>
                  <a:cubicBezTo>
                    <a:pt x="1388" y="1250"/>
                    <a:pt x="1383" y="1249"/>
                    <a:pt x="1378" y="1249"/>
                  </a:cubicBezTo>
                  <a:cubicBezTo>
                    <a:pt x="1373" y="1248"/>
                    <a:pt x="1368" y="1247"/>
                    <a:pt x="1368" y="1247"/>
                  </a:cubicBezTo>
                  <a:cubicBezTo>
                    <a:pt x="1367" y="1248"/>
                    <a:pt x="1365" y="1253"/>
                    <a:pt x="1365" y="1253"/>
                  </a:cubicBezTo>
                  <a:cubicBezTo>
                    <a:pt x="1364" y="1254"/>
                    <a:pt x="1363" y="1253"/>
                    <a:pt x="1362" y="1252"/>
                  </a:cubicBezTo>
                  <a:cubicBezTo>
                    <a:pt x="1361" y="1251"/>
                    <a:pt x="1359" y="1250"/>
                    <a:pt x="1358" y="1250"/>
                  </a:cubicBezTo>
                  <a:cubicBezTo>
                    <a:pt x="1349" y="1251"/>
                    <a:pt x="1344" y="1266"/>
                    <a:pt x="1341" y="1266"/>
                  </a:cubicBezTo>
                  <a:cubicBezTo>
                    <a:pt x="1338" y="1267"/>
                    <a:pt x="1333" y="1260"/>
                    <a:pt x="1331" y="1260"/>
                  </a:cubicBezTo>
                  <a:cubicBezTo>
                    <a:pt x="1330" y="1260"/>
                    <a:pt x="1329" y="1261"/>
                    <a:pt x="1327" y="1261"/>
                  </a:cubicBezTo>
                  <a:cubicBezTo>
                    <a:pt x="1326" y="1263"/>
                    <a:pt x="1324" y="1264"/>
                    <a:pt x="1321" y="1263"/>
                  </a:cubicBezTo>
                  <a:cubicBezTo>
                    <a:pt x="1320" y="1263"/>
                    <a:pt x="1322" y="1257"/>
                    <a:pt x="1321" y="1257"/>
                  </a:cubicBezTo>
                  <a:cubicBezTo>
                    <a:pt x="1311" y="1252"/>
                    <a:pt x="1289" y="1256"/>
                    <a:pt x="1284" y="1260"/>
                  </a:cubicBezTo>
                  <a:cubicBezTo>
                    <a:pt x="1283" y="1261"/>
                    <a:pt x="1278" y="1269"/>
                    <a:pt x="1277" y="1269"/>
                  </a:cubicBezTo>
                  <a:cubicBezTo>
                    <a:pt x="1277" y="1269"/>
                    <a:pt x="1268" y="1268"/>
                    <a:pt x="1270" y="1269"/>
                  </a:cubicBezTo>
                  <a:cubicBezTo>
                    <a:pt x="1266" y="1267"/>
                    <a:pt x="1262" y="1261"/>
                    <a:pt x="1253" y="1260"/>
                  </a:cubicBezTo>
                  <a:cubicBezTo>
                    <a:pt x="1249" y="1259"/>
                    <a:pt x="1244" y="1260"/>
                    <a:pt x="1240" y="1261"/>
                  </a:cubicBezTo>
                  <a:cubicBezTo>
                    <a:pt x="1235" y="1262"/>
                    <a:pt x="1231" y="1263"/>
                    <a:pt x="1226" y="1263"/>
                  </a:cubicBezTo>
                  <a:cubicBezTo>
                    <a:pt x="1225" y="1263"/>
                    <a:pt x="1218" y="1257"/>
                    <a:pt x="1216" y="1257"/>
                  </a:cubicBezTo>
                  <a:cubicBezTo>
                    <a:pt x="1207" y="1254"/>
                    <a:pt x="1192" y="1253"/>
                    <a:pt x="1183" y="1253"/>
                  </a:cubicBezTo>
                  <a:cubicBezTo>
                    <a:pt x="1174" y="1254"/>
                    <a:pt x="1166" y="1259"/>
                    <a:pt x="1156" y="1260"/>
                  </a:cubicBezTo>
                  <a:cubicBezTo>
                    <a:pt x="1152" y="1260"/>
                    <a:pt x="1148" y="1259"/>
                    <a:pt x="1145" y="1258"/>
                  </a:cubicBezTo>
                  <a:cubicBezTo>
                    <a:pt x="1142" y="1257"/>
                    <a:pt x="1139" y="1257"/>
                    <a:pt x="1135" y="1257"/>
                  </a:cubicBezTo>
                  <a:cubicBezTo>
                    <a:pt x="1129" y="1257"/>
                    <a:pt x="1131" y="1263"/>
                    <a:pt x="1118" y="1263"/>
                  </a:cubicBezTo>
                  <a:cubicBezTo>
                    <a:pt x="1112" y="1263"/>
                    <a:pt x="1107" y="1253"/>
                    <a:pt x="1102" y="1253"/>
                  </a:cubicBezTo>
                  <a:cubicBezTo>
                    <a:pt x="1092" y="1254"/>
                    <a:pt x="1079" y="1257"/>
                    <a:pt x="1071" y="1260"/>
                  </a:cubicBezTo>
                  <a:cubicBezTo>
                    <a:pt x="1066" y="1262"/>
                    <a:pt x="1063" y="1268"/>
                    <a:pt x="1058" y="1269"/>
                  </a:cubicBezTo>
                  <a:cubicBezTo>
                    <a:pt x="1056" y="1270"/>
                    <a:pt x="1054" y="1269"/>
                    <a:pt x="1051" y="1268"/>
                  </a:cubicBezTo>
                  <a:cubicBezTo>
                    <a:pt x="1048" y="1267"/>
                    <a:pt x="1044" y="1266"/>
                    <a:pt x="1041" y="1266"/>
                  </a:cubicBezTo>
                  <a:cubicBezTo>
                    <a:pt x="1036" y="1266"/>
                    <a:pt x="1017" y="1276"/>
                    <a:pt x="1010" y="1276"/>
                  </a:cubicBezTo>
                  <a:cubicBezTo>
                    <a:pt x="1003" y="1275"/>
                    <a:pt x="995" y="1264"/>
                    <a:pt x="990" y="1263"/>
                  </a:cubicBezTo>
                  <a:cubicBezTo>
                    <a:pt x="983" y="1262"/>
                    <a:pt x="985" y="1269"/>
                    <a:pt x="977" y="1269"/>
                  </a:cubicBezTo>
                  <a:cubicBezTo>
                    <a:pt x="973" y="1270"/>
                    <a:pt x="970" y="1268"/>
                    <a:pt x="967" y="1266"/>
                  </a:cubicBezTo>
                  <a:cubicBezTo>
                    <a:pt x="965" y="1264"/>
                    <a:pt x="964" y="1263"/>
                    <a:pt x="963" y="1263"/>
                  </a:cubicBezTo>
                  <a:cubicBezTo>
                    <a:pt x="953" y="1264"/>
                    <a:pt x="969" y="1268"/>
                    <a:pt x="960" y="1272"/>
                  </a:cubicBezTo>
                  <a:cubicBezTo>
                    <a:pt x="954" y="1275"/>
                    <a:pt x="951" y="1269"/>
                    <a:pt x="950" y="1269"/>
                  </a:cubicBezTo>
                  <a:cubicBezTo>
                    <a:pt x="947" y="1269"/>
                    <a:pt x="946" y="1273"/>
                    <a:pt x="943" y="1272"/>
                  </a:cubicBezTo>
                  <a:cubicBezTo>
                    <a:pt x="938" y="1271"/>
                    <a:pt x="935" y="1267"/>
                    <a:pt x="929" y="1266"/>
                  </a:cubicBezTo>
                  <a:cubicBezTo>
                    <a:pt x="924" y="1266"/>
                    <a:pt x="924" y="1269"/>
                    <a:pt x="919" y="1269"/>
                  </a:cubicBezTo>
                  <a:cubicBezTo>
                    <a:pt x="908" y="1270"/>
                    <a:pt x="892" y="1263"/>
                    <a:pt x="879" y="1263"/>
                  </a:cubicBezTo>
                  <a:cubicBezTo>
                    <a:pt x="876" y="1263"/>
                    <a:pt x="875" y="1264"/>
                    <a:pt x="873" y="1265"/>
                  </a:cubicBezTo>
                  <a:cubicBezTo>
                    <a:pt x="872" y="1265"/>
                    <a:pt x="871" y="1266"/>
                    <a:pt x="868" y="1266"/>
                  </a:cubicBezTo>
                  <a:cubicBezTo>
                    <a:pt x="864" y="1266"/>
                    <a:pt x="859" y="1260"/>
                    <a:pt x="855" y="1260"/>
                  </a:cubicBezTo>
                  <a:cubicBezTo>
                    <a:pt x="849" y="1260"/>
                    <a:pt x="845" y="1265"/>
                    <a:pt x="838" y="1266"/>
                  </a:cubicBezTo>
                  <a:cubicBezTo>
                    <a:pt x="832" y="1267"/>
                    <a:pt x="831" y="1263"/>
                    <a:pt x="825" y="1263"/>
                  </a:cubicBezTo>
                  <a:cubicBezTo>
                    <a:pt x="819" y="1263"/>
                    <a:pt x="816" y="1263"/>
                    <a:pt x="814" y="1263"/>
                  </a:cubicBezTo>
                  <a:cubicBezTo>
                    <a:pt x="808" y="1264"/>
                    <a:pt x="809" y="1265"/>
                    <a:pt x="801" y="1257"/>
                  </a:cubicBezTo>
                  <a:cubicBezTo>
                    <a:pt x="796" y="1252"/>
                    <a:pt x="785" y="1247"/>
                    <a:pt x="767" y="1250"/>
                  </a:cubicBezTo>
                  <a:cubicBezTo>
                    <a:pt x="760" y="1251"/>
                    <a:pt x="764" y="1257"/>
                    <a:pt x="760" y="1260"/>
                  </a:cubicBezTo>
                  <a:cubicBezTo>
                    <a:pt x="758" y="1262"/>
                    <a:pt x="749" y="1262"/>
                    <a:pt x="747" y="1263"/>
                  </a:cubicBezTo>
                  <a:cubicBezTo>
                    <a:pt x="745" y="1264"/>
                    <a:pt x="738" y="1269"/>
                    <a:pt x="737" y="1269"/>
                  </a:cubicBezTo>
                  <a:cubicBezTo>
                    <a:pt x="732" y="1270"/>
                    <a:pt x="735" y="1263"/>
                    <a:pt x="733" y="1263"/>
                  </a:cubicBezTo>
                  <a:cubicBezTo>
                    <a:pt x="728" y="1262"/>
                    <a:pt x="728" y="1266"/>
                    <a:pt x="723" y="1266"/>
                  </a:cubicBezTo>
                  <a:cubicBezTo>
                    <a:pt x="718" y="1266"/>
                    <a:pt x="718" y="1263"/>
                    <a:pt x="713" y="1263"/>
                  </a:cubicBezTo>
                  <a:cubicBezTo>
                    <a:pt x="712" y="1263"/>
                    <a:pt x="711" y="1264"/>
                    <a:pt x="710" y="1265"/>
                  </a:cubicBezTo>
                  <a:cubicBezTo>
                    <a:pt x="709" y="1265"/>
                    <a:pt x="708" y="1266"/>
                    <a:pt x="706" y="1266"/>
                  </a:cubicBezTo>
                  <a:cubicBezTo>
                    <a:pt x="702" y="1266"/>
                    <a:pt x="700" y="1263"/>
                    <a:pt x="696" y="1263"/>
                  </a:cubicBezTo>
                  <a:cubicBezTo>
                    <a:pt x="689" y="1263"/>
                    <a:pt x="684" y="1268"/>
                    <a:pt x="676" y="1269"/>
                  </a:cubicBezTo>
                  <a:cubicBezTo>
                    <a:pt x="670" y="1270"/>
                    <a:pt x="664" y="1270"/>
                    <a:pt x="657" y="1269"/>
                  </a:cubicBezTo>
                  <a:cubicBezTo>
                    <a:pt x="648" y="1269"/>
                    <a:pt x="640" y="1268"/>
                    <a:pt x="632" y="1269"/>
                  </a:cubicBezTo>
                  <a:cubicBezTo>
                    <a:pt x="628" y="1270"/>
                    <a:pt x="625" y="1273"/>
                    <a:pt x="622" y="1272"/>
                  </a:cubicBezTo>
                  <a:cubicBezTo>
                    <a:pt x="608" y="1272"/>
                    <a:pt x="596" y="1263"/>
                    <a:pt x="585" y="1263"/>
                  </a:cubicBezTo>
                  <a:cubicBezTo>
                    <a:pt x="577" y="1263"/>
                    <a:pt x="557" y="1266"/>
                    <a:pt x="544" y="1266"/>
                  </a:cubicBezTo>
                  <a:cubicBezTo>
                    <a:pt x="538" y="1266"/>
                    <a:pt x="534" y="1264"/>
                    <a:pt x="527" y="1263"/>
                  </a:cubicBezTo>
                  <a:cubicBezTo>
                    <a:pt x="527" y="1263"/>
                    <a:pt x="526" y="1263"/>
                    <a:pt x="524" y="1263"/>
                  </a:cubicBezTo>
                  <a:cubicBezTo>
                    <a:pt x="519" y="1263"/>
                    <a:pt x="513" y="1263"/>
                    <a:pt x="514" y="1263"/>
                  </a:cubicBezTo>
                  <a:cubicBezTo>
                    <a:pt x="505" y="1265"/>
                    <a:pt x="504" y="1273"/>
                    <a:pt x="500" y="1272"/>
                  </a:cubicBezTo>
                  <a:cubicBezTo>
                    <a:pt x="492" y="1272"/>
                    <a:pt x="490" y="1262"/>
                    <a:pt x="484" y="1260"/>
                  </a:cubicBezTo>
                  <a:cubicBezTo>
                    <a:pt x="476" y="1258"/>
                    <a:pt x="478" y="1266"/>
                    <a:pt x="473" y="1266"/>
                  </a:cubicBezTo>
                  <a:cubicBezTo>
                    <a:pt x="467" y="1267"/>
                    <a:pt x="460" y="1261"/>
                    <a:pt x="446" y="1260"/>
                  </a:cubicBezTo>
                  <a:cubicBezTo>
                    <a:pt x="440" y="1259"/>
                    <a:pt x="433" y="1253"/>
                    <a:pt x="433" y="1253"/>
                  </a:cubicBezTo>
                  <a:cubicBezTo>
                    <a:pt x="431" y="1253"/>
                    <a:pt x="430" y="1255"/>
                    <a:pt x="430" y="1257"/>
                  </a:cubicBezTo>
                  <a:cubicBezTo>
                    <a:pt x="430" y="1258"/>
                    <a:pt x="430" y="1260"/>
                    <a:pt x="429" y="1260"/>
                  </a:cubicBezTo>
                  <a:cubicBezTo>
                    <a:pt x="425" y="1260"/>
                    <a:pt x="420" y="1253"/>
                    <a:pt x="416" y="1253"/>
                  </a:cubicBezTo>
                  <a:cubicBezTo>
                    <a:pt x="412" y="1254"/>
                    <a:pt x="413" y="1263"/>
                    <a:pt x="413" y="1263"/>
                  </a:cubicBezTo>
                  <a:cubicBezTo>
                    <a:pt x="413" y="1263"/>
                    <a:pt x="397" y="1261"/>
                    <a:pt x="396" y="1260"/>
                  </a:cubicBezTo>
                  <a:cubicBezTo>
                    <a:pt x="393" y="1258"/>
                    <a:pt x="397" y="1254"/>
                    <a:pt x="392" y="1253"/>
                  </a:cubicBezTo>
                  <a:cubicBezTo>
                    <a:pt x="388" y="1253"/>
                    <a:pt x="385" y="1255"/>
                    <a:pt x="382" y="1257"/>
                  </a:cubicBezTo>
                  <a:cubicBezTo>
                    <a:pt x="372" y="1262"/>
                    <a:pt x="378" y="1261"/>
                    <a:pt x="365" y="1257"/>
                  </a:cubicBezTo>
                  <a:cubicBezTo>
                    <a:pt x="357" y="1254"/>
                    <a:pt x="348" y="1256"/>
                    <a:pt x="342" y="1253"/>
                  </a:cubicBezTo>
                  <a:cubicBezTo>
                    <a:pt x="342" y="1259"/>
                    <a:pt x="353" y="1255"/>
                    <a:pt x="355" y="1260"/>
                  </a:cubicBezTo>
                  <a:cubicBezTo>
                    <a:pt x="352" y="1263"/>
                    <a:pt x="349" y="1262"/>
                    <a:pt x="345" y="1262"/>
                  </a:cubicBezTo>
                  <a:cubicBezTo>
                    <a:pt x="341" y="1262"/>
                    <a:pt x="337" y="1261"/>
                    <a:pt x="335" y="1269"/>
                  </a:cubicBezTo>
                  <a:cubicBezTo>
                    <a:pt x="327" y="1268"/>
                    <a:pt x="336" y="1263"/>
                    <a:pt x="335" y="1260"/>
                  </a:cubicBezTo>
                  <a:cubicBezTo>
                    <a:pt x="333" y="1257"/>
                    <a:pt x="331" y="1258"/>
                    <a:pt x="328" y="1260"/>
                  </a:cubicBezTo>
                  <a:cubicBezTo>
                    <a:pt x="325" y="1261"/>
                    <a:pt x="321" y="1263"/>
                    <a:pt x="318" y="1257"/>
                  </a:cubicBezTo>
                  <a:cubicBezTo>
                    <a:pt x="325" y="1254"/>
                    <a:pt x="338" y="1257"/>
                    <a:pt x="342" y="1244"/>
                  </a:cubicBezTo>
                  <a:cubicBezTo>
                    <a:pt x="338" y="1240"/>
                    <a:pt x="333" y="1249"/>
                    <a:pt x="328" y="1250"/>
                  </a:cubicBezTo>
                  <a:cubicBezTo>
                    <a:pt x="326" y="1251"/>
                    <a:pt x="324" y="1247"/>
                    <a:pt x="321" y="1247"/>
                  </a:cubicBezTo>
                  <a:cubicBezTo>
                    <a:pt x="318" y="1247"/>
                    <a:pt x="314" y="1248"/>
                    <a:pt x="312" y="1248"/>
                  </a:cubicBezTo>
                  <a:cubicBezTo>
                    <a:pt x="306" y="1250"/>
                    <a:pt x="303" y="1252"/>
                    <a:pt x="308" y="1241"/>
                  </a:cubicBezTo>
                  <a:cubicBezTo>
                    <a:pt x="301" y="1239"/>
                    <a:pt x="299" y="1241"/>
                    <a:pt x="298" y="1244"/>
                  </a:cubicBezTo>
                  <a:cubicBezTo>
                    <a:pt x="296" y="1246"/>
                    <a:pt x="294" y="1249"/>
                    <a:pt x="288" y="1247"/>
                  </a:cubicBezTo>
                  <a:cubicBezTo>
                    <a:pt x="286" y="1232"/>
                    <a:pt x="295" y="1226"/>
                    <a:pt x="305" y="1222"/>
                  </a:cubicBezTo>
                  <a:cubicBezTo>
                    <a:pt x="298" y="1215"/>
                    <a:pt x="293" y="1220"/>
                    <a:pt x="288" y="1225"/>
                  </a:cubicBezTo>
                  <a:cubicBezTo>
                    <a:pt x="284" y="1228"/>
                    <a:pt x="280" y="1232"/>
                    <a:pt x="274" y="1231"/>
                  </a:cubicBezTo>
                  <a:cubicBezTo>
                    <a:pt x="274" y="1236"/>
                    <a:pt x="278" y="1236"/>
                    <a:pt x="281" y="1236"/>
                  </a:cubicBezTo>
                  <a:cubicBezTo>
                    <a:pt x="284" y="1236"/>
                    <a:pt x="286" y="1236"/>
                    <a:pt x="281" y="1244"/>
                  </a:cubicBezTo>
                  <a:cubicBezTo>
                    <a:pt x="279" y="1247"/>
                    <a:pt x="275" y="1246"/>
                    <a:pt x="274" y="1250"/>
                  </a:cubicBezTo>
                  <a:cubicBezTo>
                    <a:pt x="274" y="1253"/>
                    <a:pt x="282" y="1253"/>
                    <a:pt x="281" y="1260"/>
                  </a:cubicBezTo>
                  <a:cubicBezTo>
                    <a:pt x="280" y="1268"/>
                    <a:pt x="274" y="1263"/>
                    <a:pt x="267" y="1263"/>
                  </a:cubicBezTo>
                  <a:cubicBezTo>
                    <a:pt x="266" y="1263"/>
                    <a:pt x="264" y="1264"/>
                    <a:pt x="262" y="1264"/>
                  </a:cubicBezTo>
                  <a:cubicBezTo>
                    <a:pt x="256" y="1266"/>
                    <a:pt x="248" y="1267"/>
                    <a:pt x="250" y="1260"/>
                  </a:cubicBezTo>
                  <a:cubicBezTo>
                    <a:pt x="251" y="1259"/>
                    <a:pt x="256" y="1259"/>
                    <a:pt x="254" y="1257"/>
                  </a:cubicBezTo>
                  <a:cubicBezTo>
                    <a:pt x="249" y="1249"/>
                    <a:pt x="239" y="1252"/>
                    <a:pt x="234" y="1250"/>
                  </a:cubicBezTo>
                  <a:cubicBezTo>
                    <a:pt x="223" y="1244"/>
                    <a:pt x="253" y="1250"/>
                    <a:pt x="254" y="1244"/>
                  </a:cubicBezTo>
                  <a:cubicBezTo>
                    <a:pt x="253" y="1243"/>
                    <a:pt x="243" y="1238"/>
                    <a:pt x="244" y="1237"/>
                  </a:cubicBezTo>
                  <a:cubicBezTo>
                    <a:pt x="240" y="1238"/>
                    <a:pt x="238" y="1244"/>
                    <a:pt x="237" y="1244"/>
                  </a:cubicBezTo>
                  <a:cubicBezTo>
                    <a:pt x="234" y="1244"/>
                    <a:pt x="233" y="1243"/>
                    <a:pt x="233" y="1241"/>
                  </a:cubicBezTo>
                  <a:cubicBezTo>
                    <a:pt x="232" y="1239"/>
                    <a:pt x="231" y="1237"/>
                    <a:pt x="223" y="1241"/>
                  </a:cubicBezTo>
                  <a:cubicBezTo>
                    <a:pt x="223" y="1241"/>
                    <a:pt x="208" y="1249"/>
                    <a:pt x="210" y="1253"/>
                  </a:cubicBezTo>
                  <a:cubicBezTo>
                    <a:pt x="212" y="1258"/>
                    <a:pt x="216" y="1257"/>
                    <a:pt x="220" y="1257"/>
                  </a:cubicBezTo>
                  <a:cubicBezTo>
                    <a:pt x="223" y="1256"/>
                    <a:pt x="227" y="1256"/>
                    <a:pt x="230" y="1257"/>
                  </a:cubicBezTo>
                  <a:cubicBezTo>
                    <a:pt x="232" y="1267"/>
                    <a:pt x="228" y="1265"/>
                    <a:pt x="222" y="1264"/>
                  </a:cubicBezTo>
                  <a:cubicBezTo>
                    <a:pt x="219" y="1263"/>
                    <a:pt x="216" y="1262"/>
                    <a:pt x="213" y="1263"/>
                  </a:cubicBezTo>
                  <a:cubicBezTo>
                    <a:pt x="202" y="1266"/>
                    <a:pt x="193" y="1276"/>
                    <a:pt x="183" y="1276"/>
                  </a:cubicBezTo>
                  <a:cubicBezTo>
                    <a:pt x="181" y="1276"/>
                    <a:pt x="181" y="1275"/>
                    <a:pt x="181" y="1274"/>
                  </a:cubicBezTo>
                  <a:cubicBezTo>
                    <a:pt x="181" y="1273"/>
                    <a:pt x="182" y="1272"/>
                    <a:pt x="183" y="1272"/>
                  </a:cubicBezTo>
                  <a:cubicBezTo>
                    <a:pt x="178" y="1271"/>
                    <a:pt x="171" y="1272"/>
                    <a:pt x="166" y="1269"/>
                  </a:cubicBezTo>
                  <a:cubicBezTo>
                    <a:pt x="161" y="1266"/>
                    <a:pt x="162" y="1255"/>
                    <a:pt x="156" y="1253"/>
                  </a:cubicBezTo>
                  <a:cubicBezTo>
                    <a:pt x="155" y="1253"/>
                    <a:pt x="153" y="1254"/>
                    <a:pt x="149" y="1255"/>
                  </a:cubicBezTo>
                  <a:cubicBezTo>
                    <a:pt x="144" y="1257"/>
                    <a:pt x="138" y="1259"/>
                    <a:pt x="132" y="1257"/>
                  </a:cubicBezTo>
                  <a:cubicBezTo>
                    <a:pt x="131" y="1256"/>
                    <a:pt x="132" y="1252"/>
                    <a:pt x="129" y="1253"/>
                  </a:cubicBezTo>
                  <a:cubicBezTo>
                    <a:pt x="121" y="1257"/>
                    <a:pt x="131" y="1264"/>
                    <a:pt x="122" y="1266"/>
                  </a:cubicBezTo>
                  <a:cubicBezTo>
                    <a:pt x="121" y="1266"/>
                    <a:pt x="111" y="1272"/>
                    <a:pt x="112" y="1272"/>
                  </a:cubicBezTo>
                  <a:cubicBezTo>
                    <a:pt x="108" y="1272"/>
                    <a:pt x="111" y="1269"/>
                    <a:pt x="109" y="1266"/>
                  </a:cubicBezTo>
                  <a:cubicBezTo>
                    <a:pt x="106" y="1263"/>
                    <a:pt x="93" y="1255"/>
                    <a:pt x="95" y="1244"/>
                  </a:cubicBezTo>
                  <a:cubicBezTo>
                    <a:pt x="95" y="1243"/>
                    <a:pt x="116" y="1243"/>
                    <a:pt x="119" y="1237"/>
                  </a:cubicBezTo>
                  <a:cubicBezTo>
                    <a:pt x="121" y="1232"/>
                    <a:pt x="114" y="1209"/>
                    <a:pt x="95" y="1231"/>
                  </a:cubicBezTo>
                  <a:cubicBezTo>
                    <a:pt x="88" y="1229"/>
                    <a:pt x="91" y="1226"/>
                    <a:pt x="92" y="1225"/>
                  </a:cubicBezTo>
                  <a:cubicBezTo>
                    <a:pt x="92" y="1224"/>
                    <a:pt x="94" y="1215"/>
                    <a:pt x="92" y="1218"/>
                  </a:cubicBezTo>
                  <a:cubicBezTo>
                    <a:pt x="97" y="1211"/>
                    <a:pt x="106" y="1213"/>
                    <a:pt x="92" y="1206"/>
                  </a:cubicBezTo>
                  <a:cubicBezTo>
                    <a:pt x="89" y="1196"/>
                    <a:pt x="107" y="1196"/>
                    <a:pt x="112" y="1199"/>
                  </a:cubicBezTo>
                  <a:cubicBezTo>
                    <a:pt x="113" y="1200"/>
                    <a:pt x="112" y="1206"/>
                    <a:pt x="112" y="1206"/>
                  </a:cubicBezTo>
                  <a:cubicBezTo>
                    <a:pt x="119" y="1207"/>
                    <a:pt x="133" y="1203"/>
                    <a:pt x="129" y="1190"/>
                  </a:cubicBezTo>
                  <a:cubicBezTo>
                    <a:pt x="127" y="1183"/>
                    <a:pt x="122" y="1184"/>
                    <a:pt x="116" y="1186"/>
                  </a:cubicBezTo>
                  <a:cubicBezTo>
                    <a:pt x="113" y="1186"/>
                    <a:pt x="109" y="1187"/>
                    <a:pt x="105" y="1187"/>
                  </a:cubicBezTo>
                  <a:cubicBezTo>
                    <a:pt x="102" y="1186"/>
                    <a:pt x="115" y="1171"/>
                    <a:pt x="102" y="1180"/>
                  </a:cubicBezTo>
                  <a:cubicBezTo>
                    <a:pt x="93" y="1186"/>
                    <a:pt x="97" y="1180"/>
                    <a:pt x="92" y="1171"/>
                  </a:cubicBezTo>
                  <a:cubicBezTo>
                    <a:pt x="88" y="1165"/>
                    <a:pt x="83" y="1163"/>
                    <a:pt x="82" y="1158"/>
                  </a:cubicBezTo>
                  <a:cubicBezTo>
                    <a:pt x="88" y="1158"/>
                    <a:pt x="88" y="1158"/>
                    <a:pt x="88" y="1158"/>
                  </a:cubicBezTo>
                  <a:cubicBezTo>
                    <a:pt x="89" y="1155"/>
                    <a:pt x="87" y="1155"/>
                    <a:pt x="85" y="1156"/>
                  </a:cubicBezTo>
                  <a:cubicBezTo>
                    <a:pt x="83" y="1156"/>
                    <a:pt x="82" y="1156"/>
                    <a:pt x="82" y="1155"/>
                  </a:cubicBezTo>
                  <a:cubicBezTo>
                    <a:pt x="79" y="1148"/>
                    <a:pt x="92" y="1138"/>
                    <a:pt x="92" y="1132"/>
                  </a:cubicBezTo>
                  <a:cubicBezTo>
                    <a:pt x="92" y="1130"/>
                    <a:pt x="90" y="1130"/>
                    <a:pt x="88" y="1130"/>
                  </a:cubicBezTo>
                  <a:cubicBezTo>
                    <a:pt x="87" y="1130"/>
                    <a:pt x="86" y="1130"/>
                    <a:pt x="85" y="1129"/>
                  </a:cubicBezTo>
                  <a:cubicBezTo>
                    <a:pt x="84" y="1128"/>
                    <a:pt x="89" y="1125"/>
                    <a:pt x="88" y="1123"/>
                  </a:cubicBezTo>
                  <a:cubicBezTo>
                    <a:pt x="88" y="1120"/>
                    <a:pt x="82" y="1120"/>
                    <a:pt x="82" y="1120"/>
                  </a:cubicBezTo>
                  <a:cubicBezTo>
                    <a:pt x="81" y="1114"/>
                    <a:pt x="94" y="1113"/>
                    <a:pt x="85" y="1104"/>
                  </a:cubicBezTo>
                  <a:cubicBezTo>
                    <a:pt x="85" y="1104"/>
                    <a:pt x="84" y="1103"/>
                    <a:pt x="82" y="1102"/>
                  </a:cubicBezTo>
                  <a:cubicBezTo>
                    <a:pt x="80" y="1101"/>
                    <a:pt x="78" y="1100"/>
                    <a:pt x="78" y="1101"/>
                  </a:cubicBezTo>
                  <a:cubicBezTo>
                    <a:pt x="77" y="1097"/>
                    <a:pt x="85" y="1096"/>
                    <a:pt x="85" y="1094"/>
                  </a:cubicBezTo>
                  <a:cubicBezTo>
                    <a:pt x="87" y="1084"/>
                    <a:pt x="71" y="1094"/>
                    <a:pt x="75" y="1081"/>
                  </a:cubicBezTo>
                  <a:cubicBezTo>
                    <a:pt x="84" y="1079"/>
                    <a:pt x="82" y="1088"/>
                    <a:pt x="88" y="1088"/>
                  </a:cubicBezTo>
                  <a:cubicBezTo>
                    <a:pt x="85" y="1082"/>
                    <a:pt x="79" y="1080"/>
                    <a:pt x="82" y="1069"/>
                  </a:cubicBezTo>
                  <a:cubicBezTo>
                    <a:pt x="91" y="1065"/>
                    <a:pt x="92" y="1079"/>
                    <a:pt x="99" y="1081"/>
                  </a:cubicBezTo>
                  <a:cubicBezTo>
                    <a:pt x="99" y="1082"/>
                    <a:pt x="101" y="1081"/>
                    <a:pt x="104" y="1081"/>
                  </a:cubicBezTo>
                  <a:cubicBezTo>
                    <a:pt x="109" y="1079"/>
                    <a:pt x="117" y="1078"/>
                    <a:pt x="119" y="1085"/>
                  </a:cubicBezTo>
                  <a:cubicBezTo>
                    <a:pt x="119" y="1084"/>
                    <a:pt x="113" y="1094"/>
                    <a:pt x="115" y="1094"/>
                  </a:cubicBezTo>
                  <a:cubicBezTo>
                    <a:pt x="122" y="1096"/>
                    <a:pt x="121" y="1089"/>
                    <a:pt x="126" y="1088"/>
                  </a:cubicBezTo>
                  <a:cubicBezTo>
                    <a:pt x="130" y="1087"/>
                    <a:pt x="134" y="1088"/>
                    <a:pt x="139" y="1090"/>
                  </a:cubicBezTo>
                  <a:cubicBezTo>
                    <a:pt x="147" y="1093"/>
                    <a:pt x="154" y="1095"/>
                    <a:pt x="153" y="1078"/>
                  </a:cubicBezTo>
                  <a:cubicBezTo>
                    <a:pt x="152" y="1075"/>
                    <a:pt x="149" y="1075"/>
                    <a:pt x="146" y="1076"/>
                  </a:cubicBezTo>
                  <a:cubicBezTo>
                    <a:pt x="143" y="1076"/>
                    <a:pt x="141" y="1076"/>
                    <a:pt x="139" y="1075"/>
                  </a:cubicBezTo>
                  <a:cubicBezTo>
                    <a:pt x="137" y="1074"/>
                    <a:pt x="137" y="1064"/>
                    <a:pt x="136" y="1062"/>
                  </a:cubicBezTo>
                  <a:cubicBezTo>
                    <a:pt x="134" y="1059"/>
                    <a:pt x="127" y="1059"/>
                    <a:pt x="126" y="1056"/>
                  </a:cubicBezTo>
                  <a:cubicBezTo>
                    <a:pt x="123" y="1052"/>
                    <a:pt x="129" y="1050"/>
                    <a:pt x="129" y="1050"/>
                  </a:cubicBezTo>
                  <a:cubicBezTo>
                    <a:pt x="128" y="1043"/>
                    <a:pt x="123" y="1047"/>
                    <a:pt x="119" y="1043"/>
                  </a:cubicBezTo>
                  <a:cubicBezTo>
                    <a:pt x="118" y="1043"/>
                    <a:pt x="115" y="1034"/>
                    <a:pt x="115" y="1034"/>
                  </a:cubicBezTo>
                  <a:cubicBezTo>
                    <a:pt x="112" y="1033"/>
                    <a:pt x="108" y="1034"/>
                    <a:pt x="104" y="1035"/>
                  </a:cubicBezTo>
                  <a:cubicBezTo>
                    <a:pt x="95" y="1037"/>
                    <a:pt x="86" y="1039"/>
                    <a:pt x="88" y="1021"/>
                  </a:cubicBezTo>
                  <a:cubicBezTo>
                    <a:pt x="82" y="1021"/>
                    <a:pt x="86" y="1032"/>
                    <a:pt x="82" y="1034"/>
                  </a:cubicBezTo>
                  <a:cubicBezTo>
                    <a:pt x="77" y="1033"/>
                    <a:pt x="78" y="1027"/>
                    <a:pt x="82" y="1027"/>
                  </a:cubicBezTo>
                  <a:cubicBezTo>
                    <a:pt x="85" y="1021"/>
                    <a:pt x="73" y="1018"/>
                    <a:pt x="72" y="1011"/>
                  </a:cubicBezTo>
                  <a:cubicBezTo>
                    <a:pt x="70" y="1003"/>
                    <a:pt x="78" y="1003"/>
                    <a:pt x="78" y="996"/>
                  </a:cubicBezTo>
                  <a:cubicBezTo>
                    <a:pt x="78" y="994"/>
                    <a:pt x="72" y="987"/>
                    <a:pt x="72" y="983"/>
                  </a:cubicBezTo>
                  <a:cubicBezTo>
                    <a:pt x="71" y="979"/>
                    <a:pt x="76" y="976"/>
                    <a:pt x="75" y="973"/>
                  </a:cubicBezTo>
                  <a:cubicBezTo>
                    <a:pt x="73" y="969"/>
                    <a:pt x="66" y="969"/>
                    <a:pt x="65" y="960"/>
                  </a:cubicBezTo>
                  <a:cubicBezTo>
                    <a:pt x="64" y="956"/>
                    <a:pt x="71" y="953"/>
                    <a:pt x="72" y="954"/>
                  </a:cubicBezTo>
                  <a:cubicBezTo>
                    <a:pt x="69" y="946"/>
                    <a:pt x="58" y="941"/>
                    <a:pt x="58" y="935"/>
                  </a:cubicBezTo>
                  <a:cubicBezTo>
                    <a:pt x="58" y="934"/>
                    <a:pt x="71" y="933"/>
                    <a:pt x="72" y="932"/>
                  </a:cubicBezTo>
                  <a:cubicBezTo>
                    <a:pt x="72" y="930"/>
                    <a:pt x="65" y="921"/>
                    <a:pt x="65" y="919"/>
                  </a:cubicBezTo>
                  <a:cubicBezTo>
                    <a:pt x="72" y="919"/>
                    <a:pt x="72" y="919"/>
                    <a:pt x="72" y="919"/>
                  </a:cubicBezTo>
                  <a:cubicBezTo>
                    <a:pt x="73" y="910"/>
                    <a:pt x="72" y="896"/>
                    <a:pt x="55" y="894"/>
                  </a:cubicBezTo>
                  <a:cubicBezTo>
                    <a:pt x="68" y="883"/>
                    <a:pt x="73" y="883"/>
                    <a:pt x="88" y="890"/>
                  </a:cubicBezTo>
                  <a:cubicBezTo>
                    <a:pt x="94" y="882"/>
                    <a:pt x="81" y="884"/>
                    <a:pt x="82" y="884"/>
                  </a:cubicBezTo>
                  <a:cubicBezTo>
                    <a:pt x="79" y="883"/>
                    <a:pt x="65" y="878"/>
                    <a:pt x="68" y="881"/>
                  </a:cubicBezTo>
                  <a:cubicBezTo>
                    <a:pt x="61" y="874"/>
                    <a:pt x="71" y="878"/>
                    <a:pt x="72" y="875"/>
                  </a:cubicBezTo>
                  <a:cubicBezTo>
                    <a:pt x="72" y="872"/>
                    <a:pt x="70" y="872"/>
                    <a:pt x="68" y="872"/>
                  </a:cubicBezTo>
                  <a:cubicBezTo>
                    <a:pt x="66" y="872"/>
                    <a:pt x="65" y="872"/>
                    <a:pt x="65" y="871"/>
                  </a:cubicBezTo>
                  <a:cubicBezTo>
                    <a:pt x="63" y="868"/>
                    <a:pt x="71" y="856"/>
                    <a:pt x="65" y="852"/>
                  </a:cubicBezTo>
                  <a:cubicBezTo>
                    <a:pt x="69" y="854"/>
                    <a:pt x="72" y="856"/>
                    <a:pt x="72" y="862"/>
                  </a:cubicBezTo>
                  <a:cubicBezTo>
                    <a:pt x="76" y="863"/>
                    <a:pt x="77" y="859"/>
                    <a:pt x="76" y="855"/>
                  </a:cubicBezTo>
                  <a:cubicBezTo>
                    <a:pt x="75" y="850"/>
                    <a:pt x="72" y="846"/>
                    <a:pt x="72" y="849"/>
                  </a:cubicBezTo>
                  <a:cubicBezTo>
                    <a:pt x="72" y="844"/>
                    <a:pt x="66" y="847"/>
                    <a:pt x="75" y="843"/>
                  </a:cubicBezTo>
                  <a:cubicBezTo>
                    <a:pt x="77" y="842"/>
                    <a:pt x="89" y="830"/>
                    <a:pt x="78" y="824"/>
                  </a:cubicBezTo>
                  <a:cubicBezTo>
                    <a:pt x="78" y="823"/>
                    <a:pt x="77" y="825"/>
                    <a:pt x="75" y="827"/>
                  </a:cubicBezTo>
                  <a:cubicBezTo>
                    <a:pt x="73" y="829"/>
                    <a:pt x="71" y="832"/>
                    <a:pt x="68" y="830"/>
                  </a:cubicBezTo>
                  <a:cubicBezTo>
                    <a:pt x="69" y="825"/>
                    <a:pt x="74" y="814"/>
                    <a:pt x="68" y="808"/>
                  </a:cubicBezTo>
                  <a:cubicBezTo>
                    <a:pt x="68" y="808"/>
                    <a:pt x="61" y="804"/>
                    <a:pt x="61" y="805"/>
                  </a:cubicBezTo>
                  <a:cubicBezTo>
                    <a:pt x="61" y="804"/>
                    <a:pt x="66" y="795"/>
                    <a:pt x="58" y="795"/>
                  </a:cubicBezTo>
                  <a:cubicBezTo>
                    <a:pt x="55" y="795"/>
                    <a:pt x="53" y="802"/>
                    <a:pt x="51" y="805"/>
                  </a:cubicBezTo>
                  <a:cubicBezTo>
                    <a:pt x="47" y="800"/>
                    <a:pt x="55" y="794"/>
                    <a:pt x="51" y="789"/>
                  </a:cubicBezTo>
                  <a:cubicBezTo>
                    <a:pt x="50" y="787"/>
                    <a:pt x="47" y="794"/>
                    <a:pt x="48" y="795"/>
                  </a:cubicBezTo>
                  <a:cubicBezTo>
                    <a:pt x="46" y="790"/>
                    <a:pt x="45" y="787"/>
                    <a:pt x="44" y="782"/>
                  </a:cubicBezTo>
                  <a:cubicBezTo>
                    <a:pt x="48" y="773"/>
                    <a:pt x="55" y="786"/>
                    <a:pt x="55" y="792"/>
                  </a:cubicBezTo>
                  <a:cubicBezTo>
                    <a:pt x="66" y="793"/>
                    <a:pt x="62" y="778"/>
                    <a:pt x="65" y="776"/>
                  </a:cubicBezTo>
                  <a:cubicBezTo>
                    <a:pt x="66" y="775"/>
                    <a:pt x="72" y="782"/>
                    <a:pt x="72" y="782"/>
                  </a:cubicBezTo>
                  <a:cubicBezTo>
                    <a:pt x="87" y="776"/>
                    <a:pt x="70" y="767"/>
                    <a:pt x="78" y="747"/>
                  </a:cubicBezTo>
                  <a:cubicBezTo>
                    <a:pt x="82" y="755"/>
                    <a:pt x="83" y="754"/>
                    <a:pt x="86" y="753"/>
                  </a:cubicBezTo>
                  <a:cubicBezTo>
                    <a:pt x="87" y="753"/>
                    <a:pt x="90" y="752"/>
                    <a:pt x="95" y="757"/>
                  </a:cubicBezTo>
                  <a:cubicBezTo>
                    <a:pt x="93" y="745"/>
                    <a:pt x="91" y="733"/>
                    <a:pt x="82" y="728"/>
                  </a:cubicBezTo>
                  <a:cubicBezTo>
                    <a:pt x="82" y="726"/>
                    <a:pt x="85" y="727"/>
                    <a:pt x="88" y="729"/>
                  </a:cubicBezTo>
                  <a:cubicBezTo>
                    <a:pt x="93" y="731"/>
                    <a:pt x="98" y="733"/>
                    <a:pt x="99" y="725"/>
                  </a:cubicBezTo>
                  <a:cubicBezTo>
                    <a:pt x="99" y="723"/>
                    <a:pt x="92" y="719"/>
                    <a:pt x="92" y="712"/>
                  </a:cubicBezTo>
                  <a:cubicBezTo>
                    <a:pt x="92" y="710"/>
                    <a:pt x="98" y="705"/>
                    <a:pt x="95" y="699"/>
                  </a:cubicBezTo>
                  <a:cubicBezTo>
                    <a:pt x="94" y="697"/>
                    <a:pt x="92" y="697"/>
                    <a:pt x="90" y="697"/>
                  </a:cubicBezTo>
                  <a:cubicBezTo>
                    <a:pt x="88" y="698"/>
                    <a:pt x="86" y="698"/>
                    <a:pt x="85" y="696"/>
                  </a:cubicBezTo>
                  <a:cubicBezTo>
                    <a:pt x="84" y="695"/>
                    <a:pt x="86" y="687"/>
                    <a:pt x="85" y="687"/>
                  </a:cubicBezTo>
                  <a:cubicBezTo>
                    <a:pt x="83" y="686"/>
                    <a:pt x="81" y="688"/>
                    <a:pt x="79" y="691"/>
                  </a:cubicBezTo>
                  <a:cubicBezTo>
                    <a:pt x="77" y="694"/>
                    <a:pt x="75" y="697"/>
                    <a:pt x="72" y="693"/>
                  </a:cubicBezTo>
                  <a:cubicBezTo>
                    <a:pt x="69" y="690"/>
                    <a:pt x="75" y="686"/>
                    <a:pt x="75" y="687"/>
                  </a:cubicBezTo>
                  <a:cubicBezTo>
                    <a:pt x="73" y="683"/>
                    <a:pt x="71" y="686"/>
                    <a:pt x="72" y="687"/>
                  </a:cubicBezTo>
                  <a:cubicBezTo>
                    <a:pt x="61" y="669"/>
                    <a:pt x="73" y="650"/>
                    <a:pt x="48" y="642"/>
                  </a:cubicBezTo>
                  <a:cubicBezTo>
                    <a:pt x="49" y="638"/>
                    <a:pt x="52" y="639"/>
                    <a:pt x="55" y="640"/>
                  </a:cubicBezTo>
                  <a:cubicBezTo>
                    <a:pt x="58" y="641"/>
                    <a:pt x="61" y="643"/>
                    <a:pt x="61" y="636"/>
                  </a:cubicBezTo>
                  <a:cubicBezTo>
                    <a:pt x="57" y="634"/>
                    <a:pt x="48" y="633"/>
                    <a:pt x="48" y="620"/>
                  </a:cubicBezTo>
                  <a:cubicBezTo>
                    <a:pt x="52" y="620"/>
                    <a:pt x="54" y="619"/>
                    <a:pt x="55" y="617"/>
                  </a:cubicBezTo>
                  <a:cubicBezTo>
                    <a:pt x="61" y="617"/>
                    <a:pt x="57" y="627"/>
                    <a:pt x="61" y="629"/>
                  </a:cubicBezTo>
                  <a:cubicBezTo>
                    <a:pt x="69" y="617"/>
                    <a:pt x="63" y="607"/>
                    <a:pt x="65" y="604"/>
                  </a:cubicBezTo>
                  <a:cubicBezTo>
                    <a:pt x="66" y="603"/>
                    <a:pt x="68" y="603"/>
                    <a:pt x="70" y="603"/>
                  </a:cubicBezTo>
                  <a:cubicBezTo>
                    <a:pt x="72" y="604"/>
                    <a:pt x="75" y="604"/>
                    <a:pt x="75" y="601"/>
                  </a:cubicBezTo>
                  <a:cubicBezTo>
                    <a:pt x="74" y="598"/>
                    <a:pt x="72" y="598"/>
                    <a:pt x="70" y="598"/>
                  </a:cubicBezTo>
                  <a:cubicBezTo>
                    <a:pt x="68" y="598"/>
                    <a:pt x="66" y="599"/>
                    <a:pt x="65" y="598"/>
                  </a:cubicBezTo>
                  <a:cubicBezTo>
                    <a:pt x="63" y="596"/>
                    <a:pt x="63" y="590"/>
                    <a:pt x="61" y="588"/>
                  </a:cubicBezTo>
                  <a:cubicBezTo>
                    <a:pt x="60" y="587"/>
                    <a:pt x="59" y="579"/>
                    <a:pt x="58" y="578"/>
                  </a:cubicBezTo>
                  <a:cubicBezTo>
                    <a:pt x="57" y="578"/>
                    <a:pt x="54" y="579"/>
                    <a:pt x="51" y="580"/>
                  </a:cubicBezTo>
                  <a:cubicBezTo>
                    <a:pt x="48" y="582"/>
                    <a:pt x="45" y="583"/>
                    <a:pt x="44" y="582"/>
                  </a:cubicBezTo>
                  <a:cubicBezTo>
                    <a:pt x="42" y="578"/>
                    <a:pt x="57" y="574"/>
                    <a:pt x="51" y="563"/>
                  </a:cubicBezTo>
                  <a:cubicBezTo>
                    <a:pt x="51" y="561"/>
                    <a:pt x="41" y="559"/>
                    <a:pt x="41" y="559"/>
                  </a:cubicBezTo>
                  <a:cubicBezTo>
                    <a:pt x="40" y="552"/>
                    <a:pt x="53" y="552"/>
                    <a:pt x="48" y="547"/>
                  </a:cubicBezTo>
                  <a:cubicBezTo>
                    <a:pt x="62" y="550"/>
                    <a:pt x="53" y="558"/>
                    <a:pt x="65" y="566"/>
                  </a:cubicBezTo>
                  <a:cubicBezTo>
                    <a:pt x="75" y="562"/>
                    <a:pt x="61" y="554"/>
                    <a:pt x="58" y="550"/>
                  </a:cubicBezTo>
                  <a:cubicBezTo>
                    <a:pt x="53" y="541"/>
                    <a:pt x="60" y="539"/>
                    <a:pt x="51" y="537"/>
                  </a:cubicBezTo>
                  <a:cubicBezTo>
                    <a:pt x="47" y="536"/>
                    <a:pt x="41" y="543"/>
                    <a:pt x="44" y="547"/>
                  </a:cubicBezTo>
                  <a:cubicBezTo>
                    <a:pt x="42" y="545"/>
                    <a:pt x="40" y="542"/>
                    <a:pt x="41" y="537"/>
                  </a:cubicBezTo>
                  <a:cubicBezTo>
                    <a:pt x="41" y="535"/>
                    <a:pt x="45" y="533"/>
                    <a:pt x="44" y="531"/>
                  </a:cubicBezTo>
                  <a:cubicBezTo>
                    <a:pt x="44" y="529"/>
                    <a:pt x="42" y="529"/>
                    <a:pt x="39" y="529"/>
                  </a:cubicBezTo>
                  <a:cubicBezTo>
                    <a:pt x="35" y="530"/>
                    <a:pt x="30" y="530"/>
                    <a:pt x="28" y="524"/>
                  </a:cubicBezTo>
                  <a:cubicBezTo>
                    <a:pt x="26" y="521"/>
                    <a:pt x="30" y="514"/>
                    <a:pt x="28" y="512"/>
                  </a:cubicBezTo>
                  <a:cubicBezTo>
                    <a:pt x="26" y="510"/>
                    <a:pt x="23" y="517"/>
                    <a:pt x="24" y="518"/>
                  </a:cubicBezTo>
                  <a:cubicBezTo>
                    <a:pt x="23" y="517"/>
                    <a:pt x="18" y="516"/>
                    <a:pt x="17" y="515"/>
                  </a:cubicBezTo>
                  <a:cubicBezTo>
                    <a:pt x="16" y="512"/>
                    <a:pt x="19" y="508"/>
                    <a:pt x="17" y="505"/>
                  </a:cubicBezTo>
                  <a:cubicBezTo>
                    <a:pt x="14" y="498"/>
                    <a:pt x="12" y="497"/>
                    <a:pt x="11" y="487"/>
                  </a:cubicBezTo>
                  <a:cubicBezTo>
                    <a:pt x="12" y="485"/>
                    <a:pt x="13" y="484"/>
                    <a:pt x="14" y="482"/>
                  </a:cubicBezTo>
                  <a:moveTo>
                    <a:pt x="99" y="489"/>
                  </a:moveTo>
                  <a:cubicBezTo>
                    <a:pt x="98" y="490"/>
                    <a:pt x="91" y="495"/>
                    <a:pt x="88" y="493"/>
                  </a:cubicBezTo>
                  <a:cubicBezTo>
                    <a:pt x="84" y="489"/>
                    <a:pt x="107" y="482"/>
                    <a:pt x="99" y="489"/>
                  </a:cubicBezTo>
                  <a:moveTo>
                    <a:pt x="126" y="505"/>
                  </a:moveTo>
                  <a:cubicBezTo>
                    <a:pt x="124" y="504"/>
                    <a:pt x="128" y="501"/>
                    <a:pt x="129" y="502"/>
                  </a:cubicBezTo>
                  <a:cubicBezTo>
                    <a:pt x="131" y="504"/>
                    <a:pt x="126" y="506"/>
                    <a:pt x="126" y="505"/>
                  </a:cubicBezTo>
                  <a:moveTo>
                    <a:pt x="132" y="512"/>
                  </a:moveTo>
                  <a:cubicBezTo>
                    <a:pt x="132" y="515"/>
                    <a:pt x="129" y="513"/>
                    <a:pt x="129" y="512"/>
                  </a:cubicBezTo>
                  <a:cubicBezTo>
                    <a:pt x="129" y="508"/>
                    <a:pt x="132" y="510"/>
                    <a:pt x="132" y="512"/>
                  </a:cubicBezTo>
                  <a:moveTo>
                    <a:pt x="153" y="550"/>
                  </a:moveTo>
                  <a:cubicBezTo>
                    <a:pt x="154" y="551"/>
                    <a:pt x="147" y="554"/>
                    <a:pt x="146" y="553"/>
                  </a:cubicBezTo>
                  <a:cubicBezTo>
                    <a:pt x="144" y="552"/>
                    <a:pt x="152" y="549"/>
                    <a:pt x="153" y="550"/>
                  </a:cubicBezTo>
                  <a:moveTo>
                    <a:pt x="102" y="387"/>
                  </a:moveTo>
                  <a:cubicBezTo>
                    <a:pt x="105" y="385"/>
                    <a:pt x="114" y="393"/>
                    <a:pt x="112" y="400"/>
                  </a:cubicBezTo>
                  <a:cubicBezTo>
                    <a:pt x="110" y="411"/>
                    <a:pt x="97" y="392"/>
                    <a:pt x="102" y="387"/>
                  </a:cubicBezTo>
                  <a:moveTo>
                    <a:pt x="3928" y="458"/>
                  </a:moveTo>
                  <a:cubicBezTo>
                    <a:pt x="3927" y="457"/>
                    <a:pt x="3933" y="450"/>
                    <a:pt x="3935" y="451"/>
                  </a:cubicBezTo>
                  <a:cubicBezTo>
                    <a:pt x="3938" y="454"/>
                    <a:pt x="3930" y="459"/>
                    <a:pt x="3928" y="458"/>
                  </a:cubicBezTo>
                  <a:moveTo>
                    <a:pt x="3928" y="585"/>
                  </a:moveTo>
                  <a:cubicBezTo>
                    <a:pt x="3926" y="583"/>
                    <a:pt x="3930" y="581"/>
                    <a:pt x="3931" y="582"/>
                  </a:cubicBezTo>
                  <a:cubicBezTo>
                    <a:pt x="3933" y="583"/>
                    <a:pt x="3929" y="586"/>
                    <a:pt x="3928" y="585"/>
                  </a:cubicBezTo>
                  <a:moveTo>
                    <a:pt x="3925" y="553"/>
                  </a:moveTo>
                  <a:cubicBezTo>
                    <a:pt x="3923" y="552"/>
                    <a:pt x="3930" y="549"/>
                    <a:pt x="3931" y="550"/>
                  </a:cubicBezTo>
                  <a:cubicBezTo>
                    <a:pt x="3933" y="551"/>
                    <a:pt x="3926" y="554"/>
                    <a:pt x="3925" y="553"/>
                  </a:cubicBezTo>
                  <a:moveTo>
                    <a:pt x="3938" y="795"/>
                  </a:moveTo>
                  <a:cubicBezTo>
                    <a:pt x="3936" y="793"/>
                    <a:pt x="3941" y="791"/>
                    <a:pt x="3942" y="792"/>
                  </a:cubicBezTo>
                  <a:cubicBezTo>
                    <a:pt x="3943" y="793"/>
                    <a:pt x="3939" y="796"/>
                    <a:pt x="3938" y="795"/>
                  </a:cubicBezTo>
                  <a:moveTo>
                    <a:pt x="3928" y="760"/>
                  </a:moveTo>
                  <a:cubicBezTo>
                    <a:pt x="3926" y="758"/>
                    <a:pt x="3934" y="756"/>
                    <a:pt x="3935" y="757"/>
                  </a:cubicBezTo>
                  <a:cubicBezTo>
                    <a:pt x="3936" y="758"/>
                    <a:pt x="3929" y="761"/>
                    <a:pt x="3928" y="760"/>
                  </a:cubicBezTo>
                  <a:moveTo>
                    <a:pt x="3928" y="773"/>
                  </a:moveTo>
                  <a:cubicBezTo>
                    <a:pt x="3926" y="771"/>
                    <a:pt x="3930" y="769"/>
                    <a:pt x="3931" y="769"/>
                  </a:cubicBezTo>
                  <a:cubicBezTo>
                    <a:pt x="3933" y="771"/>
                    <a:pt x="3929" y="774"/>
                    <a:pt x="3928" y="773"/>
                  </a:cubicBezTo>
                  <a:moveTo>
                    <a:pt x="3925" y="750"/>
                  </a:moveTo>
                  <a:cubicBezTo>
                    <a:pt x="3925" y="747"/>
                    <a:pt x="3928" y="749"/>
                    <a:pt x="3928" y="750"/>
                  </a:cubicBezTo>
                  <a:cubicBezTo>
                    <a:pt x="3928" y="754"/>
                    <a:pt x="3925" y="752"/>
                    <a:pt x="3925" y="750"/>
                  </a:cubicBezTo>
                  <a:moveTo>
                    <a:pt x="3931" y="973"/>
                  </a:moveTo>
                  <a:cubicBezTo>
                    <a:pt x="3930" y="972"/>
                    <a:pt x="3934" y="969"/>
                    <a:pt x="3935" y="970"/>
                  </a:cubicBezTo>
                  <a:cubicBezTo>
                    <a:pt x="3937" y="972"/>
                    <a:pt x="3932" y="974"/>
                    <a:pt x="3931" y="973"/>
                  </a:cubicBezTo>
                  <a:moveTo>
                    <a:pt x="3935" y="1164"/>
                  </a:moveTo>
                  <a:cubicBezTo>
                    <a:pt x="3935" y="1168"/>
                    <a:pt x="3931" y="1166"/>
                    <a:pt x="3931" y="1164"/>
                  </a:cubicBezTo>
                  <a:cubicBezTo>
                    <a:pt x="3931" y="1161"/>
                    <a:pt x="3935" y="1162"/>
                    <a:pt x="3935" y="1164"/>
                  </a:cubicBezTo>
                  <a:moveTo>
                    <a:pt x="3915" y="1116"/>
                  </a:moveTo>
                  <a:cubicBezTo>
                    <a:pt x="3908" y="1120"/>
                    <a:pt x="3907" y="1115"/>
                    <a:pt x="3909" y="1110"/>
                  </a:cubicBezTo>
                  <a:cubicBezTo>
                    <a:pt x="3911" y="1105"/>
                    <a:pt x="3915" y="1100"/>
                    <a:pt x="3918" y="1104"/>
                  </a:cubicBezTo>
                  <a:cubicBezTo>
                    <a:pt x="3917" y="1102"/>
                    <a:pt x="3915" y="1113"/>
                    <a:pt x="3915" y="1113"/>
                  </a:cubicBezTo>
                  <a:cubicBezTo>
                    <a:pt x="3914" y="1114"/>
                    <a:pt x="3915" y="1116"/>
                    <a:pt x="3915" y="1116"/>
                  </a:cubicBezTo>
                  <a:moveTo>
                    <a:pt x="3074" y="1247"/>
                  </a:moveTo>
                  <a:cubicBezTo>
                    <a:pt x="3072" y="1248"/>
                    <a:pt x="3068" y="1247"/>
                    <a:pt x="3066" y="1245"/>
                  </a:cubicBezTo>
                  <a:cubicBezTo>
                    <a:pt x="3063" y="1243"/>
                    <a:pt x="3062" y="1241"/>
                    <a:pt x="3067" y="1244"/>
                  </a:cubicBezTo>
                  <a:cubicBezTo>
                    <a:pt x="3067" y="1244"/>
                    <a:pt x="3076" y="1245"/>
                    <a:pt x="3074" y="1247"/>
                  </a:cubicBezTo>
                  <a:moveTo>
                    <a:pt x="65" y="817"/>
                  </a:moveTo>
                  <a:cubicBezTo>
                    <a:pt x="67" y="819"/>
                    <a:pt x="62" y="821"/>
                    <a:pt x="61" y="820"/>
                  </a:cubicBezTo>
                  <a:cubicBezTo>
                    <a:pt x="60" y="819"/>
                    <a:pt x="64" y="816"/>
                    <a:pt x="65" y="817"/>
                  </a:cubicBezTo>
                  <a:moveTo>
                    <a:pt x="75" y="836"/>
                  </a:moveTo>
                  <a:cubicBezTo>
                    <a:pt x="78" y="833"/>
                    <a:pt x="80" y="838"/>
                    <a:pt x="78" y="840"/>
                  </a:cubicBezTo>
                  <a:cubicBezTo>
                    <a:pt x="75" y="843"/>
                    <a:pt x="73" y="838"/>
                    <a:pt x="75" y="836"/>
                  </a:cubicBezTo>
                  <a:moveTo>
                    <a:pt x="58" y="776"/>
                  </a:moveTo>
                  <a:cubicBezTo>
                    <a:pt x="58" y="772"/>
                    <a:pt x="61" y="774"/>
                    <a:pt x="61" y="776"/>
                  </a:cubicBezTo>
                  <a:cubicBezTo>
                    <a:pt x="61" y="779"/>
                    <a:pt x="58" y="778"/>
                    <a:pt x="58" y="776"/>
                  </a:cubicBezTo>
                  <a:moveTo>
                    <a:pt x="85" y="709"/>
                  </a:moveTo>
                  <a:cubicBezTo>
                    <a:pt x="87" y="711"/>
                    <a:pt x="83" y="713"/>
                    <a:pt x="82" y="712"/>
                  </a:cubicBezTo>
                  <a:cubicBezTo>
                    <a:pt x="80" y="711"/>
                    <a:pt x="84" y="708"/>
                    <a:pt x="85" y="709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3" name="Line 708"/>
            <p:cNvSpPr/>
            <p:nvPr/>
          </p:nvSpPr>
          <p:spPr>
            <a:xfrm>
              <a:off x="3422" y="4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4" name="Line 709"/>
            <p:cNvSpPr/>
            <p:nvPr/>
          </p:nvSpPr>
          <p:spPr>
            <a:xfrm>
              <a:off x="3422" y="4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5" name="Line 710"/>
            <p:cNvSpPr/>
            <p:nvPr/>
          </p:nvSpPr>
          <p:spPr>
            <a:xfrm>
              <a:off x="99" y="24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6" name="Line 711"/>
            <p:cNvSpPr/>
            <p:nvPr/>
          </p:nvSpPr>
          <p:spPr>
            <a:xfrm>
              <a:off x="99" y="24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7" name="Line 712"/>
            <p:cNvSpPr/>
            <p:nvPr/>
          </p:nvSpPr>
          <p:spPr>
            <a:xfrm>
              <a:off x="107" y="18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8" name="Line 713"/>
            <p:cNvSpPr/>
            <p:nvPr/>
          </p:nvSpPr>
          <p:spPr>
            <a:xfrm>
              <a:off x="107" y="18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49" name="Line 714"/>
            <p:cNvSpPr/>
            <p:nvPr/>
          </p:nvSpPr>
          <p:spPr>
            <a:xfrm>
              <a:off x="3787" y="13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0" name="Line 715"/>
            <p:cNvSpPr/>
            <p:nvPr/>
          </p:nvSpPr>
          <p:spPr>
            <a:xfrm>
              <a:off x="3787" y="13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1" name="Line 716"/>
            <p:cNvSpPr/>
            <p:nvPr/>
          </p:nvSpPr>
          <p:spPr>
            <a:xfrm>
              <a:off x="3824" y="138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2" name="Line 717"/>
            <p:cNvSpPr/>
            <p:nvPr/>
          </p:nvSpPr>
          <p:spPr>
            <a:xfrm>
              <a:off x="3824" y="138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3" name="Line 718"/>
            <p:cNvSpPr/>
            <p:nvPr/>
          </p:nvSpPr>
          <p:spPr>
            <a:xfrm>
              <a:off x="4254" y="29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4" name="Line 719"/>
            <p:cNvSpPr/>
            <p:nvPr/>
          </p:nvSpPr>
          <p:spPr>
            <a:xfrm>
              <a:off x="4254" y="29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5" name="Line 720"/>
            <p:cNvSpPr/>
            <p:nvPr/>
          </p:nvSpPr>
          <p:spPr>
            <a:xfrm>
              <a:off x="4225" y="1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6" name="Line 721"/>
            <p:cNvSpPr/>
            <p:nvPr/>
          </p:nvSpPr>
          <p:spPr>
            <a:xfrm>
              <a:off x="4225" y="1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7" name="Line 722"/>
            <p:cNvSpPr/>
            <p:nvPr/>
          </p:nvSpPr>
          <p:spPr>
            <a:xfrm>
              <a:off x="4246" y="104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8" name="Line 723"/>
            <p:cNvSpPr/>
            <p:nvPr/>
          </p:nvSpPr>
          <p:spPr>
            <a:xfrm>
              <a:off x="4246" y="104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59" name="Freeform 724"/>
            <p:cNvSpPr/>
            <p:nvPr/>
          </p:nvSpPr>
          <p:spPr>
            <a:xfrm>
              <a:off x="183" y="531"/>
              <a:ext cx="1" cy="2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txL" t="txT" r="txR" b="tx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0" name="Freeform 725"/>
            <p:cNvSpPr/>
            <p:nvPr/>
          </p:nvSpPr>
          <p:spPr>
            <a:xfrm>
              <a:off x="2799" y="64"/>
              <a:ext cx="3" cy="4"/>
            </a:xfrm>
            <a:custGeom>
              <a:avLst/>
              <a:gdLst>
                <a:gd name="txL" fmla="*/ 0 w 3"/>
                <a:gd name="txT" fmla="*/ 0 h 4"/>
                <a:gd name="txR" fmla="*/ 3 w 3"/>
                <a:gd name="txB" fmla="*/ 4 h 4"/>
              </a:gdLst>
              <a:ahLst/>
              <a:cxnLst>
                <a:cxn ang="0">
                  <a:pos x="0" y="4"/>
                </a:cxn>
                <a:cxn ang="0">
                  <a:pos x="0" y="2"/>
                </a:cxn>
                <a:cxn ang="0">
                  <a:pos x="0" y="4"/>
                </a:cxn>
              </a:cxnLst>
              <a:rect l="txL" t="txT" r="txR" b="txB"/>
              <a:pathLst>
                <a:path w="3" h="4">
                  <a:moveTo>
                    <a:pt x="0" y="4"/>
                  </a:moveTo>
                  <a:cubicBezTo>
                    <a:pt x="3" y="0"/>
                    <a:pt x="2" y="0"/>
                    <a:pt x="0" y="2"/>
                  </a:cubicBezTo>
                  <a:cubicBezTo>
                    <a:pt x="0" y="3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1" name="Freeform 726"/>
            <p:cNvSpPr/>
            <p:nvPr/>
          </p:nvSpPr>
          <p:spPr>
            <a:xfrm>
              <a:off x="245" y="515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2" name="Freeform 727"/>
            <p:cNvSpPr/>
            <p:nvPr/>
          </p:nvSpPr>
          <p:spPr>
            <a:xfrm>
              <a:off x="4236" y="920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txL" t="txT" r="txR" b="txB"/>
              <a:pathLst>
                <a:path w="1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3" name="Freeform 728"/>
            <p:cNvSpPr/>
            <p:nvPr/>
          </p:nvSpPr>
          <p:spPr>
            <a:xfrm>
              <a:off x="1019" y="119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4" name="Freeform 729"/>
            <p:cNvSpPr/>
            <p:nvPr/>
          </p:nvSpPr>
          <p:spPr>
            <a:xfrm>
              <a:off x="3893" y="1350"/>
              <a:ext cx="1" cy="3"/>
            </a:xfrm>
            <a:custGeom>
              <a:avLst/>
              <a:gdLst>
                <a:gd name="txL" fmla="*/ 0 w 1"/>
                <a:gd name="txT" fmla="*/ 0 h 3"/>
                <a:gd name="txR" fmla="*/ 1 w 1"/>
                <a:gd name="txB" fmla="*/ 3 h 3"/>
              </a:gdLst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</a:cxnLst>
              <a:rect l="txL" t="txT" r="txR" b="txB"/>
              <a:pathLst>
                <a:path w="1" h="3">
                  <a:moveTo>
                    <a:pt x="0" y="3"/>
                  </a:moveTo>
                  <a:cubicBezTo>
                    <a:pt x="0" y="2"/>
                    <a:pt x="0" y="1"/>
                    <a:pt x="0" y="0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5" name="Freeform 730"/>
            <p:cNvSpPr/>
            <p:nvPr/>
          </p:nvSpPr>
          <p:spPr>
            <a:xfrm>
              <a:off x="1012" y="1316"/>
              <a:ext cx="35" cy="26"/>
            </a:xfrm>
            <a:custGeom>
              <a:avLst/>
              <a:gdLst>
                <a:gd name="txL" fmla="*/ 0 w 32"/>
                <a:gd name="txT" fmla="*/ 0 h 24"/>
                <a:gd name="txR" fmla="*/ 32 w 32"/>
                <a:gd name="txB" fmla="*/ 24 h 24"/>
              </a:gdLst>
              <a:ahLst/>
              <a:cxnLst>
                <a:cxn ang="0">
                  <a:pos x="19" y="19"/>
                </a:cxn>
                <a:cxn ang="0">
                  <a:pos x="19" y="20"/>
                </a:cxn>
                <a:cxn ang="0">
                  <a:pos x="23" y="23"/>
                </a:cxn>
                <a:cxn ang="0">
                  <a:pos x="16" y="10"/>
                </a:cxn>
                <a:cxn ang="0">
                  <a:pos x="6" y="4"/>
                </a:cxn>
                <a:cxn ang="0">
                  <a:pos x="16" y="19"/>
                </a:cxn>
                <a:cxn ang="0">
                  <a:pos x="6" y="19"/>
                </a:cxn>
                <a:cxn ang="0">
                  <a:pos x="19" y="20"/>
                </a:cxn>
                <a:cxn ang="0">
                  <a:pos x="19" y="19"/>
                </a:cxn>
              </a:cxnLst>
              <a:rect l="txL" t="txT" r="txR" b="txB"/>
              <a:pathLst>
                <a:path w="32" h="24">
                  <a:moveTo>
                    <a:pt x="19" y="19"/>
                  </a:moveTo>
                  <a:cubicBezTo>
                    <a:pt x="23" y="19"/>
                    <a:pt x="22" y="19"/>
                    <a:pt x="19" y="20"/>
                  </a:cubicBezTo>
                  <a:cubicBezTo>
                    <a:pt x="19" y="21"/>
                    <a:pt x="20" y="23"/>
                    <a:pt x="23" y="23"/>
                  </a:cubicBezTo>
                  <a:cubicBezTo>
                    <a:pt x="32" y="21"/>
                    <a:pt x="17" y="11"/>
                    <a:pt x="16" y="10"/>
                  </a:cubicBezTo>
                  <a:cubicBezTo>
                    <a:pt x="13" y="7"/>
                    <a:pt x="15" y="0"/>
                    <a:pt x="6" y="4"/>
                  </a:cubicBezTo>
                  <a:cubicBezTo>
                    <a:pt x="6" y="15"/>
                    <a:pt x="10" y="7"/>
                    <a:pt x="16" y="19"/>
                  </a:cubicBezTo>
                  <a:cubicBezTo>
                    <a:pt x="16" y="19"/>
                    <a:pt x="6" y="19"/>
                    <a:pt x="6" y="19"/>
                  </a:cubicBezTo>
                  <a:cubicBezTo>
                    <a:pt x="0" y="24"/>
                    <a:pt x="13" y="21"/>
                    <a:pt x="19" y="20"/>
                  </a:cubicBezTo>
                  <a:lnTo>
                    <a:pt x="19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6" name="Line 731"/>
            <p:cNvSpPr/>
            <p:nvPr/>
          </p:nvSpPr>
          <p:spPr>
            <a:xfrm>
              <a:off x="1178" y="129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7" name="Line 732"/>
            <p:cNvSpPr/>
            <p:nvPr/>
          </p:nvSpPr>
          <p:spPr>
            <a:xfrm>
              <a:off x="1178" y="129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8" name="Line 733"/>
            <p:cNvSpPr/>
            <p:nvPr/>
          </p:nvSpPr>
          <p:spPr>
            <a:xfrm>
              <a:off x="1284" y="129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69" name="Line 734"/>
            <p:cNvSpPr/>
            <p:nvPr/>
          </p:nvSpPr>
          <p:spPr>
            <a:xfrm>
              <a:off x="1284" y="129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0" name="Freeform 735"/>
            <p:cNvSpPr/>
            <p:nvPr/>
          </p:nvSpPr>
          <p:spPr>
            <a:xfrm>
              <a:off x="1217" y="1288"/>
              <a:ext cx="20" cy="18"/>
            </a:xfrm>
            <a:custGeom>
              <a:avLst/>
              <a:gdLst>
                <a:gd name="txL" fmla="*/ 0 w 18"/>
                <a:gd name="txT" fmla="*/ 0 h 17"/>
                <a:gd name="txR" fmla="*/ 18 w 18"/>
                <a:gd name="txB" fmla="*/ 17 h 17"/>
              </a:gdLst>
              <a:ahLst/>
              <a:cxnLst>
                <a:cxn ang="0">
                  <a:pos x="12" y="4"/>
                </a:cxn>
                <a:cxn ang="0">
                  <a:pos x="5" y="7"/>
                </a:cxn>
                <a:cxn ang="0">
                  <a:pos x="12" y="4"/>
                </a:cxn>
              </a:cxnLst>
              <a:rect l="txL" t="txT" r="txR" b="txB"/>
              <a:pathLst>
                <a:path w="18" h="17">
                  <a:moveTo>
                    <a:pt x="12" y="4"/>
                  </a:moveTo>
                  <a:cubicBezTo>
                    <a:pt x="2" y="0"/>
                    <a:pt x="0" y="17"/>
                    <a:pt x="5" y="7"/>
                  </a:cubicBezTo>
                  <a:cubicBezTo>
                    <a:pt x="10" y="8"/>
                    <a:pt x="18" y="7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1" name="Freeform 736"/>
            <p:cNvSpPr/>
            <p:nvPr/>
          </p:nvSpPr>
          <p:spPr>
            <a:xfrm>
              <a:off x="4202" y="1250"/>
              <a:ext cx="14" cy="18"/>
            </a:xfrm>
            <a:custGeom>
              <a:avLst/>
              <a:gdLst>
                <a:gd name="txL" fmla="*/ 0 w 13"/>
                <a:gd name="txT" fmla="*/ 0 h 17"/>
                <a:gd name="txR" fmla="*/ 13 w 13"/>
                <a:gd name="txB" fmla="*/ 17 h 17"/>
              </a:gdLst>
              <a:ahLst/>
              <a:cxnLst>
                <a:cxn ang="0">
                  <a:pos x="1" y="7"/>
                </a:cxn>
                <a:cxn ang="0">
                  <a:pos x="8" y="17"/>
                </a:cxn>
                <a:cxn ang="0">
                  <a:pos x="8" y="1"/>
                </a:cxn>
                <a:cxn ang="0">
                  <a:pos x="1" y="7"/>
                </a:cxn>
              </a:cxnLst>
              <a:rect l="txL" t="txT" r="txR" b="txB"/>
              <a:pathLst>
                <a:path w="13" h="17">
                  <a:moveTo>
                    <a:pt x="1" y="7"/>
                  </a:moveTo>
                  <a:cubicBezTo>
                    <a:pt x="0" y="13"/>
                    <a:pt x="4" y="15"/>
                    <a:pt x="8" y="17"/>
                  </a:cubicBezTo>
                  <a:cubicBezTo>
                    <a:pt x="13" y="11"/>
                    <a:pt x="7" y="7"/>
                    <a:pt x="8" y="1"/>
                  </a:cubicBezTo>
                  <a:cubicBezTo>
                    <a:pt x="7" y="0"/>
                    <a:pt x="1" y="6"/>
                    <a:pt x="1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2" name="Freeform 737"/>
            <p:cNvSpPr/>
            <p:nvPr/>
          </p:nvSpPr>
          <p:spPr>
            <a:xfrm>
              <a:off x="4196" y="1227"/>
              <a:ext cx="20" cy="24"/>
            </a:xfrm>
            <a:custGeom>
              <a:avLst/>
              <a:gdLst>
                <a:gd name="txL" fmla="*/ 0 w 19"/>
                <a:gd name="txT" fmla="*/ 0 h 22"/>
                <a:gd name="txR" fmla="*/ 19 w 19"/>
                <a:gd name="txB" fmla="*/ 22 h 22"/>
              </a:gdLst>
              <a:ahLst/>
              <a:cxnLst>
                <a:cxn ang="0">
                  <a:pos x="0" y="0"/>
                </a:cxn>
                <a:cxn ang="0">
                  <a:pos x="14" y="22"/>
                </a:cxn>
                <a:cxn ang="0">
                  <a:pos x="17" y="16"/>
                </a:cxn>
                <a:cxn ang="0">
                  <a:pos x="0" y="0"/>
                </a:cxn>
              </a:cxnLst>
              <a:rect l="txL" t="txT" r="txR" b="txB"/>
              <a:pathLst>
                <a:path w="19" h="22">
                  <a:moveTo>
                    <a:pt x="0" y="0"/>
                  </a:moveTo>
                  <a:cubicBezTo>
                    <a:pt x="1" y="13"/>
                    <a:pt x="12" y="13"/>
                    <a:pt x="14" y="22"/>
                  </a:cubicBezTo>
                  <a:cubicBezTo>
                    <a:pt x="14" y="20"/>
                    <a:pt x="19" y="20"/>
                    <a:pt x="17" y="16"/>
                  </a:cubicBezTo>
                  <a:cubicBezTo>
                    <a:pt x="15" y="10"/>
                    <a:pt x="3" y="8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3" name="Line 738"/>
            <p:cNvSpPr/>
            <p:nvPr/>
          </p:nvSpPr>
          <p:spPr>
            <a:xfrm>
              <a:off x="3970" y="126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4" name="Line 739"/>
            <p:cNvSpPr/>
            <p:nvPr/>
          </p:nvSpPr>
          <p:spPr>
            <a:xfrm>
              <a:off x="3970" y="126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5" name="Freeform 740"/>
            <p:cNvSpPr/>
            <p:nvPr/>
          </p:nvSpPr>
          <p:spPr>
            <a:xfrm>
              <a:off x="339" y="1185"/>
              <a:ext cx="41" cy="63"/>
            </a:xfrm>
            <a:custGeom>
              <a:avLst/>
              <a:gdLst>
                <a:gd name="txL" fmla="*/ 0 w 38"/>
                <a:gd name="txT" fmla="*/ 0 h 58"/>
                <a:gd name="txR" fmla="*/ 38 w 38"/>
                <a:gd name="txB" fmla="*/ 58 h 58"/>
              </a:gdLst>
              <a:ahLst/>
              <a:cxnLst>
                <a:cxn ang="0">
                  <a:pos x="4" y="23"/>
                </a:cxn>
                <a:cxn ang="0">
                  <a:pos x="38" y="10"/>
                </a:cxn>
                <a:cxn ang="0">
                  <a:pos x="21" y="10"/>
                </a:cxn>
                <a:cxn ang="0">
                  <a:pos x="14" y="0"/>
                </a:cxn>
                <a:cxn ang="0">
                  <a:pos x="7" y="4"/>
                </a:cxn>
                <a:cxn ang="0">
                  <a:pos x="11" y="16"/>
                </a:cxn>
                <a:cxn ang="0">
                  <a:pos x="1" y="23"/>
                </a:cxn>
                <a:cxn ang="0">
                  <a:pos x="31" y="51"/>
                </a:cxn>
                <a:cxn ang="0">
                  <a:pos x="4" y="23"/>
                </a:cxn>
              </a:cxnLst>
              <a:rect l="txL" t="txT" r="txR" b="txB"/>
              <a:pathLst>
                <a:path w="38" h="58">
                  <a:moveTo>
                    <a:pt x="4" y="23"/>
                  </a:moveTo>
                  <a:cubicBezTo>
                    <a:pt x="22" y="29"/>
                    <a:pt x="30" y="20"/>
                    <a:pt x="38" y="10"/>
                  </a:cubicBezTo>
                  <a:cubicBezTo>
                    <a:pt x="35" y="1"/>
                    <a:pt x="26" y="12"/>
                    <a:pt x="21" y="10"/>
                  </a:cubicBezTo>
                  <a:cubicBezTo>
                    <a:pt x="18" y="8"/>
                    <a:pt x="20" y="2"/>
                    <a:pt x="14" y="0"/>
                  </a:cubicBezTo>
                  <a:cubicBezTo>
                    <a:pt x="17" y="1"/>
                    <a:pt x="7" y="4"/>
                    <a:pt x="7" y="4"/>
                  </a:cubicBezTo>
                  <a:cubicBezTo>
                    <a:pt x="4" y="6"/>
                    <a:pt x="11" y="16"/>
                    <a:pt x="11" y="16"/>
                  </a:cubicBezTo>
                  <a:cubicBezTo>
                    <a:pt x="10" y="18"/>
                    <a:pt x="1" y="19"/>
                    <a:pt x="1" y="23"/>
                  </a:cubicBezTo>
                  <a:cubicBezTo>
                    <a:pt x="0" y="40"/>
                    <a:pt x="14" y="58"/>
                    <a:pt x="31" y="51"/>
                  </a:cubicBezTo>
                  <a:cubicBezTo>
                    <a:pt x="17" y="46"/>
                    <a:pt x="5" y="40"/>
                    <a:pt x="4" y="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6" name="Freeform 741"/>
            <p:cNvSpPr/>
            <p:nvPr/>
          </p:nvSpPr>
          <p:spPr>
            <a:xfrm>
              <a:off x="4198" y="1164"/>
              <a:ext cx="12" cy="36"/>
            </a:xfrm>
            <a:custGeom>
              <a:avLst/>
              <a:gdLst>
                <a:gd name="txL" fmla="*/ 0 w 11"/>
                <a:gd name="txT" fmla="*/ 0 h 33"/>
                <a:gd name="txR" fmla="*/ 11 w 11"/>
                <a:gd name="txB" fmla="*/ 33 h 33"/>
              </a:gdLst>
              <a:ahLst/>
              <a:cxnLst>
                <a:cxn ang="0">
                  <a:pos x="5" y="19"/>
                </a:cxn>
                <a:cxn ang="0">
                  <a:pos x="5" y="16"/>
                </a:cxn>
                <a:cxn ang="0">
                  <a:pos x="8" y="10"/>
                </a:cxn>
                <a:cxn ang="0">
                  <a:pos x="5" y="19"/>
                </a:cxn>
              </a:cxnLst>
              <a:rect l="txL" t="txT" r="txR" b="txB"/>
              <a:pathLst>
                <a:path w="11" h="33">
                  <a:moveTo>
                    <a:pt x="5" y="19"/>
                  </a:moveTo>
                  <a:cubicBezTo>
                    <a:pt x="5" y="18"/>
                    <a:pt x="5" y="17"/>
                    <a:pt x="5" y="16"/>
                  </a:cubicBezTo>
                  <a:cubicBezTo>
                    <a:pt x="5" y="15"/>
                    <a:pt x="11" y="14"/>
                    <a:pt x="8" y="10"/>
                  </a:cubicBezTo>
                  <a:cubicBezTo>
                    <a:pt x="3" y="0"/>
                    <a:pt x="0" y="33"/>
                    <a:pt x="5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7" name="Freeform 742"/>
            <p:cNvSpPr/>
            <p:nvPr/>
          </p:nvSpPr>
          <p:spPr>
            <a:xfrm>
              <a:off x="204" y="1118"/>
              <a:ext cx="26" cy="19"/>
            </a:xfrm>
            <a:custGeom>
              <a:avLst/>
              <a:gdLst>
                <a:gd name="txL" fmla="*/ 0 w 24"/>
                <a:gd name="txT" fmla="*/ 0 h 18"/>
                <a:gd name="txR" fmla="*/ 24 w 24"/>
                <a:gd name="txB" fmla="*/ 18 h 18"/>
              </a:gdLst>
              <a:ahLst/>
              <a:cxnLst>
                <a:cxn ang="0">
                  <a:pos x="7" y="2"/>
                </a:cxn>
                <a:cxn ang="0">
                  <a:pos x="11" y="5"/>
                </a:cxn>
                <a:cxn ang="0">
                  <a:pos x="7" y="2"/>
                </a:cxn>
              </a:cxnLst>
              <a:rect l="txL" t="txT" r="txR" b="txB"/>
              <a:pathLst>
                <a:path w="24" h="18">
                  <a:moveTo>
                    <a:pt x="7" y="2"/>
                  </a:moveTo>
                  <a:cubicBezTo>
                    <a:pt x="0" y="6"/>
                    <a:pt x="0" y="18"/>
                    <a:pt x="11" y="5"/>
                  </a:cubicBezTo>
                  <a:cubicBezTo>
                    <a:pt x="24" y="4"/>
                    <a:pt x="11" y="0"/>
                    <a:pt x="7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8" name="Freeform 743"/>
            <p:cNvSpPr/>
            <p:nvPr/>
          </p:nvSpPr>
          <p:spPr>
            <a:xfrm>
              <a:off x="113" y="1055"/>
              <a:ext cx="14" cy="2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7" y="9"/>
                </a:cxn>
                <a:cxn ang="0">
                  <a:pos x="10" y="3"/>
                </a:cxn>
                <a:cxn ang="0">
                  <a:pos x="7" y="9"/>
                </a:cxn>
              </a:cxnLst>
              <a:rect l="txL" t="txT" r="txR" b="txB"/>
              <a:pathLst>
                <a:path w="13" h="21">
                  <a:moveTo>
                    <a:pt x="7" y="9"/>
                  </a:moveTo>
                  <a:cubicBezTo>
                    <a:pt x="7" y="8"/>
                    <a:pt x="13" y="6"/>
                    <a:pt x="10" y="3"/>
                  </a:cubicBezTo>
                  <a:cubicBezTo>
                    <a:pt x="9" y="0"/>
                    <a:pt x="0" y="21"/>
                    <a:pt x="7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79" name="Freeform 744"/>
            <p:cNvSpPr/>
            <p:nvPr/>
          </p:nvSpPr>
          <p:spPr>
            <a:xfrm>
              <a:off x="4188" y="540"/>
              <a:ext cx="14" cy="2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7" y="8"/>
                </a:cxn>
                <a:cxn ang="0">
                  <a:pos x="11" y="2"/>
                </a:cxn>
                <a:cxn ang="0">
                  <a:pos x="7" y="8"/>
                </a:cxn>
              </a:cxnLst>
              <a:rect l="txL" t="txT" r="txR" b="txB"/>
              <a:pathLst>
                <a:path w="13" h="21">
                  <a:moveTo>
                    <a:pt x="7" y="8"/>
                  </a:moveTo>
                  <a:cubicBezTo>
                    <a:pt x="8" y="8"/>
                    <a:pt x="13" y="5"/>
                    <a:pt x="11" y="2"/>
                  </a:cubicBezTo>
                  <a:cubicBezTo>
                    <a:pt x="9" y="0"/>
                    <a:pt x="0" y="21"/>
                    <a:pt x="7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0" name="Freeform 745"/>
            <p:cNvSpPr/>
            <p:nvPr/>
          </p:nvSpPr>
          <p:spPr>
            <a:xfrm>
              <a:off x="322" y="252"/>
              <a:ext cx="30" cy="28"/>
            </a:xfrm>
            <a:custGeom>
              <a:avLst/>
              <a:gdLst>
                <a:gd name="txL" fmla="*/ 0 w 28"/>
                <a:gd name="txT" fmla="*/ 0 h 26"/>
                <a:gd name="txR" fmla="*/ 28 w 28"/>
                <a:gd name="txB" fmla="*/ 26 h 26"/>
              </a:gdLst>
              <a:ahLst/>
              <a:cxnLst>
                <a:cxn ang="0">
                  <a:pos x="10" y="24"/>
                </a:cxn>
                <a:cxn ang="0">
                  <a:pos x="10" y="14"/>
                </a:cxn>
                <a:cxn ang="0">
                  <a:pos x="20" y="5"/>
                </a:cxn>
                <a:cxn ang="0">
                  <a:pos x="7" y="14"/>
                </a:cxn>
                <a:cxn ang="0">
                  <a:pos x="0" y="18"/>
                </a:cxn>
                <a:cxn ang="0">
                  <a:pos x="10" y="24"/>
                </a:cxn>
              </a:cxnLst>
              <a:rect l="txL" t="txT" r="txR" b="txB"/>
              <a:pathLst>
                <a:path w="28" h="26">
                  <a:moveTo>
                    <a:pt x="10" y="24"/>
                  </a:moveTo>
                  <a:cubicBezTo>
                    <a:pt x="11" y="23"/>
                    <a:pt x="9" y="16"/>
                    <a:pt x="10" y="14"/>
                  </a:cubicBezTo>
                  <a:cubicBezTo>
                    <a:pt x="13" y="11"/>
                    <a:pt x="28" y="16"/>
                    <a:pt x="20" y="5"/>
                  </a:cubicBezTo>
                  <a:cubicBezTo>
                    <a:pt x="14" y="0"/>
                    <a:pt x="11" y="11"/>
                    <a:pt x="7" y="14"/>
                  </a:cubicBezTo>
                  <a:cubicBezTo>
                    <a:pt x="4" y="16"/>
                    <a:pt x="0" y="14"/>
                    <a:pt x="0" y="18"/>
                  </a:cubicBezTo>
                  <a:cubicBezTo>
                    <a:pt x="0" y="18"/>
                    <a:pt x="6" y="26"/>
                    <a:pt x="10" y="2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1" name="Line 746"/>
            <p:cNvSpPr/>
            <p:nvPr/>
          </p:nvSpPr>
          <p:spPr>
            <a:xfrm>
              <a:off x="898" y="17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2" name="Line 747"/>
            <p:cNvSpPr/>
            <p:nvPr/>
          </p:nvSpPr>
          <p:spPr>
            <a:xfrm>
              <a:off x="898" y="17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3" name="Freeform 748"/>
            <p:cNvSpPr/>
            <p:nvPr/>
          </p:nvSpPr>
          <p:spPr>
            <a:xfrm>
              <a:off x="664" y="156"/>
              <a:ext cx="7" cy="29"/>
            </a:xfrm>
            <a:custGeom>
              <a:avLst/>
              <a:gdLst>
                <a:gd name="txL" fmla="*/ 0 w 6"/>
                <a:gd name="txT" fmla="*/ 0 h 27"/>
                <a:gd name="txR" fmla="*/ 6 w 6"/>
                <a:gd name="txB" fmla="*/ 27 h 27"/>
              </a:gdLst>
              <a:ahLst/>
              <a:cxnLst>
                <a:cxn ang="0">
                  <a:pos x="4" y="14"/>
                </a:cxn>
                <a:cxn ang="0">
                  <a:pos x="0" y="8"/>
                </a:cxn>
                <a:cxn ang="0">
                  <a:pos x="4" y="14"/>
                </a:cxn>
              </a:cxnLst>
              <a:rect l="txL" t="txT" r="txR" b="txB"/>
              <a:pathLst>
                <a:path w="6" h="27">
                  <a:moveTo>
                    <a:pt x="4" y="14"/>
                  </a:moveTo>
                  <a:cubicBezTo>
                    <a:pt x="5" y="8"/>
                    <a:pt x="6" y="0"/>
                    <a:pt x="0" y="8"/>
                  </a:cubicBezTo>
                  <a:cubicBezTo>
                    <a:pt x="3" y="5"/>
                    <a:pt x="0" y="27"/>
                    <a:pt x="4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4" name="Freeform 749"/>
            <p:cNvSpPr/>
            <p:nvPr/>
          </p:nvSpPr>
          <p:spPr>
            <a:xfrm>
              <a:off x="842" y="149"/>
              <a:ext cx="17" cy="19"/>
            </a:xfrm>
            <a:custGeom>
              <a:avLst/>
              <a:gdLst>
                <a:gd name="txL" fmla="*/ 0 w 16"/>
                <a:gd name="txT" fmla="*/ 0 h 18"/>
                <a:gd name="txR" fmla="*/ 16 w 16"/>
                <a:gd name="txB" fmla="*/ 18 h 18"/>
              </a:gdLst>
              <a:ahLst/>
              <a:cxnLst>
                <a:cxn ang="0">
                  <a:pos x="8" y="8"/>
                </a:cxn>
                <a:cxn ang="0">
                  <a:pos x="15" y="17"/>
                </a:cxn>
                <a:cxn ang="0">
                  <a:pos x="8" y="8"/>
                </a:cxn>
              </a:cxnLst>
              <a:rect l="txL" t="txT" r="txR" b="txB"/>
              <a:pathLst>
                <a:path w="16" h="18">
                  <a:moveTo>
                    <a:pt x="8" y="8"/>
                  </a:moveTo>
                  <a:cubicBezTo>
                    <a:pt x="0" y="0"/>
                    <a:pt x="6" y="18"/>
                    <a:pt x="15" y="17"/>
                  </a:cubicBezTo>
                  <a:cubicBezTo>
                    <a:pt x="16" y="11"/>
                    <a:pt x="11" y="10"/>
                    <a:pt x="8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5" name="Freeform 750"/>
            <p:cNvSpPr/>
            <p:nvPr/>
          </p:nvSpPr>
          <p:spPr>
            <a:xfrm>
              <a:off x="1022" y="118"/>
              <a:ext cx="15" cy="31"/>
            </a:xfrm>
            <a:custGeom>
              <a:avLst/>
              <a:gdLst>
                <a:gd name="txL" fmla="*/ 0 w 14"/>
                <a:gd name="txT" fmla="*/ 0 h 29"/>
                <a:gd name="txR" fmla="*/ 14 w 14"/>
                <a:gd name="txB" fmla="*/ 29 h 29"/>
              </a:gdLst>
              <a:ahLst/>
              <a:cxnLst>
                <a:cxn ang="0">
                  <a:pos x="14" y="17"/>
                </a:cxn>
                <a:cxn ang="0">
                  <a:pos x="0" y="11"/>
                </a:cxn>
                <a:cxn ang="0">
                  <a:pos x="14" y="17"/>
                </a:cxn>
              </a:cxnLst>
              <a:rect l="txL" t="txT" r="txR" b="txB"/>
              <a:pathLst>
                <a:path w="14" h="29">
                  <a:moveTo>
                    <a:pt x="14" y="17"/>
                  </a:moveTo>
                  <a:cubicBezTo>
                    <a:pt x="7" y="19"/>
                    <a:pt x="6" y="0"/>
                    <a:pt x="0" y="11"/>
                  </a:cubicBezTo>
                  <a:cubicBezTo>
                    <a:pt x="7" y="9"/>
                    <a:pt x="8" y="29"/>
                    <a:pt x="14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6" name="Line 751"/>
            <p:cNvSpPr/>
            <p:nvPr/>
          </p:nvSpPr>
          <p:spPr>
            <a:xfrm>
              <a:off x="1106" y="10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7" name="Line 752"/>
            <p:cNvSpPr/>
            <p:nvPr/>
          </p:nvSpPr>
          <p:spPr>
            <a:xfrm>
              <a:off x="1106" y="10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8" name="Freeform 753"/>
            <p:cNvSpPr/>
            <p:nvPr/>
          </p:nvSpPr>
          <p:spPr>
            <a:xfrm>
              <a:off x="2346" y="98"/>
              <a:ext cx="15" cy="14"/>
            </a:xfrm>
            <a:custGeom>
              <a:avLst/>
              <a:gdLst>
                <a:gd name="txL" fmla="*/ 0 w 14"/>
                <a:gd name="txT" fmla="*/ 0 h 13"/>
                <a:gd name="txR" fmla="*/ 14 w 14"/>
                <a:gd name="txB" fmla="*/ 13 h 13"/>
              </a:gdLst>
              <a:ahLst/>
              <a:cxnLst>
                <a:cxn ang="0">
                  <a:pos x="0" y="0"/>
                </a:cxn>
                <a:cxn ang="0">
                  <a:pos x="14" y="13"/>
                </a:cxn>
                <a:cxn ang="0">
                  <a:pos x="0" y="0"/>
                </a:cxn>
              </a:cxnLst>
              <a:rect l="txL" t="txT" r="txR" b="txB"/>
              <a:pathLst>
                <a:path w="14" h="13">
                  <a:moveTo>
                    <a:pt x="0" y="0"/>
                  </a:moveTo>
                  <a:cubicBezTo>
                    <a:pt x="1" y="8"/>
                    <a:pt x="6" y="12"/>
                    <a:pt x="14" y="13"/>
                  </a:cubicBezTo>
                  <a:cubicBezTo>
                    <a:pt x="12" y="6"/>
                    <a:pt x="8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89" name="Freeform 754"/>
            <p:cNvSpPr/>
            <p:nvPr/>
          </p:nvSpPr>
          <p:spPr>
            <a:xfrm>
              <a:off x="3171" y="51"/>
              <a:ext cx="27" cy="19"/>
            </a:xfrm>
            <a:custGeom>
              <a:avLst/>
              <a:gdLst>
                <a:gd name="txL" fmla="*/ 0 w 25"/>
                <a:gd name="txT" fmla="*/ 0 h 18"/>
                <a:gd name="txR" fmla="*/ 25 w 25"/>
                <a:gd name="txB" fmla="*/ 18 h 18"/>
              </a:gdLst>
              <a:ahLst/>
              <a:cxnLst>
                <a:cxn ang="0">
                  <a:pos x="7" y="6"/>
                </a:cxn>
                <a:cxn ang="0">
                  <a:pos x="17" y="6"/>
                </a:cxn>
                <a:cxn ang="0">
                  <a:pos x="24" y="6"/>
                </a:cxn>
                <a:cxn ang="0">
                  <a:pos x="7" y="6"/>
                </a:cxn>
              </a:cxnLst>
              <a:rect l="txL" t="txT" r="txR" b="txB"/>
              <a:pathLst>
                <a:path w="25" h="18">
                  <a:moveTo>
                    <a:pt x="7" y="6"/>
                  </a:moveTo>
                  <a:cubicBezTo>
                    <a:pt x="8" y="8"/>
                    <a:pt x="15" y="5"/>
                    <a:pt x="17" y="6"/>
                  </a:cubicBezTo>
                  <a:cubicBezTo>
                    <a:pt x="21" y="8"/>
                    <a:pt x="25" y="18"/>
                    <a:pt x="24" y="6"/>
                  </a:cubicBezTo>
                  <a:cubicBezTo>
                    <a:pt x="15" y="3"/>
                    <a:pt x="0" y="0"/>
                    <a:pt x="7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0" name="Freeform 755"/>
            <p:cNvSpPr/>
            <p:nvPr/>
          </p:nvSpPr>
          <p:spPr>
            <a:xfrm>
              <a:off x="2404" y="953"/>
              <a:ext cx="314" cy="241"/>
            </a:xfrm>
            <a:custGeom>
              <a:avLst/>
              <a:gdLst>
                <a:gd name="txL" fmla="*/ 0 w 291"/>
                <a:gd name="txT" fmla="*/ 0 h 223"/>
                <a:gd name="txR" fmla="*/ 291 w 291"/>
                <a:gd name="txB" fmla="*/ 223 h 223"/>
              </a:gdLst>
              <a:ahLst/>
              <a:cxnLst>
                <a:cxn ang="0">
                  <a:pos x="211" y="0"/>
                </a:cxn>
                <a:cxn ang="0">
                  <a:pos x="172" y="39"/>
                </a:cxn>
                <a:cxn ang="0">
                  <a:pos x="149" y="77"/>
                </a:cxn>
                <a:cxn ang="0">
                  <a:pos x="137" y="90"/>
                </a:cxn>
                <a:cxn ang="0">
                  <a:pos x="136" y="99"/>
                </a:cxn>
                <a:cxn ang="0">
                  <a:pos x="134" y="106"/>
                </a:cxn>
                <a:cxn ang="0">
                  <a:pos x="113" y="137"/>
                </a:cxn>
                <a:cxn ang="0">
                  <a:pos x="112" y="137"/>
                </a:cxn>
                <a:cxn ang="0">
                  <a:pos x="101" y="123"/>
                </a:cxn>
                <a:cxn ang="0">
                  <a:pos x="100" y="121"/>
                </a:cxn>
                <a:cxn ang="0">
                  <a:pos x="87" y="107"/>
                </a:cxn>
                <a:cxn ang="0">
                  <a:pos x="84" y="107"/>
                </a:cxn>
                <a:cxn ang="0">
                  <a:pos x="79" y="106"/>
                </a:cxn>
                <a:cxn ang="0">
                  <a:pos x="77" y="106"/>
                </a:cxn>
                <a:cxn ang="0">
                  <a:pos x="33" y="115"/>
                </a:cxn>
                <a:cxn ang="0">
                  <a:pos x="0" y="130"/>
                </a:cxn>
                <a:cxn ang="0">
                  <a:pos x="189" y="223"/>
                </a:cxn>
                <a:cxn ang="0">
                  <a:pos x="205" y="149"/>
                </a:cxn>
                <a:cxn ang="0">
                  <a:pos x="209" y="118"/>
                </a:cxn>
                <a:cxn ang="0">
                  <a:pos x="213" y="111"/>
                </a:cxn>
                <a:cxn ang="0">
                  <a:pos x="211" y="95"/>
                </a:cxn>
                <a:cxn ang="0">
                  <a:pos x="211" y="94"/>
                </a:cxn>
                <a:cxn ang="0">
                  <a:pos x="217" y="76"/>
                </a:cxn>
                <a:cxn ang="0">
                  <a:pos x="262" y="25"/>
                </a:cxn>
                <a:cxn ang="0">
                  <a:pos x="274" y="28"/>
                </a:cxn>
                <a:cxn ang="0">
                  <a:pos x="276" y="28"/>
                </a:cxn>
                <a:cxn ang="0">
                  <a:pos x="291" y="21"/>
                </a:cxn>
                <a:cxn ang="0">
                  <a:pos x="211" y="0"/>
                </a:cxn>
              </a:cxnLst>
              <a:rect l="txL" t="txT" r="txR" b="txB"/>
              <a:pathLst>
                <a:path w="291" h="223">
                  <a:moveTo>
                    <a:pt x="211" y="0"/>
                  </a:moveTo>
                  <a:cubicBezTo>
                    <a:pt x="198" y="9"/>
                    <a:pt x="185" y="22"/>
                    <a:pt x="172" y="39"/>
                  </a:cubicBezTo>
                  <a:cubicBezTo>
                    <a:pt x="161" y="52"/>
                    <a:pt x="154" y="66"/>
                    <a:pt x="149" y="77"/>
                  </a:cubicBezTo>
                  <a:cubicBezTo>
                    <a:pt x="143" y="80"/>
                    <a:pt x="139" y="84"/>
                    <a:pt x="137" y="90"/>
                  </a:cubicBezTo>
                  <a:cubicBezTo>
                    <a:pt x="136" y="93"/>
                    <a:pt x="136" y="96"/>
                    <a:pt x="136" y="99"/>
                  </a:cubicBezTo>
                  <a:cubicBezTo>
                    <a:pt x="136" y="101"/>
                    <a:pt x="135" y="103"/>
                    <a:pt x="134" y="106"/>
                  </a:cubicBezTo>
                  <a:cubicBezTo>
                    <a:pt x="125" y="130"/>
                    <a:pt x="121" y="137"/>
                    <a:pt x="113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03" y="137"/>
                    <a:pt x="101" y="124"/>
                    <a:pt x="101" y="123"/>
                  </a:cubicBezTo>
                  <a:cubicBezTo>
                    <a:pt x="101" y="122"/>
                    <a:pt x="101" y="121"/>
                    <a:pt x="100" y="121"/>
                  </a:cubicBezTo>
                  <a:cubicBezTo>
                    <a:pt x="100" y="114"/>
                    <a:pt x="94" y="108"/>
                    <a:pt x="87" y="107"/>
                  </a:cubicBezTo>
                  <a:cubicBezTo>
                    <a:pt x="86" y="107"/>
                    <a:pt x="85" y="107"/>
                    <a:pt x="84" y="107"/>
                  </a:cubicBezTo>
                  <a:cubicBezTo>
                    <a:pt x="83" y="106"/>
                    <a:pt x="81" y="106"/>
                    <a:pt x="79" y="106"/>
                  </a:cubicBezTo>
                  <a:cubicBezTo>
                    <a:pt x="78" y="106"/>
                    <a:pt x="78" y="106"/>
                    <a:pt x="77" y="106"/>
                  </a:cubicBezTo>
                  <a:cubicBezTo>
                    <a:pt x="69" y="106"/>
                    <a:pt x="55" y="108"/>
                    <a:pt x="33" y="115"/>
                  </a:cubicBezTo>
                  <a:cubicBezTo>
                    <a:pt x="18" y="120"/>
                    <a:pt x="7" y="125"/>
                    <a:pt x="0" y="130"/>
                  </a:cubicBezTo>
                  <a:cubicBezTo>
                    <a:pt x="189" y="223"/>
                    <a:pt x="189" y="223"/>
                    <a:pt x="189" y="223"/>
                  </a:cubicBezTo>
                  <a:cubicBezTo>
                    <a:pt x="198" y="200"/>
                    <a:pt x="202" y="173"/>
                    <a:pt x="205" y="149"/>
                  </a:cubicBezTo>
                  <a:cubicBezTo>
                    <a:pt x="206" y="138"/>
                    <a:pt x="208" y="128"/>
                    <a:pt x="209" y="118"/>
                  </a:cubicBezTo>
                  <a:cubicBezTo>
                    <a:pt x="211" y="116"/>
                    <a:pt x="212" y="113"/>
                    <a:pt x="213" y="111"/>
                  </a:cubicBezTo>
                  <a:cubicBezTo>
                    <a:pt x="215" y="106"/>
                    <a:pt x="214" y="100"/>
                    <a:pt x="211" y="95"/>
                  </a:cubicBezTo>
                  <a:cubicBezTo>
                    <a:pt x="211" y="95"/>
                    <a:pt x="211" y="95"/>
                    <a:pt x="211" y="94"/>
                  </a:cubicBezTo>
                  <a:cubicBezTo>
                    <a:pt x="213" y="87"/>
                    <a:pt x="215" y="81"/>
                    <a:pt x="217" y="76"/>
                  </a:cubicBezTo>
                  <a:cubicBezTo>
                    <a:pt x="235" y="41"/>
                    <a:pt x="253" y="29"/>
                    <a:pt x="262" y="25"/>
                  </a:cubicBezTo>
                  <a:cubicBezTo>
                    <a:pt x="266" y="27"/>
                    <a:pt x="270" y="28"/>
                    <a:pt x="274" y="28"/>
                  </a:cubicBezTo>
                  <a:cubicBezTo>
                    <a:pt x="275" y="28"/>
                    <a:pt x="276" y="28"/>
                    <a:pt x="276" y="28"/>
                  </a:cubicBezTo>
                  <a:cubicBezTo>
                    <a:pt x="282" y="28"/>
                    <a:pt x="287" y="25"/>
                    <a:pt x="291" y="21"/>
                  </a:cubicBezTo>
                  <a:cubicBezTo>
                    <a:pt x="211" y="0"/>
                    <a:pt x="211" y="0"/>
                    <a:pt x="211" y="0"/>
                  </a:cubicBezTo>
                </a:path>
              </a:pathLst>
            </a:custGeom>
            <a:solidFill>
              <a:srgbClr val="8B88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1" name="Freeform 756"/>
            <p:cNvSpPr/>
            <p:nvPr/>
          </p:nvSpPr>
          <p:spPr>
            <a:xfrm>
              <a:off x="2631" y="921"/>
              <a:ext cx="96" cy="54"/>
            </a:xfrm>
            <a:custGeom>
              <a:avLst/>
              <a:gdLst>
                <a:gd name="txL" fmla="*/ 0 w 88"/>
                <a:gd name="txT" fmla="*/ 0 h 50"/>
                <a:gd name="txR" fmla="*/ 88 w 88"/>
                <a:gd name="txB" fmla="*/ 50 h 50"/>
              </a:gdLst>
              <a:ahLst/>
              <a:cxnLst>
                <a:cxn ang="0">
                  <a:pos x="64" y="0"/>
                </a:cxn>
                <a:cxn ang="0">
                  <a:pos x="62" y="0"/>
                </a:cxn>
                <a:cxn ang="0">
                  <a:pos x="46" y="9"/>
                </a:cxn>
                <a:cxn ang="0">
                  <a:pos x="0" y="29"/>
                </a:cxn>
                <a:cxn ang="0">
                  <a:pos x="80" y="50"/>
                </a:cxn>
                <a:cxn ang="0">
                  <a:pos x="87" y="31"/>
                </a:cxn>
                <a:cxn ang="0">
                  <a:pos x="87" y="22"/>
                </a:cxn>
                <a:cxn ang="0">
                  <a:pos x="64" y="0"/>
                </a:cxn>
              </a:cxnLst>
              <a:rect l="txL" t="txT" r="txR" b="txB"/>
              <a:pathLst>
                <a:path w="88" h="50">
                  <a:moveTo>
                    <a:pt x="64" y="0"/>
                  </a:moveTo>
                  <a:cubicBezTo>
                    <a:pt x="64" y="0"/>
                    <a:pt x="63" y="0"/>
                    <a:pt x="62" y="0"/>
                  </a:cubicBezTo>
                  <a:cubicBezTo>
                    <a:pt x="56" y="1"/>
                    <a:pt x="50" y="4"/>
                    <a:pt x="46" y="9"/>
                  </a:cubicBezTo>
                  <a:cubicBezTo>
                    <a:pt x="35" y="11"/>
                    <a:pt x="19" y="17"/>
                    <a:pt x="0" y="29"/>
                  </a:cubicBezTo>
                  <a:cubicBezTo>
                    <a:pt x="80" y="50"/>
                    <a:pt x="80" y="50"/>
                    <a:pt x="80" y="50"/>
                  </a:cubicBezTo>
                  <a:cubicBezTo>
                    <a:pt x="85" y="45"/>
                    <a:pt x="88" y="38"/>
                    <a:pt x="87" y="31"/>
                  </a:cubicBezTo>
                  <a:cubicBezTo>
                    <a:pt x="87" y="28"/>
                    <a:pt x="87" y="25"/>
                    <a:pt x="87" y="22"/>
                  </a:cubicBezTo>
                  <a:cubicBezTo>
                    <a:pt x="86" y="9"/>
                    <a:pt x="76" y="0"/>
                    <a:pt x="64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2" name="Freeform 757"/>
            <p:cNvSpPr>
              <a:spLocks noEditPoints="1"/>
            </p:cNvSpPr>
            <p:nvPr/>
          </p:nvSpPr>
          <p:spPr>
            <a:xfrm>
              <a:off x="2384" y="1093"/>
              <a:ext cx="224" cy="163"/>
            </a:xfrm>
            <a:custGeom>
              <a:avLst/>
              <a:gdLst>
                <a:gd name="txL" fmla="*/ 0 w 207"/>
                <a:gd name="txT" fmla="*/ 0 h 151"/>
                <a:gd name="txR" fmla="*/ 207 w 207"/>
                <a:gd name="txB" fmla="*/ 151 h 151"/>
              </a:gdLst>
              <a:ahLst/>
              <a:cxnLst>
                <a:cxn ang="0">
                  <a:pos x="107" y="137"/>
                </a:cxn>
                <a:cxn ang="0">
                  <a:pos x="107" y="136"/>
                </a:cxn>
                <a:cxn ang="0">
                  <a:pos x="110" y="133"/>
                </a:cxn>
                <a:cxn ang="0">
                  <a:pos x="110" y="133"/>
                </a:cxn>
                <a:cxn ang="0">
                  <a:pos x="107" y="137"/>
                </a:cxn>
                <a:cxn ang="0">
                  <a:pos x="84" y="133"/>
                </a:cxn>
                <a:cxn ang="0">
                  <a:pos x="83" y="133"/>
                </a:cxn>
                <a:cxn ang="0">
                  <a:pos x="86" y="130"/>
                </a:cxn>
                <a:cxn ang="0">
                  <a:pos x="87" y="130"/>
                </a:cxn>
                <a:cxn ang="0">
                  <a:pos x="84" y="133"/>
                </a:cxn>
                <a:cxn ang="0">
                  <a:pos x="60" y="124"/>
                </a:cxn>
                <a:cxn ang="0">
                  <a:pos x="60" y="124"/>
                </a:cxn>
                <a:cxn ang="0">
                  <a:pos x="62" y="120"/>
                </a:cxn>
                <a:cxn ang="0">
                  <a:pos x="63" y="120"/>
                </a:cxn>
                <a:cxn ang="0">
                  <a:pos x="60" y="124"/>
                </a:cxn>
                <a:cxn ang="0">
                  <a:pos x="18" y="0"/>
                </a:cxn>
                <a:cxn ang="0">
                  <a:pos x="3" y="15"/>
                </a:cxn>
                <a:cxn ang="0">
                  <a:pos x="2" y="16"/>
                </a:cxn>
                <a:cxn ang="0">
                  <a:pos x="1" y="24"/>
                </a:cxn>
                <a:cxn ang="0">
                  <a:pos x="1" y="24"/>
                </a:cxn>
                <a:cxn ang="0">
                  <a:pos x="17" y="83"/>
                </a:cxn>
                <a:cxn ang="0">
                  <a:pos x="73" y="141"/>
                </a:cxn>
                <a:cxn ang="0">
                  <a:pos x="76" y="139"/>
                </a:cxn>
                <a:cxn ang="0">
                  <a:pos x="76" y="140"/>
                </a:cxn>
                <a:cxn ang="0">
                  <a:pos x="76" y="142"/>
                </a:cxn>
                <a:cxn ang="0">
                  <a:pos x="114" y="151"/>
                </a:cxn>
                <a:cxn ang="0">
                  <a:pos x="120" y="151"/>
                </a:cxn>
                <a:cxn ang="0">
                  <a:pos x="122" y="151"/>
                </a:cxn>
                <a:cxn ang="0">
                  <a:pos x="142" y="149"/>
                </a:cxn>
                <a:cxn ang="0">
                  <a:pos x="141" y="143"/>
                </a:cxn>
                <a:cxn ang="0">
                  <a:pos x="141" y="143"/>
                </a:cxn>
                <a:cxn ang="0">
                  <a:pos x="147" y="148"/>
                </a:cxn>
                <a:cxn ang="0">
                  <a:pos x="207" y="93"/>
                </a:cxn>
                <a:cxn ang="0">
                  <a:pos x="18" y="0"/>
                </a:cxn>
              </a:cxnLst>
              <a:rect l="txL" t="txT" r="txR" b="txB"/>
              <a:pathLst>
                <a:path w="207" h="151">
                  <a:moveTo>
                    <a:pt x="107" y="137"/>
                  </a:moveTo>
                  <a:cubicBezTo>
                    <a:pt x="107" y="137"/>
                    <a:pt x="107" y="136"/>
                    <a:pt x="107" y="136"/>
                  </a:cubicBezTo>
                  <a:cubicBezTo>
                    <a:pt x="105" y="135"/>
                    <a:pt x="108" y="133"/>
                    <a:pt x="110" y="133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12" y="135"/>
                    <a:pt x="109" y="137"/>
                    <a:pt x="107" y="137"/>
                  </a:cubicBezTo>
                  <a:moveTo>
                    <a:pt x="84" y="133"/>
                  </a:moveTo>
                  <a:cubicBezTo>
                    <a:pt x="84" y="133"/>
                    <a:pt x="83" y="133"/>
                    <a:pt x="83" y="133"/>
                  </a:cubicBezTo>
                  <a:cubicBezTo>
                    <a:pt x="82" y="132"/>
                    <a:pt x="85" y="130"/>
                    <a:pt x="86" y="130"/>
                  </a:cubicBezTo>
                  <a:cubicBezTo>
                    <a:pt x="86" y="130"/>
                    <a:pt x="86" y="130"/>
                    <a:pt x="87" y="130"/>
                  </a:cubicBezTo>
                  <a:cubicBezTo>
                    <a:pt x="88" y="131"/>
                    <a:pt x="85" y="133"/>
                    <a:pt x="84" y="133"/>
                  </a:cubicBezTo>
                  <a:moveTo>
                    <a:pt x="60" y="124"/>
                  </a:moveTo>
                  <a:cubicBezTo>
                    <a:pt x="60" y="124"/>
                    <a:pt x="60" y="124"/>
                    <a:pt x="60" y="124"/>
                  </a:cubicBezTo>
                  <a:cubicBezTo>
                    <a:pt x="58" y="122"/>
                    <a:pt x="61" y="120"/>
                    <a:pt x="62" y="120"/>
                  </a:cubicBezTo>
                  <a:cubicBezTo>
                    <a:pt x="63" y="120"/>
                    <a:pt x="63" y="120"/>
                    <a:pt x="63" y="120"/>
                  </a:cubicBezTo>
                  <a:cubicBezTo>
                    <a:pt x="64" y="122"/>
                    <a:pt x="62" y="124"/>
                    <a:pt x="60" y="124"/>
                  </a:cubicBezTo>
                  <a:moveTo>
                    <a:pt x="18" y="0"/>
                  </a:moveTo>
                  <a:cubicBezTo>
                    <a:pt x="8" y="7"/>
                    <a:pt x="4" y="13"/>
                    <a:pt x="3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8"/>
                    <a:pt x="0" y="21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6"/>
                    <a:pt x="3" y="53"/>
                    <a:pt x="17" y="83"/>
                  </a:cubicBezTo>
                  <a:cubicBezTo>
                    <a:pt x="30" y="110"/>
                    <a:pt x="49" y="130"/>
                    <a:pt x="73" y="141"/>
                  </a:cubicBezTo>
                  <a:cubicBezTo>
                    <a:pt x="74" y="140"/>
                    <a:pt x="75" y="139"/>
                    <a:pt x="76" y="139"/>
                  </a:cubicBezTo>
                  <a:cubicBezTo>
                    <a:pt x="76" y="139"/>
                    <a:pt x="76" y="139"/>
                    <a:pt x="76" y="140"/>
                  </a:cubicBezTo>
                  <a:cubicBezTo>
                    <a:pt x="77" y="140"/>
                    <a:pt x="77" y="141"/>
                    <a:pt x="76" y="142"/>
                  </a:cubicBezTo>
                  <a:cubicBezTo>
                    <a:pt x="88" y="147"/>
                    <a:pt x="101" y="150"/>
                    <a:pt x="114" y="151"/>
                  </a:cubicBezTo>
                  <a:cubicBezTo>
                    <a:pt x="116" y="151"/>
                    <a:pt x="118" y="151"/>
                    <a:pt x="120" y="151"/>
                  </a:cubicBezTo>
                  <a:cubicBezTo>
                    <a:pt x="121" y="151"/>
                    <a:pt x="122" y="151"/>
                    <a:pt x="122" y="151"/>
                  </a:cubicBezTo>
                  <a:cubicBezTo>
                    <a:pt x="129" y="151"/>
                    <a:pt x="136" y="150"/>
                    <a:pt x="142" y="149"/>
                  </a:cubicBezTo>
                  <a:cubicBezTo>
                    <a:pt x="141" y="147"/>
                    <a:pt x="140" y="143"/>
                    <a:pt x="141" y="143"/>
                  </a:cubicBezTo>
                  <a:cubicBezTo>
                    <a:pt x="141" y="143"/>
                    <a:pt x="141" y="143"/>
                    <a:pt x="141" y="143"/>
                  </a:cubicBezTo>
                  <a:cubicBezTo>
                    <a:pt x="143" y="143"/>
                    <a:pt x="146" y="147"/>
                    <a:pt x="147" y="148"/>
                  </a:cubicBezTo>
                  <a:cubicBezTo>
                    <a:pt x="180" y="141"/>
                    <a:pt x="197" y="120"/>
                    <a:pt x="207" y="93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3" name="Freeform 758"/>
            <p:cNvSpPr/>
            <p:nvPr/>
          </p:nvSpPr>
          <p:spPr>
            <a:xfrm>
              <a:off x="2535" y="1248"/>
              <a:ext cx="8" cy="6"/>
            </a:xfrm>
            <a:custGeom>
              <a:avLst/>
              <a:gdLst>
                <a:gd name="txL" fmla="*/ 0 w 7"/>
                <a:gd name="txT" fmla="*/ 0 h 6"/>
                <a:gd name="txR" fmla="*/ 7 w 7"/>
                <a:gd name="txB" fmla="*/ 6 h 6"/>
              </a:gdLst>
              <a:ahLst/>
              <a:cxnLst>
                <a:cxn ang="0">
                  <a:pos x="1" y="0"/>
                </a:cxn>
                <a:cxn ang="0">
                  <a:pos x="1" y="0"/>
                </a:cxn>
                <a:cxn ang="0">
                  <a:pos x="2" y="6"/>
                </a:cxn>
                <a:cxn ang="0">
                  <a:pos x="7" y="5"/>
                </a:cxn>
                <a:cxn ang="0">
                  <a:pos x="1" y="0"/>
                </a:cxn>
              </a:cxnLst>
              <a:rect l="txL" t="txT" r="txR" b="txB"/>
              <a:pathLst>
                <a:path w="7" h="6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4"/>
                    <a:pt x="2" y="6"/>
                  </a:cubicBezTo>
                  <a:cubicBezTo>
                    <a:pt x="4" y="6"/>
                    <a:pt x="6" y="6"/>
                    <a:pt x="7" y="5"/>
                  </a:cubicBezTo>
                  <a:cubicBezTo>
                    <a:pt x="6" y="4"/>
                    <a:pt x="3" y="0"/>
                    <a:pt x="1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4" name="Freeform 759"/>
            <p:cNvSpPr/>
            <p:nvPr/>
          </p:nvSpPr>
          <p:spPr>
            <a:xfrm>
              <a:off x="2463" y="1243"/>
              <a:ext cx="4" cy="4"/>
            </a:xfrm>
            <a:custGeom>
              <a:avLst/>
              <a:gdLst>
                <a:gd name="txL" fmla="*/ 0 w 4"/>
                <a:gd name="txT" fmla="*/ 0 h 3"/>
                <a:gd name="txR" fmla="*/ 4 w 4"/>
                <a:gd name="txB" fmla="*/ 3 h 3"/>
              </a:gdLst>
              <a:ahLst/>
              <a:cxnLst>
                <a:cxn ang="0">
                  <a:pos x="3" y="0"/>
                </a:cxn>
                <a:cxn ang="0">
                  <a:pos x="0" y="2"/>
                </a:cxn>
                <a:cxn ang="0">
                  <a:pos x="3" y="3"/>
                </a:cxn>
                <a:cxn ang="0">
                  <a:pos x="3" y="1"/>
                </a:cxn>
                <a:cxn ang="0">
                  <a:pos x="3" y="0"/>
                </a:cxn>
              </a:cxnLst>
              <a:rect l="txL" t="txT" r="txR" b="txB"/>
              <a:pathLst>
                <a:path w="4" h="3"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1" y="2"/>
                    <a:pt x="2" y="2"/>
                    <a:pt x="3" y="3"/>
                  </a:cubicBezTo>
                  <a:cubicBezTo>
                    <a:pt x="4" y="2"/>
                    <a:pt x="4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5" name="Freeform 760"/>
            <p:cNvSpPr/>
            <p:nvPr/>
          </p:nvSpPr>
          <p:spPr>
            <a:xfrm>
              <a:off x="2498" y="1237"/>
              <a:ext cx="7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0"/>
                </a:cxn>
                <a:cxn ang="0">
                  <a:pos x="2" y="3"/>
                </a:cxn>
                <a:cxn ang="0">
                  <a:pos x="2" y="4"/>
                </a:cxn>
                <a:cxn ang="0">
                  <a:pos x="5" y="0"/>
                </a:cxn>
                <a:cxn ang="0">
                  <a:pos x="5" y="0"/>
                </a:cxn>
              </a:cxnLst>
              <a:rect l="txL" t="txT" r="txR" b="txB"/>
              <a:pathLst>
                <a:path w="7" h="4">
                  <a:moveTo>
                    <a:pt x="5" y="0"/>
                  </a:moveTo>
                  <a:cubicBezTo>
                    <a:pt x="3" y="0"/>
                    <a:pt x="0" y="2"/>
                    <a:pt x="2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4" y="4"/>
                    <a:pt x="7" y="2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6" name="Freeform 761"/>
            <p:cNvSpPr/>
            <p:nvPr/>
          </p:nvSpPr>
          <p:spPr>
            <a:xfrm>
              <a:off x="2473" y="1234"/>
              <a:ext cx="6" cy="3"/>
            </a:xfrm>
            <a:custGeom>
              <a:avLst/>
              <a:gdLst>
                <a:gd name="txL" fmla="*/ 0 w 6"/>
                <a:gd name="txT" fmla="*/ 0 h 3"/>
                <a:gd name="txR" fmla="*/ 6 w 6"/>
                <a:gd name="txB" fmla="*/ 3 h 3"/>
              </a:gdLst>
              <a:ahLst/>
              <a:cxnLst>
                <a:cxn ang="0">
                  <a:pos x="4" y="0"/>
                </a:cxn>
                <a:cxn ang="0">
                  <a:pos x="1" y="3"/>
                </a:cxn>
                <a:cxn ang="0">
                  <a:pos x="2" y="3"/>
                </a:cxn>
                <a:cxn ang="0">
                  <a:pos x="5" y="0"/>
                </a:cxn>
                <a:cxn ang="0">
                  <a:pos x="4" y="0"/>
                </a:cxn>
              </a:cxnLst>
              <a:rect l="txL" t="txT" r="txR" b="txB"/>
              <a:pathLst>
                <a:path w="6" h="3">
                  <a:moveTo>
                    <a:pt x="4" y="0"/>
                  </a:moveTo>
                  <a:cubicBezTo>
                    <a:pt x="3" y="0"/>
                    <a:pt x="0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3" y="3"/>
                    <a:pt x="6" y="1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7" name="Freeform 762"/>
            <p:cNvSpPr/>
            <p:nvPr/>
          </p:nvSpPr>
          <p:spPr>
            <a:xfrm>
              <a:off x="2447" y="1223"/>
              <a:ext cx="6" cy="4"/>
            </a:xfrm>
            <a:custGeom>
              <a:avLst/>
              <a:gdLst>
                <a:gd name="txL" fmla="*/ 0 w 6"/>
                <a:gd name="txT" fmla="*/ 0 h 4"/>
                <a:gd name="txR" fmla="*/ 6 w 6"/>
                <a:gd name="txB" fmla="*/ 4 h 4"/>
              </a:gdLst>
              <a:ahLst/>
              <a:cxnLst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5" y="0"/>
                </a:cxn>
                <a:cxn ang="0">
                  <a:pos x="4" y="0"/>
                </a:cxn>
              </a:cxnLst>
              <a:rect l="txL" t="txT" r="txR" b="txB"/>
              <a:pathLst>
                <a:path w="6" h="4">
                  <a:moveTo>
                    <a:pt x="4" y="0"/>
                  </a:moveTo>
                  <a:cubicBezTo>
                    <a:pt x="3" y="0"/>
                    <a:pt x="0" y="2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6" y="2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8" name="Freeform 763"/>
            <p:cNvSpPr/>
            <p:nvPr/>
          </p:nvSpPr>
          <p:spPr>
            <a:xfrm>
              <a:off x="2383" y="892"/>
              <a:ext cx="328" cy="328"/>
            </a:xfrm>
            <a:custGeom>
              <a:avLst/>
              <a:gdLst>
                <a:gd name="txL" fmla="*/ 0 w 304"/>
                <a:gd name="txT" fmla="*/ 0 h 303"/>
                <a:gd name="txR" fmla="*/ 304 w 304"/>
                <a:gd name="txB" fmla="*/ 303 h 303"/>
              </a:gdLst>
              <a:ahLst/>
              <a:cxnLst>
                <a:cxn ang="0">
                  <a:pos x="178" y="59"/>
                </a:cxn>
                <a:cxn ang="0">
                  <a:pos x="156" y="97"/>
                </a:cxn>
                <a:cxn ang="0">
                  <a:pos x="145" y="109"/>
                </a:cxn>
                <a:cxn ang="0">
                  <a:pos x="144" y="118"/>
                </a:cxn>
                <a:cxn ang="0">
                  <a:pos x="141" y="125"/>
                </a:cxn>
                <a:cxn ang="0">
                  <a:pos x="122" y="157"/>
                </a:cxn>
                <a:cxn ang="0">
                  <a:pos x="121" y="157"/>
                </a:cxn>
                <a:cxn ang="0">
                  <a:pos x="110" y="142"/>
                </a:cxn>
                <a:cxn ang="0">
                  <a:pos x="110" y="140"/>
                </a:cxn>
                <a:cxn ang="0">
                  <a:pos x="97" y="127"/>
                </a:cxn>
                <a:cxn ang="0">
                  <a:pos x="95" y="126"/>
                </a:cxn>
                <a:cxn ang="0">
                  <a:pos x="89" y="126"/>
                </a:cxn>
                <a:cxn ang="0">
                  <a:pos x="46" y="136"/>
                </a:cxn>
                <a:cxn ang="0">
                  <a:pos x="2" y="170"/>
                </a:cxn>
                <a:cxn ang="0">
                  <a:pos x="2" y="171"/>
                </a:cxn>
                <a:cxn ang="0">
                  <a:pos x="1" y="179"/>
                </a:cxn>
                <a:cxn ang="0">
                  <a:pos x="1" y="180"/>
                </a:cxn>
                <a:cxn ang="0">
                  <a:pos x="19" y="240"/>
                </a:cxn>
                <a:cxn ang="0">
                  <a:pos x="109" y="303"/>
                </a:cxn>
                <a:cxn ang="0">
                  <a:pos x="114" y="302"/>
                </a:cxn>
                <a:cxn ang="0">
                  <a:pos x="208" y="169"/>
                </a:cxn>
                <a:cxn ang="0">
                  <a:pos x="213" y="138"/>
                </a:cxn>
                <a:cxn ang="0">
                  <a:pos x="217" y="131"/>
                </a:cxn>
                <a:cxn ang="0">
                  <a:pos x="215" y="116"/>
                </a:cxn>
                <a:cxn ang="0">
                  <a:pos x="215" y="115"/>
                </a:cxn>
                <a:cxn ang="0">
                  <a:pos x="222" y="97"/>
                </a:cxn>
                <a:cxn ang="0">
                  <a:pos x="267" y="51"/>
                </a:cxn>
                <a:cxn ang="0">
                  <a:pos x="280" y="55"/>
                </a:cxn>
                <a:cxn ang="0">
                  <a:pos x="304" y="32"/>
                </a:cxn>
                <a:cxn ang="0">
                  <a:pos x="304" y="23"/>
                </a:cxn>
                <a:cxn ang="0">
                  <a:pos x="280" y="0"/>
                </a:cxn>
                <a:cxn ang="0">
                  <a:pos x="264" y="7"/>
                </a:cxn>
                <a:cxn ang="0">
                  <a:pos x="178" y="59"/>
                </a:cxn>
              </a:cxnLst>
              <a:rect l="txL" t="txT" r="txR" b="txB"/>
              <a:pathLst>
                <a:path w="304" h="303">
                  <a:moveTo>
                    <a:pt x="178" y="59"/>
                  </a:moveTo>
                  <a:cubicBezTo>
                    <a:pt x="168" y="72"/>
                    <a:pt x="161" y="86"/>
                    <a:pt x="156" y="97"/>
                  </a:cubicBezTo>
                  <a:cubicBezTo>
                    <a:pt x="150" y="99"/>
                    <a:pt x="146" y="103"/>
                    <a:pt x="145" y="109"/>
                  </a:cubicBezTo>
                  <a:cubicBezTo>
                    <a:pt x="144" y="112"/>
                    <a:pt x="143" y="115"/>
                    <a:pt x="144" y="118"/>
                  </a:cubicBezTo>
                  <a:cubicBezTo>
                    <a:pt x="143" y="120"/>
                    <a:pt x="142" y="123"/>
                    <a:pt x="141" y="125"/>
                  </a:cubicBezTo>
                  <a:cubicBezTo>
                    <a:pt x="133" y="149"/>
                    <a:pt x="129" y="156"/>
                    <a:pt x="122" y="157"/>
                  </a:cubicBezTo>
                  <a:cubicBezTo>
                    <a:pt x="121" y="157"/>
                    <a:pt x="121" y="157"/>
                    <a:pt x="121" y="157"/>
                  </a:cubicBezTo>
                  <a:cubicBezTo>
                    <a:pt x="113" y="157"/>
                    <a:pt x="110" y="143"/>
                    <a:pt x="110" y="142"/>
                  </a:cubicBezTo>
                  <a:cubicBezTo>
                    <a:pt x="110" y="140"/>
                    <a:pt x="110" y="140"/>
                    <a:pt x="110" y="140"/>
                  </a:cubicBezTo>
                  <a:cubicBezTo>
                    <a:pt x="109" y="133"/>
                    <a:pt x="104" y="128"/>
                    <a:pt x="97" y="127"/>
                  </a:cubicBezTo>
                  <a:cubicBezTo>
                    <a:pt x="95" y="126"/>
                    <a:pt x="95" y="126"/>
                    <a:pt x="95" y="126"/>
                  </a:cubicBezTo>
                  <a:cubicBezTo>
                    <a:pt x="93" y="126"/>
                    <a:pt x="91" y="126"/>
                    <a:pt x="89" y="126"/>
                  </a:cubicBezTo>
                  <a:cubicBezTo>
                    <a:pt x="81" y="126"/>
                    <a:pt x="68" y="128"/>
                    <a:pt x="46" y="136"/>
                  </a:cubicBezTo>
                  <a:cubicBezTo>
                    <a:pt x="14" y="149"/>
                    <a:pt x="4" y="166"/>
                    <a:pt x="2" y="170"/>
                  </a:cubicBezTo>
                  <a:cubicBezTo>
                    <a:pt x="2" y="171"/>
                    <a:pt x="2" y="171"/>
                    <a:pt x="2" y="171"/>
                  </a:cubicBezTo>
                  <a:cubicBezTo>
                    <a:pt x="1" y="174"/>
                    <a:pt x="0" y="177"/>
                    <a:pt x="1" y="179"/>
                  </a:cubicBezTo>
                  <a:cubicBezTo>
                    <a:pt x="1" y="180"/>
                    <a:pt x="1" y="180"/>
                    <a:pt x="1" y="180"/>
                  </a:cubicBezTo>
                  <a:cubicBezTo>
                    <a:pt x="1" y="181"/>
                    <a:pt x="4" y="210"/>
                    <a:pt x="19" y="240"/>
                  </a:cubicBezTo>
                  <a:cubicBezTo>
                    <a:pt x="39" y="281"/>
                    <a:pt x="70" y="303"/>
                    <a:pt x="109" y="303"/>
                  </a:cubicBezTo>
                  <a:cubicBezTo>
                    <a:pt x="110" y="303"/>
                    <a:pt x="112" y="303"/>
                    <a:pt x="114" y="302"/>
                  </a:cubicBezTo>
                  <a:cubicBezTo>
                    <a:pt x="189" y="299"/>
                    <a:pt x="200" y="227"/>
                    <a:pt x="208" y="169"/>
                  </a:cubicBezTo>
                  <a:cubicBezTo>
                    <a:pt x="209" y="158"/>
                    <a:pt x="211" y="148"/>
                    <a:pt x="213" y="138"/>
                  </a:cubicBezTo>
                  <a:cubicBezTo>
                    <a:pt x="215" y="136"/>
                    <a:pt x="216" y="134"/>
                    <a:pt x="217" y="131"/>
                  </a:cubicBezTo>
                  <a:cubicBezTo>
                    <a:pt x="218" y="126"/>
                    <a:pt x="218" y="121"/>
                    <a:pt x="215" y="116"/>
                  </a:cubicBezTo>
                  <a:cubicBezTo>
                    <a:pt x="215" y="116"/>
                    <a:pt x="215" y="115"/>
                    <a:pt x="215" y="115"/>
                  </a:cubicBezTo>
                  <a:cubicBezTo>
                    <a:pt x="217" y="108"/>
                    <a:pt x="219" y="102"/>
                    <a:pt x="222" y="97"/>
                  </a:cubicBezTo>
                  <a:cubicBezTo>
                    <a:pt x="239" y="64"/>
                    <a:pt x="258" y="54"/>
                    <a:pt x="267" y="51"/>
                  </a:cubicBezTo>
                  <a:cubicBezTo>
                    <a:pt x="271" y="53"/>
                    <a:pt x="276" y="55"/>
                    <a:pt x="280" y="55"/>
                  </a:cubicBezTo>
                  <a:cubicBezTo>
                    <a:pt x="293" y="55"/>
                    <a:pt x="304" y="45"/>
                    <a:pt x="304" y="32"/>
                  </a:cubicBezTo>
                  <a:cubicBezTo>
                    <a:pt x="304" y="23"/>
                    <a:pt x="304" y="23"/>
                    <a:pt x="304" y="23"/>
                  </a:cubicBezTo>
                  <a:cubicBezTo>
                    <a:pt x="304" y="11"/>
                    <a:pt x="293" y="0"/>
                    <a:pt x="280" y="0"/>
                  </a:cubicBezTo>
                  <a:cubicBezTo>
                    <a:pt x="274" y="0"/>
                    <a:pt x="268" y="3"/>
                    <a:pt x="264" y="7"/>
                  </a:cubicBezTo>
                  <a:cubicBezTo>
                    <a:pt x="246" y="9"/>
                    <a:pt x="210" y="19"/>
                    <a:pt x="178" y="5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99" name="Freeform 764"/>
            <p:cNvSpPr/>
            <p:nvPr/>
          </p:nvSpPr>
          <p:spPr>
            <a:xfrm>
              <a:off x="2405" y="917"/>
              <a:ext cx="274" cy="286"/>
            </a:xfrm>
            <a:custGeom>
              <a:avLst/>
              <a:gdLst>
                <a:gd name="txL" fmla="*/ 0 w 254"/>
                <a:gd name="txT" fmla="*/ 0 h 265"/>
                <a:gd name="txR" fmla="*/ 254 w 254"/>
                <a:gd name="txB" fmla="*/ 265 h 265"/>
              </a:gdLst>
              <a:ahLst/>
              <a:cxnLst>
                <a:cxn ang="0">
                  <a:pos x="253" y="0"/>
                </a:cxn>
                <a:cxn ang="0">
                  <a:pos x="253" y="0"/>
                </a:cxn>
                <a:cxn ang="0">
                  <a:pos x="171" y="46"/>
                </a:cxn>
                <a:cxn ang="0">
                  <a:pos x="103" y="153"/>
                </a:cxn>
                <a:cxn ang="0">
                  <a:pos x="71" y="122"/>
                </a:cxn>
                <a:cxn ang="0">
                  <a:pos x="33" y="131"/>
                </a:cxn>
                <a:cxn ang="0">
                  <a:pos x="0" y="155"/>
                </a:cxn>
                <a:cxn ang="0">
                  <a:pos x="93" y="260"/>
                </a:cxn>
                <a:cxn ang="0">
                  <a:pos x="188" y="67"/>
                </a:cxn>
                <a:cxn ang="0">
                  <a:pos x="254" y="10"/>
                </a:cxn>
                <a:cxn ang="0">
                  <a:pos x="253" y="9"/>
                </a:cxn>
                <a:cxn ang="0">
                  <a:pos x="253" y="0"/>
                </a:cxn>
              </a:cxnLst>
              <a:rect l="txL" t="txT" r="txR" b="txB"/>
              <a:pathLst>
                <a:path w="254" h="265">
                  <a:moveTo>
                    <a:pt x="253" y="0"/>
                  </a:moveTo>
                  <a:cubicBezTo>
                    <a:pt x="253" y="0"/>
                    <a:pt x="253" y="0"/>
                    <a:pt x="253" y="0"/>
                  </a:cubicBezTo>
                  <a:cubicBezTo>
                    <a:pt x="247" y="0"/>
                    <a:pt x="206" y="1"/>
                    <a:pt x="171" y="46"/>
                  </a:cubicBezTo>
                  <a:cubicBezTo>
                    <a:pt x="132" y="94"/>
                    <a:pt x="141" y="151"/>
                    <a:pt x="103" y="153"/>
                  </a:cubicBezTo>
                  <a:cubicBezTo>
                    <a:pt x="76" y="155"/>
                    <a:pt x="71" y="122"/>
                    <a:pt x="71" y="122"/>
                  </a:cubicBezTo>
                  <a:cubicBezTo>
                    <a:pt x="71" y="122"/>
                    <a:pt x="60" y="120"/>
                    <a:pt x="33" y="131"/>
                  </a:cubicBezTo>
                  <a:cubicBezTo>
                    <a:pt x="5" y="142"/>
                    <a:pt x="0" y="155"/>
                    <a:pt x="0" y="155"/>
                  </a:cubicBezTo>
                  <a:cubicBezTo>
                    <a:pt x="0" y="155"/>
                    <a:pt x="12" y="265"/>
                    <a:pt x="93" y="260"/>
                  </a:cubicBezTo>
                  <a:cubicBezTo>
                    <a:pt x="183" y="256"/>
                    <a:pt x="156" y="125"/>
                    <a:pt x="188" y="67"/>
                  </a:cubicBezTo>
                  <a:cubicBezTo>
                    <a:pt x="216" y="13"/>
                    <a:pt x="248" y="10"/>
                    <a:pt x="254" y="10"/>
                  </a:cubicBezTo>
                  <a:cubicBezTo>
                    <a:pt x="253" y="10"/>
                    <a:pt x="253" y="9"/>
                    <a:pt x="253" y="9"/>
                  </a:cubicBezTo>
                  <a:lnTo>
                    <a:pt x="253" y="0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0" name="Freeform 765"/>
            <p:cNvSpPr/>
            <p:nvPr/>
          </p:nvSpPr>
          <p:spPr>
            <a:xfrm>
              <a:off x="2401" y="1015"/>
              <a:ext cx="197" cy="187"/>
            </a:xfrm>
            <a:custGeom>
              <a:avLst/>
              <a:gdLst>
                <a:gd name="txL" fmla="*/ 0 w 182"/>
                <a:gd name="txT" fmla="*/ 0 h 173"/>
                <a:gd name="txR" fmla="*/ 182 w 182"/>
                <a:gd name="txB" fmla="*/ 173 h 173"/>
              </a:gdLst>
              <a:ahLst/>
              <a:cxnLst>
                <a:cxn ang="0">
                  <a:pos x="147" y="1"/>
                </a:cxn>
                <a:cxn ang="0">
                  <a:pos x="145" y="0"/>
                </a:cxn>
                <a:cxn ang="0">
                  <a:pos x="140" y="16"/>
                </a:cxn>
                <a:cxn ang="0">
                  <a:pos x="106" y="59"/>
                </a:cxn>
                <a:cxn ang="0">
                  <a:pos x="104" y="59"/>
                </a:cxn>
                <a:cxn ang="0">
                  <a:pos x="104" y="59"/>
                </a:cxn>
                <a:cxn ang="0">
                  <a:pos x="77" y="31"/>
                </a:cxn>
                <a:cxn ang="0">
                  <a:pos x="77" y="28"/>
                </a:cxn>
                <a:cxn ang="0">
                  <a:pos x="75" y="28"/>
                </a:cxn>
                <a:cxn ang="0">
                  <a:pos x="72" y="28"/>
                </a:cxn>
                <a:cxn ang="0">
                  <a:pos x="35" y="37"/>
                </a:cxn>
                <a:cxn ang="0">
                  <a:pos x="0" y="63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92" y="173"/>
                </a:cxn>
                <a:cxn ang="0">
                  <a:pos x="92" y="173"/>
                </a:cxn>
                <a:cxn ang="0">
                  <a:pos x="96" y="173"/>
                </a:cxn>
                <a:cxn ang="0">
                  <a:pos x="175" y="52"/>
                </a:cxn>
                <a:cxn ang="0">
                  <a:pos x="182" y="12"/>
                </a:cxn>
                <a:cxn ang="0">
                  <a:pos x="147" y="1"/>
                </a:cxn>
              </a:cxnLst>
              <a:rect l="txL" t="txT" r="txR" b="txB"/>
              <a:pathLst>
                <a:path w="182" h="173">
                  <a:moveTo>
                    <a:pt x="147" y="1"/>
                  </a:moveTo>
                  <a:cubicBezTo>
                    <a:pt x="146" y="1"/>
                    <a:pt x="146" y="1"/>
                    <a:pt x="145" y="0"/>
                  </a:cubicBezTo>
                  <a:cubicBezTo>
                    <a:pt x="143" y="6"/>
                    <a:pt x="141" y="11"/>
                    <a:pt x="140" y="16"/>
                  </a:cubicBezTo>
                  <a:cubicBezTo>
                    <a:pt x="131" y="40"/>
                    <a:pt x="125" y="58"/>
                    <a:pt x="106" y="59"/>
                  </a:cubicBezTo>
                  <a:cubicBezTo>
                    <a:pt x="105" y="59"/>
                    <a:pt x="105" y="59"/>
                    <a:pt x="104" y="59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82" y="59"/>
                    <a:pt x="78" y="32"/>
                    <a:pt x="77" y="31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4" y="28"/>
                    <a:pt x="72" y="28"/>
                  </a:cubicBezTo>
                  <a:cubicBezTo>
                    <a:pt x="67" y="28"/>
                    <a:pt x="55" y="29"/>
                    <a:pt x="35" y="37"/>
                  </a:cubicBezTo>
                  <a:cubicBezTo>
                    <a:pt x="6" y="48"/>
                    <a:pt x="0" y="62"/>
                    <a:pt x="0" y="6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3" y="173"/>
                    <a:pt x="92" y="173"/>
                  </a:cubicBezTo>
                  <a:cubicBezTo>
                    <a:pt x="92" y="173"/>
                    <a:pt x="92" y="173"/>
                    <a:pt x="92" y="173"/>
                  </a:cubicBezTo>
                  <a:cubicBezTo>
                    <a:pt x="93" y="173"/>
                    <a:pt x="95" y="173"/>
                    <a:pt x="96" y="173"/>
                  </a:cubicBezTo>
                  <a:cubicBezTo>
                    <a:pt x="158" y="169"/>
                    <a:pt x="167" y="110"/>
                    <a:pt x="175" y="52"/>
                  </a:cubicBezTo>
                  <a:cubicBezTo>
                    <a:pt x="177" y="38"/>
                    <a:pt x="179" y="25"/>
                    <a:pt x="182" y="12"/>
                  </a:cubicBezTo>
                  <a:cubicBezTo>
                    <a:pt x="170" y="9"/>
                    <a:pt x="157" y="5"/>
                    <a:pt x="147" y="1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1" name="Freeform 766"/>
            <p:cNvSpPr/>
            <p:nvPr/>
          </p:nvSpPr>
          <p:spPr>
            <a:xfrm>
              <a:off x="2678" y="910"/>
              <a:ext cx="16" cy="24"/>
            </a:xfrm>
            <a:custGeom>
              <a:avLst/>
              <a:gdLst>
                <a:gd name="txL" fmla="*/ 0 w 15"/>
                <a:gd name="txT" fmla="*/ 0 h 23"/>
                <a:gd name="txR" fmla="*/ 15 w 15"/>
                <a:gd name="txB" fmla="*/ 23 h 23"/>
              </a:gdLst>
              <a:ahLst/>
              <a:cxnLst>
                <a:cxn ang="0">
                  <a:pos x="7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16"/>
                </a:cxn>
                <a:cxn ang="0">
                  <a:pos x="1" y="17"/>
                </a:cxn>
                <a:cxn ang="0">
                  <a:pos x="7" y="23"/>
                </a:cxn>
                <a:cxn ang="0">
                  <a:pos x="15" y="16"/>
                </a:cxn>
                <a:cxn ang="0">
                  <a:pos x="15" y="7"/>
                </a:cxn>
                <a:cxn ang="0">
                  <a:pos x="7" y="0"/>
                </a:cxn>
              </a:cxnLst>
              <a:rect l="txL" t="txT" r="txR" b="txB"/>
              <a:pathLst>
                <a:path w="15" h="23">
                  <a:moveTo>
                    <a:pt x="7" y="0"/>
                  </a:moveTo>
                  <a:cubicBezTo>
                    <a:pt x="4" y="0"/>
                    <a:pt x="1" y="3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1" y="20"/>
                    <a:pt x="4" y="23"/>
                    <a:pt x="7" y="23"/>
                  </a:cubicBezTo>
                  <a:cubicBezTo>
                    <a:pt x="11" y="23"/>
                    <a:pt x="15" y="20"/>
                    <a:pt x="15" y="16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2" name="Freeform 767"/>
            <p:cNvSpPr/>
            <p:nvPr/>
          </p:nvSpPr>
          <p:spPr>
            <a:xfrm>
              <a:off x="2555" y="1012"/>
              <a:ext cx="46" cy="20"/>
            </a:xfrm>
            <a:custGeom>
              <a:avLst/>
              <a:gdLst>
                <a:gd name="txL" fmla="*/ 0 w 43"/>
                <a:gd name="txT" fmla="*/ 0 h 18"/>
                <a:gd name="txR" fmla="*/ 43 w 43"/>
                <a:gd name="txB" fmla="*/ 18 h 18"/>
              </a:gdLst>
              <a:ahLst/>
              <a:cxnLst>
                <a:cxn ang="0">
                  <a:pos x="1" y="3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8" y="18"/>
                </a:cxn>
                <a:cxn ang="0">
                  <a:pos x="39" y="18"/>
                </a:cxn>
                <a:cxn ang="0">
                  <a:pos x="42" y="15"/>
                </a:cxn>
                <a:cxn ang="0">
                  <a:pos x="40" y="11"/>
                </a:cxn>
                <a:cxn ang="0">
                  <a:pos x="5" y="0"/>
                </a:cxn>
                <a:cxn ang="0">
                  <a:pos x="1" y="3"/>
                </a:cxn>
              </a:cxnLst>
              <a:rect l="txL" t="txT" r="txR" b="txB"/>
              <a:pathLst>
                <a:path w="43" h="18">
                  <a:moveTo>
                    <a:pt x="1" y="3"/>
                  </a:moveTo>
                  <a:cubicBezTo>
                    <a:pt x="0" y="4"/>
                    <a:pt x="1" y="6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40" y="18"/>
                    <a:pt x="42" y="17"/>
                    <a:pt x="42" y="15"/>
                  </a:cubicBezTo>
                  <a:cubicBezTo>
                    <a:pt x="43" y="14"/>
                    <a:pt x="42" y="12"/>
                    <a:pt x="40" y="1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1" y="1"/>
                    <a:pt x="1" y="3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3" name="Freeform 768"/>
            <p:cNvSpPr>
              <a:spLocks noEditPoints="1"/>
            </p:cNvSpPr>
            <p:nvPr/>
          </p:nvSpPr>
          <p:spPr>
            <a:xfrm>
              <a:off x="1647" y="914"/>
              <a:ext cx="440" cy="445"/>
            </a:xfrm>
            <a:custGeom>
              <a:avLst/>
              <a:gdLst>
                <a:gd name="txL" fmla="*/ 0 w 407"/>
                <a:gd name="txT" fmla="*/ 0 h 412"/>
                <a:gd name="txR" fmla="*/ 407 w 407"/>
                <a:gd name="txB" fmla="*/ 412 h 412"/>
              </a:gdLst>
              <a:ahLst/>
              <a:cxnLst>
                <a:cxn ang="0">
                  <a:pos x="2" y="139"/>
                </a:cxn>
                <a:cxn ang="0">
                  <a:pos x="1" y="152"/>
                </a:cxn>
                <a:cxn ang="0">
                  <a:pos x="6" y="171"/>
                </a:cxn>
                <a:cxn ang="0">
                  <a:pos x="14" y="180"/>
                </a:cxn>
                <a:cxn ang="0">
                  <a:pos x="2" y="139"/>
                </a:cxn>
                <a:cxn ang="0">
                  <a:pos x="75" y="20"/>
                </a:cxn>
                <a:cxn ang="0">
                  <a:pos x="32" y="69"/>
                </a:cxn>
                <a:cxn ang="0">
                  <a:pos x="162" y="364"/>
                </a:cxn>
                <a:cxn ang="0">
                  <a:pos x="195" y="403"/>
                </a:cxn>
                <a:cxn ang="0">
                  <a:pos x="213" y="411"/>
                </a:cxn>
                <a:cxn ang="0">
                  <a:pos x="215" y="411"/>
                </a:cxn>
                <a:cxn ang="0">
                  <a:pos x="215" y="411"/>
                </a:cxn>
                <a:cxn ang="0">
                  <a:pos x="215" y="411"/>
                </a:cxn>
                <a:cxn ang="0">
                  <a:pos x="215" y="411"/>
                </a:cxn>
                <a:cxn ang="0">
                  <a:pos x="215" y="411"/>
                </a:cxn>
                <a:cxn ang="0">
                  <a:pos x="227" y="411"/>
                </a:cxn>
                <a:cxn ang="0">
                  <a:pos x="228" y="411"/>
                </a:cxn>
                <a:cxn ang="0">
                  <a:pos x="228" y="411"/>
                </a:cxn>
                <a:cxn ang="0">
                  <a:pos x="228" y="411"/>
                </a:cxn>
                <a:cxn ang="0">
                  <a:pos x="233" y="412"/>
                </a:cxn>
                <a:cxn ang="0">
                  <a:pos x="255" y="412"/>
                </a:cxn>
                <a:cxn ang="0">
                  <a:pos x="252" y="372"/>
                </a:cxn>
                <a:cxn ang="0">
                  <a:pos x="259" y="379"/>
                </a:cxn>
                <a:cxn ang="0">
                  <a:pos x="259" y="379"/>
                </a:cxn>
                <a:cxn ang="0">
                  <a:pos x="261" y="377"/>
                </a:cxn>
                <a:cxn ang="0">
                  <a:pos x="266" y="375"/>
                </a:cxn>
                <a:cxn ang="0">
                  <a:pos x="269" y="376"/>
                </a:cxn>
                <a:cxn ang="0">
                  <a:pos x="269" y="407"/>
                </a:cxn>
                <a:cxn ang="0">
                  <a:pos x="274" y="410"/>
                </a:cxn>
                <a:cxn ang="0">
                  <a:pos x="285" y="404"/>
                </a:cxn>
                <a:cxn ang="0">
                  <a:pos x="325" y="374"/>
                </a:cxn>
                <a:cxn ang="0">
                  <a:pos x="75" y="20"/>
                </a:cxn>
                <a:cxn ang="0">
                  <a:pos x="142" y="0"/>
                </a:cxn>
                <a:cxn ang="0">
                  <a:pos x="141" y="0"/>
                </a:cxn>
                <a:cxn ang="0">
                  <a:pos x="119" y="2"/>
                </a:cxn>
                <a:cxn ang="0">
                  <a:pos x="401" y="297"/>
                </a:cxn>
                <a:cxn ang="0">
                  <a:pos x="406" y="255"/>
                </a:cxn>
                <a:cxn ang="0">
                  <a:pos x="399" y="236"/>
                </a:cxn>
                <a:cxn ang="0">
                  <a:pos x="160" y="8"/>
                </a:cxn>
                <a:cxn ang="0">
                  <a:pos x="142" y="0"/>
                </a:cxn>
              </a:cxnLst>
              <a:rect l="txL" t="txT" r="txR" b="txB"/>
              <a:pathLst>
                <a:path w="407" h="412">
                  <a:moveTo>
                    <a:pt x="2" y="139"/>
                  </a:moveTo>
                  <a:cubicBezTo>
                    <a:pt x="2" y="143"/>
                    <a:pt x="1" y="148"/>
                    <a:pt x="1" y="152"/>
                  </a:cubicBezTo>
                  <a:cubicBezTo>
                    <a:pt x="0" y="159"/>
                    <a:pt x="2" y="166"/>
                    <a:pt x="6" y="171"/>
                  </a:cubicBezTo>
                  <a:cubicBezTo>
                    <a:pt x="9" y="174"/>
                    <a:pt x="11" y="177"/>
                    <a:pt x="14" y="180"/>
                  </a:cubicBezTo>
                  <a:cubicBezTo>
                    <a:pt x="2" y="139"/>
                    <a:pt x="2" y="139"/>
                    <a:pt x="2" y="139"/>
                  </a:cubicBezTo>
                  <a:moveTo>
                    <a:pt x="75" y="20"/>
                  </a:moveTo>
                  <a:cubicBezTo>
                    <a:pt x="61" y="37"/>
                    <a:pt x="47" y="53"/>
                    <a:pt x="32" y="69"/>
                  </a:cubicBezTo>
                  <a:cubicBezTo>
                    <a:pt x="162" y="364"/>
                    <a:pt x="162" y="364"/>
                    <a:pt x="162" y="364"/>
                  </a:cubicBezTo>
                  <a:cubicBezTo>
                    <a:pt x="173" y="377"/>
                    <a:pt x="184" y="390"/>
                    <a:pt x="195" y="403"/>
                  </a:cubicBezTo>
                  <a:cubicBezTo>
                    <a:pt x="199" y="408"/>
                    <a:pt x="206" y="411"/>
                    <a:pt x="213" y="411"/>
                  </a:cubicBezTo>
                  <a:cubicBezTo>
                    <a:pt x="213" y="411"/>
                    <a:pt x="214" y="411"/>
                    <a:pt x="215" y="411"/>
                  </a:cubicBezTo>
                  <a:cubicBezTo>
                    <a:pt x="215" y="411"/>
                    <a:pt x="215" y="411"/>
                    <a:pt x="215" y="411"/>
                  </a:cubicBezTo>
                  <a:cubicBezTo>
                    <a:pt x="215" y="411"/>
                    <a:pt x="215" y="411"/>
                    <a:pt x="215" y="411"/>
                  </a:cubicBezTo>
                  <a:cubicBezTo>
                    <a:pt x="215" y="411"/>
                    <a:pt x="215" y="411"/>
                    <a:pt x="215" y="411"/>
                  </a:cubicBezTo>
                  <a:cubicBezTo>
                    <a:pt x="215" y="411"/>
                    <a:pt x="215" y="411"/>
                    <a:pt x="215" y="411"/>
                  </a:cubicBezTo>
                  <a:cubicBezTo>
                    <a:pt x="214" y="411"/>
                    <a:pt x="223" y="411"/>
                    <a:pt x="227" y="411"/>
                  </a:cubicBezTo>
                  <a:cubicBezTo>
                    <a:pt x="229" y="411"/>
                    <a:pt x="230" y="411"/>
                    <a:pt x="228" y="411"/>
                  </a:cubicBezTo>
                  <a:cubicBezTo>
                    <a:pt x="228" y="411"/>
                    <a:pt x="228" y="411"/>
                    <a:pt x="228" y="411"/>
                  </a:cubicBezTo>
                  <a:cubicBezTo>
                    <a:pt x="228" y="411"/>
                    <a:pt x="228" y="411"/>
                    <a:pt x="228" y="411"/>
                  </a:cubicBezTo>
                  <a:cubicBezTo>
                    <a:pt x="230" y="411"/>
                    <a:pt x="232" y="411"/>
                    <a:pt x="233" y="412"/>
                  </a:cubicBezTo>
                  <a:cubicBezTo>
                    <a:pt x="241" y="412"/>
                    <a:pt x="248" y="412"/>
                    <a:pt x="255" y="412"/>
                  </a:cubicBezTo>
                  <a:cubicBezTo>
                    <a:pt x="253" y="393"/>
                    <a:pt x="238" y="381"/>
                    <a:pt x="252" y="372"/>
                  </a:cubicBezTo>
                  <a:cubicBezTo>
                    <a:pt x="250" y="373"/>
                    <a:pt x="258" y="379"/>
                    <a:pt x="259" y="379"/>
                  </a:cubicBezTo>
                  <a:cubicBezTo>
                    <a:pt x="259" y="379"/>
                    <a:pt x="259" y="379"/>
                    <a:pt x="259" y="379"/>
                  </a:cubicBezTo>
                  <a:cubicBezTo>
                    <a:pt x="259" y="379"/>
                    <a:pt x="260" y="378"/>
                    <a:pt x="261" y="377"/>
                  </a:cubicBezTo>
                  <a:cubicBezTo>
                    <a:pt x="262" y="376"/>
                    <a:pt x="264" y="375"/>
                    <a:pt x="266" y="375"/>
                  </a:cubicBezTo>
                  <a:cubicBezTo>
                    <a:pt x="267" y="375"/>
                    <a:pt x="268" y="375"/>
                    <a:pt x="269" y="376"/>
                  </a:cubicBezTo>
                  <a:cubicBezTo>
                    <a:pt x="277" y="381"/>
                    <a:pt x="278" y="399"/>
                    <a:pt x="269" y="407"/>
                  </a:cubicBezTo>
                  <a:cubicBezTo>
                    <a:pt x="270" y="409"/>
                    <a:pt x="272" y="409"/>
                    <a:pt x="274" y="410"/>
                  </a:cubicBezTo>
                  <a:cubicBezTo>
                    <a:pt x="278" y="408"/>
                    <a:pt x="282" y="406"/>
                    <a:pt x="285" y="404"/>
                  </a:cubicBezTo>
                  <a:cubicBezTo>
                    <a:pt x="298" y="394"/>
                    <a:pt x="312" y="384"/>
                    <a:pt x="325" y="374"/>
                  </a:cubicBezTo>
                  <a:cubicBezTo>
                    <a:pt x="75" y="20"/>
                    <a:pt x="75" y="20"/>
                    <a:pt x="75" y="20"/>
                  </a:cubicBezTo>
                  <a:moveTo>
                    <a:pt x="142" y="0"/>
                  </a:moveTo>
                  <a:cubicBezTo>
                    <a:pt x="142" y="0"/>
                    <a:pt x="142" y="0"/>
                    <a:pt x="141" y="0"/>
                  </a:cubicBezTo>
                  <a:cubicBezTo>
                    <a:pt x="134" y="1"/>
                    <a:pt x="126" y="1"/>
                    <a:pt x="119" y="2"/>
                  </a:cubicBezTo>
                  <a:cubicBezTo>
                    <a:pt x="401" y="297"/>
                    <a:pt x="401" y="297"/>
                    <a:pt x="401" y="297"/>
                  </a:cubicBezTo>
                  <a:cubicBezTo>
                    <a:pt x="403" y="283"/>
                    <a:pt x="405" y="269"/>
                    <a:pt x="406" y="255"/>
                  </a:cubicBezTo>
                  <a:cubicBezTo>
                    <a:pt x="407" y="248"/>
                    <a:pt x="404" y="241"/>
                    <a:pt x="399" y="236"/>
                  </a:cubicBezTo>
                  <a:cubicBezTo>
                    <a:pt x="320" y="160"/>
                    <a:pt x="240" y="84"/>
                    <a:pt x="160" y="8"/>
                  </a:cubicBezTo>
                  <a:cubicBezTo>
                    <a:pt x="155" y="3"/>
                    <a:pt x="149" y="0"/>
                    <a:pt x="142" y="0"/>
                  </a:cubicBezTo>
                </a:path>
              </a:pathLst>
            </a:custGeom>
            <a:solidFill>
              <a:srgbClr val="8B88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4" name="Freeform 769"/>
            <p:cNvSpPr/>
            <p:nvPr/>
          </p:nvSpPr>
          <p:spPr>
            <a:xfrm>
              <a:off x="1649" y="988"/>
              <a:ext cx="173" cy="319"/>
            </a:xfrm>
            <a:custGeom>
              <a:avLst/>
              <a:gdLst>
                <a:gd name="txL" fmla="*/ 0 w 160"/>
                <a:gd name="txT" fmla="*/ 0 h 295"/>
                <a:gd name="txR" fmla="*/ 160 w 160"/>
                <a:gd name="txB" fmla="*/ 295 h 295"/>
              </a:gdLst>
              <a:ahLst/>
              <a:cxnLst>
                <a:cxn ang="0">
                  <a:pos x="30" y="0"/>
                </a:cxn>
                <a:cxn ang="0">
                  <a:pos x="10" y="21"/>
                </a:cxn>
                <a:cxn ang="0">
                  <a:pos x="2" y="40"/>
                </a:cxn>
                <a:cxn ang="0">
                  <a:pos x="0" y="70"/>
                </a:cxn>
                <a:cxn ang="0">
                  <a:pos x="12" y="111"/>
                </a:cxn>
                <a:cxn ang="0">
                  <a:pos x="160" y="295"/>
                </a:cxn>
                <a:cxn ang="0">
                  <a:pos x="30" y="0"/>
                </a:cxn>
              </a:cxnLst>
              <a:rect l="txL" t="txT" r="txR" b="txB"/>
              <a:pathLst>
                <a:path w="160" h="295">
                  <a:moveTo>
                    <a:pt x="30" y="0"/>
                  </a:moveTo>
                  <a:cubicBezTo>
                    <a:pt x="23" y="7"/>
                    <a:pt x="17" y="14"/>
                    <a:pt x="10" y="21"/>
                  </a:cubicBezTo>
                  <a:cubicBezTo>
                    <a:pt x="6" y="26"/>
                    <a:pt x="3" y="33"/>
                    <a:pt x="2" y="40"/>
                  </a:cubicBezTo>
                  <a:cubicBezTo>
                    <a:pt x="2" y="50"/>
                    <a:pt x="1" y="60"/>
                    <a:pt x="0" y="70"/>
                  </a:cubicBezTo>
                  <a:cubicBezTo>
                    <a:pt x="12" y="111"/>
                    <a:pt x="12" y="111"/>
                    <a:pt x="12" y="111"/>
                  </a:cubicBezTo>
                  <a:cubicBezTo>
                    <a:pt x="61" y="172"/>
                    <a:pt x="111" y="233"/>
                    <a:pt x="160" y="295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5" name="Freeform 770"/>
            <p:cNvSpPr/>
            <p:nvPr/>
          </p:nvSpPr>
          <p:spPr>
            <a:xfrm>
              <a:off x="1728" y="916"/>
              <a:ext cx="353" cy="402"/>
            </a:xfrm>
            <a:custGeom>
              <a:avLst/>
              <a:gdLst>
                <a:gd name="txL" fmla="*/ 0 w 326"/>
                <a:gd name="txT" fmla="*/ 0 h 372"/>
                <a:gd name="txR" fmla="*/ 326 w 326"/>
                <a:gd name="txB" fmla="*/ 372 h 372"/>
              </a:gdLst>
              <a:ahLst/>
              <a:cxnLst>
                <a:cxn ang="0">
                  <a:pos x="44" y="0"/>
                </a:cxn>
                <a:cxn ang="0">
                  <a:pos x="25" y="0"/>
                </a:cxn>
                <a:cxn ang="0">
                  <a:pos x="8" y="9"/>
                </a:cxn>
                <a:cxn ang="0">
                  <a:pos x="0" y="18"/>
                </a:cxn>
                <a:cxn ang="0">
                  <a:pos x="250" y="372"/>
                </a:cxn>
                <a:cxn ang="0">
                  <a:pos x="314" y="320"/>
                </a:cxn>
                <a:cxn ang="0">
                  <a:pos x="326" y="300"/>
                </a:cxn>
                <a:cxn ang="0">
                  <a:pos x="326" y="295"/>
                </a:cxn>
                <a:cxn ang="0">
                  <a:pos x="44" y="0"/>
                </a:cxn>
              </a:cxnLst>
              <a:rect l="txL" t="txT" r="txR" b="txB"/>
              <a:pathLst>
                <a:path w="326" h="372">
                  <a:moveTo>
                    <a:pt x="44" y="0"/>
                  </a:moveTo>
                  <a:cubicBezTo>
                    <a:pt x="37" y="0"/>
                    <a:pt x="31" y="0"/>
                    <a:pt x="25" y="0"/>
                  </a:cubicBezTo>
                  <a:cubicBezTo>
                    <a:pt x="19" y="0"/>
                    <a:pt x="12" y="4"/>
                    <a:pt x="8" y="9"/>
                  </a:cubicBezTo>
                  <a:cubicBezTo>
                    <a:pt x="5" y="12"/>
                    <a:pt x="2" y="15"/>
                    <a:pt x="0" y="18"/>
                  </a:cubicBezTo>
                  <a:cubicBezTo>
                    <a:pt x="250" y="372"/>
                    <a:pt x="250" y="372"/>
                    <a:pt x="250" y="372"/>
                  </a:cubicBezTo>
                  <a:cubicBezTo>
                    <a:pt x="271" y="355"/>
                    <a:pt x="293" y="338"/>
                    <a:pt x="314" y="320"/>
                  </a:cubicBezTo>
                  <a:cubicBezTo>
                    <a:pt x="320" y="315"/>
                    <a:pt x="325" y="307"/>
                    <a:pt x="326" y="300"/>
                  </a:cubicBezTo>
                  <a:cubicBezTo>
                    <a:pt x="326" y="298"/>
                    <a:pt x="326" y="296"/>
                    <a:pt x="326" y="295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6" name="Freeform 771"/>
            <p:cNvSpPr>
              <a:spLocks noEditPoints="1"/>
            </p:cNvSpPr>
            <p:nvPr/>
          </p:nvSpPr>
          <p:spPr>
            <a:xfrm>
              <a:off x="1877" y="1316"/>
              <a:ext cx="71" cy="43"/>
            </a:xfrm>
            <a:custGeom>
              <a:avLst/>
              <a:gdLst>
                <a:gd name="txL" fmla="*/ 0 w 65"/>
                <a:gd name="txT" fmla="*/ 0 h 40"/>
                <a:gd name="txR" fmla="*/ 65 w 65"/>
                <a:gd name="txB" fmla="*/ 40 h 40"/>
              </a:gdLst>
              <a:ahLst/>
              <a:cxnLst>
                <a:cxn ang="0">
                  <a:pos x="2" y="39"/>
                </a:cxn>
                <a:cxn ang="0">
                  <a:pos x="0" y="39"/>
                </a:cxn>
                <a:cxn ang="0">
                  <a:pos x="0" y="39"/>
                </a:cxn>
                <a:cxn ang="0">
                  <a:pos x="20" y="40"/>
                </a:cxn>
                <a:cxn ang="0">
                  <a:pos x="15" y="39"/>
                </a:cxn>
                <a:cxn ang="0">
                  <a:pos x="14" y="39"/>
                </a:cxn>
                <a:cxn ang="0">
                  <a:pos x="2" y="39"/>
                </a:cxn>
                <a:cxn ang="0">
                  <a:pos x="2" y="39"/>
                </a:cxn>
                <a:cxn ang="0">
                  <a:pos x="2" y="39"/>
                </a:cxn>
                <a:cxn ang="0">
                  <a:pos x="2" y="39"/>
                </a:cxn>
                <a:cxn ang="0">
                  <a:pos x="15" y="39"/>
                </a:cxn>
                <a:cxn ang="0">
                  <a:pos x="15" y="39"/>
                </a:cxn>
                <a:cxn ang="0">
                  <a:pos x="15" y="39"/>
                </a:cxn>
                <a:cxn ang="0">
                  <a:pos x="39" y="0"/>
                </a:cxn>
                <a:cxn ang="0">
                  <a:pos x="42" y="40"/>
                </a:cxn>
                <a:cxn ang="0">
                  <a:pos x="49" y="40"/>
                </a:cxn>
                <a:cxn ang="0">
                  <a:pos x="49" y="40"/>
                </a:cxn>
                <a:cxn ang="0">
                  <a:pos x="61" y="38"/>
                </a:cxn>
                <a:cxn ang="0">
                  <a:pos x="56" y="35"/>
                </a:cxn>
                <a:cxn ang="0">
                  <a:pos x="56" y="4"/>
                </a:cxn>
                <a:cxn ang="0">
                  <a:pos x="53" y="3"/>
                </a:cxn>
                <a:cxn ang="0">
                  <a:pos x="48" y="5"/>
                </a:cxn>
                <a:cxn ang="0">
                  <a:pos x="46" y="7"/>
                </a:cxn>
                <a:cxn ang="0">
                  <a:pos x="46" y="7"/>
                </a:cxn>
                <a:cxn ang="0">
                  <a:pos x="39" y="0"/>
                </a:cxn>
              </a:cxnLst>
              <a:rect l="txL" t="txT" r="txR" b="txB"/>
              <a:pathLst>
                <a:path w="65" h="40">
                  <a:moveTo>
                    <a:pt x="2" y="39"/>
                  </a:moveTo>
                  <a:cubicBezTo>
                    <a:pt x="1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7" y="40"/>
                    <a:pt x="14" y="40"/>
                    <a:pt x="20" y="40"/>
                  </a:cubicBezTo>
                  <a:cubicBezTo>
                    <a:pt x="19" y="39"/>
                    <a:pt x="17" y="39"/>
                    <a:pt x="15" y="39"/>
                  </a:cubicBezTo>
                  <a:cubicBezTo>
                    <a:pt x="17" y="39"/>
                    <a:pt x="16" y="39"/>
                    <a:pt x="14" y="39"/>
                  </a:cubicBezTo>
                  <a:cubicBezTo>
                    <a:pt x="10" y="39"/>
                    <a:pt x="1" y="39"/>
                    <a:pt x="2" y="39"/>
                  </a:cubicBezTo>
                  <a:moveTo>
                    <a:pt x="2" y="39"/>
                  </a:moveTo>
                  <a:cubicBezTo>
                    <a:pt x="2" y="39"/>
                    <a:pt x="2" y="39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moveTo>
                    <a:pt x="15" y="39"/>
                  </a:move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moveTo>
                    <a:pt x="39" y="0"/>
                  </a:moveTo>
                  <a:cubicBezTo>
                    <a:pt x="25" y="9"/>
                    <a:pt x="40" y="21"/>
                    <a:pt x="42" y="40"/>
                  </a:cubicBezTo>
                  <a:cubicBezTo>
                    <a:pt x="44" y="40"/>
                    <a:pt x="47" y="40"/>
                    <a:pt x="49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53" y="40"/>
                    <a:pt x="57" y="39"/>
                    <a:pt x="61" y="38"/>
                  </a:cubicBezTo>
                  <a:cubicBezTo>
                    <a:pt x="59" y="37"/>
                    <a:pt x="57" y="37"/>
                    <a:pt x="56" y="35"/>
                  </a:cubicBezTo>
                  <a:cubicBezTo>
                    <a:pt x="65" y="27"/>
                    <a:pt x="64" y="9"/>
                    <a:pt x="56" y="4"/>
                  </a:cubicBezTo>
                  <a:cubicBezTo>
                    <a:pt x="55" y="3"/>
                    <a:pt x="54" y="3"/>
                    <a:pt x="53" y="3"/>
                  </a:cubicBezTo>
                  <a:cubicBezTo>
                    <a:pt x="51" y="3"/>
                    <a:pt x="49" y="4"/>
                    <a:pt x="48" y="5"/>
                  </a:cubicBezTo>
                  <a:cubicBezTo>
                    <a:pt x="47" y="6"/>
                    <a:pt x="46" y="7"/>
                    <a:pt x="46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5" y="7"/>
                    <a:pt x="37" y="1"/>
                    <a:pt x="39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7" name="Freeform 772"/>
            <p:cNvSpPr/>
            <p:nvPr/>
          </p:nvSpPr>
          <p:spPr>
            <a:xfrm>
              <a:off x="1611" y="903"/>
              <a:ext cx="419" cy="431"/>
            </a:xfrm>
            <a:custGeom>
              <a:avLst/>
              <a:gdLst>
                <a:gd name="txL" fmla="*/ 0 w 388"/>
                <a:gd name="txT" fmla="*/ 0 h 399"/>
                <a:gd name="txR" fmla="*/ 388 w 388"/>
                <a:gd name="txB" fmla="*/ 399 h 399"/>
              </a:gdLst>
              <a:ahLst/>
              <a:cxnLst>
                <a:cxn ang="0">
                  <a:pos x="107" y="0"/>
                </a:cxn>
                <a:cxn ang="0">
                  <a:pos x="88" y="7"/>
                </a:cxn>
                <a:cxn ang="0">
                  <a:pos x="11" y="79"/>
                </a:cxn>
                <a:cxn ang="0">
                  <a:pos x="2" y="97"/>
                </a:cxn>
                <a:cxn ang="0">
                  <a:pos x="1" y="139"/>
                </a:cxn>
                <a:cxn ang="0">
                  <a:pos x="7" y="157"/>
                </a:cxn>
                <a:cxn ang="0">
                  <a:pos x="221" y="389"/>
                </a:cxn>
                <a:cxn ang="0">
                  <a:pos x="239" y="397"/>
                </a:cxn>
                <a:cxn ang="0">
                  <a:pos x="281" y="399"/>
                </a:cxn>
                <a:cxn ang="0">
                  <a:pos x="300" y="392"/>
                </a:cxn>
                <a:cxn ang="0">
                  <a:pos x="377" y="320"/>
                </a:cxn>
                <a:cxn ang="0">
                  <a:pos x="386" y="302"/>
                </a:cxn>
                <a:cxn ang="0">
                  <a:pos x="387" y="260"/>
                </a:cxn>
                <a:cxn ang="0">
                  <a:pos x="380" y="242"/>
                </a:cxn>
                <a:cxn ang="0">
                  <a:pos x="167" y="10"/>
                </a:cxn>
                <a:cxn ang="0">
                  <a:pos x="149" y="2"/>
                </a:cxn>
                <a:cxn ang="0">
                  <a:pos x="107" y="0"/>
                </a:cxn>
              </a:cxnLst>
              <a:rect l="txL" t="txT" r="txR" b="txB"/>
              <a:pathLst>
                <a:path w="388" h="399">
                  <a:moveTo>
                    <a:pt x="107" y="0"/>
                  </a:moveTo>
                  <a:cubicBezTo>
                    <a:pt x="100" y="0"/>
                    <a:pt x="93" y="3"/>
                    <a:pt x="88" y="7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6" y="83"/>
                    <a:pt x="3" y="90"/>
                    <a:pt x="2" y="97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0" y="145"/>
                    <a:pt x="3" y="153"/>
                    <a:pt x="7" y="157"/>
                  </a:cubicBezTo>
                  <a:cubicBezTo>
                    <a:pt x="221" y="389"/>
                    <a:pt x="221" y="389"/>
                    <a:pt x="221" y="389"/>
                  </a:cubicBezTo>
                  <a:cubicBezTo>
                    <a:pt x="225" y="394"/>
                    <a:pt x="232" y="397"/>
                    <a:pt x="239" y="397"/>
                  </a:cubicBezTo>
                  <a:cubicBezTo>
                    <a:pt x="281" y="399"/>
                    <a:pt x="281" y="399"/>
                    <a:pt x="281" y="399"/>
                  </a:cubicBezTo>
                  <a:cubicBezTo>
                    <a:pt x="288" y="399"/>
                    <a:pt x="295" y="396"/>
                    <a:pt x="300" y="392"/>
                  </a:cubicBezTo>
                  <a:cubicBezTo>
                    <a:pt x="377" y="320"/>
                    <a:pt x="377" y="320"/>
                    <a:pt x="377" y="320"/>
                  </a:cubicBezTo>
                  <a:cubicBezTo>
                    <a:pt x="382" y="316"/>
                    <a:pt x="385" y="309"/>
                    <a:pt x="386" y="302"/>
                  </a:cubicBezTo>
                  <a:cubicBezTo>
                    <a:pt x="387" y="260"/>
                    <a:pt x="387" y="260"/>
                    <a:pt x="387" y="260"/>
                  </a:cubicBezTo>
                  <a:cubicBezTo>
                    <a:pt x="388" y="254"/>
                    <a:pt x="385" y="246"/>
                    <a:pt x="380" y="242"/>
                  </a:cubicBezTo>
                  <a:cubicBezTo>
                    <a:pt x="167" y="10"/>
                    <a:pt x="167" y="10"/>
                    <a:pt x="167" y="10"/>
                  </a:cubicBezTo>
                  <a:cubicBezTo>
                    <a:pt x="162" y="5"/>
                    <a:pt x="155" y="2"/>
                    <a:pt x="149" y="2"/>
                  </a:cubicBezTo>
                  <a:lnTo>
                    <a:pt x="10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8" name="Freeform 773"/>
            <p:cNvSpPr/>
            <p:nvPr/>
          </p:nvSpPr>
          <p:spPr>
            <a:xfrm>
              <a:off x="1628" y="920"/>
              <a:ext cx="383" cy="397"/>
            </a:xfrm>
            <a:custGeom>
              <a:avLst/>
              <a:gdLst>
                <a:gd name="txL" fmla="*/ 0 w 355"/>
                <a:gd name="txT" fmla="*/ 0 h 367"/>
                <a:gd name="txR" fmla="*/ 355 w 355"/>
                <a:gd name="txB" fmla="*/ 367 h 367"/>
              </a:gdLst>
              <a:ahLst/>
              <a:cxnLst>
                <a:cxn ang="0">
                  <a:pos x="273" y="364"/>
                </a:cxn>
                <a:cxn ang="0">
                  <a:pos x="266" y="367"/>
                </a:cxn>
                <a:cxn ang="0">
                  <a:pos x="223" y="365"/>
                </a:cxn>
                <a:cxn ang="0">
                  <a:pos x="217" y="362"/>
                </a:cxn>
                <a:cxn ang="0">
                  <a:pos x="3" y="131"/>
                </a:cxn>
                <a:cxn ang="0">
                  <a:pos x="0" y="124"/>
                </a:cxn>
                <a:cxn ang="0">
                  <a:pos x="2" y="81"/>
                </a:cxn>
                <a:cxn ang="0">
                  <a:pos x="5" y="75"/>
                </a:cxn>
                <a:cxn ang="0">
                  <a:pos x="83" y="3"/>
                </a:cxn>
                <a:cxn ang="0">
                  <a:pos x="90" y="0"/>
                </a:cxn>
                <a:cxn ang="0">
                  <a:pos x="132" y="2"/>
                </a:cxn>
                <a:cxn ang="0">
                  <a:pos x="139" y="5"/>
                </a:cxn>
                <a:cxn ang="0">
                  <a:pos x="353" y="236"/>
                </a:cxn>
                <a:cxn ang="0">
                  <a:pos x="355" y="243"/>
                </a:cxn>
                <a:cxn ang="0">
                  <a:pos x="354" y="286"/>
                </a:cxn>
                <a:cxn ang="0">
                  <a:pos x="350" y="293"/>
                </a:cxn>
                <a:cxn ang="0">
                  <a:pos x="273" y="364"/>
                </a:cxn>
              </a:cxnLst>
              <a:rect l="txL" t="txT" r="txR" b="txB"/>
              <a:pathLst>
                <a:path w="355" h="367">
                  <a:moveTo>
                    <a:pt x="273" y="364"/>
                  </a:moveTo>
                  <a:cubicBezTo>
                    <a:pt x="271" y="366"/>
                    <a:pt x="268" y="367"/>
                    <a:pt x="266" y="367"/>
                  </a:cubicBezTo>
                  <a:cubicBezTo>
                    <a:pt x="223" y="365"/>
                    <a:pt x="223" y="365"/>
                    <a:pt x="223" y="365"/>
                  </a:cubicBezTo>
                  <a:cubicBezTo>
                    <a:pt x="221" y="365"/>
                    <a:pt x="218" y="364"/>
                    <a:pt x="217" y="362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2" y="129"/>
                    <a:pt x="0" y="126"/>
                    <a:pt x="0" y="124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2" y="79"/>
                    <a:pt x="4" y="76"/>
                    <a:pt x="5" y="75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5" y="1"/>
                    <a:pt x="88" y="0"/>
                    <a:pt x="90" y="0"/>
                  </a:cubicBezTo>
                  <a:cubicBezTo>
                    <a:pt x="132" y="2"/>
                    <a:pt x="132" y="2"/>
                    <a:pt x="132" y="2"/>
                  </a:cubicBezTo>
                  <a:cubicBezTo>
                    <a:pt x="135" y="2"/>
                    <a:pt x="138" y="3"/>
                    <a:pt x="139" y="5"/>
                  </a:cubicBezTo>
                  <a:cubicBezTo>
                    <a:pt x="353" y="236"/>
                    <a:pt x="353" y="236"/>
                    <a:pt x="353" y="236"/>
                  </a:cubicBezTo>
                  <a:cubicBezTo>
                    <a:pt x="354" y="238"/>
                    <a:pt x="355" y="241"/>
                    <a:pt x="355" y="243"/>
                  </a:cubicBezTo>
                  <a:cubicBezTo>
                    <a:pt x="354" y="286"/>
                    <a:pt x="354" y="286"/>
                    <a:pt x="354" y="286"/>
                  </a:cubicBezTo>
                  <a:cubicBezTo>
                    <a:pt x="353" y="288"/>
                    <a:pt x="352" y="291"/>
                    <a:pt x="350" y="293"/>
                  </a:cubicBezTo>
                  <a:lnTo>
                    <a:pt x="273" y="36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09" name="Freeform 774"/>
            <p:cNvSpPr>
              <a:spLocks noEditPoints="1"/>
            </p:cNvSpPr>
            <p:nvPr/>
          </p:nvSpPr>
          <p:spPr>
            <a:xfrm>
              <a:off x="1931" y="1241"/>
              <a:ext cx="32" cy="30"/>
            </a:xfrm>
            <a:custGeom>
              <a:avLst/>
              <a:gdLst>
                <a:gd name="txL" fmla="*/ 0 w 32"/>
                <a:gd name="txT" fmla="*/ 0 h 30"/>
                <a:gd name="txR" fmla="*/ 32 w 32"/>
                <a:gd name="txB" fmla="*/ 30 h 30"/>
              </a:gdLst>
              <a:ahLst/>
              <a:cxnLst>
                <a:cxn ang="0">
                  <a:pos x="31" y="22"/>
                </a:cxn>
                <a:cxn ang="0">
                  <a:pos x="22" y="30"/>
                </a:cxn>
                <a:cxn ang="0">
                  <a:pos x="9" y="30"/>
                </a:cxn>
                <a:cxn ang="0">
                  <a:pos x="0" y="21"/>
                </a:cxn>
                <a:cxn ang="0">
                  <a:pos x="2" y="9"/>
                </a:cxn>
                <a:cxn ang="0">
                  <a:pos x="10" y="0"/>
                </a:cxn>
                <a:cxn ang="0">
                  <a:pos x="23" y="0"/>
                </a:cxn>
                <a:cxn ang="0">
                  <a:pos x="32" y="10"/>
                </a:cxn>
                <a:cxn ang="0">
                  <a:pos x="31" y="22"/>
                </a:cxn>
                <a:cxn ang="0">
                  <a:pos x="21" y="28"/>
                </a:cxn>
                <a:cxn ang="0">
                  <a:pos x="30" y="22"/>
                </a:cxn>
                <a:cxn ang="0">
                  <a:pos x="30" y="10"/>
                </a:cxn>
                <a:cxn ang="0">
                  <a:pos x="22" y="2"/>
                </a:cxn>
                <a:cxn ang="0">
                  <a:pos x="11" y="1"/>
                </a:cxn>
                <a:cxn ang="0">
                  <a:pos x="3" y="9"/>
                </a:cxn>
                <a:cxn ang="0">
                  <a:pos x="3" y="21"/>
                </a:cxn>
                <a:cxn ang="0">
                  <a:pos x="10" y="28"/>
                </a:cxn>
                <a:cxn ang="0">
                  <a:pos x="21" y="28"/>
                </a:cxn>
              </a:cxnLst>
              <a:rect l="txL" t="txT" r="txR" b="txB"/>
              <a:pathLst>
                <a:path w="32" h="30">
                  <a:moveTo>
                    <a:pt x="31" y="22"/>
                  </a:moveTo>
                  <a:lnTo>
                    <a:pt x="22" y="30"/>
                  </a:lnTo>
                  <a:lnTo>
                    <a:pt x="9" y="30"/>
                  </a:lnTo>
                  <a:lnTo>
                    <a:pt x="0" y="21"/>
                  </a:lnTo>
                  <a:lnTo>
                    <a:pt x="2" y="9"/>
                  </a:lnTo>
                  <a:lnTo>
                    <a:pt x="10" y="0"/>
                  </a:lnTo>
                  <a:lnTo>
                    <a:pt x="23" y="0"/>
                  </a:lnTo>
                  <a:lnTo>
                    <a:pt x="32" y="10"/>
                  </a:lnTo>
                  <a:lnTo>
                    <a:pt x="31" y="22"/>
                  </a:lnTo>
                  <a:close/>
                  <a:moveTo>
                    <a:pt x="21" y="28"/>
                  </a:moveTo>
                  <a:lnTo>
                    <a:pt x="30" y="22"/>
                  </a:lnTo>
                  <a:lnTo>
                    <a:pt x="30" y="10"/>
                  </a:lnTo>
                  <a:lnTo>
                    <a:pt x="22" y="2"/>
                  </a:lnTo>
                  <a:lnTo>
                    <a:pt x="11" y="1"/>
                  </a:lnTo>
                  <a:lnTo>
                    <a:pt x="3" y="9"/>
                  </a:lnTo>
                  <a:lnTo>
                    <a:pt x="3" y="21"/>
                  </a:lnTo>
                  <a:lnTo>
                    <a:pt x="10" y="28"/>
                  </a:lnTo>
                  <a:lnTo>
                    <a:pt x="21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0" name="Freeform 775"/>
            <p:cNvSpPr>
              <a:spLocks noEditPoints="1"/>
            </p:cNvSpPr>
            <p:nvPr/>
          </p:nvSpPr>
          <p:spPr>
            <a:xfrm>
              <a:off x="1941" y="1251"/>
              <a:ext cx="12" cy="11"/>
            </a:xfrm>
            <a:custGeom>
              <a:avLst/>
              <a:gdLst>
                <a:gd name="txL" fmla="*/ 0 w 11"/>
                <a:gd name="txT" fmla="*/ 0 h 10"/>
                <a:gd name="txR" fmla="*/ 11 w 11"/>
                <a:gd name="txB" fmla="*/ 10 h 10"/>
              </a:gdLst>
              <a:ahLst/>
              <a:cxnLst>
                <a:cxn ang="0">
                  <a:pos x="9" y="8"/>
                </a:cxn>
                <a:cxn ang="0">
                  <a:pos x="2" y="8"/>
                </a:cxn>
                <a:cxn ang="0">
                  <a:pos x="2" y="1"/>
                </a:cxn>
                <a:cxn ang="0">
                  <a:pos x="9" y="2"/>
                </a:cxn>
                <a:cxn ang="0">
                  <a:pos x="9" y="8"/>
                </a:cxn>
                <a:cxn ang="0">
                  <a:pos x="3" y="3"/>
                </a:cxn>
                <a:cxn ang="0">
                  <a:pos x="3" y="7"/>
                </a:cxn>
                <a:cxn ang="0">
                  <a:pos x="8" y="7"/>
                </a:cxn>
                <a:cxn ang="0">
                  <a:pos x="8" y="3"/>
                </a:cxn>
                <a:cxn ang="0">
                  <a:pos x="3" y="3"/>
                </a:cxn>
              </a:cxnLst>
              <a:rect l="txL" t="txT" r="txR" b="txB"/>
              <a:pathLst>
                <a:path w="11" h="10">
                  <a:moveTo>
                    <a:pt x="9" y="8"/>
                  </a:moveTo>
                  <a:cubicBezTo>
                    <a:pt x="7" y="10"/>
                    <a:pt x="4" y="10"/>
                    <a:pt x="2" y="8"/>
                  </a:cubicBezTo>
                  <a:cubicBezTo>
                    <a:pt x="0" y="6"/>
                    <a:pt x="0" y="3"/>
                    <a:pt x="2" y="1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11" y="4"/>
                    <a:pt x="11" y="7"/>
                    <a:pt x="9" y="8"/>
                  </a:cubicBezTo>
                  <a:close/>
                  <a:moveTo>
                    <a:pt x="3" y="3"/>
                  </a:moveTo>
                  <a:cubicBezTo>
                    <a:pt x="2" y="4"/>
                    <a:pt x="2" y="6"/>
                    <a:pt x="3" y="7"/>
                  </a:cubicBezTo>
                  <a:cubicBezTo>
                    <a:pt x="4" y="8"/>
                    <a:pt x="6" y="8"/>
                    <a:pt x="8" y="7"/>
                  </a:cubicBezTo>
                  <a:cubicBezTo>
                    <a:pt x="9" y="6"/>
                    <a:pt x="9" y="4"/>
                    <a:pt x="8" y="3"/>
                  </a:cubicBezTo>
                  <a:cubicBezTo>
                    <a:pt x="7" y="2"/>
                    <a:pt x="5" y="2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1" name="Freeform 776"/>
            <p:cNvSpPr/>
            <p:nvPr/>
          </p:nvSpPr>
          <p:spPr>
            <a:xfrm>
              <a:off x="1678" y="967"/>
              <a:ext cx="30" cy="29"/>
            </a:xfrm>
            <a:custGeom>
              <a:avLst/>
              <a:gdLst>
                <a:gd name="txL" fmla="*/ 0 w 30"/>
                <a:gd name="txT" fmla="*/ 0 h 29"/>
                <a:gd name="txR" fmla="*/ 30 w 30"/>
                <a:gd name="txB" fmla="*/ 29 h 29"/>
              </a:gdLst>
              <a:ahLst/>
              <a:cxnLst>
                <a:cxn ang="0">
                  <a:pos x="30" y="10"/>
                </a:cxn>
                <a:cxn ang="0">
                  <a:pos x="8" y="29"/>
                </a:cxn>
                <a:cxn ang="0">
                  <a:pos x="4" y="29"/>
                </a:cxn>
                <a:cxn ang="0">
                  <a:pos x="0" y="25"/>
                </a:cxn>
                <a:cxn ang="0">
                  <a:pos x="0" y="19"/>
                </a:cxn>
                <a:cxn ang="0">
                  <a:pos x="21" y="0"/>
                </a:cxn>
                <a:cxn ang="0">
                  <a:pos x="27" y="0"/>
                </a:cxn>
                <a:cxn ang="0">
                  <a:pos x="30" y="4"/>
                </a:cxn>
                <a:cxn ang="0">
                  <a:pos x="30" y="10"/>
                </a:cxn>
              </a:cxnLst>
              <a:rect l="txL" t="txT" r="txR" b="txB"/>
              <a:pathLst>
                <a:path w="30" h="29">
                  <a:moveTo>
                    <a:pt x="30" y="10"/>
                  </a:moveTo>
                  <a:lnTo>
                    <a:pt x="8" y="29"/>
                  </a:lnTo>
                  <a:lnTo>
                    <a:pt x="4" y="29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21" y="0"/>
                  </a:lnTo>
                  <a:lnTo>
                    <a:pt x="27" y="0"/>
                  </a:lnTo>
                  <a:lnTo>
                    <a:pt x="30" y="4"/>
                  </a:lnTo>
                  <a:lnTo>
                    <a:pt x="30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2" name="Freeform 777"/>
            <p:cNvSpPr/>
            <p:nvPr/>
          </p:nvSpPr>
          <p:spPr>
            <a:xfrm>
              <a:off x="1687" y="975"/>
              <a:ext cx="12" cy="11"/>
            </a:xfrm>
            <a:custGeom>
              <a:avLst/>
              <a:gdLst>
                <a:gd name="txL" fmla="*/ 0 w 11"/>
                <a:gd name="txT" fmla="*/ 0 h 10"/>
                <a:gd name="txR" fmla="*/ 11 w 11"/>
                <a:gd name="txB" fmla="*/ 10 h 10"/>
              </a:gdLst>
              <a:ahLst/>
              <a:cxnLst>
                <a:cxn ang="0">
                  <a:pos x="9" y="9"/>
                </a:cxn>
                <a:cxn ang="0">
                  <a:pos x="2" y="8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9" y="9"/>
                </a:cxn>
              </a:cxnLst>
              <a:rect l="txL" t="txT" r="txR" b="txB"/>
              <a:pathLst>
                <a:path w="11" h="10">
                  <a:moveTo>
                    <a:pt x="9" y="9"/>
                  </a:moveTo>
                  <a:cubicBezTo>
                    <a:pt x="7" y="10"/>
                    <a:pt x="4" y="10"/>
                    <a:pt x="2" y="8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11" y="4"/>
                    <a:pt x="10" y="7"/>
                    <a:pt x="9" y="9"/>
                  </a:cubicBez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3" name="Freeform 778"/>
            <p:cNvSpPr/>
            <p:nvPr/>
          </p:nvSpPr>
          <p:spPr>
            <a:xfrm>
              <a:off x="1689" y="978"/>
              <a:ext cx="8" cy="7"/>
            </a:xfrm>
            <a:custGeom>
              <a:avLst/>
              <a:gdLst>
                <a:gd name="txL" fmla="*/ 0 w 7"/>
                <a:gd name="txT" fmla="*/ 0 h 7"/>
                <a:gd name="txR" fmla="*/ 7 w 7"/>
                <a:gd name="txB" fmla="*/ 7 h 7"/>
              </a:gdLst>
              <a:ahLst/>
              <a:cxnLst>
                <a:cxn ang="0">
                  <a:pos x="1" y="1"/>
                </a:cxn>
                <a:cxn ang="0">
                  <a:pos x="1" y="5"/>
                </a:cxn>
                <a:cxn ang="0">
                  <a:pos x="5" y="5"/>
                </a:cxn>
                <a:cxn ang="0">
                  <a:pos x="6" y="1"/>
                </a:cxn>
                <a:cxn ang="0">
                  <a:pos x="1" y="1"/>
                </a:cxn>
              </a:cxnLst>
              <a:rect l="txL" t="txT" r="txR" b="txB"/>
              <a:pathLst>
                <a:path w="7" h="7">
                  <a:moveTo>
                    <a:pt x="1" y="1"/>
                  </a:moveTo>
                  <a:cubicBezTo>
                    <a:pt x="0" y="2"/>
                    <a:pt x="0" y="4"/>
                    <a:pt x="1" y="5"/>
                  </a:cubicBezTo>
                  <a:cubicBezTo>
                    <a:pt x="2" y="6"/>
                    <a:pt x="4" y="7"/>
                    <a:pt x="5" y="5"/>
                  </a:cubicBezTo>
                  <a:cubicBezTo>
                    <a:pt x="7" y="4"/>
                    <a:pt x="7" y="2"/>
                    <a:pt x="6" y="1"/>
                  </a:cubicBezTo>
                  <a:cubicBezTo>
                    <a:pt x="4" y="0"/>
                    <a:pt x="3" y="0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4" name="Freeform 779"/>
            <p:cNvSpPr/>
            <p:nvPr/>
          </p:nvSpPr>
          <p:spPr>
            <a:xfrm>
              <a:off x="1664" y="945"/>
              <a:ext cx="270" cy="173"/>
            </a:xfrm>
            <a:custGeom>
              <a:avLst/>
              <a:gdLst>
                <a:gd name="txL" fmla="*/ 0 w 250"/>
                <a:gd name="txT" fmla="*/ 0 h 160"/>
                <a:gd name="txR" fmla="*/ 250 w 250"/>
                <a:gd name="txB" fmla="*/ 160 h 160"/>
              </a:gdLst>
              <a:ahLst/>
              <a:cxnLst>
                <a:cxn ang="0">
                  <a:pos x="99" y="1"/>
                </a:cxn>
                <a:cxn ang="0">
                  <a:pos x="0" y="92"/>
                </a:cxn>
                <a:cxn ang="0">
                  <a:pos x="250" y="160"/>
                </a:cxn>
                <a:cxn ang="0">
                  <a:pos x="104" y="2"/>
                </a:cxn>
                <a:cxn ang="0">
                  <a:pos x="99" y="1"/>
                </a:cxn>
              </a:cxnLst>
              <a:rect l="txL" t="txT" r="txR" b="txB"/>
              <a:pathLst>
                <a:path w="250" h="160">
                  <a:moveTo>
                    <a:pt x="99" y="1"/>
                  </a:moveTo>
                  <a:cubicBezTo>
                    <a:pt x="0" y="92"/>
                    <a:pt x="0" y="92"/>
                    <a:pt x="0" y="92"/>
                  </a:cubicBezTo>
                  <a:cubicBezTo>
                    <a:pt x="82" y="120"/>
                    <a:pt x="166" y="142"/>
                    <a:pt x="250" y="160"/>
                  </a:cubicBezTo>
                  <a:cubicBezTo>
                    <a:pt x="104" y="2"/>
                    <a:pt x="104" y="2"/>
                    <a:pt x="104" y="2"/>
                  </a:cubicBezTo>
                  <a:cubicBezTo>
                    <a:pt x="103" y="0"/>
                    <a:pt x="100" y="0"/>
                    <a:pt x="99" y="1"/>
                  </a:cubicBezTo>
                  <a:close/>
                </a:path>
              </a:pathLst>
            </a:custGeom>
            <a:solidFill>
              <a:srgbClr val="6ACFD7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5" name="Freeform 780"/>
            <p:cNvSpPr/>
            <p:nvPr/>
          </p:nvSpPr>
          <p:spPr>
            <a:xfrm>
              <a:off x="1651" y="1045"/>
              <a:ext cx="339" cy="247"/>
            </a:xfrm>
            <a:custGeom>
              <a:avLst/>
              <a:gdLst>
                <a:gd name="txL" fmla="*/ 0 w 314"/>
                <a:gd name="txT" fmla="*/ 0 h 229"/>
                <a:gd name="txR" fmla="*/ 314 w 314"/>
                <a:gd name="txB" fmla="*/ 229 h 229"/>
              </a:gdLst>
              <a:ahLst/>
              <a:cxnLst>
                <a:cxn ang="0">
                  <a:pos x="2" y="10"/>
                </a:cxn>
                <a:cxn ang="0">
                  <a:pos x="2" y="15"/>
                </a:cxn>
                <a:cxn ang="0">
                  <a:pos x="198" y="228"/>
                </a:cxn>
                <a:cxn ang="0">
                  <a:pos x="203" y="228"/>
                </a:cxn>
                <a:cxn ang="0">
                  <a:pos x="312" y="128"/>
                </a:cxn>
                <a:cxn ang="0">
                  <a:pos x="312" y="122"/>
                </a:cxn>
                <a:cxn ang="0">
                  <a:pos x="262" y="68"/>
                </a:cxn>
                <a:cxn ang="0">
                  <a:pos x="12" y="0"/>
                </a:cxn>
                <a:cxn ang="0">
                  <a:pos x="2" y="10"/>
                </a:cxn>
              </a:cxnLst>
              <a:rect l="txL" t="txT" r="txR" b="txB"/>
              <a:pathLst>
                <a:path w="314" h="229">
                  <a:moveTo>
                    <a:pt x="2" y="10"/>
                  </a:moveTo>
                  <a:cubicBezTo>
                    <a:pt x="0" y="11"/>
                    <a:pt x="0" y="14"/>
                    <a:pt x="2" y="15"/>
                  </a:cubicBezTo>
                  <a:cubicBezTo>
                    <a:pt x="198" y="228"/>
                    <a:pt x="198" y="228"/>
                    <a:pt x="198" y="228"/>
                  </a:cubicBezTo>
                  <a:cubicBezTo>
                    <a:pt x="199" y="229"/>
                    <a:pt x="202" y="229"/>
                    <a:pt x="203" y="228"/>
                  </a:cubicBezTo>
                  <a:cubicBezTo>
                    <a:pt x="312" y="128"/>
                    <a:pt x="312" y="128"/>
                    <a:pt x="312" y="128"/>
                  </a:cubicBezTo>
                  <a:cubicBezTo>
                    <a:pt x="313" y="126"/>
                    <a:pt x="314" y="124"/>
                    <a:pt x="312" y="122"/>
                  </a:cubicBezTo>
                  <a:cubicBezTo>
                    <a:pt x="262" y="68"/>
                    <a:pt x="262" y="68"/>
                    <a:pt x="262" y="68"/>
                  </a:cubicBezTo>
                  <a:cubicBezTo>
                    <a:pt x="178" y="50"/>
                    <a:pt x="94" y="28"/>
                    <a:pt x="12" y="0"/>
                  </a:cubicBezTo>
                  <a:lnTo>
                    <a:pt x="2" y="1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6" name="Freeform 781"/>
            <p:cNvSpPr/>
            <p:nvPr/>
          </p:nvSpPr>
          <p:spPr>
            <a:xfrm>
              <a:off x="3027" y="502"/>
              <a:ext cx="167" cy="45"/>
            </a:xfrm>
            <a:custGeom>
              <a:avLst/>
              <a:gdLst>
                <a:gd name="txL" fmla="*/ 0 w 155"/>
                <a:gd name="txT" fmla="*/ 0 h 41"/>
                <a:gd name="txR" fmla="*/ 155 w 155"/>
                <a:gd name="txB" fmla="*/ 41 h 41"/>
              </a:gdLst>
              <a:ahLst/>
              <a:cxnLst>
                <a:cxn ang="0">
                  <a:pos x="155" y="0"/>
                </a:cxn>
                <a:cxn ang="0">
                  <a:pos x="0" y="16"/>
                </a:cxn>
                <a:cxn ang="0">
                  <a:pos x="5" y="19"/>
                </a:cxn>
                <a:cxn ang="0">
                  <a:pos x="79" y="41"/>
                </a:cxn>
                <a:cxn ang="0">
                  <a:pos x="81" y="41"/>
                </a:cxn>
                <a:cxn ang="0">
                  <a:pos x="153" y="3"/>
                </a:cxn>
                <a:cxn ang="0">
                  <a:pos x="155" y="0"/>
                </a:cxn>
              </a:cxnLst>
              <a:rect l="txL" t="txT" r="txR" b="txB"/>
              <a:pathLst>
                <a:path w="155" h="41">
                  <a:moveTo>
                    <a:pt x="155" y="0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2" y="17"/>
                    <a:pt x="3" y="18"/>
                    <a:pt x="5" y="19"/>
                  </a:cubicBezTo>
                  <a:cubicBezTo>
                    <a:pt x="28" y="33"/>
                    <a:pt x="54" y="41"/>
                    <a:pt x="79" y="41"/>
                  </a:cubicBezTo>
                  <a:cubicBezTo>
                    <a:pt x="79" y="41"/>
                    <a:pt x="80" y="41"/>
                    <a:pt x="81" y="41"/>
                  </a:cubicBezTo>
                  <a:cubicBezTo>
                    <a:pt x="111" y="41"/>
                    <a:pt x="136" y="27"/>
                    <a:pt x="153" y="3"/>
                  </a:cubicBezTo>
                  <a:cubicBezTo>
                    <a:pt x="154" y="2"/>
                    <a:pt x="154" y="1"/>
                    <a:pt x="155" y="0"/>
                  </a:cubicBezTo>
                </a:path>
              </a:pathLst>
            </a:custGeom>
            <a:solidFill>
              <a:srgbClr val="8B88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7" name="Freeform 782"/>
            <p:cNvSpPr/>
            <p:nvPr/>
          </p:nvSpPr>
          <p:spPr>
            <a:xfrm>
              <a:off x="2665" y="326"/>
              <a:ext cx="545" cy="214"/>
            </a:xfrm>
            <a:custGeom>
              <a:avLst/>
              <a:gdLst>
                <a:gd name="txL" fmla="*/ 0 w 505"/>
                <a:gd name="txT" fmla="*/ 0 h 198"/>
                <a:gd name="txR" fmla="*/ 505 w 505"/>
                <a:gd name="txB" fmla="*/ 198 h 198"/>
              </a:gdLst>
              <a:ahLst/>
              <a:cxnLst>
                <a:cxn ang="0">
                  <a:pos x="302" y="0"/>
                </a:cxn>
                <a:cxn ang="0">
                  <a:pos x="299" y="1"/>
                </a:cxn>
                <a:cxn ang="0">
                  <a:pos x="254" y="20"/>
                </a:cxn>
                <a:cxn ang="0">
                  <a:pos x="252" y="21"/>
                </a:cxn>
                <a:cxn ang="0">
                  <a:pos x="251" y="20"/>
                </a:cxn>
                <a:cxn ang="0">
                  <a:pos x="206" y="2"/>
                </a:cxn>
                <a:cxn ang="0">
                  <a:pos x="205" y="2"/>
                </a:cxn>
                <a:cxn ang="0">
                  <a:pos x="192" y="4"/>
                </a:cxn>
                <a:cxn ang="0">
                  <a:pos x="165" y="13"/>
                </a:cxn>
                <a:cxn ang="0">
                  <a:pos x="93" y="96"/>
                </a:cxn>
                <a:cxn ang="0">
                  <a:pos x="93" y="97"/>
                </a:cxn>
                <a:cxn ang="0">
                  <a:pos x="67" y="118"/>
                </a:cxn>
                <a:cxn ang="0">
                  <a:pos x="66" y="118"/>
                </a:cxn>
                <a:cxn ang="0">
                  <a:pos x="64" y="118"/>
                </a:cxn>
                <a:cxn ang="0">
                  <a:pos x="53" y="114"/>
                </a:cxn>
                <a:cxn ang="0">
                  <a:pos x="54" y="96"/>
                </a:cxn>
                <a:cxn ang="0">
                  <a:pos x="55" y="91"/>
                </a:cxn>
                <a:cxn ang="0">
                  <a:pos x="40" y="75"/>
                </a:cxn>
                <a:cxn ang="0">
                  <a:pos x="40" y="75"/>
                </a:cxn>
                <a:cxn ang="0">
                  <a:pos x="39" y="75"/>
                </a:cxn>
                <a:cxn ang="0">
                  <a:pos x="39" y="75"/>
                </a:cxn>
                <a:cxn ang="0">
                  <a:pos x="30" y="77"/>
                </a:cxn>
                <a:cxn ang="0">
                  <a:pos x="4" y="109"/>
                </a:cxn>
                <a:cxn ang="0">
                  <a:pos x="17" y="160"/>
                </a:cxn>
                <a:cxn ang="0">
                  <a:pos x="89" y="198"/>
                </a:cxn>
                <a:cxn ang="0">
                  <a:pos x="96" y="198"/>
                </a:cxn>
                <a:cxn ang="0">
                  <a:pos x="165" y="179"/>
                </a:cxn>
                <a:cxn ang="0">
                  <a:pos x="198" y="149"/>
                </a:cxn>
                <a:cxn ang="0">
                  <a:pos x="205" y="140"/>
                </a:cxn>
                <a:cxn ang="0">
                  <a:pos x="225" y="127"/>
                </a:cxn>
                <a:cxn ang="0">
                  <a:pos x="252" y="108"/>
                </a:cxn>
                <a:cxn ang="0">
                  <a:pos x="280" y="127"/>
                </a:cxn>
                <a:cxn ang="0">
                  <a:pos x="299" y="141"/>
                </a:cxn>
                <a:cxn ang="0">
                  <a:pos x="307" y="150"/>
                </a:cxn>
                <a:cxn ang="0">
                  <a:pos x="335" y="179"/>
                </a:cxn>
                <a:cxn ang="0">
                  <a:pos x="490" y="163"/>
                </a:cxn>
                <a:cxn ang="0">
                  <a:pos x="501" y="111"/>
                </a:cxn>
                <a:cxn ang="0">
                  <a:pos x="474" y="74"/>
                </a:cxn>
                <a:cxn ang="0">
                  <a:pos x="466" y="72"/>
                </a:cxn>
                <a:cxn ang="0">
                  <a:pos x="465" y="72"/>
                </a:cxn>
                <a:cxn ang="0">
                  <a:pos x="455" y="77"/>
                </a:cxn>
                <a:cxn ang="0">
                  <a:pos x="451" y="95"/>
                </a:cxn>
                <a:cxn ang="0">
                  <a:pos x="452" y="115"/>
                </a:cxn>
                <a:cxn ang="0">
                  <a:pos x="441" y="119"/>
                </a:cxn>
                <a:cxn ang="0">
                  <a:pos x="440" y="119"/>
                </a:cxn>
                <a:cxn ang="0">
                  <a:pos x="438" y="119"/>
                </a:cxn>
                <a:cxn ang="0">
                  <a:pos x="412" y="97"/>
                </a:cxn>
                <a:cxn ang="0">
                  <a:pos x="412" y="96"/>
                </a:cxn>
                <a:cxn ang="0">
                  <a:pos x="339" y="10"/>
                </a:cxn>
                <a:cxn ang="0">
                  <a:pos x="313" y="1"/>
                </a:cxn>
                <a:cxn ang="0">
                  <a:pos x="302" y="0"/>
                </a:cxn>
              </a:cxnLst>
              <a:rect l="txL" t="txT" r="txR" b="txB"/>
              <a:pathLst>
                <a:path w="505" h="198">
                  <a:moveTo>
                    <a:pt x="302" y="0"/>
                  </a:moveTo>
                  <a:cubicBezTo>
                    <a:pt x="301" y="0"/>
                    <a:pt x="300" y="0"/>
                    <a:pt x="299" y="1"/>
                  </a:cubicBezTo>
                  <a:cubicBezTo>
                    <a:pt x="281" y="1"/>
                    <a:pt x="266" y="8"/>
                    <a:pt x="254" y="20"/>
                  </a:cubicBezTo>
                  <a:cubicBezTo>
                    <a:pt x="253" y="20"/>
                    <a:pt x="253" y="21"/>
                    <a:pt x="252" y="21"/>
                  </a:cubicBezTo>
                  <a:cubicBezTo>
                    <a:pt x="252" y="21"/>
                    <a:pt x="251" y="20"/>
                    <a:pt x="251" y="20"/>
                  </a:cubicBezTo>
                  <a:cubicBezTo>
                    <a:pt x="239" y="8"/>
                    <a:pt x="224" y="2"/>
                    <a:pt x="206" y="2"/>
                  </a:cubicBezTo>
                  <a:cubicBezTo>
                    <a:pt x="206" y="2"/>
                    <a:pt x="205" y="2"/>
                    <a:pt x="205" y="2"/>
                  </a:cubicBezTo>
                  <a:cubicBezTo>
                    <a:pt x="201" y="3"/>
                    <a:pt x="196" y="3"/>
                    <a:pt x="192" y="4"/>
                  </a:cubicBezTo>
                  <a:cubicBezTo>
                    <a:pt x="183" y="5"/>
                    <a:pt x="173" y="9"/>
                    <a:pt x="165" y="13"/>
                  </a:cubicBezTo>
                  <a:cubicBezTo>
                    <a:pt x="127" y="33"/>
                    <a:pt x="110" y="64"/>
                    <a:pt x="93" y="96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84" y="112"/>
                    <a:pt x="78" y="118"/>
                    <a:pt x="67" y="118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5" y="118"/>
                    <a:pt x="64" y="118"/>
                    <a:pt x="64" y="118"/>
                  </a:cubicBezTo>
                  <a:cubicBezTo>
                    <a:pt x="58" y="118"/>
                    <a:pt x="55" y="116"/>
                    <a:pt x="53" y="114"/>
                  </a:cubicBezTo>
                  <a:cubicBezTo>
                    <a:pt x="51" y="110"/>
                    <a:pt x="51" y="103"/>
                    <a:pt x="54" y="96"/>
                  </a:cubicBezTo>
                  <a:cubicBezTo>
                    <a:pt x="55" y="94"/>
                    <a:pt x="55" y="93"/>
                    <a:pt x="55" y="91"/>
                  </a:cubicBezTo>
                  <a:cubicBezTo>
                    <a:pt x="56" y="82"/>
                    <a:pt x="49" y="75"/>
                    <a:pt x="40" y="75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6" y="75"/>
                    <a:pt x="33" y="75"/>
                    <a:pt x="30" y="77"/>
                  </a:cubicBezTo>
                  <a:cubicBezTo>
                    <a:pt x="27" y="78"/>
                    <a:pt x="9" y="89"/>
                    <a:pt x="4" y="109"/>
                  </a:cubicBezTo>
                  <a:cubicBezTo>
                    <a:pt x="0" y="125"/>
                    <a:pt x="4" y="142"/>
                    <a:pt x="17" y="160"/>
                  </a:cubicBezTo>
                  <a:cubicBezTo>
                    <a:pt x="34" y="183"/>
                    <a:pt x="59" y="196"/>
                    <a:pt x="89" y="198"/>
                  </a:cubicBezTo>
                  <a:cubicBezTo>
                    <a:pt x="92" y="198"/>
                    <a:pt x="94" y="198"/>
                    <a:pt x="96" y="198"/>
                  </a:cubicBezTo>
                  <a:cubicBezTo>
                    <a:pt x="119" y="198"/>
                    <a:pt x="144" y="191"/>
                    <a:pt x="165" y="179"/>
                  </a:cubicBezTo>
                  <a:cubicBezTo>
                    <a:pt x="180" y="171"/>
                    <a:pt x="189" y="160"/>
                    <a:pt x="198" y="149"/>
                  </a:cubicBezTo>
                  <a:cubicBezTo>
                    <a:pt x="200" y="146"/>
                    <a:pt x="203" y="143"/>
                    <a:pt x="205" y="140"/>
                  </a:cubicBezTo>
                  <a:cubicBezTo>
                    <a:pt x="210" y="135"/>
                    <a:pt x="217" y="131"/>
                    <a:pt x="225" y="127"/>
                  </a:cubicBezTo>
                  <a:cubicBezTo>
                    <a:pt x="234" y="122"/>
                    <a:pt x="244" y="116"/>
                    <a:pt x="252" y="108"/>
                  </a:cubicBezTo>
                  <a:cubicBezTo>
                    <a:pt x="260" y="116"/>
                    <a:pt x="270" y="122"/>
                    <a:pt x="280" y="127"/>
                  </a:cubicBezTo>
                  <a:cubicBezTo>
                    <a:pt x="287" y="131"/>
                    <a:pt x="295" y="135"/>
                    <a:pt x="299" y="141"/>
                  </a:cubicBezTo>
                  <a:cubicBezTo>
                    <a:pt x="302" y="144"/>
                    <a:pt x="305" y="147"/>
                    <a:pt x="307" y="150"/>
                  </a:cubicBezTo>
                  <a:cubicBezTo>
                    <a:pt x="315" y="160"/>
                    <a:pt x="323" y="170"/>
                    <a:pt x="335" y="179"/>
                  </a:cubicBezTo>
                  <a:cubicBezTo>
                    <a:pt x="490" y="163"/>
                    <a:pt x="490" y="163"/>
                    <a:pt x="490" y="163"/>
                  </a:cubicBezTo>
                  <a:cubicBezTo>
                    <a:pt x="502" y="145"/>
                    <a:pt x="505" y="127"/>
                    <a:pt x="501" y="111"/>
                  </a:cubicBezTo>
                  <a:cubicBezTo>
                    <a:pt x="495" y="87"/>
                    <a:pt x="476" y="76"/>
                    <a:pt x="474" y="74"/>
                  </a:cubicBezTo>
                  <a:cubicBezTo>
                    <a:pt x="471" y="73"/>
                    <a:pt x="469" y="72"/>
                    <a:pt x="466" y="72"/>
                  </a:cubicBezTo>
                  <a:cubicBezTo>
                    <a:pt x="466" y="72"/>
                    <a:pt x="465" y="72"/>
                    <a:pt x="465" y="72"/>
                  </a:cubicBezTo>
                  <a:cubicBezTo>
                    <a:pt x="461" y="73"/>
                    <a:pt x="458" y="74"/>
                    <a:pt x="455" y="77"/>
                  </a:cubicBezTo>
                  <a:cubicBezTo>
                    <a:pt x="450" y="81"/>
                    <a:pt x="448" y="89"/>
                    <a:pt x="451" y="95"/>
                  </a:cubicBezTo>
                  <a:cubicBezTo>
                    <a:pt x="454" y="103"/>
                    <a:pt x="454" y="111"/>
                    <a:pt x="452" y="115"/>
                  </a:cubicBezTo>
                  <a:cubicBezTo>
                    <a:pt x="450" y="118"/>
                    <a:pt x="446" y="119"/>
                    <a:pt x="441" y="119"/>
                  </a:cubicBezTo>
                  <a:cubicBezTo>
                    <a:pt x="441" y="119"/>
                    <a:pt x="440" y="119"/>
                    <a:pt x="440" y="119"/>
                  </a:cubicBezTo>
                  <a:cubicBezTo>
                    <a:pt x="439" y="119"/>
                    <a:pt x="439" y="119"/>
                    <a:pt x="438" y="119"/>
                  </a:cubicBezTo>
                  <a:cubicBezTo>
                    <a:pt x="427" y="119"/>
                    <a:pt x="421" y="113"/>
                    <a:pt x="412" y="97"/>
                  </a:cubicBezTo>
                  <a:cubicBezTo>
                    <a:pt x="412" y="96"/>
                    <a:pt x="412" y="96"/>
                    <a:pt x="412" y="96"/>
                  </a:cubicBezTo>
                  <a:cubicBezTo>
                    <a:pt x="394" y="62"/>
                    <a:pt x="378" y="29"/>
                    <a:pt x="339" y="10"/>
                  </a:cubicBezTo>
                  <a:cubicBezTo>
                    <a:pt x="331" y="5"/>
                    <a:pt x="322" y="2"/>
                    <a:pt x="313" y="1"/>
                  </a:cubicBezTo>
                  <a:cubicBezTo>
                    <a:pt x="309" y="1"/>
                    <a:pt x="305" y="0"/>
                    <a:pt x="302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8" name="Freeform 783"/>
            <p:cNvSpPr/>
            <p:nvPr/>
          </p:nvSpPr>
          <p:spPr>
            <a:xfrm>
              <a:off x="2661" y="285"/>
              <a:ext cx="528" cy="219"/>
            </a:xfrm>
            <a:custGeom>
              <a:avLst/>
              <a:gdLst>
                <a:gd name="txL" fmla="*/ 0 w 489"/>
                <a:gd name="txT" fmla="*/ 0 h 203"/>
                <a:gd name="txR" fmla="*/ 489 w 489"/>
                <a:gd name="txB" fmla="*/ 203 h 203"/>
              </a:gdLst>
              <a:ahLst/>
              <a:cxnLst>
                <a:cxn ang="0">
                  <a:pos x="470" y="168"/>
                </a:cxn>
                <a:cxn ang="0">
                  <a:pos x="486" y="116"/>
                </a:cxn>
                <a:cxn ang="0">
                  <a:pos x="461" y="80"/>
                </a:cxn>
                <a:cxn ang="0">
                  <a:pos x="453" y="78"/>
                </a:cxn>
                <a:cxn ang="0">
                  <a:pos x="443" y="81"/>
                </a:cxn>
                <a:cxn ang="0">
                  <a:pos x="438" y="99"/>
                </a:cxn>
                <a:cxn ang="0">
                  <a:pos x="438" y="118"/>
                </a:cxn>
                <a:cxn ang="0">
                  <a:pos x="427" y="121"/>
                </a:cxn>
                <a:cxn ang="0">
                  <a:pos x="425" y="121"/>
                </a:cxn>
                <a:cxn ang="0">
                  <a:pos x="400" y="98"/>
                </a:cxn>
                <a:cxn ang="0">
                  <a:pos x="400" y="98"/>
                </a:cxn>
                <a:cxn ang="0">
                  <a:pos x="331" y="11"/>
                </a:cxn>
                <a:cxn ang="0">
                  <a:pos x="305" y="1"/>
                </a:cxn>
                <a:cxn ang="0">
                  <a:pos x="291" y="0"/>
                </a:cxn>
                <a:cxn ang="0">
                  <a:pos x="246" y="18"/>
                </a:cxn>
                <a:cxn ang="0">
                  <a:pos x="244" y="20"/>
                </a:cxn>
                <a:cxn ang="0">
                  <a:pos x="243" y="18"/>
                </a:cxn>
                <a:cxn ang="0">
                  <a:pos x="197" y="0"/>
                </a:cxn>
                <a:cxn ang="0">
                  <a:pos x="184" y="1"/>
                </a:cxn>
                <a:cxn ang="0">
                  <a:pos x="157" y="11"/>
                </a:cxn>
                <a:cxn ang="0">
                  <a:pos x="89" y="98"/>
                </a:cxn>
                <a:cxn ang="0">
                  <a:pos x="89" y="98"/>
                </a:cxn>
                <a:cxn ang="0">
                  <a:pos x="64" y="121"/>
                </a:cxn>
                <a:cxn ang="0">
                  <a:pos x="61" y="121"/>
                </a:cxn>
                <a:cxn ang="0">
                  <a:pos x="51" y="118"/>
                </a:cxn>
                <a:cxn ang="0">
                  <a:pos x="51" y="99"/>
                </a:cxn>
                <a:cxn ang="0">
                  <a:pos x="52" y="94"/>
                </a:cxn>
                <a:cxn ang="0">
                  <a:pos x="36" y="78"/>
                </a:cxn>
                <a:cxn ang="0">
                  <a:pos x="36" y="78"/>
                </a:cxn>
                <a:cxn ang="0">
                  <a:pos x="35" y="78"/>
                </a:cxn>
                <a:cxn ang="0">
                  <a:pos x="27" y="80"/>
                </a:cxn>
                <a:cxn ang="0">
                  <a:pos x="3" y="116"/>
                </a:cxn>
                <a:cxn ang="0">
                  <a:pos x="19" y="168"/>
                </a:cxn>
                <a:cxn ang="0">
                  <a:pos x="89" y="203"/>
                </a:cxn>
                <a:cxn ang="0">
                  <a:pos x="161" y="180"/>
                </a:cxn>
                <a:cxn ang="0">
                  <a:pos x="192" y="148"/>
                </a:cxn>
                <a:cxn ang="0">
                  <a:pos x="199" y="139"/>
                </a:cxn>
                <a:cxn ang="0">
                  <a:pos x="218" y="125"/>
                </a:cxn>
                <a:cxn ang="0">
                  <a:pos x="244" y="106"/>
                </a:cxn>
                <a:cxn ang="0">
                  <a:pos x="271" y="125"/>
                </a:cxn>
                <a:cxn ang="0">
                  <a:pos x="290" y="139"/>
                </a:cxn>
                <a:cxn ang="0">
                  <a:pos x="297" y="148"/>
                </a:cxn>
                <a:cxn ang="0">
                  <a:pos x="328" y="180"/>
                </a:cxn>
                <a:cxn ang="0">
                  <a:pos x="399" y="203"/>
                </a:cxn>
                <a:cxn ang="0">
                  <a:pos x="470" y="168"/>
                </a:cxn>
              </a:cxnLst>
              <a:rect l="txL" t="txT" r="txR" b="txB"/>
              <a:pathLst>
                <a:path w="489" h="203">
                  <a:moveTo>
                    <a:pt x="470" y="168"/>
                  </a:moveTo>
                  <a:cubicBezTo>
                    <a:pt x="484" y="151"/>
                    <a:pt x="489" y="133"/>
                    <a:pt x="486" y="116"/>
                  </a:cubicBezTo>
                  <a:cubicBezTo>
                    <a:pt x="482" y="93"/>
                    <a:pt x="463" y="81"/>
                    <a:pt x="461" y="80"/>
                  </a:cubicBezTo>
                  <a:cubicBezTo>
                    <a:pt x="459" y="78"/>
                    <a:pt x="456" y="78"/>
                    <a:pt x="453" y="78"/>
                  </a:cubicBezTo>
                  <a:cubicBezTo>
                    <a:pt x="449" y="78"/>
                    <a:pt x="446" y="79"/>
                    <a:pt x="443" y="81"/>
                  </a:cubicBezTo>
                  <a:cubicBezTo>
                    <a:pt x="438" y="85"/>
                    <a:pt x="436" y="92"/>
                    <a:pt x="438" y="99"/>
                  </a:cubicBezTo>
                  <a:cubicBezTo>
                    <a:pt x="440" y="107"/>
                    <a:pt x="440" y="114"/>
                    <a:pt x="438" y="118"/>
                  </a:cubicBezTo>
                  <a:cubicBezTo>
                    <a:pt x="436" y="120"/>
                    <a:pt x="432" y="121"/>
                    <a:pt x="427" y="121"/>
                  </a:cubicBezTo>
                  <a:cubicBezTo>
                    <a:pt x="426" y="121"/>
                    <a:pt x="425" y="121"/>
                    <a:pt x="425" y="121"/>
                  </a:cubicBezTo>
                  <a:cubicBezTo>
                    <a:pt x="414" y="120"/>
                    <a:pt x="408" y="115"/>
                    <a:pt x="400" y="98"/>
                  </a:cubicBezTo>
                  <a:cubicBezTo>
                    <a:pt x="400" y="98"/>
                    <a:pt x="400" y="98"/>
                    <a:pt x="400" y="98"/>
                  </a:cubicBezTo>
                  <a:cubicBezTo>
                    <a:pt x="384" y="64"/>
                    <a:pt x="369" y="32"/>
                    <a:pt x="331" y="11"/>
                  </a:cubicBezTo>
                  <a:cubicBezTo>
                    <a:pt x="323" y="6"/>
                    <a:pt x="314" y="3"/>
                    <a:pt x="305" y="1"/>
                  </a:cubicBezTo>
                  <a:cubicBezTo>
                    <a:pt x="300" y="1"/>
                    <a:pt x="296" y="0"/>
                    <a:pt x="291" y="0"/>
                  </a:cubicBezTo>
                  <a:cubicBezTo>
                    <a:pt x="273" y="0"/>
                    <a:pt x="258" y="6"/>
                    <a:pt x="246" y="18"/>
                  </a:cubicBezTo>
                  <a:cubicBezTo>
                    <a:pt x="245" y="19"/>
                    <a:pt x="245" y="19"/>
                    <a:pt x="244" y="20"/>
                  </a:cubicBezTo>
                  <a:cubicBezTo>
                    <a:pt x="244" y="19"/>
                    <a:pt x="243" y="19"/>
                    <a:pt x="243" y="18"/>
                  </a:cubicBezTo>
                  <a:cubicBezTo>
                    <a:pt x="231" y="6"/>
                    <a:pt x="215" y="0"/>
                    <a:pt x="197" y="0"/>
                  </a:cubicBezTo>
                  <a:cubicBezTo>
                    <a:pt x="193" y="0"/>
                    <a:pt x="189" y="1"/>
                    <a:pt x="184" y="1"/>
                  </a:cubicBezTo>
                  <a:cubicBezTo>
                    <a:pt x="175" y="3"/>
                    <a:pt x="166" y="6"/>
                    <a:pt x="157" y="11"/>
                  </a:cubicBezTo>
                  <a:cubicBezTo>
                    <a:pt x="120" y="32"/>
                    <a:pt x="105" y="64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1" y="115"/>
                    <a:pt x="75" y="120"/>
                    <a:pt x="64" y="121"/>
                  </a:cubicBezTo>
                  <a:cubicBezTo>
                    <a:pt x="63" y="121"/>
                    <a:pt x="62" y="121"/>
                    <a:pt x="61" y="121"/>
                  </a:cubicBezTo>
                  <a:cubicBezTo>
                    <a:pt x="56" y="121"/>
                    <a:pt x="53" y="120"/>
                    <a:pt x="51" y="118"/>
                  </a:cubicBezTo>
                  <a:cubicBezTo>
                    <a:pt x="48" y="114"/>
                    <a:pt x="48" y="107"/>
                    <a:pt x="51" y="99"/>
                  </a:cubicBezTo>
                  <a:cubicBezTo>
                    <a:pt x="51" y="98"/>
                    <a:pt x="52" y="96"/>
                    <a:pt x="52" y="94"/>
                  </a:cubicBezTo>
                  <a:cubicBezTo>
                    <a:pt x="52" y="85"/>
                    <a:pt x="45" y="78"/>
                    <a:pt x="36" y="78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5" y="78"/>
                    <a:pt x="35" y="78"/>
                    <a:pt x="35" y="78"/>
                  </a:cubicBezTo>
                  <a:cubicBezTo>
                    <a:pt x="32" y="78"/>
                    <a:pt x="29" y="79"/>
                    <a:pt x="27" y="80"/>
                  </a:cubicBezTo>
                  <a:cubicBezTo>
                    <a:pt x="24" y="82"/>
                    <a:pt x="7" y="94"/>
                    <a:pt x="3" y="116"/>
                  </a:cubicBezTo>
                  <a:cubicBezTo>
                    <a:pt x="0" y="133"/>
                    <a:pt x="5" y="151"/>
                    <a:pt x="19" y="168"/>
                  </a:cubicBezTo>
                  <a:cubicBezTo>
                    <a:pt x="36" y="191"/>
                    <a:pt x="60" y="203"/>
                    <a:pt x="89" y="203"/>
                  </a:cubicBezTo>
                  <a:cubicBezTo>
                    <a:pt x="113" y="203"/>
                    <a:pt x="139" y="194"/>
                    <a:pt x="161" y="180"/>
                  </a:cubicBezTo>
                  <a:cubicBezTo>
                    <a:pt x="175" y="171"/>
                    <a:pt x="183" y="159"/>
                    <a:pt x="192" y="148"/>
                  </a:cubicBezTo>
                  <a:cubicBezTo>
                    <a:pt x="194" y="145"/>
                    <a:pt x="197" y="142"/>
                    <a:pt x="199" y="139"/>
                  </a:cubicBezTo>
                  <a:cubicBezTo>
                    <a:pt x="203" y="134"/>
                    <a:pt x="211" y="130"/>
                    <a:pt x="218" y="125"/>
                  </a:cubicBezTo>
                  <a:cubicBezTo>
                    <a:pt x="227" y="120"/>
                    <a:pt x="237" y="115"/>
                    <a:pt x="244" y="106"/>
                  </a:cubicBezTo>
                  <a:cubicBezTo>
                    <a:pt x="252" y="115"/>
                    <a:pt x="262" y="120"/>
                    <a:pt x="271" y="125"/>
                  </a:cubicBezTo>
                  <a:cubicBezTo>
                    <a:pt x="278" y="130"/>
                    <a:pt x="285" y="134"/>
                    <a:pt x="290" y="139"/>
                  </a:cubicBezTo>
                  <a:cubicBezTo>
                    <a:pt x="292" y="142"/>
                    <a:pt x="295" y="145"/>
                    <a:pt x="297" y="148"/>
                  </a:cubicBezTo>
                  <a:cubicBezTo>
                    <a:pt x="305" y="159"/>
                    <a:pt x="314" y="171"/>
                    <a:pt x="328" y="180"/>
                  </a:cubicBezTo>
                  <a:cubicBezTo>
                    <a:pt x="350" y="194"/>
                    <a:pt x="376" y="203"/>
                    <a:pt x="399" y="203"/>
                  </a:cubicBezTo>
                  <a:cubicBezTo>
                    <a:pt x="428" y="203"/>
                    <a:pt x="453" y="191"/>
                    <a:pt x="470" y="16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19" name="Freeform 784"/>
            <p:cNvSpPr/>
            <p:nvPr/>
          </p:nvSpPr>
          <p:spPr>
            <a:xfrm>
              <a:off x="2660" y="300"/>
              <a:ext cx="267" cy="202"/>
            </a:xfrm>
            <a:custGeom>
              <a:avLst/>
              <a:gdLst>
                <a:gd name="txL" fmla="*/ 0 w 248"/>
                <a:gd name="txT" fmla="*/ 0 h 187"/>
                <a:gd name="txR" fmla="*/ 248 w 248"/>
                <a:gd name="txB" fmla="*/ 187 h 187"/>
              </a:gdLst>
              <a:ahLst/>
              <a:cxnLst>
                <a:cxn ang="0">
                  <a:pos x="188" y="3"/>
                </a:cxn>
                <a:cxn ang="0">
                  <a:pos x="166" y="11"/>
                </a:cxn>
                <a:cxn ang="0">
                  <a:pos x="104" y="91"/>
                </a:cxn>
                <a:cxn ang="0">
                  <a:pos x="66" y="123"/>
                </a:cxn>
                <a:cxn ang="0">
                  <a:pos x="37" y="80"/>
                </a:cxn>
                <a:cxn ang="0">
                  <a:pos x="32" y="145"/>
                </a:cxn>
                <a:cxn ang="0">
                  <a:pos x="153" y="153"/>
                </a:cxn>
                <a:cxn ang="0">
                  <a:pos x="188" y="115"/>
                </a:cxn>
                <a:cxn ang="0">
                  <a:pos x="238" y="75"/>
                </a:cxn>
                <a:cxn ang="0">
                  <a:pos x="233" y="15"/>
                </a:cxn>
                <a:cxn ang="0">
                  <a:pos x="188" y="3"/>
                </a:cxn>
              </a:cxnLst>
              <a:rect l="txL" t="txT" r="txR" b="txB"/>
              <a:pathLst>
                <a:path w="248" h="187">
                  <a:moveTo>
                    <a:pt x="188" y="3"/>
                  </a:moveTo>
                  <a:cubicBezTo>
                    <a:pt x="180" y="4"/>
                    <a:pt x="173" y="7"/>
                    <a:pt x="166" y="11"/>
                  </a:cubicBezTo>
                  <a:cubicBezTo>
                    <a:pt x="133" y="29"/>
                    <a:pt x="120" y="58"/>
                    <a:pt x="104" y="91"/>
                  </a:cubicBezTo>
                  <a:cubicBezTo>
                    <a:pt x="96" y="108"/>
                    <a:pt x="87" y="122"/>
                    <a:pt x="66" y="123"/>
                  </a:cubicBezTo>
                  <a:cubicBezTo>
                    <a:pt x="38" y="126"/>
                    <a:pt x="29" y="104"/>
                    <a:pt x="37" y="80"/>
                  </a:cubicBezTo>
                  <a:cubicBezTo>
                    <a:pt x="37" y="80"/>
                    <a:pt x="0" y="102"/>
                    <a:pt x="32" y="145"/>
                  </a:cubicBezTo>
                  <a:cubicBezTo>
                    <a:pt x="65" y="187"/>
                    <a:pt x="120" y="174"/>
                    <a:pt x="153" y="153"/>
                  </a:cubicBezTo>
                  <a:cubicBezTo>
                    <a:pt x="168" y="143"/>
                    <a:pt x="176" y="129"/>
                    <a:pt x="188" y="115"/>
                  </a:cubicBezTo>
                  <a:cubicBezTo>
                    <a:pt x="201" y="98"/>
                    <a:pt x="227" y="95"/>
                    <a:pt x="238" y="75"/>
                  </a:cubicBezTo>
                  <a:cubicBezTo>
                    <a:pt x="248" y="58"/>
                    <a:pt x="247" y="30"/>
                    <a:pt x="233" y="15"/>
                  </a:cubicBezTo>
                  <a:cubicBezTo>
                    <a:pt x="221" y="4"/>
                    <a:pt x="204" y="0"/>
                    <a:pt x="188" y="3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0" name="Freeform 785"/>
            <p:cNvSpPr/>
            <p:nvPr/>
          </p:nvSpPr>
          <p:spPr>
            <a:xfrm>
              <a:off x="2922" y="300"/>
              <a:ext cx="268" cy="202"/>
            </a:xfrm>
            <a:custGeom>
              <a:avLst/>
              <a:gdLst>
                <a:gd name="txL" fmla="*/ 0 w 248"/>
                <a:gd name="txT" fmla="*/ 0 h 187"/>
                <a:gd name="txR" fmla="*/ 248 w 248"/>
                <a:gd name="txB" fmla="*/ 187 h 187"/>
              </a:gdLst>
              <a:ahLst/>
              <a:cxnLst>
                <a:cxn ang="0">
                  <a:pos x="60" y="3"/>
                </a:cxn>
                <a:cxn ang="0">
                  <a:pos x="81" y="11"/>
                </a:cxn>
                <a:cxn ang="0">
                  <a:pos x="144" y="91"/>
                </a:cxn>
                <a:cxn ang="0">
                  <a:pos x="181" y="123"/>
                </a:cxn>
                <a:cxn ang="0">
                  <a:pos x="211" y="80"/>
                </a:cxn>
                <a:cxn ang="0">
                  <a:pos x="215" y="145"/>
                </a:cxn>
                <a:cxn ang="0">
                  <a:pos x="95" y="153"/>
                </a:cxn>
                <a:cxn ang="0">
                  <a:pos x="60" y="115"/>
                </a:cxn>
                <a:cxn ang="0">
                  <a:pos x="10" y="75"/>
                </a:cxn>
                <a:cxn ang="0">
                  <a:pos x="15" y="15"/>
                </a:cxn>
                <a:cxn ang="0">
                  <a:pos x="60" y="3"/>
                </a:cxn>
              </a:cxnLst>
              <a:rect l="txL" t="txT" r="txR" b="txB"/>
              <a:pathLst>
                <a:path w="248" h="187">
                  <a:moveTo>
                    <a:pt x="60" y="3"/>
                  </a:moveTo>
                  <a:cubicBezTo>
                    <a:pt x="67" y="4"/>
                    <a:pt x="75" y="7"/>
                    <a:pt x="81" y="11"/>
                  </a:cubicBezTo>
                  <a:cubicBezTo>
                    <a:pt x="115" y="29"/>
                    <a:pt x="128" y="58"/>
                    <a:pt x="144" y="91"/>
                  </a:cubicBezTo>
                  <a:cubicBezTo>
                    <a:pt x="152" y="108"/>
                    <a:pt x="161" y="122"/>
                    <a:pt x="181" y="123"/>
                  </a:cubicBezTo>
                  <a:cubicBezTo>
                    <a:pt x="209" y="126"/>
                    <a:pt x="219" y="104"/>
                    <a:pt x="211" y="80"/>
                  </a:cubicBezTo>
                  <a:cubicBezTo>
                    <a:pt x="211" y="80"/>
                    <a:pt x="248" y="102"/>
                    <a:pt x="215" y="145"/>
                  </a:cubicBezTo>
                  <a:cubicBezTo>
                    <a:pt x="183" y="187"/>
                    <a:pt x="128" y="174"/>
                    <a:pt x="95" y="153"/>
                  </a:cubicBezTo>
                  <a:cubicBezTo>
                    <a:pt x="79" y="143"/>
                    <a:pt x="71" y="129"/>
                    <a:pt x="60" y="115"/>
                  </a:cubicBezTo>
                  <a:cubicBezTo>
                    <a:pt x="46" y="98"/>
                    <a:pt x="21" y="95"/>
                    <a:pt x="10" y="75"/>
                  </a:cubicBezTo>
                  <a:cubicBezTo>
                    <a:pt x="0" y="58"/>
                    <a:pt x="1" y="30"/>
                    <a:pt x="15" y="15"/>
                  </a:cubicBezTo>
                  <a:cubicBezTo>
                    <a:pt x="27" y="4"/>
                    <a:pt x="44" y="0"/>
                    <a:pt x="60" y="3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1" name="Freeform 786"/>
            <p:cNvSpPr>
              <a:spLocks noEditPoints="1"/>
            </p:cNvSpPr>
            <p:nvPr/>
          </p:nvSpPr>
          <p:spPr>
            <a:xfrm>
              <a:off x="2741" y="1039"/>
              <a:ext cx="599" cy="219"/>
            </a:xfrm>
            <a:custGeom>
              <a:avLst/>
              <a:gdLst>
                <a:gd name="txL" fmla="*/ 0 w 555"/>
                <a:gd name="txT" fmla="*/ 0 h 203"/>
                <a:gd name="txR" fmla="*/ 555 w 555"/>
                <a:gd name="txB" fmla="*/ 203 h 203"/>
              </a:gdLst>
              <a:ahLst/>
              <a:cxnLst>
                <a:cxn ang="0">
                  <a:pos x="270" y="148"/>
                </a:cxn>
                <a:cxn ang="0">
                  <a:pos x="273" y="148"/>
                </a:cxn>
                <a:cxn ang="0">
                  <a:pos x="311" y="148"/>
                </a:cxn>
                <a:cxn ang="0">
                  <a:pos x="313" y="145"/>
                </a:cxn>
                <a:cxn ang="0">
                  <a:pos x="311" y="148"/>
                </a:cxn>
                <a:cxn ang="0">
                  <a:pos x="317" y="148"/>
                </a:cxn>
                <a:cxn ang="0">
                  <a:pos x="321" y="145"/>
                </a:cxn>
                <a:cxn ang="0">
                  <a:pos x="314" y="142"/>
                </a:cxn>
                <a:cxn ang="0">
                  <a:pos x="317" y="138"/>
                </a:cxn>
                <a:cxn ang="0">
                  <a:pos x="314" y="142"/>
                </a:cxn>
                <a:cxn ang="0">
                  <a:pos x="321" y="135"/>
                </a:cxn>
                <a:cxn ang="0">
                  <a:pos x="324" y="132"/>
                </a:cxn>
                <a:cxn ang="0">
                  <a:pos x="329" y="125"/>
                </a:cxn>
                <a:cxn ang="0">
                  <a:pos x="329" y="121"/>
                </a:cxn>
                <a:cxn ang="0">
                  <a:pos x="329" y="125"/>
                </a:cxn>
                <a:cxn ang="0">
                  <a:pos x="341" y="107"/>
                </a:cxn>
                <a:cxn ang="0">
                  <a:pos x="344" y="104"/>
                </a:cxn>
                <a:cxn ang="0">
                  <a:pos x="292" y="106"/>
                </a:cxn>
                <a:cxn ang="0">
                  <a:pos x="291" y="101"/>
                </a:cxn>
                <a:cxn ang="0">
                  <a:pos x="292" y="106"/>
                </a:cxn>
                <a:cxn ang="0">
                  <a:pos x="300" y="97"/>
                </a:cxn>
                <a:cxn ang="0">
                  <a:pos x="307" y="94"/>
                </a:cxn>
                <a:cxn ang="0">
                  <a:pos x="338" y="72"/>
                </a:cxn>
                <a:cxn ang="0">
                  <a:pos x="340" y="68"/>
                </a:cxn>
                <a:cxn ang="0">
                  <a:pos x="338" y="72"/>
                </a:cxn>
                <a:cxn ang="0">
                  <a:pos x="65" y="7"/>
                </a:cxn>
                <a:cxn ang="0">
                  <a:pos x="2" y="82"/>
                </a:cxn>
                <a:cxn ang="0">
                  <a:pos x="528" y="203"/>
                </a:cxn>
                <a:cxn ang="0">
                  <a:pos x="547" y="188"/>
                </a:cxn>
                <a:cxn ang="0">
                  <a:pos x="550" y="155"/>
                </a:cxn>
                <a:cxn ang="0">
                  <a:pos x="215" y="2"/>
                </a:cxn>
                <a:cxn ang="0">
                  <a:pos x="185" y="7"/>
                </a:cxn>
                <a:cxn ang="0">
                  <a:pos x="122" y="0"/>
                </a:cxn>
              </a:cxnLst>
              <a:rect l="txL" t="txT" r="txR" b="txB"/>
              <a:pathLst>
                <a:path w="555" h="203">
                  <a:moveTo>
                    <a:pt x="272" y="150"/>
                  </a:moveTo>
                  <a:cubicBezTo>
                    <a:pt x="271" y="150"/>
                    <a:pt x="270" y="149"/>
                    <a:pt x="270" y="148"/>
                  </a:cubicBezTo>
                  <a:cubicBezTo>
                    <a:pt x="270" y="147"/>
                    <a:pt x="270" y="146"/>
                    <a:pt x="271" y="146"/>
                  </a:cubicBezTo>
                  <a:cubicBezTo>
                    <a:pt x="272" y="146"/>
                    <a:pt x="273" y="147"/>
                    <a:pt x="273" y="148"/>
                  </a:cubicBezTo>
                  <a:cubicBezTo>
                    <a:pt x="273" y="150"/>
                    <a:pt x="273" y="150"/>
                    <a:pt x="272" y="150"/>
                  </a:cubicBezTo>
                  <a:moveTo>
                    <a:pt x="311" y="148"/>
                  </a:moveTo>
                  <a:cubicBezTo>
                    <a:pt x="311" y="148"/>
                    <a:pt x="311" y="148"/>
                    <a:pt x="310" y="148"/>
                  </a:cubicBezTo>
                  <a:cubicBezTo>
                    <a:pt x="309" y="147"/>
                    <a:pt x="312" y="145"/>
                    <a:pt x="313" y="145"/>
                  </a:cubicBezTo>
                  <a:cubicBezTo>
                    <a:pt x="313" y="145"/>
                    <a:pt x="314" y="145"/>
                    <a:pt x="314" y="145"/>
                  </a:cubicBezTo>
                  <a:cubicBezTo>
                    <a:pt x="315" y="146"/>
                    <a:pt x="312" y="148"/>
                    <a:pt x="311" y="148"/>
                  </a:cubicBezTo>
                  <a:moveTo>
                    <a:pt x="318" y="148"/>
                  </a:moveTo>
                  <a:cubicBezTo>
                    <a:pt x="318" y="148"/>
                    <a:pt x="317" y="148"/>
                    <a:pt x="317" y="148"/>
                  </a:cubicBezTo>
                  <a:cubicBezTo>
                    <a:pt x="316" y="147"/>
                    <a:pt x="319" y="145"/>
                    <a:pt x="320" y="145"/>
                  </a:cubicBezTo>
                  <a:cubicBezTo>
                    <a:pt x="320" y="145"/>
                    <a:pt x="320" y="145"/>
                    <a:pt x="321" y="145"/>
                  </a:cubicBezTo>
                  <a:cubicBezTo>
                    <a:pt x="322" y="146"/>
                    <a:pt x="319" y="148"/>
                    <a:pt x="318" y="148"/>
                  </a:cubicBezTo>
                  <a:moveTo>
                    <a:pt x="314" y="142"/>
                  </a:moveTo>
                  <a:cubicBezTo>
                    <a:pt x="314" y="142"/>
                    <a:pt x="314" y="142"/>
                    <a:pt x="314" y="142"/>
                  </a:cubicBezTo>
                  <a:cubicBezTo>
                    <a:pt x="312" y="140"/>
                    <a:pt x="315" y="138"/>
                    <a:pt x="317" y="138"/>
                  </a:cubicBezTo>
                  <a:cubicBezTo>
                    <a:pt x="317" y="138"/>
                    <a:pt x="317" y="138"/>
                    <a:pt x="317" y="139"/>
                  </a:cubicBezTo>
                  <a:cubicBezTo>
                    <a:pt x="319" y="140"/>
                    <a:pt x="316" y="142"/>
                    <a:pt x="314" y="142"/>
                  </a:cubicBezTo>
                  <a:moveTo>
                    <a:pt x="321" y="136"/>
                  </a:moveTo>
                  <a:cubicBezTo>
                    <a:pt x="321" y="136"/>
                    <a:pt x="321" y="136"/>
                    <a:pt x="321" y="135"/>
                  </a:cubicBezTo>
                  <a:cubicBezTo>
                    <a:pt x="319" y="134"/>
                    <a:pt x="322" y="132"/>
                    <a:pt x="323" y="132"/>
                  </a:cubicBezTo>
                  <a:cubicBezTo>
                    <a:pt x="324" y="132"/>
                    <a:pt x="324" y="132"/>
                    <a:pt x="324" y="132"/>
                  </a:cubicBezTo>
                  <a:cubicBezTo>
                    <a:pt x="325" y="134"/>
                    <a:pt x="323" y="136"/>
                    <a:pt x="321" y="136"/>
                  </a:cubicBezTo>
                  <a:moveTo>
                    <a:pt x="329" y="125"/>
                  </a:moveTo>
                  <a:cubicBezTo>
                    <a:pt x="328" y="125"/>
                    <a:pt x="327" y="124"/>
                    <a:pt x="327" y="123"/>
                  </a:cubicBezTo>
                  <a:cubicBezTo>
                    <a:pt x="327" y="121"/>
                    <a:pt x="328" y="121"/>
                    <a:pt x="329" y="121"/>
                  </a:cubicBezTo>
                  <a:cubicBezTo>
                    <a:pt x="330" y="121"/>
                    <a:pt x="331" y="122"/>
                    <a:pt x="331" y="123"/>
                  </a:cubicBezTo>
                  <a:cubicBezTo>
                    <a:pt x="331" y="124"/>
                    <a:pt x="330" y="125"/>
                    <a:pt x="329" y="125"/>
                  </a:cubicBezTo>
                  <a:moveTo>
                    <a:pt x="341" y="107"/>
                  </a:moveTo>
                  <a:cubicBezTo>
                    <a:pt x="341" y="107"/>
                    <a:pt x="341" y="107"/>
                    <a:pt x="341" y="107"/>
                  </a:cubicBezTo>
                  <a:cubicBezTo>
                    <a:pt x="339" y="105"/>
                    <a:pt x="342" y="103"/>
                    <a:pt x="344" y="103"/>
                  </a:cubicBezTo>
                  <a:cubicBezTo>
                    <a:pt x="344" y="103"/>
                    <a:pt x="344" y="103"/>
                    <a:pt x="344" y="104"/>
                  </a:cubicBezTo>
                  <a:cubicBezTo>
                    <a:pt x="346" y="105"/>
                    <a:pt x="343" y="107"/>
                    <a:pt x="341" y="107"/>
                  </a:cubicBezTo>
                  <a:moveTo>
                    <a:pt x="292" y="106"/>
                  </a:moveTo>
                  <a:cubicBezTo>
                    <a:pt x="291" y="106"/>
                    <a:pt x="290" y="105"/>
                    <a:pt x="290" y="104"/>
                  </a:cubicBezTo>
                  <a:cubicBezTo>
                    <a:pt x="290" y="102"/>
                    <a:pt x="291" y="101"/>
                    <a:pt x="291" y="101"/>
                  </a:cubicBezTo>
                  <a:cubicBezTo>
                    <a:pt x="292" y="101"/>
                    <a:pt x="294" y="103"/>
                    <a:pt x="294" y="104"/>
                  </a:cubicBezTo>
                  <a:cubicBezTo>
                    <a:pt x="294" y="105"/>
                    <a:pt x="293" y="106"/>
                    <a:pt x="292" y="106"/>
                  </a:cubicBezTo>
                  <a:moveTo>
                    <a:pt x="301" y="97"/>
                  </a:moveTo>
                  <a:cubicBezTo>
                    <a:pt x="301" y="97"/>
                    <a:pt x="300" y="97"/>
                    <a:pt x="300" y="97"/>
                  </a:cubicBezTo>
                  <a:cubicBezTo>
                    <a:pt x="299" y="96"/>
                    <a:pt x="304" y="94"/>
                    <a:pt x="306" y="94"/>
                  </a:cubicBezTo>
                  <a:cubicBezTo>
                    <a:pt x="307" y="94"/>
                    <a:pt x="307" y="94"/>
                    <a:pt x="307" y="94"/>
                  </a:cubicBezTo>
                  <a:cubicBezTo>
                    <a:pt x="308" y="95"/>
                    <a:pt x="303" y="97"/>
                    <a:pt x="301" y="97"/>
                  </a:cubicBezTo>
                  <a:moveTo>
                    <a:pt x="338" y="72"/>
                  </a:moveTo>
                  <a:cubicBezTo>
                    <a:pt x="338" y="72"/>
                    <a:pt x="338" y="72"/>
                    <a:pt x="337" y="72"/>
                  </a:cubicBezTo>
                  <a:cubicBezTo>
                    <a:pt x="336" y="70"/>
                    <a:pt x="339" y="68"/>
                    <a:pt x="340" y="68"/>
                  </a:cubicBezTo>
                  <a:cubicBezTo>
                    <a:pt x="340" y="68"/>
                    <a:pt x="341" y="68"/>
                    <a:pt x="341" y="69"/>
                  </a:cubicBezTo>
                  <a:cubicBezTo>
                    <a:pt x="342" y="70"/>
                    <a:pt x="339" y="72"/>
                    <a:pt x="338" y="72"/>
                  </a:cubicBezTo>
                  <a:moveTo>
                    <a:pt x="122" y="0"/>
                  </a:moveTo>
                  <a:cubicBezTo>
                    <a:pt x="104" y="0"/>
                    <a:pt x="84" y="1"/>
                    <a:pt x="65" y="7"/>
                  </a:cubicBezTo>
                  <a:cubicBezTo>
                    <a:pt x="17" y="22"/>
                    <a:pt x="9" y="46"/>
                    <a:pt x="8" y="53"/>
                  </a:cubicBezTo>
                  <a:cubicBezTo>
                    <a:pt x="6" y="63"/>
                    <a:pt x="4" y="72"/>
                    <a:pt x="2" y="82"/>
                  </a:cubicBezTo>
                  <a:cubicBezTo>
                    <a:pt x="0" y="90"/>
                    <a:pt x="6" y="98"/>
                    <a:pt x="15" y="101"/>
                  </a:cubicBezTo>
                  <a:cubicBezTo>
                    <a:pt x="184" y="145"/>
                    <a:pt x="355" y="179"/>
                    <a:pt x="528" y="203"/>
                  </a:cubicBezTo>
                  <a:cubicBezTo>
                    <a:pt x="528" y="203"/>
                    <a:pt x="529" y="203"/>
                    <a:pt x="530" y="203"/>
                  </a:cubicBezTo>
                  <a:cubicBezTo>
                    <a:pt x="539" y="203"/>
                    <a:pt x="546" y="197"/>
                    <a:pt x="547" y="188"/>
                  </a:cubicBezTo>
                  <a:cubicBezTo>
                    <a:pt x="548" y="177"/>
                    <a:pt x="549" y="166"/>
                    <a:pt x="550" y="155"/>
                  </a:cubicBezTo>
                  <a:cubicBezTo>
                    <a:pt x="550" y="155"/>
                    <a:pt x="550" y="155"/>
                    <a:pt x="550" y="155"/>
                  </a:cubicBezTo>
                  <a:cubicBezTo>
                    <a:pt x="552" y="128"/>
                    <a:pt x="554" y="107"/>
                    <a:pt x="555" y="90"/>
                  </a:cubicBezTo>
                  <a:cubicBezTo>
                    <a:pt x="215" y="2"/>
                    <a:pt x="215" y="2"/>
                    <a:pt x="215" y="2"/>
                  </a:cubicBezTo>
                  <a:cubicBezTo>
                    <a:pt x="213" y="4"/>
                    <a:pt x="212" y="6"/>
                    <a:pt x="211" y="9"/>
                  </a:cubicBezTo>
                  <a:cubicBezTo>
                    <a:pt x="202" y="8"/>
                    <a:pt x="194" y="7"/>
                    <a:pt x="185" y="7"/>
                  </a:cubicBezTo>
                  <a:cubicBezTo>
                    <a:pt x="183" y="6"/>
                    <a:pt x="181" y="6"/>
                    <a:pt x="178" y="5"/>
                  </a:cubicBezTo>
                  <a:cubicBezTo>
                    <a:pt x="167" y="3"/>
                    <a:pt x="146" y="0"/>
                    <a:pt x="122" y="0"/>
                  </a:cubicBezTo>
                </a:path>
              </a:pathLst>
            </a:custGeom>
            <a:solidFill>
              <a:srgbClr val="8B88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2" name="Freeform 787"/>
            <p:cNvSpPr/>
            <p:nvPr/>
          </p:nvSpPr>
          <p:spPr>
            <a:xfrm>
              <a:off x="2973" y="845"/>
              <a:ext cx="398" cy="291"/>
            </a:xfrm>
            <a:custGeom>
              <a:avLst/>
              <a:gdLst>
                <a:gd name="txL" fmla="*/ 0 w 369"/>
                <a:gd name="txT" fmla="*/ 0 h 270"/>
                <a:gd name="txR" fmla="*/ 369 w 369"/>
                <a:gd name="txB" fmla="*/ 270 h 270"/>
              </a:gdLst>
              <a:ahLst/>
              <a:cxnLst>
                <a:cxn ang="0">
                  <a:pos x="165" y="0"/>
                </a:cxn>
                <a:cxn ang="0">
                  <a:pos x="155" y="4"/>
                </a:cxn>
                <a:cxn ang="0">
                  <a:pos x="149" y="16"/>
                </a:cxn>
                <a:cxn ang="0">
                  <a:pos x="137" y="94"/>
                </a:cxn>
                <a:cxn ang="0">
                  <a:pos x="135" y="94"/>
                </a:cxn>
                <a:cxn ang="0">
                  <a:pos x="133" y="95"/>
                </a:cxn>
                <a:cxn ang="0">
                  <a:pos x="134" y="83"/>
                </a:cxn>
                <a:cxn ang="0">
                  <a:pos x="123" y="63"/>
                </a:cxn>
                <a:cxn ang="0">
                  <a:pos x="114" y="60"/>
                </a:cxn>
                <a:cxn ang="0">
                  <a:pos x="112" y="60"/>
                </a:cxn>
                <a:cxn ang="0">
                  <a:pos x="109" y="60"/>
                </a:cxn>
                <a:cxn ang="0">
                  <a:pos x="94" y="71"/>
                </a:cxn>
                <a:cxn ang="0">
                  <a:pos x="101" y="125"/>
                </a:cxn>
                <a:cxn ang="0">
                  <a:pos x="111" y="132"/>
                </a:cxn>
                <a:cxn ang="0">
                  <a:pos x="106" y="138"/>
                </a:cxn>
                <a:cxn ang="0">
                  <a:pos x="102" y="150"/>
                </a:cxn>
                <a:cxn ang="0">
                  <a:pos x="100" y="150"/>
                </a:cxn>
                <a:cxn ang="0">
                  <a:pos x="97" y="150"/>
                </a:cxn>
                <a:cxn ang="0">
                  <a:pos x="88" y="152"/>
                </a:cxn>
                <a:cxn ang="0">
                  <a:pos x="80" y="156"/>
                </a:cxn>
                <a:cxn ang="0">
                  <a:pos x="72" y="168"/>
                </a:cxn>
                <a:cxn ang="0">
                  <a:pos x="71" y="168"/>
                </a:cxn>
                <a:cxn ang="0">
                  <a:pos x="65" y="166"/>
                </a:cxn>
                <a:cxn ang="0">
                  <a:pos x="62" y="165"/>
                </a:cxn>
                <a:cxn ang="0">
                  <a:pos x="56" y="166"/>
                </a:cxn>
                <a:cxn ang="0">
                  <a:pos x="47" y="169"/>
                </a:cxn>
                <a:cxn ang="0">
                  <a:pos x="36" y="181"/>
                </a:cxn>
                <a:cxn ang="0">
                  <a:pos x="35" y="180"/>
                </a:cxn>
                <a:cxn ang="0">
                  <a:pos x="26" y="176"/>
                </a:cxn>
                <a:cxn ang="0">
                  <a:pos x="23" y="175"/>
                </a:cxn>
                <a:cxn ang="0">
                  <a:pos x="20" y="176"/>
                </a:cxn>
                <a:cxn ang="0">
                  <a:pos x="10" y="177"/>
                </a:cxn>
                <a:cxn ang="0">
                  <a:pos x="0" y="182"/>
                </a:cxn>
                <a:cxn ang="0">
                  <a:pos x="340" y="270"/>
                </a:cxn>
                <a:cxn ang="0">
                  <a:pos x="338" y="204"/>
                </a:cxn>
                <a:cxn ang="0">
                  <a:pos x="333" y="194"/>
                </a:cxn>
                <a:cxn ang="0">
                  <a:pos x="346" y="163"/>
                </a:cxn>
                <a:cxn ang="0">
                  <a:pos x="355" y="97"/>
                </a:cxn>
                <a:cxn ang="0">
                  <a:pos x="367" y="56"/>
                </a:cxn>
                <a:cxn ang="0">
                  <a:pos x="368" y="51"/>
                </a:cxn>
                <a:cxn ang="0">
                  <a:pos x="354" y="34"/>
                </a:cxn>
                <a:cxn ang="0">
                  <a:pos x="354" y="34"/>
                </a:cxn>
                <a:cxn ang="0">
                  <a:pos x="354" y="33"/>
                </a:cxn>
                <a:cxn ang="0">
                  <a:pos x="353" y="33"/>
                </a:cxn>
                <a:cxn ang="0">
                  <a:pos x="352" y="33"/>
                </a:cxn>
                <a:cxn ang="0">
                  <a:pos x="291" y="60"/>
                </a:cxn>
                <a:cxn ang="0">
                  <a:pos x="254" y="74"/>
                </a:cxn>
                <a:cxn ang="0">
                  <a:pos x="246" y="73"/>
                </a:cxn>
                <a:cxn ang="0">
                  <a:pos x="245" y="66"/>
                </a:cxn>
                <a:cxn ang="0">
                  <a:pos x="168" y="1"/>
                </a:cxn>
                <a:cxn ang="0">
                  <a:pos x="167" y="1"/>
                </a:cxn>
                <a:cxn ang="0">
                  <a:pos x="165" y="0"/>
                </a:cxn>
              </a:cxnLst>
              <a:rect l="txL" t="txT" r="txR" b="txB"/>
              <a:pathLst>
                <a:path w="369" h="270">
                  <a:moveTo>
                    <a:pt x="165" y="0"/>
                  </a:moveTo>
                  <a:cubicBezTo>
                    <a:pt x="162" y="0"/>
                    <a:pt x="158" y="2"/>
                    <a:pt x="155" y="4"/>
                  </a:cubicBezTo>
                  <a:cubicBezTo>
                    <a:pt x="151" y="7"/>
                    <a:pt x="149" y="12"/>
                    <a:pt x="149" y="16"/>
                  </a:cubicBezTo>
                  <a:cubicBezTo>
                    <a:pt x="149" y="17"/>
                    <a:pt x="147" y="56"/>
                    <a:pt x="137" y="94"/>
                  </a:cubicBezTo>
                  <a:cubicBezTo>
                    <a:pt x="136" y="94"/>
                    <a:pt x="135" y="94"/>
                    <a:pt x="135" y="94"/>
                  </a:cubicBezTo>
                  <a:cubicBezTo>
                    <a:pt x="134" y="95"/>
                    <a:pt x="133" y="95"/>
                    <a:pt x="133" y="95"/>
                  </a:cubicBezTo>
                  <a:cubicBezTo>
                    <a:pt x="133" y="91"/>
                    <a:pt x="133" y="86"/>
                    <a:pt x="134" y="83"/>
                  </a:cubicBezTo>
                  <a:cubicBezTo>
                    <a:pt x="137" y="74"/>
                    <a:pt x="132" y="65"/>
                    <a:pt x="123" y="63"/>
                  </a:cubicBezTo>
                  <a:cubicBezTo>
                    <a:pt x="120" y="62"/>
                    <a:pt x="117" y="61"/>
                    <a:pt x="114" y="60"/>
                  </a:cubicBezTo>
                  <a:cubicBezTo>
                    <a:pt x="113" y="60"/>
                    <a:pt x="112" y="60"/>
                    <a:pt x="112" y="60"/>
                  </a:cubicBezTo>
                  <a:cubicBezTo>
                    <a:pt x="111" y="60"/>
                    <a:pt x="110" y="60"/>
                    <a:pt x="109" y="60"/>
                  </a:cubicBezTo>
                  <a:cubicBezTo>
                    <a:pt x="102" y="60"/>
                    <a:pt x="96" y="64"/>
                    <a:pt x="94" y="71"/>
                  </a:cubicBezTo>
                  <a:cubicBezTo>
                    <a:pt x="91" y="80"/>
                    <a:pt x="84" y="108"/>
                    <a:pt x="101" y="125"/>
                  </a:cubicBezTo>
                  <a:cubicBezTo>
                    <a:pt x="104" y="128"/>
                    <a:pt x="107" y="131"/>
                    <a:pt x="111" y="132"/>
                  </a:cubicBezTo>
                  <a:cubicBezTo>
                    <a:pt x="109" y="134"/>
                    <a:pt x="108" y="136"/>
                    <a:pt x="106" y="138"/>
                  </a:cubicBezTo>
                  <a:cubicBezTo>
                    <a:pt x="103" y="141"/>
                    <a:pt x="101" y="146"/>
                    <a:pt x="102" y="150"/>
                  </a:cubicBezTo>
                  <a:cubicBezTo>
                    <a:pt x="101" y="150"/>
                    <a:pt x="100" y="150"/>
                    <a:pt x="100" y="150"/>
                  </a:cubicBezTo>
                  <a:cubicBezTo>
                    <a:pt x="99" y="150"/>
                    <a:pt x="98" y="150"/>
                    <a:pt x="97" y="150"/>
                  </a:cubicBezTo>
                  <a:cubicBezTo>
                    <a:pt x="94" y="150"/>
                    <a:pt x="91" y="151"/>
                    <a:pt x="88" y="152"/>
                  </a:cubicBezTo>
                  <a:cubicBezTo>
                    <a:pt x="86" y="154"/>
                    <a:pt x="83" y="155"/>
                    <a:pt x="80" y="156"/>
                  </a:cubicBezTo>
                  <a:cubicBezTo>
                    <a:pt x="75" y="159"/>
                    <a:pt x="72" y="163"/>
                    <a:pt x="72" y="168"/>
                  </a:cubicBezTo>
                  <a:cubicBezTo>
                    <a:pt x="71" y="168"/>
                    <a:pt x="71" y="168"/>
                    <a:pt x="71" y="168"/>
                  </a:cubicBezTo>
                  <a:cubicBezTo>
                    <a:pt x="69" y="167"/>
                    <a:pt x="67" y="166"/>
                    <a:pt x="65" y="166"/>
                  </a:cubicBezTo>
                  <a:cubicBezTo>
                    <a:pt x="64" y="165"/>
                    <a:pt x="63" y="165"/>
                    <a:pt x="62" y="165"/>
                  </a:cubicBezTo>
                  <a:cubicBezTo>
                    <a:pt x="60" y="165"/>
                    <a:pt x="58" y="166"/>
                    <a:pt x="56" y="166"/>
                  </a:cubicBezTo>
                  <a:cubicBezTo>
                    <a:pt x="53" y="167"/>
                    <a:pt x="50" y="168"/>
                    <a:pt x="47" y="169"/>
                  </a:cubicBezTo>
                  <a:cubicBezTo>
                    <a:pt x="41" y="171"/>
                    <a:pt x="37" y="176"/>
                    <a:pt x="36" y="181"/>
                  </a:cubicBezTo>
                  <a:cubicBezTo>
                    <a:pt x="36" y="181"/>
                    <a:pt x="35" y="180"/>
                    <a:pt x="35" y="180"/>
                  </a:cubicBezTo>
                  <a:cubicBezTo>
                    <a:pt x="32" y="178"/>
                    <a:pt x="29" y="176"/>
                    <a:pt x="26" y="176"/>
                  </a:cubicBezTo>
                  <a:cubicBezTo>
                    <a:pt x="25" y="175"/>
                    <a:pt x="24" y="175"/>
                    <a:pt x="23" y="175"/>
                  </a:cubicBezTo>
                  <a:cubicBezTo>
                    <a:pt x="22" y="175"/>
                    <a:pt x="21" y="175"/>
                    <a:pt x="20" y="176"/>
                  </a:cubicBezTo>
                  <a:cubicBezTo>
                    <a:pt x="16" y="176"/>
                    <a:pt x="13" y="177"/>
                    <a:pt x="10" y="177"/>
                  </a:cubicBezTo>
                  <a:cubicBezTo>
                    <a:pt x="6" y="178"/>
                    <a:pt x="2" y="180"/>
                    <a:pt x="0" y="182"/>
                  </a:cubicBezTo>
                  <a:cubicBezTo>
                    <a:pt x="340" y="270"/>
                    <a:pt x="340" y="270"/>
                    <a:pt x="340" y="270"/>
                  </a:cubicBezTo>
                  <a:cubicBezTo>
                    <a:pt x="343" y="214"/>
                    <a:pt x="340" y="207"/>
                    <a:pt x="338" y="204"/>
                  </a:cubicBezTo>
                  <a:cubicBezTo>
                    <a:pt x="337" y="200"/>
                    <a:pt x="335" y="197"/>
                    <a:pt x="333" y="194"/>
                  </a:cubicBezTo>
                  <a:cubicBezTo>
                    <a:pt x="346" y="187"/>
                    <a:pt x="348" y="177"/>
                    <a:pt x="346" y="163"/>
                  </a:cubicBezTo>
                  <a:cubicBezTo>
                    <a:pt x="345" y="151"/>
                    <a:pt x="349" y="116"/>
                    <a:pt x="355" y="97"/>
                  </a:cubicBezTo>
                  <a:cubicBezTo>
                    <a:pt x="360" y="79"/>
                    <a:pt x="366" y="59"/>
                    <a:pt x="367" y="56"/>
                  </a:cubicBezTo>
                  <a:cubicBezTo>
                    <a:pt x="368" y="54"/>
                    <a:pt x="368" y="53"/>
                    <a:pt x="368" y="51"/>
                  </a:cubicBezTo>
                  <a:cubicBezTo>
                    <a:pt x="369" y="42"/>
                    <a:pt x="363" y="34"/>
                    <a:pt x="354" y="34"/>
                  </a:cubicBezTo>
                  <a:cubicBezTo>
                    <a:pt x="354" y="34"/>
                    <a:pt x="354" y="34"/>
                    <a:pt x="354" y="34"/>
                  </a:cubicBezTo>
                  <a:cubicBezTo>
                    <a:pt x="354" y="33"/>
                    <a:pt x="354" y="33"/>
                    <a:pt x="354" y="33"/>
                  </a:cubicBezTo>
                  <a:cubicBezTo>
                    <a:pt x="353" y="33"/>
                    <a:pt x="353" y="33"/>
                    <a:pt x="353" y="33"/>
                  </a:cubicBezTo>
                  <a:cubicBezTo>
                    <a:pt x="353" y="33"/>
                    <a:pt x="352" y="33"/>
                    <a:pt x="352" y="33"/>
                  </a:cubicBezTo>
                  <a:cubicBezTo>
                    <a:pt x="347" y="34"/>
                    <a:pt x="319" y="36"/>
                    <a:pt x="291" y="60"/>
                  </a:cubicBezTo>
                  <a:cubicBezTo>
                    <a:pt x="281" y="69"/>
                    <a:pt x="270" y="74"/>
                    <a:pt x="254" y="74"/>
                  </a:cubicBezTo>
                  <a:cubicBezTo>
                    <a:pt x="252" y="74"/>
                    <a:pt x="249" y="73"/>
                    <a:pt x="246" y="73"/>
                  </a:cubicBezTo>
                  <a:cubicBezTo>
                    <a:pt x="246" y="71"/>
                    <a:pt x="246" y="68"/>
                    <a:pt x="245" y="66"/>
                  </a:cubicBezTo>
                  <a:cubicBezTo>
                    <a:pt x="234" y="12"/>
                    <a:pt x="171" y="1"/>
                    <a:pt x="168" y="1"/>
                  </a:cubicBezTo>
                  <a:cubicBezTo>
                    <a:pt x="167" y="1"/>
                    <a:pt x="167" y="1"/>
                    <a:pt x="167" y="1"/>
                  </a:cubicBezTo>
                  <a:cubicBezTo>
                    <a:pt x="167" y="0"/>
                    <a:pt x="166" y="0"/>
                    <a:pt x="165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3" name="Freeform 788"/>
            <p:cNvSpPr/>
            <p:nvPr/>
          </p:nvSpPr>
          <p:spPr>
            <a:xfrm>
              <a:off x="3032" y="1197"/>
              <a:ext cx="3" cy="4"/>
            </a:xfrm>
            <a:custGeom>
              <a:avLst/>
              <a:gdLst>
                <a:gd name="txL" fmla="*/ 0 w 3"/>
                <a:gd name="txT" fmla="*/ 0 h 4"/>
                <a:gd name="txR" fmla="*/ 3 w 3"/>
                <a:gd name="txB" fmla="*/ 4 h 4"/>
              </a:gdLst>
              <a:ahLst/>
              <a:cxnLst>
                <a:cxn ang="0">
                  <a:pos x="1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3" y="2"/>
                </a:cxn>
                <a:cxn ang="0">
                  <a:pos x="1" y="0"/>
                </a:cxn>
              </a:cxnLst>
              <a:rect l="txL" t="txT" r="txR" b="txB"/>
              <a:pathLst>
                <a:path w="3" h="4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" y="4"/>
                    <a:pt x="3" y="4"/>
                    <a:pt x="3" y="2"/>
                  </a:cubicBezTo>
                  <a:cubicBezTo>
                    <a:pt x="3" y="1"/>
                    <a:pt x="2" y="0"/>
                    <a:pt x="1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4" name="Freeform 789"/>
            <p:cNvSpPr/>
            <p:nvPr/>
          </p:nvSpPr>
          <p:spPr>
            <a:xfrm>
              <a:off x="3082" y="1196"/>
              <a:ext cx="6" cy="3"/>
            </a:xfrm>
            <a:custGeom>
              <a:avLst/>
              <a:gdLst>
                <a:gd name="txL" fmla="*/ 0 w 6"/>
                <a:gd name="txT" fmla="*/ 0 h 3"/>
                <a:gd name="txR" fmla="*/ 6 w 6"/>
                <a:gd name="txB" fmla="*/ 3 h 3"/>
              </a:gdLst>
              <a:ahLst/>
              <a:cxnLst>
                <a:cxn ang="0">
                  <a:pos x="4" y="0"/>
                </a:cxn>
                <a:cxn ang="0">
                  <a:pos x="1" y="3"/>
                </a:cxn>
                <a:cxn ang="0">
                  <a:pos x="2" y="3"/>
                </a:cxn>
                <a:cxn ang="0">
                  <a:pos x="5" y="0"/>
                </a:cxn>
                <a:cxn ang="0">
                  <a:pos x="4" y="0"/>
                </a:cxn>
              </a:cxnLst>
              <a:rect l="txL" t="txT" r="txR" b="txB"/>
              <a:pathLst>
                <a:path w="6" h="3">
                  <a:moveTo>
                    <a:pt x="4" y="0"/>
                  </a:moveTo>
                  <a:cubicBezTo>
                    <a:pt x="3" y="0"/>
                    <a:pt x="0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3" y="3"/>
                    <a:pt x="6" y="1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5" name="Freeform 790"/>
            <p:cNvSpPr/>
            <p:nvPr/>
          </p:nvSpPr>
          <p:spPr>
            <a:xfrm>
              <a:off x="3074" y="1196"/>
              <a:ext cx="7" cy="3"/>
            </a:xfrm>
            <a:custGeom>
              <a:avLst/>
              <a:gdLst>
                <a:gd name="txL" fmla="*/ 0 w 6"/>
                <a:gd name="txT" fmla="*/ 0 h 3"/>
                <a:gd name="txR" fmla="*/ 6 w 6"/>
                <a:gd name="txB" fmla="*/ 3 h 3"/>
              </a:gdLst>
              <a:ahLst/>
              <a:cxnLst>
                <a:cxn ang="0">
                  <a:pos x="4" y="0"/>
                </a:cxn>
                <a:cxn ang="0">
                  <a:pos x="1" y="3"/>
                </a:cxn>
                <a:cxn ang="0">
                  <a:pos x="2" y="3"/>
                </a:cxn>
                <a:cxn ang="0">
                  <a:pos x="5" y="0"/>
                </a:cxn>
                <a:cxn ang="0">
                  <a:pos x="4" y="0"/>
                </a:cxn>
              </a:cxnLst>
              <a:rect l="txL" t="txT" r="txR" b="txB"/>
              <a:pathLst>
                <a:path w="6" h="3">
                  <a:moveTo>
                    <a:pt x="4" y="0"/>
                  </a:moveTo>
                  <a:cubicBezTo>
                    <a:pt x="3" y="0"/>
                    <a:pt x="0" y="2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6" y="1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6" name="Freeform 791"/>
            <p:cNvSpPr/>
            <p:nvPr/>
          </p:nvSpPr>
          <p:spPr>
            <a:xfrm>
              <a:off x="3078" y="1188"/>
              <a:ext cx="7" cy="5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5" y="1"/>
                </a:cxn>
                <a:cxn ang="0">
                  <a:pos x="5" y="0"/>
                </a:cxn>
              </a:cxnLst>
              <a:rect l="txL" t="txT" r="txR" b="txB"/>
              <a:pathLst>
                <a:path w="7" h="4">
                  <a:moveTo>
                    <a:pt x="5" y="0"/>
                  </a:moveTo>
                  <a:cubicBezTo>
                    <a:pt x="3" y="0"/>
                    <a:pt x="0" y="2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7" y="2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7" name="Freeform 792"/>
            <p:cNvSpPr/>
            <p:nvPr/>
          </p:nvSpPr>
          <p:spPr>
            <a:xfrm>
              <a:off x="3085" y="1182"/>
              <a:ext cx="7" cy="4"/>
            </a:xfrm>
            <a:custGeom>
              <a:avLst/>
              <a:gdLst>
                <a:gd name="txL" fmla="*/ 0 w 6"/>
                <a:gd name="txT" fmla="*/ 0 h 4"/>
                <a:gd name="txR" fmla="*/ 6 w 6"/>
                <a:gd name="txB" fmla="*/ 4 h 4"/>
              </a:gdLst>
              <a:ahLst/>
              <a:cxnLst>
                <a:cxn ang="0">
                  <a:pos x="4" y="0"/>
                </a:cxn>
                <a:cxn ang="0">
                  <a:pos x="2" y="3"/>
                </a:cxn>
                <a:cxn ang="0">
                  <a:pos x="2" y="4"/>
                </a:cxn>
                <a:cxn ang="0">
                  <a:pos x="5" y="0"/>
                </a:cxn>
                <a:cxn ang="0">
                  <a:pos x="4" y="0"/>
                </a:cxn>
              </a:cxnLst>
              <a:rect l="txL" t="txT" r="txR" b="txB"/>
              <a:pathLst>
                <a:path w="6" h="4">
                  <a:moveTo>
                    <a:pt x="4" y="0"/>
                  </a:moveTo>
                  <a:cubicBezTo>
                    <a:pt x="3" y="0"/>
                    <a:pt x="0" y="2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6" y="2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8" name="Freeform 793"/>
            <p:cNvSpPr/>
            <p:nvPr/>
          </p:nvSpPr>
          <p:spPr>
            <a:xfrm>
              <a:off x="3094" y="1170"/>
              <a:ext cx="4" cy="4"/>
            </a:xfrm>
            <a:custGeom>
              <a:avLst/>
              <a:gdLst>
                <a:gd name="txL" fmla="*/ 0 w 4"/>
                <a:gd name="txT" fmla="*/ 0 h 4"/>
                <a:gd name="txR" fmla="*/ 4 w 4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2" y="0"/>
                </a:cxn>
              </a:cxnLst>
              <a:rect l="txL" t="txT" r="txR" b="txB"/>
              <a:pathLst>
                <a:path w="4" h="4">
                  <a:moveTo>
                    <a:pt x="2" y="0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" y="4"/>
                    <a:pt x="4" y="3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29" name="Freeform 794"/>
            <p:cNvSpPr/>
            <p:nvPr/>
          </p:nvSpPr>
          <p:spPr>
            <a:xfrm>
              <a:off x="3107" y="1150"/>
              <a:ext cx="7" cy="5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5" y="1"/>
                </a:cxn>
                <a:cxn ang="0">
                  <a:pos x="5" y="0"/>
                </a:cxn>
              </a:cxnLst>
              <a:rect l="txL" t="txT" r="txR" b="txB"/>
              <a:pathLst>
                <a:path w="7" h="4">
                  <a:moveTo>
                    <a:pt x="5" y="0"/>
                  </a:moveTo>
                  <a:cubicBezTo>
                    <a:pt x="3" y="0"/>
                    <a:pt x="0" y="2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7" y="2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0" name="Freeform 795"/>
            <p:cNvSpPr/>
            <p:nvPr/>
          </p:nvSpPr>
          <p:spPr>
            <a:xfrm>
              <a:off x="3054" y="1148"/>
              <a:ext cx="4" cy="6"/>
            </a:xfrm>
            <a:custGeom>
              <a:avLst/>
              <a:gdLst>
                <a:gd name="txL" fmla="*/ 0 w 4"/>
                <a:gd name="txT" fmla="*/ 0 h 5"/>
                <a:gd name="txR" fmla="*/ 4 w 4"/>
                <a:gd name="txB" fmla="*/ 5 h 5"/>
              </a:gdLst>
              <a:ahLst/>
              <a:cxnLst>
                <a:cxn ang="0">
                  <a:pos x="1" y="0"/>
                </a:cxn>
                <a:cxn ang="0">
                  <a:pos x="0" y="3"/>
                </a:cxn>
                <a:cxn ang="0">
                  <a:pos x="2" y="5"/>
                </a:cxn>
                <a:cxn ang="0">
                  <a:pos x="4" y="3"/>
                </a:cxn>
                <a:cxn ang="0">
                  <a:pos x="1" y="0"/>
                </a:cxn>
              </a:cxnLst>
              <a:rect l="txL" t="txT" r="txR" b="txB"/>
              <a:pathLst>
                <a:path w="4" h="5">
                  <a:moveTo>
                    <a:pt x="1" y="0"/>
                  </a:moveTo>
                  <a:cubicBezTo>
                    <a:pt x="1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" y="5"/>
                    <a:pt x="4" y="4"/>
                    <a:pt x="4" y="3"/>
                  </a:cubicBezTo>
                  <a:cubicBezTo>
                    <a:pt x="4" y="2"/>
                    <a:pt x="2" y="0"/>
                    <a:pt x="1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1" name="Freeform 796"/>
            <p:cNvSpPr/>
            <p:nvPr/>
          </p:nvSpPr>
          <p:spPr>
            <a:xfrm>
              <a:off x="3064" y="1141"/>
              <a:ext cx="9" cy="3"/>
            </a:xfrm>
            <a:custGeom>
              <a:avLst/>
              <a:gdLst>
                <a:gd name="txL" fmla="*/ 0 w 9"/>
                <a:gd name="txT" fmla="*/ 0 h 3"/>
                <a:gd name="txR" fmla="*/ 9 w 9"/>
                <a:gd name="txB" fmla="*/ 3 h 3"/>
              </a:gdLst>
              <a:ahLst/>
              <a:cxnLst>
                <a:cxn ang="0">
                  <a:pos x="7" y="0"/>
                </a:cxn>
                <a:cxn ang="0">
                  <a:pos x="1" y="3"/>
                </a:cxn>
                <a:cxn ang="0">
                  <a:pos x="2" y="3"/>
                </a:cxn>
                <a:cxn ang="0">
                  <a:pos x="8" y="0"/>
                </a:cxn>
                <a:cxn ang="0">
                  <a:pos x="7" y="0"/>
                </a:cxn>
              </a:cxnLst>
              <a:rect l="txL" t="txT" r="txR" b="txB"/>
              <a:pathLst>
                <a:path w="9" h="3">
                  <a:moveTo>
                    <a:pt x="7" y="0"/>
                  </a:moveTo>
                  <a:cubicBezTo>
                    <a:pt x="5" y="0"/>
                    <a:pt x="0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4" y="3"/>
                    <a:pt x="9" y="1"/>
                    <a:pt x="8" y="0"/>
                  </a:cubicBezTo>
                  <a:cubicBezTo>
                    <a:pt x="8" y="0"/>
                    <a:pt x="8" y="0"/>
                    <a:pt x="7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2" name="Freeform 797"/>
            <p:cNvSpPr/>
            <p:nvPr/>
          </p:nvSpPr>
          <p:spPr>
            <a:xfrm>
              <a:off x="3104" y="1113"/>
              <a:ext cx="6" cy="4"/>
            </a:xfrm>
            <a:custGeom>
              <a:avLst/>
              <a:gdLst>
                <a:gd name="txL" fmla="*/ 0 w 6"/>
                <a:gd name="txT" fmla="*/ 0 h 4"/>
                <a:gd name="txR" fmla="*/ 6 w 6"/>
                <a:gd name="txB" fmla="*/ 4 h 4"/>
              </a:gdLst>
              <a:ahLst/>
              <a:cxnLst>
                <a:cxn ang="0">
                  <a:pos x="4" y="0"/>
                </a:cxn>
                <a:cxn ang="0">
                  <a:pos x="1" y="4"/>
                </a:cxn>
                <a:cxn ang="0">
                  <a:pos x="2" y="4"/>
                </a:cxn>
                <a:cxn ang="0">
                  <a:pos x="5" y="1"/>
                </a:cxn>
                <a:cxn ang="0">
                  <a:pos x="4" y="0"/>
                </a:cxn>
              </a:cxnLst>
              <a:rect l="txL" t="txT" r="txR" b="txB"/>
              <a:pathLst>
                <a:path w="6" h="4">
                  <a:moveTo>
                    <a:pt x="4" y="0"/>
                  </a:moveTo>
                  <a:cubicBezTo>
                    <a:pt x="3" y="0"/>
                    <a:pt x="0" y="2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6" y="2"/>
                    <a:pt x="5" y="1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3" name="Freeform 798"/>
            <p:cNvSpPr/>
            <p:nvPr/>
          </p:nvSpPr>
          <p:spPr>
            <a:xfrm>
              <a:off x="2754" y="802"/>
              <a:ext cx="608" cy="409"/>
            </a:xfrm>
            <a:custGeom>
              <a:avLst/>
              <a:gdLst>
                <a:gd name="txL" fmla="*/ 0 w 563"/>
                <a:gd name="txT" fmla="*/ 0 h 379"/>
                <a:gd name="txR" fmla="*/ 563 w 563"/>
                <a:gd name="txB" fmla="*/ 379 h 379"/>
              </a:gdLst>
              <a:ahLst/>
              <a:cxnLst>
                <a:cxn ang="0">
                  <a:pos x="15" y="298"/>
                </a:cxn>
                <a:cxn ang="0">
                  <a:pos x="490" y="377"/>
                </a:cxn>
                <a:cxn ang="0">
                  <a:pos x="508" y="364"/>
                </a:cxn>
                <a:cxn ang="0">
                  <a:pos x="513" y="333"/>
                </a:cxn>
                <a:cxn ang="0">
                  <a:pos x="513" y="333"/>
                </a:cxn>
                <a:cxn ang="0">
                  <a:pos x="524" y="208"/>
                </a:cxn>
                <a:cxn ang="0">
                  <a:pos x="520" y="199"/>
                </a:cxn>
                <a:cxn ang="0">
                  <a:pos x="534" y="170"/>
                </a:cxn>
                <a:cxn ang="0">
                  <a:pos x="546" y="107"/>
                </a:cxn>
                <a:cxn ang="0">
                  <a:pos x="561" y="69"/>
                </a:cxn>
                <a:cxn ang="0">
                  <a:pos x="562" y="65"/>
                </a:cxn>
                <a:cxn ang="0">
                  <a:pos x="549" y="46"/>
                </a:cxn>
                <a:cxn ang="0">
                  <a:pos x="549" y="46"/>
                </a:cxn>
                <a:cxn ang="0">
                  <a:pos x="549" y="46"/>
                </a:cxn>
                <a:cxn ang="0">
                  <a:pos x="547" y="46"/>
                </a:cxn>
                <a:cxn ang="0">
                  <a:pos x="486" y="67"/>
                </a:cxn>
                <a:cxn ang="0">
                  <a:pos x="441" y="77"/>
                </a:cxn>
                <a:cxn ang="0">
                  <a:pos x="440" y="70"/>
                </a:cxn>
                <a:cxn ang="0">
                  <a:pos x="366" y="1"/>
                </a:cxn>
                <a:cxn ang="0">
                  <a:pos x="365" y="1"/>
                </a:cxn>
                <a:cxn ang="0">
                  <a:pos x="353" y="4"/>
                </a:cxn>
                <a:cxn ang="0">
                  <a:pos x="346" y="16"/>
                </a:cxn>
                <a:cxn ang="0">
                  <a:pos x="334" y="93"/>
                </a:cxn>
                <a:cxn ang="0">
                  <a:pos x="331" y="93"/>
                </a:cxn>
                <a:cxn ang="0">
                  <a:pos x="330" y="94"/>
                </a:cxn>
                <a:cxn ang="0">
                  <a:pos x="331" y="82"/>
                </a:cxn>
                <a:cxn ang="0">
                  <a:pos x="321" y="62"/>
                </a:cxn>
                <a:cxn ang="0">
                  <a:pos x="311" y="59"/>
                </a:cxn>
                <a:cxn ang="0">
                  <a:pos x="309" y="59"/>
                </a:cxn>
                <a:cxn ang="0">
                  <a:pos x="292" y="70"/>
                </a:cxn>
                <a:cxn ang="0">
                  <a:pos x="299" y="124"/>
                </a:cxn>
                <a:cxn ang="0">
                  <a:pos x="308" y="131"/>
                </a:cxn>
                <a:cxn ang="0">
                  <a:pos x="304" y="136"/>
                </a:cxn>
                <a:cxn ang="0">
                  <a:pos x="299" y="149"/>
                </a:cxn>
                <a:cxn ang="0">
                  <a:pos x="297" y="148"/>
                </a:cxn>
                <a:cxn ang="0">
                  <a:pos x="286" y="151"/>
                </a:cxn>
                <a:cxn ang="0">
                  <a:pos x="278" y="155"/>
                </a:cxn>
                <a:cxn ang="0">
                  <a:pos x="270" y="167"/>
                </a:cxn>
                <a:cxn ang="0">
                  <a:pos x="269" y="166"/>
                </a:cxn>
                <a:cxn ang="0">
                  <a:pos x="263" y="164"/>
                </a:cxn>
                <a:cxn ang="0">
                  <a:pos x="255" y="165"/>
                </a:cxn>
                <a:cxn ang="0">
                  <a:pos x="246" y="168"/>
                </a:cxn>
                <a:cxn ang="0">
                  <a:pos x="236" y="180"/>
                </a:cxn>
                <a:cxn ang="0">
                  <a:pos x="234" y="179"/>
                </a:cxn>
                <a:cxn ang="0">
                  <a:pos x="226" y="175"/>
                </a:cxn>
                <a:cxn ang="0">
                  <a:pos x="220" y="175"/>
                </a:cxn>
                <a:cxn ang="0">
                  <a:pos x="211" y="177"/>
                </a:cxn>
                <a:cxn ang="0">
                  <a:pos x="198" y="189"/>
                </a:cxn>
                <a:cxn ang="0">
                  <a:pos x="173" y="188"/>
                </a:cxn>
                <a:cxn ang="0">
                  <a:pos x="166" y="187"/>
                </a:cxn>
                <a:cxn ang="0">
                  <a:pos x="59" y="197"/>
                </a:cxn>
                <a:cxn ang="0">
                  <a:pos x="7" y="250"/>
                </a:cxn>
                <a:cxn ang="0">
                  <a:pos x="2" y="280"/>
                </a:cxn>
                <a:cxn ang="0">
                  <a:pos x="15" y="298"/>
                </a:cxn>
              </a:cxnLst>
              <a:rect l="txL" t="txT" r="txR" b="txB"/>
              <a:pathLst>
                <a:path w="563" h="379">
                  <a:moveTo>
                    <a:pt x="15" y="298"/>
                  </a:moveTo>
                  <a:cubicBezTo>
                    <a:pt x="490" y="377"/>
                    <a:pt x="490" y="377"/>
                    <a:pt x="490" y="377"/>
                  </a:cubicBezTo>
                  <a:cubicBezTo>
                    <a:pt x="499" y="379"/>
                    <a:pt x="507" y="373"/>
                    <a:pt x="508" y="364"/>
                  </a:cubicBezTo>
                  <a:cubicBezTo>
                    <a:pt x="513" y="333"/>
                    <a:pt x="513" y="333"/>
                    <a:pt x="513" y="333"/>
                  </a:cubicBezTo>
                  <a:cubicBezTo>
                    <a:pt x="513" y="333"/>
                    <a:pt x="513" y="333"/>
                    <a:pt x="513" y="333"/>
                  </a:cubicBezTo>
                  <a:cubicBezTo>
                    <a:pt x="530" y="222"/>
                    <a:pt x="526" y="212"/>
                    <a:pt x="524" y="208"/>
                  </a:cubicBezTo>
                  <a:cubicBezTo>
                    <a:pt x="523" y="204"/>
                    <a:pt x="521" y="201"/>
                    <a:pt x="520" y="199"/>
                  </a:cubicBezTo>
                  <a:cubicBezTo>
                    <a:pt x="533" y="193"/>
                    <a:pt x="535" y="183"/>
                    <a:pt x="534" y="170"/>
                  </a:cubicBezTo>
                  <a:cubicBezTo>
                    <a:pt x="534" y="158"/>
                    <a:pt x="540" y="125"/>
                    <a:pt x="546" y="107"/>
                  </a:cubicBezTo>
                  <a:cubicBezTo>
                    <a:pt x="552" y="90"/>
                    <a:pt x="559" y="72"/>
                    <a:pt x="561" y="69"/>
                  </a:cubicBezTo>
                  <a:cubicBezTo>
                    <a:pt x="561" y="68"/>
                    <a:pt x="562" y="66"/>
                    <a:pt x="562" y="65"/>
                  </a:cubicBezTo>
                  <a:cubicBezTo>
                    <a:pt x="563" y="56"/>
                    <a:pt x="558" y="48"/>
                    <a:pt x="549" y="46"/>
                  </a:cubicBezTo>
                  <a:cubicBezTo>
                    <a:pt x="549" y="46"/>
                    <a:pt x="549" y="46"/>
                    <a:pt x="549" y="46"/>
                  </a:cubicBezTo>
                  <a:cubicBezTo>
                    <a:pt x="549" y="46"/>
                    <a:pt x="549" y="46"/>
                    <a:pt x="549" y="46"/>
                  </a:cubicBezTo>
                  <a:cubicBezTo>
                    <a:pt x="548" y="46"/>
                    <a:pt x="548" y="46"/>
                    <a:pt x="547" y="46"/>
                  </a:cubicBezTo>
                  <a:cubicBezTo>
                    <a:pt x="542" y="46"/>
                    <a:pt x="514" y="45"/>
                    <a:pt x="486" y="67"/>
                  </a:cubicBezTo>
                  <a:cubicBezTo>
                    <a:pt x="474" y="77"/>
                    <a:pt x="460" y="79"/>
                    <a:pt x="441" y="77"/>
                  </a:cubicBezTo>
                  <a:cubicBezTo>
                    <a:pt x="441" y="74"/>
                    <a:pt x="441" y="72"/>
                    <a:pt x="440" y="70"/>
                  </a:cubicBezTo>
                  <a:cubicBezTo>
                    <a:pt x="431" y="16"/>
                    <a:pt x="368" y="2"/>
                    <a:pt x="366" y="1"/>
                  </a:cubicBezTo>
                  <a:cubicBezTo>
                    <a:pt x="365" y="1"/>
                    <a:pt x="365" y="1"/>
                    <a:pt x="365" y="1"/>
                  </a:cubicBezTo>
                  <a:cubicBezTo>
                    <a:pt x="360" y="0"/>
                    <a:pt x="356" y="2"/>
                    <a:pt x="353" y="4"/>
                  </a:cubicBezTo>
                  <a:cubicBezTo>
                    <a:pt x="349" y="7"/>
                    <a:pt x="346" y="11"/>
                    <a:pt x="346" y="16"/>
                  </a:cubicBezTo>
                  <a:cubicBezTo>
                    <a:pt x="346" y="17"/>
                    <a:pt x="344" y="56"/>
                    <a:pt x="334" y="93"/>
                  </a:cubicBezTo>
                  <a:cubicBezTo>
                    <a:pt x="333" y="93"/>
                    <a:pt x="332" y="93"/>
                    <a:pt x="331" y="93"/>
                  </a:cubicBezTo>
                  <a:cubicBezTo>
                    <a:pt x="331" y="94"/>
                    <a:pt x="330" y="94"/>
                    <a:pt x="330" y="94"/>
                  </a:cubicBezTo>
                  <a:cubicBezTo>
                    <a:pt x="330" y="90"/>
                    <a:pt x="330" y="85"/>
                    <a:pt x="331" y="82"/>
                  </a:cubicBezTo>
                  <a:cubicBezTo>
                    <a:pt x="334" y="73"/>
                    <a:pt x="329" y="64"/>
                    <a:pt x="321" y="62"/>
                  </a:cubicBezTo>
                  <a:cubicBezTo>
                    <a:pt x="311" y="59"/>
                    <a:pt x="311" y="59"/>
                    <a:pt x="311" y="59"/>
                  </a:cubicBezTo>
                  <a:cubicBezTo>
                    <a:pt x="311" y="59"/>
                    <a:pt x="310" y="59"/>
                    <a:pt x="309" y="59"/>
                  </a:cubicBezTo>
                  <a:cubicBezTo>
                    <a:pt x="302" y="57"/>
                    <a:pt x="294" y="62"/>
                    <a:pt x="292" y="70"/>
                  </a:cubicBezTo>
                  <a:cubicBezTo>
                    <a:pt x="289" y="78"/>
                    <a:pt x="282" y="106"/>
                    <a:pt x="299" y="124"/>
                  </a:cubicBezTo>
                  <a:cubicBezTo>
                    <a:pt x="301" y="127"/>
                    <a:pt x="305" y="129"/>
                    <a:pt x="308" y="131"/>
                  </a:cubicBezTo>
                  <a:cubicBezTo>
                    <a:pt x="307" y="133"/>
                    <a:pt x="305" y="134"/>
                    <a:pt x="304" y="136"/>
                  </a:cubicBezTo>
                  <a:cubicBezTo>
                    <a:pt x="300" y="140"/>
                    <a:pt x="299" y="144"/>
                    <a:pt x="299" y="149"/>
                  </a:cubicBezTo>
                  <a:cubicBezTo>
                    <a:pt x="299" y="149"/>
                    <a:pt x="298" y="148"/>
                    <a:pt x="297" y="148"/>
                  </a:cubicBezTo>
                  <a:cubicBezTo>
                    <a:pt x="293" y="148"/>
                    <a:pt x="289" y="148"/>
                    <a:pt x="286" y="151"/>
                  </a:cubicBezTo>
                  <a:cubicBezTo>
                    <a:pt x="284" y="152"/>
                    <a:pt x="281" y="153"/>
                    <a:pt x="278" y="155"/>
                  </a:cubicBezTo>
                  <a:cubicBezTo>
                    <a:pt x="274" y="157"/>
                    <a:pt x="271" y="162"/>
                    <a:pt x="270" y="167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67" y="165"/>
                    <a:pt x="265" y="165"/>
                    <a:pt x="263" y="164"/>
                  </a:cubicBezTo>
                  <a:cubicBezTo>
                    <a:pt x="261" y="164"/>
                    <a:pt x="258" y="164"/>
                    <a:pt x="255" y="165"/>
                  </a:cubicBezTo>
                  <a:cubicBezTo>
                    <a:pt x="252" y="166"/>
                    <a:pt x="249" y="167"/>
                    <a:pt x="246" y="168"/>
                  </a:cubicBezTo>
                  <a:cubicBezTo>
                    <a:pt x="241" y="170"/>
                    <a:pt x="237" y="175"/>
                    <a:pt x="236" y="180"/>
                  </a:cubicBezTo>
                  <a:cubicBezTo>
                    <a:pt x="235" y="180"/>
                    <a:pt x="235" y="179"/>
                    <a:pt x="234" y="179"/>
                  </a:cubicBezTo>
                  <a:cubicBezTo>
                    <a:pt x="232" y="177"/>
                    <a:pt x="229" y="176"/>
                    <a:pt x="226" y="175"/>
                  </a:cubicBezTo>
                  <a:cubicBezTo>
                    <a:pt x="224" y="175"/>
                    <a:pt x="222" y="175"/>
                    <a:pt x="220" y="175"/>
                  </a:cubicBezTo>
                  <a:cubicBezTo>
                    <a:pt x="217" y="176"/>
                    <a:pt x="214" y="177"/>
                    <a:pt x="211" y="177"/>
                  </a:cubicBezTo>
                  <a:cubicBezTo>
                    <a:pt x="204" y="178"/>
                    <a:pt x="199" y="183"/>
                    <a:pt x="198" y="189"/>
                  </a:cubicBezTo>
                  <a:cubicBezTo>
                    <a:pt x="173" y="188"/>
                    <a:pt x="173" y="188"/>
                    <a:pt x="173" y="188"/>
                  </a:cubicBezTo>
                  <a:cubicBezTo>
                    <a:pt x="171" y="188"/>
                    <a:pt x="169" y="187"/>
                    <a:pt x="166" y="187"/>
                  </a:cubicBezTo>
                  <a:cubicBezTo>
                    <a:pt x="147" y="184"/>
                    <a:pt x="100" y="179"/>
                    <a:pt x="59" y="197"/>
                  </a:cubicBezTo>
                  <a:cubicBezTo>
                    <a:pt x="13" y="216"/>
                    <a:pt x="7" y="242"/>
                    <a:pt x="7" y="250"/>
                  </a:cubicBezTo>
                  <a:cubicBezTo>
                    <a:pt x="2" y="280"/>
                    <a:pt x="2" y="280"/>
                    <a:pt x="2" y="280"/>
                  </a:cubicBezTo>
                  <a:cubicBezTo>
                    <a:pt x="0" y="289"/>
                    <a:pt x="6" y="297"/>
                    <a:pt x="15" y="29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4" name="Freeform 799"/>
            <p:cNvSpPr/>
            <p:nvPr/>
          </p:nvSpPr>
          <p:spPr>
            <a:xfrm>
              <a:off x="2773" y="1074"/>
              <a:ext cx="519" cy="117"/>
            </a:xfrm>
            <a:custGeom>
              <a:avLst/>
              <a:gdLst>
                <a:gd name="txL" fmla="*/ 0 w 519"/>
                <a:gd name="txT" fmla="*/ 0 h 117"/>
                <a:gd name="txR" fmla="*/ 519 w 519"/>
                <a:gd name="txB" fmla="*/ 117 h 117"/>
              </a:gdLst>
              <a:ahLst/>
              <a:cxnLst>
                <a:cxn ang="0">
                  <a:pos x="512" y="117"/>
                </a:cxn>
                <a:cxn ang="0">
                  <a:pos x="0" y="33"/>
                </a:cxn>
                <a:cxn ang="0">
                  <a:pos x="5" y="0"/>
                </a:cxn>
                <a:cxn ang="0">
                  <a:pos x="519" y="84"/>
                </a:cxn>
                <a:cxn ang="0">
                  <a:pos x="512" y="117"/>
                </a:cxn>
              </a:cxnLst>
              <a:rect l="txL" t="txT" r="txR" b="txB"/>
              <a:pathLst>
                <a:path w="519" h="117">
                  <a:moveTo>
                    <a:pt x="512" y="117"/>
                  </a:moveTo>
                  <a:lnTo>
                    <a:pt x="0" y="33"/>
                  </a:lnTo>
                  <a:lnTo>
                    <a:pt x="5" y="0"/>
                  </a:lnTo>
                  <a:lnTo>
                    <a:pt x="519" y="84"/>
                  </a:lnTo>
                  <a:lnTo>
                    <a:pt x="512" y="117"/>
                  </a:ln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5" name="Freeform 800"/>
            <p:cNvSpPr/>
            <p:nvPr/>
          </p:nvSpPr>
          <p:spPr>
            <a:xfrm>
              <a:off x="2778" y="1008"/>
              <a:ext cx="167" cy="92"/>
            </a:xfrm>
            <a:custGeom>
              <a:avLst/>
              <a:gdLst>
                <a:gd name="txL" fmla="*/ 0 w 154"/>
                <a:gd name="txT" fmla="*/ 0 h 85"/>
                <a:gd name="txR" fmla="*/ 154 w 154"/>
                <a:gd name="txB" fmla="*/ 85 h 85"/>
              </a:gdLst>
              <a:ahLst/>
              <a:cxnLst>
                <a:cxn ang="0">
                  <a:pos x="150" y="63"/>
                </a:cxn>
                <a:cxn ang="0">
                  <a:pos x="148" y="13"/>
                </a:cxn>
                <a:cxn ang="0">
                  <a:pos x="147" y="13"/>
                </a:cxn>
                <a:cxn ang="0">
                  <a:pos x="42" y="20"/>
                </a:cxn>
                <a:cxn ang="0">
                  <a:pos x="0" y="61"/>
                </a:cxn>
                <a:cxn ang="0">
                  <a:pos x="147" y="85"/>
                </a:cxn>
                <a:cxn ang="0">
                  <a:pos x="150" y="63"/>
                </a:cxn>
              </a:cxnLst>
              <a:rect l="txL" t="txT" r="txR" b="txB"/>
              <a:pathLst>
                <a:path w="154" h="85">
                  <a:moveTo>
                    <a:pt x="150" y="63"/>
                  </a:moveTo>
                  <a:cubicBezTo>
                    <a:pt x="154" y="39"/>
                    <a:pt x="152" y="23"/>
                    <a:pt x="148" y="13"/>
                  </a:cubicBezTo>
                  <a:cubicBezTo>
                    <a:pt x="147" y="13"/>
                    <a:pt x="147" y="13"/>
                    <a:pt x="147" y="13"/>
                  </a:cubicBezTo>
                  <a:cubicBezTo>
                    <a:pt x="147" y="13"/>
                    <a:pt x="90" y="0"/>
                    <a:pt x="42" y="20"/>
                  </a:cubicBezTo>
                  <a:cubicBezTo>
                    <a:pt x="0" y="39"/>
                    <a:pt x="0" y="61"/>
                    <a:pt x="0" y="61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8" y="78"/>
                    <a:pt x="149" y="71"/>
                    <a:pt x="150" y="63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6" name="Freeform 801"/>
            <p:cNvSpPr/>
            <p:nvPr/>
          </p:nvSpPr>
          <p:spPr>
            <a:xfrm>
              <a:off x="2971" y="820"/>
              <a:ext cx="243" cy="219"/>
            </a:xfrm>
            <a:custGeom>
              <a:avLst/>
              <a:gdLst>
                <a:gd name="txL" fmla="*/ 0 w 225"/>
                <a:gd name="txT" fmla="*/ 0 h 203"/>
                <a:gd name="txR" fmla="*/ 225 w 225"/>
                <a:gd name="txB" fmla="*/ 203 h 203"/>
              </a:gdLst>
              <a:ahLst/>
              <a:cxnLst>
                <a:cxn ang="0">
                  <a:pos x="10" y="199"/>
                </a:cxn>
                <a:cxn ang="0">
                  <a:pos x="103" y="176"/>
                </a:cxn>
                <a:cxn ang="0">
                  <a:pos x="175" y="83"/>
                </a:cxn>
                <a:cxn ang="0">
                  <a:pos x="214" y="70"/>
                </a:cxn>
                <a:cxn ang="0">
                  <a:pos x="224" y="73"/>
                </a:cxn>
                <a:cxn ang="0">
                  <a:pos x="223" y="56"/>
                </a:cxn>
                <a:cxn ang="0">
                  <a:pos x="161" y="0"/>
                </a:cxn>
                <a:cxn ang="0">
                  <a:pos x="115" y="145"/>
                </a:cxn>
                <a:cxn ang="0">
                  <a:pos x="0" y="189"/>
                </a:cxn>
                <a:cxn ang="0">
                  <a:pos x="10" y="199"/>
                </a:cxn>
              </a:cxnLst>
              <a:rect l="txL" t="txT" r="txR" b="txB"/>
              <a:pathLst>
                <a:path w="225" h="203">
                  <a:moveTo>
                    <a:pt x="10" y="199"/>
                  </a:moveTo>
                  <a:cubicBezTo>
                    <a:pt x="18" y="203"/>
                    <a:pt x="52" y="200"/>
                    <a:pt x="103" y="176"/>
                  </a:cubicBezTo>
                  <a:cubicBezTo>
                    <a:pt x="162" y="148"/>
                    <a:pt x="170" y="107"/>
                    <a:pt x="175" y="83"/>
                  </a:cubicBezTo>
                  <a:cubicBezTo>
                    <a:pt x="180" y="59"/>
                    <a:pt x="187" y="63"/>
                    <a:pt x="214" y="70"/>
                  </a:cubicBezTo>
                  <a:cubicBezTo>
                    <a:pt x="217" y="71"/>
                    <a:pt x="221" y="72"/>
                    <a:pt x="224" y="73"/>
                  </a:cubicBezTo>
                  <a:cubicBezTo>
                    <a:pt x="225" y="67"/>
                    <a:pt x="224" y="61"/>
                    <a:pt x="223" y="56"/>
                  </a:cubicBezTo>
                  <a:cubicBezTo>
                    <a:pt x="216" y="12"/>
                    <a:pt x="161" y="0"/>
                    <a:pt x="161" y="0"/>
                  </a:cubicBezTo>
                  <a:cubicBezTo>
                    <a:pt x="161" y="0"/>
                    <a:pt x="155" y="112"/>
                    <a:pt x="115" y="145"/>
                  </a:cubicBezTo>
                  <a:cubicBezTo>
                    <a:pt x="74" y="177"/>
                    <a:pt x="0" y="189"/>
                    <a:pt x="0" y="189"/>
                  </a:cubicBezTo>
                  <a:cubicBezTo>
                    <a:pt x="0" y="189"/>
                    <a:pt x="2" y="194"/>
                    <a:pt x="10" y="199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7" name="Freeform 802"/>
            <p:cNvSpPr/>
            <p:nvPr/>
          </p:nvSpPr>
          <p:spPr>
            <a:xfrm>
              <a:off x="2937" y="866"/>
              <a:ext cx="406" cy="292"/>
            </a:xfrm>
            <a:custGeom>
              <a:avLst/>
              <a:gdLst>
                <a:gd name="txL" fmla="*/ 0 w 376"/>
                <a:gd name="txT" fmla="*/ 0 h 270"/>
                <a:gd name="txR" fmla="*/ 376 w 376"/>
                <a:gd name="txB" fmla="*/ 270 h 270"/>
              </a:gdLst>
              <a:ahLst/>
              <a:cxnLst>
                <a:cxn ang="0">
                  <a:pos x="335" y="127"/>
                </a:cxn>
                <a:cxn ang="0">
                  <a:pos x="348" y="111"/>
                </a:cxn>
                <a:cxn ang="0">
                  <a:pos x="361" y="42"/>
                </a:cxn>
                <a:cxn ang="0">
                  <a:pos x="376" y="2"/>
                </a:cxn>
                <a:cxn ang="0">
                  <a:pos x="326" y="20"/>
                </a:cxn>
                <a:cxn ang="0">
                  <a:pos x="255" y="30"/>
                </a:cxn>
                <a:cxn ang="0">
                  <a:pos x="245" y="27"/>
                </a:cxn>
                <a:cxn ang="0">
                  <a:pos x="206" y="40"/>
                </a:cxn>
                <a:cxn ang="0">
                  <a:pos x="134" y="133"/>
                </a:cxn>
                <a:cxn ang="0">
                  <a:pos x="41" y="156"/>
                </a:cxn>
                <a:cxn ang="0">
                  <a:pos x="31" y="146"/>
                </a:cxn>
                <a:cxn ang="0">
                  <a:pos x="1" y="144"/>
                </a:cxn>
                <a:cxn ang="0">
                  <a:pos x="3" y="194"/>
                </a:cxn>
                <a:cxn ang="0">
                  <a:pos x="0" y="216"/>
                </a:cxn>
                <a:cxn ang="0">
                  <a:pos x="328" y="270"/>
                </a:cxn>
                <a:cxn ang="0">
                  <a:pos x="339" y="153"/>
                </a:cxn>
                <a:cxn ang="0">
                  <a:pos x="335" y="127"/>
                </a:cxn>
              </a:cxnLst>
              <a:rect l="txL" t="txT" r="txR" b="txB"/>
              <a:pathLst>
                <a:path w="376" h="270">
                  <a:moveTo>
                    <a:pt x="335" y="127"/>
                  </a:moveTo>
                  <a:cubicBezTo>
                    <a:pt x="347" y="122"/>
                    <a:pt x="349" y="125"/>
                    <a:pt x="348" y="111"/>
                  </a:cubicBezTo>
                  <a:cubicBezTo>
                    <a:pt x="347" y="96"/>
                    <a:pt x="354" y="61"/>
                    <a:pt x="361" y="42"/>
                  </a:cubicBezTo>
                  <a:cubicBezTo>
                    <a:pt x="368" y="23"/>
                    <a:pt x="376" y="2"/>
                    <a:pt x="376" y="2"/>
                  </a:cubicBezTo>
                  <a:cubicBezTo>
                    <a:pt x="376" y="2"/>
                    <a:pt x="351" y="0"/>
                    <a:pt x="326" y="20"/>
                  </a:cubicBezTo>
                  <a:cubicBezTo>
                    <a:pt x="303" y="37"/>
                    <a:pt x="279" y="35"/>
                    <a:pt x="255" y="30"/>
                  </a:cubicBezTo>
                  <a:cubicBezTo>
                    <a:pt x="252" y="29"/>
                    <a:pt x="248" y="28"/>
                    <a:pt x="245" y="27"/>
                  </a:cubicBezTo>
                  <a:cubicBezTo>
                    <a:pt x="218" y="20"/>
                    <a:pt x="211" y="16"/>
                    <a:pt x="206" y="40"/>
                  </a:cubicBezTo>
                  <a:cubicBezTo>
                    <a:pt x="201" y="64"/>
                    <a:pt x="193" y="105"/>
                    <a:pt x="134" y="133"/>
                  </a:cubicBezTo>
                  <a:cubicBezTo>
                    <a:pt x="83" y="157"/>
                    <a:pt x="49" y="160"/>
                    <a:pt x="41" y="156"/>
                  </a:cubicBezTo>
                  <a:cubicBezTo>
                    <a:pt x="33" y="151"/>
                    <a:pt x="31" y="146"/>
                    <a:pt x="31" y="146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5" y="154"/>
                    <a:pt x="7" y="170"/>
                    <a:pt x="3" y="194"/>
                  </a:cubicBezTo>
                  <a:cubicBezTo>
                    <a:pt x="2" y="202"/>
                    <a:pt x="1" y="209"/>
                    <a:pt x="0" y="216"/>
                  </a:cubicBezTo>
                  <a:cubicBezTo>
                    <a:pt x="328" y="270"/>
                    <a:pt x="328" y="270"/>
                    <a:pt x="328" y="270"/>
                  </a:cubicBezTo>
                  <a:cubicBezTo>
                    <a:pt x="328" y="270"/>
                    <a:pt x="343" y="164"/>
                    <a:pt x="339" y="153"/>
                  </a:cubicBezTo>
                  <a:cubicBezTo>
                    <a:pt x="335" y="143"/>
                    <a:pt x="323" y="133"/>
                    <a:pt x="335" y="127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8" name="Freeform 803"/>
            <p:cNvSpPr/>
            <p:nvPr/>
          </p:nvSpPr>
          <p:spPr>
            <a:xfrm>
              <a:off x="3161" y="939"/>
              <a:ext cx="38" cy="36"/>
            </a:xfrm>
            <a:custGeom>
              <a:avLst/>
              <a:gdLst>
                <a:gd name="txL" fmla="*/ 0 w 35"/>
                <a:gd name="txT" fmla="*/ 0 h 34"/>
                <a:gd name="txR" fmla="*/ 35 w 35"/>
                <a:gd name="txB" fmla="*/ 34 h 34"/>
              </a:gdLst>
              <a:ahLst/>
              <a:cxnLst>
                <a:cxn ang="0">
                  <a:pos x="33" y="20"/>
                </a:cxn>
                <a:cxn ang="0">
                  <a:pos x="15" y="33"/>
                </a:cxn>
                <a:cxn ang="0">
                  <a:pos x="1" y="14"/>
                </a:cxn>
                <a:cxn ang="0">
                  <a:pos x="20" y="1"/>
                </a:cxn>
                <a:cxn ang="0">
                  <a:pos x="33" y="20"/>
                </a:cxn>
              </a:cxnLst>
              <a:rect l="txL" t="txT" r="txR" b="txB"/>
              <a:pathLst>
                <a:path w="35" h="34">
                  <a:moveTo>
                    <a:pt x="33" y="20"/>
                  </a:moveTo>
                  <a:cubicBezTo>
                    <a:pt x="32" y="28"/>
                    <a:pt x="23" y="34"/>
                    <a:pt x="15" y="33"/>
                  </a:cubicBezTo>
                  <a:cubicBezTo>
                    <a:pt x="6" y="32"/>
                    <a:pt x="0" y="23"/>
                    <a:pt x="1" y="14"/>
                  </a:cubicBezTo>
                  <a:cubicBezTo>
                    <a:pt x="3" y="6"/>
                    <a:pt x="11" y="0"/>
                    <a:pt x="20" y="1"/>
                  </a:cubicBezTo>
                  <a:cubicBezTo>
                    <a:pt x="29" y="2"/>
                    <a:pt x="35" y="11"/>
                    <a:pt x="33" y="20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39" name="Freeform 804"/>
            <p:cNvSpPr/>
            <p:nvPr/>
          </p:nvSpPr>
          <p:spPr>
            <a:xfrm>
              <a:off x="3168" y="946"/>
              <a:ext cx="22" cy="22"/>
            </a:xfrm>
            <a:custGeom>
              <a:avLst/>
              <a:gdLst>
                <a:gd name="txL" fmla="*/ 0 w 20"/>
                <a:gd name="txT" fmla="*/ 0 h 20"/>
                <a:gd name="txR" fmla="*/ 20 w 20"/>
                <a:gd name="txB" fmla="*/ 20 h 20"/>
              </a:gdLst>
              <a:ahLst/>
              <a:cxnLst>
                <a:cxn ang="0">
                  <a:pos x="19" y="12"/>
                </a:cxn>
                <a:cxn ang="0">
                  <a:pos x="9" y="19"/>
                </a:cxn>
                <a:cxn ang="0">
                  <a:pos x="1" y="8"/>
                </a:cxn>
                <a:cxn ang="0">
                  <a:pos x="12" y="1"/>
                </a:cxn>
                <a:cxn ang="0">
                  <a:pos x="19" y="12"/>
                </a:cxn>
              </a:cxnLst>
              <a:rect l="txL" t="txT" r="txR" b="txB"/>
              <a:pathLst>
                <a:path w="20" h="20">
                  <a:moveTo>
                    <a:pt x="19" y="12"/>
                  </a:moveTo>
                  <a:cubicBezTo>
                    <a:pt x="19" y="17"/>
                    <a:pt x="14" y="20"/>
                    <a:pt x="9" y="19"/>
                  </a:cubicBezTo>
                  <a:cubicBezTo>
                    <a:pt x="4" y="18"/>
                    <a:pt x="0" y="14"/>
                    <a:pt x="1" y="8"/>
                  </a:cubicBezTo>
                  <a:cubicBezTo>
                    <a:pt x="2" y="3"/>
                    <a:pt x="7" y="0"/>
                    <a:pt x="12" y="1"/>
                  </a:cubicBezTo>
                  <a:cubicBezTo>
                    <a:pt x="17" y="2"/>
                    <a:pt x="20" y="6"/>
                    <a:pt x="19" y="12"/>
                  </a:cubicBez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40" name="Freeform 805"/>
            <p:cNvSpPr/>
            <p:nvPr/>
          </p:nvSpPr>
          <p:spPr>
            <a:xfrm>
              <a:off x="3131" y="982"/>
              <a:ext cx="37" cy="38"/>
            </a:xfrm>
            <a:custGeom>
              <a:avLst/>
              <a:gdLst>
                <a:gd name="txL" fmla="*/ 0 w 35"/>
                <a:gd name="txT" fmla="*/ 0 h 35"/>
                <a:gd name="txR" fmla="*/ 35 w 35"/>
                <a:gd name="txB" fmla="*/ 35 h 35"/>
              </a:gdLst>
              <a:ahLst/>
              <a:cxnLst>
                <a:cxn ang="0">
                  <a:pos x="34" y="21"/>
                </a:cxn>
                <a:cxn ang="0">
                  <a:pos x="15" y="34"/>
                </a:cxn>
                <a:cxn ang="0">
                  <a:pos x="2" y="15"/>
                </a:cxn>
                <a:cxn ang="0">
                  <a:pos x="20" y="2"/>
                </a:cxn>
                <a:cxn ang="0">
                  <a:pos x="34" y="21"/>
                </a:cxn>
              </a:cxnLst>
              <a:rect l="txL" t="txT" r="txR" b="txB"/>
              <a:pathLst>
                <a:path w="35" h="35">
                  <a:moveTo>
                    <a:pt x="34" y="21"/>
                  </a:moveTo>
                  <a:cubicBezTo>
                    <a:pt x="32" y="29"/>
                    <a:pt x="24" y="35"/>
                    <a:pt x="15" y="34"/>
                  </a:cubicBezTo>
                  <a:cubicBezTo>
                    <a:pt x="6" y="32"/>
                    <a:pt x="0" y="24"/>
                    <a:pt x="2" y="15"/>
                  </a:cubicBezTo>
                  <a:cubicBezTo>
                    <a:pt x="3" y="6"/>
                    <a:pt x="12" y="0"/>
                    <a:pt x="20" y="2"/>
                  </a:cubicBezTo>
                  <a:cubicBezTo>
                    <a:pt x="29" y="3"/>
                    <a:pt x="35" y="12"/>
                    <a:pt x="34" y="21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41" name="Freeform 806"/>
            <p:cNvSpPr/>
            <p:nvPr/>
          </p:nvSpPr>
          <p:spPr>
            <a:xfrm>
              <a:off x="3139" y="991"/>
              <a:ext cx="22" cy="21"/>
            </a:xfrm>
            <a:custGeom>
              <a:avLst/>
              <a:gdLst>
                <a:gd name="txL" fmla="*/ 0 w 20"/>
                <a:gd name="txT" fmla="*/ 0 h 20"/>
                <a:gd name="txR" fmla="*/ 20 w 20"/>
                <a:gd name="txB" fmla="*/ 20 h 20"/>
              </a:gdLst>
              <a:ahLst/>
              <a:cxnLst>
                <a:cxn ang="0">
                  <a:pos x="19" y="11"/>
                </a:cxn>
                <a:cxn ang="0">
                  <a:pos x="8" y="19"/>
                </a:cxn>
                <a:cxn ang="0">
                  <a:pos x="0" y="8"/>
                </a:cxn>
                <a:cxn ang="0">
                  <a:pos x="11" y="1"/>
                </a:cxn>
                <a:cxn ang="0">
                  <a:pos x="19" y="11"/>
                </a:cxn>
              </a:cxnLst>
              <a:rect l="txL" t="txT" r="txR" b="txB"/>
              <a:pathLst>
                <a:path w="20" h="20">
                  <a:moveTo>
                    <a:pt x="19" y="11"/>
                  </a:moveTo>
                  <a:cubicBezTo>
                    <a:pt x="18" y="17"/>
                    <a:pt x="13" y="20"/>
                    <a:pt x="8" y="19"/>
                  </a:cubicBezTo>
                  <a:cubicBezTo>
                    <a:pt x="3" y="18"/>
                    <a:pt x="0" y="13"/>
                    <a:pt x="0" y="8"/>
                  </a:cubicBezTo>
                  <a:cubicBezTo>
                    <a:pt x="1" y="3"/>
                    <a:pt x="6" y="0"/>
                    <a:pt x="11" y="1"/>
                  </a:cubicBezTo>
                  <a:cubicBezTo>
                    <a:pt x="16" y="1"/>
                    <a:pt x="20" y="6"/>
                    <a:pt x="19" y="11"/>
                  </a:cubicBez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42" name="Freeform 807"/>
            <p:cNvSpPr/>
            <p:nvPr/>
          </p:nvSpPr>
          <p:spPr>
            <a:xfrm>
              <a:off x="3084" y="1014"/>
              <a:ext cx="38" cy="38"/>
            </a:xfrm>
            <a:custGeom>
              <a:avLst/>
              <a:gdLst>
                <a:gd name="txL" fmla="*/ 0 w 35"/>
                <a:gd name="txT" fmla="*/ 0 h 35"/>
                <a:gd name="txR" fmla="*/ 35 w 35"/>
                <a:gd name="txB" fmla="*/ 35 h 35"/>
              </a:gdLst>
              <a:ahLst/>
              <a:cxnLst>
                <a:cxn ang="0">
                  <a:pos x="34" y="20"/>
                </a:cxn>
                <a:cxn ang="0">
                  <a:pos x="15" y="34"/>
                </a:cxn>
                <a:cxn ang="0">
                  <a:pos x="2" y="15"/>
                </a:cxn>
                <a:cxn ang="0">
                  <a:pos x="20" y="2"/>
                </a:cxn>
                <a:cxn ang="0">
                  <a:pos x="34" y="20"/>
                </a:cxn>
              </a:cxnLst>
              <a:rect l="txL" t="txT" r="txR" b="txB"/>
              <a:pathLst>
                <a:path w="35" h="35">
                  <a:moveTo>
                    <a:pt x="34" y="20"/>
                  </a:moveTo>
                  <a:cubicBezTo>
                    <a:pt x="32" y="29"/>
                    <a:pt x="24" y="35"/>
                    <a:pt x="15" y="34"/>
                  </a:cubicBezTo>
                  <a:cubicBezTo>
                    <a:pt x="6" y="32"/>
                    <a:pt x="0" y="24"/>
                    <a:pt x="2" y="15"/>
                  </a:cubicBezTo>
                  <a:cubicBezTo>
                    <a:pt x="3" y="6"/>
                    <a:pt x="12" y="0"/>
                    <a:pt x="20" y="2"/>
                  </a:cubicBezTo>
                  <a:cubicBezTo>
                    <a:pt x="29" y="3"/>
                    <a:pt x="35" y="11"/>
                    <a:pt x="34" y="20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943" name="组合 4942"/>
          <p:cNvGrpSpPr/>
          <p:nvPr/>
        </p:nvGrpSpPr>
        <p:grpSpPr>
          <a:xfrm>
            <a:off x="-6792912" y="1588"/>
            <a:ext cx="6610350" cy="631825"/>
            <a:chOff x="0" y="0"/>
            <a:chExt cx="4164" cy="398"/>
          </a:xfrm>
        </p:grpSpPr>
        <p:sp>
          <p:nvSpPr>
            <p:cNvPr id="4944" name="Freeform 1010"/>
            <p:cNvSpPr/>
            <p:nvPr/>
          </p:nvSpPr>
          <p:spPr>
            <a:xfrm>
              <a:off x="3295" y="381"/>
              <a:ext cx="19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15" y="8"/>
                </a:cxn>
                <a:cxn ang="0">
                  <a:pos x="8" y="8"/>
                </a:cxn>
                <a:cxn ang="0">
                  <a:pos x="15" y="8"/>
                </a:cxn>
              </a:cxnLst>
              <a:rect l="txL" t="txT" r="txR" b="txB"/>
              <a:pathLst>
                <a:path w="17" h="11">
                  <a:moveTo>
                    <a:pt x="15" y="8"/>
                  </a:moveTo>
                  <a:cubicBezTo>
                    <a:pt x="14" y="11"/>
                    <a:pt x="9" y="8"/>
                    <a:pt x="8" y="8"/>
                  </a:cubicBezTo>
                  <a:cubicBezTo>
                    <a:pt x="0" y="0"/>
                    <a:pt x="17" y="1"/>
                    <a:pt x="15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45" name="Freeform 1011"/>
            <p:cNvSpPr/>
            <p:nvPr/>
          </p:nvSpPr>
          <p:spPr>
            <a:xfrm>
              <a:off x="3696" y="389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46" name="Freeform 1012"/>
            <p:cNvSpPr/>
            <p:nvPr/>
          </p:nvSpPr>
          <p:spPr>
            <a:xfrm>
              <a:off x="3729" y="381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12" y="5"/>
                </a:cxn>
                <a:cxn ang="0">
                  <a:pos x="1" y="5"/>
                </a:cxn>
                <a:cxn ang="0">
                  <a:pos x="12" y="5"/>
                </a:cxn>
              </a:cxnLst>
              <a:rect l="txL" t="txT" r="txR" b="txB"/>
              <a:pathLst>
                <a:path w="12" h="10">
                  <a:moveTo>
                    <a:pt x="12" y="5"/>
                  </a:moveTo>
                  <a:cubicBezTo>
                    <a:pt x="11" y="5"/>
                    <a:pt x="0" y="10"/>
                    <a:pt x="1" y="5"/>
                  </a:cubicBezTo>
                  <a:cubicBezTo>
                    <a:pt x="2" y="1"/>
                    <a:pt x="12" y="0"/>
                    <a:pt x="1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47" name="Line 1013"/>
            <p:cNvSpPr/>
            <p:nvPr/>
          </p:nvSpPr>
          <p:spPr>
            <a:xfrm>
              <a:off x="68" y="37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48" name="Line 1014"/>
            <p:cNvSpPr/>
            <p:nvPr/>
          </p:nvSpPr>
          <p:spPr>
            <a:xfrm>
              <a:off x="68" y="37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49" name="Freeform 1015"/>
            <p:cNvSpPr/>
            <p:nvPr/>
          </p:nvSpPr>
          <p:spPr>
            <a:xfrm>
              <a:off x="3139" y="355"/>
              <a:ext cx="46" cy="31"/>
            </a:xfrm>
            <a:custGeom>
              <a:avLst/>
              <a:gdLst>
                <a:gd name="txL" fmla="*/ 0 w 43"/>
                <a:gd name="txT" fmla="*/ 0 h 29"/>
                <a:gd name="txR" fmla="*/ 43 w 43"/>
                <a:gd name="txB" fmla="*/ 29 h 29"/>
              </a:gdLst>
              <a:ahLst/>
              <a:cxnLst>
                <a:cxn ang="0">
                  <a:pos x="15" y="0"/>
                </a:cxn>
                <a:cxn ang="0">
                  <a:pos x="42" y="6"/>
                </a:cxn>
                <a:cxn ang="0">
                  <a:pos x="32" y="16"/>
                </a:cxn>
                <a:cxn ang="0">
                  <a:pos x="28" y="29"/>
                </a:cxn>
                <a:cxn ang="0">
                  <a:pos x="25" y="9"/>
                </a:cxn>
                <a:cxn ang="0">
                  <a:pos x="15" y="0"/>
                </a:cxn>
              </a:cxnLst>
              <a:rect l="txL" t="txT" r="txR" b="txB"/>
              <a:pathLst>
                <a:path w="43" h="29">
                  <a:moveTo>
                    <a:pt x="15" y="0"/>
                  </a:moveTo>
                  <a:cubicBezTo>
                    <a:pt x="18" y="7"/>
                    <a:pt x="30" y="6"/>
                    <a:pt x="42" y="6"/>
                  </a:cubicBezTo>
                  <a:cubicBezTo>
                    <a:pt x="43" y="16"/>
                    <a:pt x="34" y="11"/>
                    <a:pt x="32" y="16"/>
                  </a:cubicBezTo>
                  <a:cubicBezTo>
                    <a:pt x="31" y="17"/>
                    <a:pt x="40" y="29"/>
                    <a:pt x="28" y="29"/>
                  </a:cubicBezTo>
                  <a:cubicBezTo>
                    <a:pt x="21" y="24"/>
                    <a:pt x="29" y="16"/>
                    <a:pt x="25" y="9"/>
                  </a:cubicBezTo>
                  <a:cubicBezTo>
                    <a:pt x="23" y="6"/>
                    <a:pt x="0" y="6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0" name="Freeform 1016"/>
            <p:cNvSpPr/>
            <p:nvPr/>
          </p:nvSpPr>
          <p:spPr>
            <a:xfrm>
              <a:off x="3325" y="368"/>
              <a:ext cx="17" cy="30"/>
            </a:xfrm>
            <a:custGeom>
              <a:avLst/>
              <a:gdLst>
                <a:gd name="txL" fmla="*/ 0 w 15"/>
                <a:gd name="txT" fmla="*/ 0 h 28"/>
                <a:gd name="txR" fmla="*/ 15 w 15"/>
                <a:gd name="txB" fmla="*/ 28 h 28"/>
              </a:gdLst>
              <a:ahLst/>
              <a:cxnLst>
                <a:cxn ang="0">
                  <a:pos x="1" y="10"/>
                </a:cxn>
                <a:cxn ang="0">
                  <a:pos x="1" y="17"/>
                </a:cxn>
                <a:cxn ang="0">
                  <a:pos x="1" y="13"/>
                </a:cxn>
                <a:cxn ang="0">
                  <a:pos x="1" y="10"/>
                </a:cxn>
              </a:cxnLst>
              <a:rect l="txL" t="txT" r="txR" b="txB"/>
              <a:pathLst>
                <a:path w="15" h="28">
                  <a:moveTo>
                    <a:pt x="1" y="10"/>
                  </a:moveTo>
                  <a:cubicBezTo>
                    <a:pt x="15" y="0"/>
                    <a:pt x="13" y="28"/>
                    <a:pt x="1" y="17"/>
                  </a:cubicBezTo>
                  <a:cubicBezTo>
                    <a:pt x="0" y="16"/>
                    <a:pt x="1" y="14"/>
                    <a:pt x="1" y="13"/>
                  </a:cubicBezTo>
                  <a:lnTo>
                    <a:pt x="1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1" name="Freeform 1017"/>
            <p:cNvSpPr/>
            <p:nvPr/>
          </p:nvSpPr>
          <p:spPr>
            <a:xfrm>
              <a:off x="3835" y="381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5"/>
                </a:cxn>
                <a:cxn ang="0">
                  <a:pos x="1" y="1"/>
                </a:cxn>
                <a:cxn ang="0">
                  <a:pos x="8" y="5"/>
                </a:cxn>
              </a:cxnLst>
              <a:rect l="txL" t="txT" r="txR" b="txB"/>
              <a:pathLst>
                <a:path w="10" h="5">
                  <a:moveTo>
                    <a:pt x="8" y="5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2" name="Freeform 1018"/>
            <p:cNvSpPr/>
            <p:nvPr/>
          </p:nvSpPr>
          <p:spPr>
            <a:xfrm>
              <a:off x="307" y="37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3" name="Freeform 1019"/>
            <p:cNvSpPr/>
            <p:nvPr/>
          </p:nvSpPr>
          <p:spPr>
            <a:xfrm>
              <a:off x="1526" y="37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4" name="Line 1020"/>
            <p:cNvSpPr/>
            <p:nvPr/>
          </p:nvSpPr>
          <p:spPr>
            <a:xfrm>
              <a:off x="3957" y="38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5" name="Line 1021"/>
            <p:cNvSpPr/>
            <p:nvPr/>
          </p:nvSpPr>
          <p:spPr>
            <a:xfrm>
              <a:off x="3957" y="38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6" name="Freeform 1022"/>
            <p:cNvSpPr/>
            <p:nvPr/>
          </p:nvSpPr>
          <p:spPr>
            <a:xfrm>
              <a:off x="4037" y="376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5"/>
                    <a:pt x="0" y="7"/>
                    <a:pt x="0" y="3"/>
                  </a:cubicBezTo>
                  <a:cubicBezTo>
                    <a:pt x="0" y="1"/>
                    <a:pt x="3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7" name="Freeform 1023"/>
            <p:cNvSpPr/>
            <p:nvPr/>
          </p:nvSpPr>
          <p:spPr>
            <a:xfrm>
              <a:off x="37" y="374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8" name="Freeform 1024"/>
            <p:cNvSpPr/>
            <p:nvPr/>
          </p:nvSpPr>
          <p:spPr>
            <a:xfrm>
              <a:off x="43" y="355"/>
              <a:ext cx="25" cy="26"/>
            </a:xfrm>
            <a:custGeom>
              <a:avLst/>
              <a:gdLst>
                <a:gd name="txL" fmla="*/ 0 w 24"/>
                <a:gd name="txT" fmla="*/ 0 h 24"/>
                <a:gd name="txR" fmla="*/ 24 w 24"/>
                <a:gd name="txB" fmla="*/ 24 h 24"/>
              </a:gdLst>
              <a:ahLst/>
              <a:cxnLst>
                <a:cxn ang="0">
                  <a:pos x="10" y="19"/>
                </a:cxn>
                <a:cxn ang="0">
                  <a:pos x="4" y="9"/>
                </a:cxn>
                <a:cxn ang="0">
                  <a:pos x="10" y="19"/>
                </a:cxn>
              </a:cxnLst>
              <a:rect l="txL" t="txT" r="txR" b="txB"/>
              <a:pathLst>
                <a:path w="24" h="24">
                  <a:moveTo>
                    <a:pt x="10" y="19"/>
                  </a:moveTo>
                  <a:cubicBezTo>
                    <a:pt x="9" y="19"/>
                    <a:pt x="0" y="13"/>
                    <a:pt x="4" y="9"/>
                  </a:cubicBezTo>
                  <a:cubicBezTo>
                    <a:pt x="14" y="0"/>
                    <a:pt x="24" y="24"/>
                    <a:pt x="1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59" name="Freeform 1025"/>
            <p:cNvSpPr/>
            <p:nvPr/>
          </p:nvSpPr>
          <p:spPr>
            <a:xfrm>
              <a:off x="1515" y="374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0" name="Freeform 1026"/>
            <p:cNvSpPr/>
            <p:nvPr/>
          </p:nvSpPr>
          <p:spPr>
            <a:xfrm>
              <a:off x="1544" y="374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2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1" name="Freeform 1027"/>
            <p:cNvSpPr/>
            <p:nvPr/>
          </p:nvSpPr>
          <p:spPr>
            <a:xfrm>
              <a:off x="1692" y="371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6"/>
                    <a:pt x="0" y="8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2" name="Line 1028"/>
            <p:cNvSpPr/>
            <p:nvPr/>
          </p:nvSpPr>
          <p:spPr>
            <a:xfrm>
              <a:off x="3807" y="37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3" name="Line 1029"/>
            <p:cNvSpPr/>
            <p:nvPr/>
          </p:nvSpPr>
          <p:spPr>
            <a:xfrm>
              <a:off x="3807" y="37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4" name="Line 1030"/>
            <p:cNvSpPr/>
            <p:nvPr/>
          </p:nvSpPr>
          <p:spPr>
            <a:xfrm>
              <a:off x="4034" y="37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5" name="Line 1031"/>
            <p:cNvSpPr/>
            <p:nvPr/>
          </p:nvSpPr>
          <p:spPr>
            <a:xfrm>
              <a:off x="4034" y="37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6" name="Freeform 1032"/>
            <p:cNvSpPr/>
            <p:nvPr/>
          </p:nvSpPr>
          <p:spPr>
            <a:xfrm>
              <a:off x="3829" y="354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7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20"/>
                    <a:pt x="1" y="17"/>
                    <a:pt x="1" y="17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7" name="Freeform 1033"/>
            <p:cNvSpPr/>
            <p:nvPr/>
          </p:nvSpPr>
          <p:spPr>
            <a:xfrm>
              <a:off x="4096" y="368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7" y="7"/>
                    <a:pt x="1" y="8"/>
                    <a:pt x="0" y="4"/>
                  </a:cubicBezTo>
                  <a:cubicBezTo>
                    <a:pt x="1" y="0"/>
                    <a:pt x="4" y="2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8" name="Freeform 1034"/>
            <p:cNvSpPr/>
            <p:nvPr/>
          </p:nvSpPr>
          <p:spPr>
            <a:xfrm>
              <a:off x="26" y="356"/>
              <a:ext cx="17" cy="18"/>
            </a:xfrm>
            <a:custGeom>
              <a:avLst/>
              <a:gdLst>
                <a:gd name="txL" fmla="*/ 0 w 15"/>
                <a:gd name="txT" fmla="*/ 0 h 17"/>
                <a:gd name="txR" fmla="*/ 15 w 15"/>
                <a:gd name="txB" fmla="*/ 17 h 17"/>
              </a:gdLst>
              <a:ahLst/>
              <a:cxnLst>
                <a:cxn ang="0">
                  <a:pos x="14" y="5"/>
                </a:cxn>
                <a:cxn ang="0">
                  <a:pos x="15" y="15"/>
                </a:cxn>
                <a:cxn ang="0">
                  <a:pos x="2" y="12"/>
                </a:cxn>
                <a:cxn ang="0">
                  <a:pos x="14" y="5"/>
                </a:cxn>
              </a:cxnLst>
              <a:rect l="txL" t="txT" r="txR" b="txB"/>
              <a:pathLst>
                <a:path w="15" h="17">
                  <a:moveTo>
                    <a:pt x="14" y="5"/>
                  </a:moveTo>
                  <a:cubicBezTo>
                    <a:pt x="12" y="5"/>
                    <a:pt x="13" y="17"/>
                    <a:pt x="15" y="15"/>
                  </a:cubicBezTo>
                  <a:cubicBezTo>
                    <a:pt x="12" y="17"/>
                    <a:pt x="2" y="14"/>
                    <a:pt x="2" y="12"/>
                  </a:cubicBezTo>
                  <a:cubicBezTo>
                    <a:pt x="0" y="0"/>
                    <a:pt x="11" y="3"/>
                    <a:pt x="14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69" name="Freeform 1035"/>
            <p:cNvSpPr/>
            <p:nvPr/>
          </p:nvSpPr>
          <p:spPr>
            <a:xfrm>
              <a:off x="41" y="361"/>
              <a:ext cx="2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txL" t="txT" r="txR" b="tx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0" name="Freeform 1036"/>
            <p:cNvSpPr/>
            <p:nvPr/>
          </p:nvSpPr>
          <p:spPr>
            <a:xfrm>
              <a:off x="1242" y="365"/>
              <a:ext cx="6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0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0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1" name="Freeform 1037"/>
            <p:cNvSpPr/>
            <p:nvPr/>
          </p:nvSpPr>
          <p:spPr>
            <a:xfrm>
              <a:off x="1296" y="36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2" name="Freeform 1038"/>
            <p:cNvSpPr/>
            <p:nvPr/>
          </p:nvSpPr>
          <p:spPr>
            <a:xfrm>
              <a:off x="1542" y="347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6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3" name="Line 1039"/>
            <p:cNvSpPr/>
            <p:nvPr/>
          </p:nvSpPr>
          <p:spPr>
            <a:xfrm>
              <a:off x="1560" y="36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4" name="Line 1040"/>
            <p:cNvSpPr/>
            <p:nvPr/>
          </p:nvSpPr>
          <p:spPr>
            <a:xfrm>
              <a:off x="1560" y="36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5" name="Freeform 1041"/>
            <p:cNvSpPr/>
            <p:nvPr/>
          </p:nvSpPr>
          <p:spPr>
            <a:xfrm>
              <a:off x="2921" y="358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5"/>
                    <a:pt x="0" y="7"/>
                    <a:pt x="0" y="3"/>
                  </a:cubicBezTo>
                  <a:cubicBezTo>
                    <a:pt x="0" y="1"/>
                    <a:pt x="3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6" name="Freeform 1042"/>
            <p:cNvSpPr/>
            <p:nvPr/>
          </p:nvSpPr>
          <p:spPr>
            <a:xfrm>
              <a:off x="2959" y="36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7" name="Freeform 1043"/>
            <p:cNvSpPr/>
            <p:nvPr/>
          </p:nvSpPr>
          <p:spPr>
            <a:xfrm>
              <a:off x="3240" y="352"/>
              <a:ext cx="24" cy="17"/>
            </a:xfrm>
            <a:custGeom>
              <a:avLst/>
              <a:gdLst>
                <a:gd name="txL" fmla="*/ 0 w 22"/>
                <a:gd name="txT" fmla="*/ 0 h 16"/>
                <a:gd name="txR" fmla="*/ 22 w 22"/>
                <a:gd name="txB" fmla="*/ 16 h 16"/>
              </a:gdLst>
              <a:ahLst/>
              <a:cxnLst>
                <a:cxn ang="0">
                  <a:pos x="19" y="3"/>
                </a:cxn>
                <a:cxn ang="0">
                  <a:pos x="9" y="9"/>
                </a:cxn>
                <a:cxn ang="0">
                  <a:pos x="19" y="3"/>
                </a:cxn>
              </a:cxnLst>
              <a:rect l="txL" t="txT" r="txR" b="txB"/>
              <a:pathLst>
                <a:path w="22" h="16">
                  <a:moveTo>
                    <a:pt x="19" y="3"/>
                  </a:moveTo>
                  <a:cubicBezTo>
                    <a:pt x="22" y="6"/>
                    <a:pt x="15" y="16"/>
                    <a:pt x="9" y="9"/>
                  </a:cubicBezTo>
                  <a:cubicBezTo>
                    <a:pt x="0" y="2"/>
                    <a:pt x="15" y="0"/>
                    <a:pt x="19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8" name="Freeform 1044"/>
            <p:cNvSpPr/>
            <p:nvPr/>
          </p:nvSpPr>
          <p:spPr>
            <a:xfrm>
              <a:off x="55" y="35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79" name="Freeform 1045"/>
            <p:cNvSpPr/>
            <p:nvPr/>
          </p:nvSpPr>
          <p:spPr>
            <a:xfrm>
              <a:off x="3025" y="35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0" name="Freeform 1046"/>
            <p:cNvSpPr/>
            <p:nvPr/>
          </p:nvSpPr>
          <p:spPr>
            <a:xfrm>
              <a:off x="9" y="324"/>
              <a:ext cx="39" cy="32"/>
            </a:xfrm>
            <a:custGeom>
              <a:avLst/>
              <a:gdLst>
                <a:gd name="txL" fmla="*/ 0 w 36"/>
                <a:gd name="txT" fmla="*/ 0 h 30"/>
                <a:gd name="txR" fmla="*/ 36 w 36"/>
                <a:gd name="txB" fmla="*/ 30 h 30"/>
              </a:gdLst>
              <a:ahLst/>
              <a:cxnLst>
                <a:cxn ang="0">
                  <a:pos x="35" y="26"/>
                </a:cxn>
                <a:cxn ang="0">
                  <a:pos x="24" y="29"/>
                </a:cxn>
                <a:cxn ang="0">
                  <a:pos x="14" y="10"/>
                </a:cxn>
                <a:cxn ang="0">
                  <a:pos x="4" y="0"/>
                </a:cxn>
                <a:cxn ang="0">
                  <a:pos x="35" y="26"/>
                </a:cxn>
              </a:cxnLst>
              <a:rect l="txL" t="txT" r="txR" b="txB"/>
              <a:pathLst>
                <a:path w="36" h="30">
                  <a:moveTo>
                    <a:pt x="35" y="26"/>
                  </a:moveTo>
                  <a:cubicBezTo>
                    <a:pt x="30" y="26"/>
                    <a:pt x="30" y="30"/>
                    <a:pt x="24" y="29"/>
                  </a:cubicBezTo>
                  <a:cubicBezTo>
                    <a:pt x="25" y="19"/>
                    <a:pt x="20" y="15"/>
                    <a:pt x="14" y="10"/>
                  </a:cubicBezTo>
                  <a:cubicBezTo>
                    <a:pt x="12" y="8"/>
                    <a:pt x="0" y="9"/>
                    <a:pt x="4" y="0"/>
                  </a:cubicBezTo>
                  <a:cubicBezTo>
                    <a:pt x="16" y="7"/>
                    <a:pt x="36" y="6"/>
                    <a:pt x="35" y="2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1" name="Line 1047"/>
            <p:cNvSpPr/>
            <p:nvPr/>
          </p:nvSpPr>
          <p:spPr>
            <a:xfrm>
              <a:off x="1517" y="35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2" name="Line 1048"/>
            <p:cNvSpPr/>
            <p:nvPr/>
          </p:nvSpPr>
          <p:spPr>
            <a:xfrm>
              <a:off x="1517" y="35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3" name="Freeform 1049"/>
            <p:cNvSpPr/>
            <p:nvPr/>
          </p:nvSpPr>
          <p:spPr>
            <a:xfrm>
              <a:off x="3073" y="35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4" name="Freeform 1050"/>
            <p:cNvSpPr/>
            <p:nvPr/>
          </p:nvSpPr>
          <p:spPr>
            <a:xfrm>
              <a:off x="3874" y="331"/>
              <a:ext cx="28" cy="24"/>
            </a:xfrm>
            <a:custGeom>
              <a:avLst/>
              <a:gdLst>
                <a:gd name="txL" fmla="*/ 0 w 26"/>
                <a:gd name="txT" fmla="*/ 0 h 22"/>
                <a:gd name="txR" fmla="*/ 26 w 26"/>
                <a:gd name="txB" fmla="*/ 22 h 22"/>
              </a:gdLst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13" y="0"/>
                </a:cxn>
              </a:cxnLst>
              <a:rect l="txL" t="txT" r="txR" b="txB"/>
              <a:pathLst>
                <a:path w="26" h="22">
                  <a:moveTo>
                    <a:pt x="13" y="0"/>
                  </a:moveTo>
                  <a:cubicBezTo>
                    <a:pt x="13" y="11"/>
                    <a:pt x="22" y="14"/>
                    <a:pt x="26" y="22"/>
                  </a:cubicBezTo>
                  <a:cubicBezTo>
                    <a:pt x="15" y="21"/>
                    <a:pt x="0" y="3"/>
                    <a:pt x="1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5" name="Freeform 1051"/>
            <p:cNvSpPr/>
            <p:nvPr/>
          </p:nvSpPr>
          <p:spPr>
            <a:xfrm>
              <a:off x="1230" y="347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6" name="Freeform 1052"/>
            <p:cNvSpPr/>
            <p:nvPr/>
          </p:nvSpPr>
          <p:spPr>
            <a:xfrm>
              <a:off x="2962" y="34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6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6" y="4"/>
                  </a:cubicBezTo>
                  <a:cubicBezTo>
                    <a:pt x="5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7" name="Freeform 1053"/>
            <p:cNvSpPr/>
            <p:nvPr/>
          </p:nvSpPr>
          <p:spPr>
            <a:xfrm>
              <a:off x="3039" y="34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8" name="Freeform 1054"/>
            <p:cNvSpPr/>
            <p:nvPr/>
          </p:nvSpPr>
          <p:spPr>
            <a:xfrm>
              <a:off x="4094" y="341"/>
              <a:ext cx="17" cy="13"/>
            </a:xfrm>
            <a:custGeom>
              <a:avLst/>
              <a:gdLst>
                <a:gd name="txL" fmla="*/ 0 w 16"/>
                <a:gd name="txT" fmla="*/ 0 h 12"/>
                <a:gd name="txR" fmla="*/ 16 w 16"/>
                <a:gd name="txB" fmla="*/ 12 h 12"/>
              </a:gdLst>
              <a:ahLst/>
              <a:cxnLst>
                <a:cxn ang="0">
                  <a:pos x="12" y="10"/>
                </a:cxn>
                <a:cxn ang="0">
                  <a:pos x="2" y="7"/>
                </a:cxn>
                <a:cxn ang="0">
                  <a:pos x="12" y="10"/>
                </a:cxn>
              </a:cxnLst>
              <a:rect l="txL" t="txT" r="txR" b="txB"/>
              <a:pathLst>
                <a:path w="16" h="12">
                  <a:moveTo>
                    <a:pt x="12" y="10"/>
                  </a:moveTo>
                  <a:cubicBezTo>
                    <a:pt x="10" y="12"/>
                    <a:pt x="2" y="8"/>
                    <a:pt x="2" y="7"/>
                  </a:cubicBezTo>
                  <a:cubicBezTo>
                    <a:pt x="0" y="0"/>
                    <a:pt x="16" y="6"/>
                    <a:pt x="1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89" name="Freeform 1055"/>
            <p:cNvSpPr/>
            <p:nvPr/>
          </p:nvSpPr>
          <p:spPr>
            <a:xfrm>
              <a:off x="1282" y="343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1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0" name="Freeform 1056"/>
            <p:cNvSpPr/>
            <p:nvPr/>
          </p:nvSpPr>
          <p:spPr>
            <a:xfrm>
              <a:off x="1520" y="339"/>
              <a:ext cx="21" cy="16"/>
            </a:xfrm>
            <a:custGeom>
              <a:avLst/>
              <a:gdLst>
                <a:gd name="txL" fmla="*/ 0 w 19"/>
                <a:gd name="txT" fmla="*/ 0 h 15"/>
                <a:gd name="txR" fmla="*/ 19 w 19"/>
                <a:gd name="txB" fmla="*/ 15 h 15"/>
              </a:gdLst>
              <a:ahLst/>
              <a:cxnLst>
                <a:cxn ang="0">
                  <a:pos x="17" y="2"/>
                </a:cxn>
                <a:cxn ang="0">
                  <a:pos x="0" y="2"/>
                </a:cxn>
                <a:cxn ang="0">
                  <a:pos x="17" y="2"/>
                </a:cxn>
              </a:cxnLst>
              <a:rect l="txL" t="txT" r="txR" b="txB"/>
              <a:pathLst>
                <a:path w="19" h="15">
                  <a:moveTo>
                    <a:pt x="17" y="2"/>
                  </a:moveTo>
                  <a:cubicBezTo>
                    <a:pt x="19" y="15"/>
                    <a:pt x="1" y="6"/>
                    <a:pt x="0" y="2"/>
                  </a:cubicBezTo>
                  <a:cubicBezTo>
                    <a:pt x="11" y="0"/>
                    <a:pt x="10" y="8"/>
                    <a:pt x="17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1" name="Freeform 1057"/>
            <p:cNvSpPr/>
            <p:nvPr/>
          </p:nvSpPr>
          <p:spPr>
            <a:xfrm>
              <a:off x="1724" y="340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2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2" name="Freeform 1058"/>
            <p:cNvSpPr/>
            <p:nvPr/>
          </p:nvSpPr>
          <p:spPr>
            <a:xfrm>
              <a:off x="3166" y="341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2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3" name="Freeform 1059"/>
            <p:cNvSpPr/>
            <p:nvPr/>
          </p:nvSpPr>
          <p:spPr>
            <a:xfrm>
              <a:off x="225" y="262"/>
              <a:ext cx="80" cy="84"/>
            </a:xfrm>
            <a:custGeom>
              <a:avLst/>
              <a:gdLst>
                <a:gd name="txL" fmla="*/ 0 w 74"/>
                <a:gd name="txT" fmla="*/ 0 h 78"/>
                <a:gd name="txR" fmla="*/ 74 w 74"/>
                <a:gd name="txB" fmla="*/ 78 h 78"/>
              </a:gdLst>
              <a:ahLst/>
              <a:cxnLst>
                <a:cxn ang="0">
                  <a:pos x="17" y="64"/>
                </a:cxn>
                <a:cxn ang="0">
                  <a:pos x="7" y="76"/>
                </a:cxn>
                <a:cxn ang="0">
                  <a:pos x="20" y="45"/>
                </a:cxn>
                <a:cxn ang="0">
                  <a:pos x="34" y="38"/>
                </a:cxn>
                <a:cxn ang="0">
                  <a:pos x="51" y="25"/>
                </a:cxn>
                <a:cxn ang="0">
                  <a:pos x="74" y="6"/>
                </a:cxn>
                <a:cxn ang="0">
                  <a:pos x="17" y="64"/>
                </a:cxn>
              </a:cxnLst>
              <a:rect l="txL" t="txT" r="txR" b="txB"/>
              <a:pathLst>
                <a:path w="74" h="78">
                  <a:moveTo>
                    <a:pt x="17" y="64"/>
                  </a:moveTo>
                  <a:cubicBezTo>
                    <a:pt x="13" y="69"/>
                    <a:pt x="21" y="78"/>
                    <a:pt x="7" y="76"/>
                  </a:cubicBezTo>
                  <a:cubicBezTo>
                    <a:pt x="0" y="62"/>
                    <a:pt x="14" y="50"/>
                    <a:pt x="20" y="45"/>
                  </a:cubicBezTo>
                  <a:cubicBezTo>
                    <a:pt x="28" y="38"/>
                    <a:pt x="27" y="33"/>
                    <a:pt x="34" y="38"/>
                  </a:cubicBezTo>
                  <a:cubicBezTo>
                    <a:pt x="40" y="43"/>
                    <a:pt x="44" y="36"/>
                    <a:pt x="51" y="25"/>
                  </a:cubicBezTo>
                  <a:cubicBezTo>
                    <a:pt x="60" y="10"/>
                    <a:pt x="58" y="0"/>
                    <a:pt x="74" y="6"/>
                  </a:cubicBezTo>
                  <a:cubicBezTo>
                    <a:pt x="69" y="38"/>
                    <a:pt x="33" y="42"/>
                    <a:pt x="17" y="6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4" name="Freeform 1060"/>
            <p:cNvSpPr/>
            <p:nvPr/>
          </p:nvSpPr>
          <p:spPr>
            <a:xfrm>
              <a:off x="1493" y="340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6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5" name="Freeform 1061"/>
            <p:cNvSpPr/>
            <p:nvPr/>
          </p:nvSpPr>
          <p:spPr>
            <a:xfrm>
              <a:off x="2933" y="34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6" name="Freeform 1062"/>
            <p:cNvSpPr/>
            <p:nvPr/>
          </p:nvSpPr>
          <p:spPr>
            <a:xfrm>
              <a:off x="421" y="33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7" h="5">
                  <a:moveTo>
                    <a:pt x="1" y="1"/>
                  </a:moveTo>
                  <a:cubicBezTo>
                    <a:pt x="2" y="0"/>
                    <a:pt x="7" y="3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7" name="Freeform 1063"/>
            <p:cNvSpPr/>
            <p:nvPr/>
          </p:nvSpPr>
          <p:spPr>
            <a:xfrm>
              <a:off x="1234" y="33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2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8" name="Freeform 1064"/>
            <p:cNvSpPr/>
            <p:nvPr/>
          </p:nvSpPr>
          <p:spPr>
            <a:xfrm>
              <a:off x="1603" y="320"/>
              <a:ext cx="15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6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999" name="Line 1065"/>
            <p:cNvSpPr/>
            <p:nvPr/>
          </p:nvSpPr>
          <p:spPr>
            <a:xfrm>
              <a:off x="1706" y="33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0" name="Line 1066"/>
            <p:cNvSpPr/>
            <p:nvPr/>
          </p:nvSpPr>
          <p:spPr>
            <a:xfrm>
              <a:off x="1706" y="33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1" name="Freeform 1067"/>
            <p:cNvSpPr/>
            <p:nvPr/>
          </p:nvSpPr>
          <p:spPr>
            <a:xfrm>
              <a:off x="2967" y="33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2" name="Freeform 1068"/>
            <p:cNvSpPr/>
            <p:nvPr/>
          </p:nvSpPr>
          <p:spPr>
            <a:xfrm>
              <a:off x="3134" y="33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3" name="Freeform 1069"/>
            <p:cNvSpPr/>
            <p:nvPr/>
          </p:nvSpPr>
          <p:spPr>
            <a:xfrm>
              <a:off x="51" y="326"/>
              <a:ext cx="11" cy="13"/>
            </a:xfrm>
            <a:custGeom>
              <a:avLst/>
              <a:gdLst>
                <a:gd name="txL" fmla="*/ 0 w 10"/>
                <a:gd name="txT" fmla="*/ 0 h 12"/>
                <a:gd name="txR" fmla="*/ 10 w 10"/>
                <a:gd name="txB" fmla="*/ 12 h 12"/>
              </a:gdLst>
              <a:ahLst/>
              <a:cxnLst>
                <a:cxn ang="0">
                  <a:pos x="6" y="1"/>
                </a:cxn>
                <a:cxn ang="0">
                  <a:pos x="6" y="11"/>
                </a:cxn>
                <a:cxn ang="0">
                  <a:pos x="6" y="8"/>
                </a:cxn>
                <a:cxn ang="0">
                  <a:pos x="6" y="1"/>
                </a:cxn>
              </a:cxnLst>
              <a:rect l="txL" t="txT" r="txR" b="txB"/>
              <a:pathLst>
                <a:path w="10" h="12">
                  <a:moveTo>
                    <a:pt x="6" y="1"/>
                  </a:moveTo>
                  <a:cubicBezTo>
                    <a:pt x="7" y="2"/>
                    <a:pt x="10" y="12"/>
                    <a:pt x="6" y="1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0" y="0"/>
                    <a:pt x="6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4" name="Freeform 1070"/>
            <p:cNvSpPr/>
            <p:nvPr/>
          </p:nvSpPr>
          <p:spPr>
            <a:xfrm>
              <a:off x="1212" y="333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6" h="5">
                  <a:moveTo>
                    <a:pt x="1" y="1"/>
                  </a:moveTo>
                  <a:cubicBezTo>
                    <a:pt x="2" y="0"/>
                    <a:pt x="6" y="2"/>
                    <a:pt x="5" y="4"/>
                  </a:cubicBezTo>
                  <a:cubicBezTo>
                    <a:pt x="4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5" name="Freeform 1071"/>
            <p:cNvSpPr/>
            <p:nvPr/>
          </p:nvSpPr>
          <p:spPr>
            <a:xfrm>
              <a:off x="1553" y="329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6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6" name="Freeform 1072"/>
            <p:cNvSpPr/>
            <p:nvPr/>
          </p:nvSpPr>
          <p:spPr>
            <a:xfrm>
              <a:off x="2919" y="333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7" name="Freeform 1073"/>
            <p:cNvSpPr/>
            <p:nvPr/>
          </p:nvSpPr>
          <p:spPr>
            <a:xfrm>
              <a:off x="2930" y="333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8" name="Freeform 1074"/>
            <p:cNvSpPr/>
            <p:nvPr/>
          </p:nvSpPr>
          <p:spPr>
            <a:xfrm>
              <a:off x="3180" y="330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0" y="1"/>
                    <a:pt x="6" y="0"/>
                    <a:pt x="7" y="4"/>
                  </a:cubicBezTo>
                  <a:cubicBezTo>
                    <a:pt x="3" y="3"/>
                    <a:pt x="2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09" name="Freeform 1075"/>
            <p:cNvSpPr/>
            <p:nvPr/>
          </p:nvSpPr>
          <p:spPr>
            <a:xfrm>
              <a:off x="1745" y="330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0" name="Freeform 1076"/>
            <p:cNvSpPr/>
            <p:nvPr/>
          </p:nvSpPr>
          <p:spPr>
            <a:xfrm>
              <a:off x="458" y="319"/>
              <a:ext cx="13" cy="14"/>
            </a:xfrm>
            <a:custGeom>
              <a:avLst/>
              <a:gdLst>
                <a:gd name="txL" fmla="*/ 0 w 12"/>
                <a:gd name="txT" fmla="*/ 0 h 13"/>
                <a:gd name="txR" fmla="*/ 12 w 12"/>
                <a:gd name="txB" fmla="*/ 13 h 13"/>
              </a:gdLst>
              <a:ahLst/>
              <a:cxnLst>
                <a:cxn ang="0">
                  <a:pos x="10" y="1"/>
                </a:cxn>
                <a:cxn ang="0">
                  <a:pos x="0" y="11"/>
                </a:cxn>
                <a:cxn ang="0">
                  <a:pos x="10" y="1"/>
                </a:cxn>
              </a:cxnLst>
              <a:rect l="txL" t="txT" r="txR" b="txB"/>
              <a:pathLst>
                <a:path w="12" h="13">
                  <a:moveTo>
                    <a:pt x="10" y="1"/>
                  </a:moveTo>
                  <a:cubicBezTo>
                    <a:pt x="12" y="9"/>
                    <a:pt x="9" y="13"/>
                    <a:pt x="0" y="11"/>
                  </a:cubicBezTo>
                  <a:cubicBezTo>
                    <a:pt x="0" y="4"/>
                    <a:pt x="3" y="0"/>
                    <a:pt x="10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1" name="Freeform 1077"/>
            <p:cNvSpPr/>
            <p:nvPr/>
          </p:nvSpPr>
          <p:spPr>
            <a:xfrm>
              <a:off x="1588" y="319"/>
              <a:ext cx="19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15" y="7"/>
                </a:cxn>
                <a:cxn ang="0">
                  <a:pos x="8" y="7"/>
                </a:cxn>
                <a:cxn ang="0">
                  <a:pos x="15" y="7"/>
                </a:cxn>
              </a:cxnLst>
              <a:rect l="txL" t="txT" r="txR" b="txB"/>
              <a:pathLst>
                <a:path w="17" h="11">
                  <a:moveTo>
                    <a:pt x="15" y="7"/>
                  </a:moveTo>
                  <a:cubicBezTo>
                    <a:pt x="13" y="11"/>
                    <a:pt x="9" y="8"/>
                    <a:pt x="8" y="7"/>
                  </a:cubicBezTo>
                  <a:cubicBezTo>
                    <a:pt x="0" y="0"/>
                    <a:pt x="17" y="1"/>
                    <a:pt x="15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2" name="Freeform 1078"/>
            <p:cNvSpPr/>
            <p:nvPr/>
          </p:nvSpPr>
          <p:spPr>
            <a:xfrm>
              <a:off x="1651" y="317"/>
              <a:ext cx="19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17" y="9"/>
                </a:cxn>
                <a:cxn ang="0">
                  <a:pos x="0" y="13"/>
                </a:cxn>
                <a:cxn ang="0">
                  <a:pos x="17" y="9"/>
                </a:cxn>
              </a:cxnLst>
              <a:rect l="txL" t="txT" r="txR" b="txB"/>
              <a:pathLst>
                <a:path w="18" h="14">
                  <a:moveTo>
                    <a:pt x="17" y="9"/>
                  </a:moveTo>
                  <a:cubicBezTo>
                    <a:pt x="8" y="7"/>
                    <a:pt x="9" y="14"/>
                    <a:pt x="0" y="13"/>
                  </a:cubicBezTo>
                  <a:cubicBezTo>
                    <a:pt x="0" y="4"/>
                    <a:pt x="18" y="0"/>
                    <a:pt x="17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3" name="Freeform 1079"/>
            <p:cNvSpPr/>
            <p:nvPr/>
          </p:nvSpPr>
          <p:spPr>
            <a:xfrm>
              <a:off x="1730" y="327"/>
              <a:ext cx="7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4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4" name="Line 1080"/>
            <p:cNvSpPr/>
            <p:nvPr/>
          </p:nvSpPr>
          <p:spPr>
            <a:xfrm>
              <a:off x="3081" y="33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5" name="Line 1081"/>
            <p:cNvSpPr/>
            <p:nvPr/>
          </p:nvSpPr>
          <p:spPr>
            <a:xfrm>
              <a:off x="3081" y="33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6" name="Freeform 1082"/>
            <p:cNvSpPr/>
            <p:nvPr/>
          </p:nvSpPr>
          <p:spPr>
            <a:xfrm>
              <a:off x="39" y="320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1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7" name="Freeform 1083"/>
            <p:cNvSpPr/>
            <p:nvPr/>
          </p:nvSpPr>
          <p:spPr>
            <a:xfrm>
              <a:off x="3062" y="32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8" name="Freeform 1084"/>
            <p:cNvSpPr/>
            <p:nvPr/>
          </p:nvSpPr>
          <p:spPr>
            <a:xfrm>
              <a:off x="1223" y="319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19" name="Freeform 1085"/>
            <p:cNvSpPr/>
            <p:nvPr/>
          </p:nvSpPr>
          <p:spPr>
            <a:xfrm>
              <a:off x="2941" y="31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0" name="Freeform 1086"/>
            <p:cNvSpPr/>
            <p:nvPr/>
          </p:nvSpPr>
          <p:spPr>
            <a:xfrm>
              <a:off x="12" y="301"/>
              <a:ext cx="19" cy="22"/>
            </a:xfrm>
            <a:custGeom>
              <a:avLst/>
              <a:gdLst>
                <a:gd name="txL" fmla="*/ 0 w 17"/>
                <a:gd name="txT" fmla="*/ 0 h 20"/>
                <a:gd name="txR" fmla="*/ 17 w 17"/>
                <a:gd name="txB" fmla="*/ 20 h 20"/>
              </a:gdLst>
              <a:ahLst/>
              <a:cxnLst>
                <a:cxn ang="0">
                  <a:pos x="8" y="2"/>
                </a:cxn>
                <a:cxn ang="0">
                  <a:pos x="8" y="15"/>
                </a:cxn>
                <a:cxn ang="0">
                  <a:pos x="8" y="2"/>
                </a:cxn>
              </a:cxnLst>
              <a:rect l="txL" t="txT" r="txR" b="txB"/>
              <a:pathLst>
                <a:path w="17" h="20">
                  <a:moveTo>
                    <a:pt x="8" y="2"/>
                  </a:moveTo>
                  <a:cubicBezTo>
                    <a:pt x="14" y="3"/>
                    <a:pt x="17" y="20"/>
                    <a:pt x="8" y="15"/>
                  </a:cubicBezTo>
                  <a:cubicBezTo>
                    <a:pt x="2" y="12"/>
                    <a:pt x="0" y="0"/>
                    <a:pt x="8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1" name="Freeform 1087"/>
            <p:cNvSpPr/>
            <p:nvPr/>
          </p:nvSpPr>
          <p:spPr>
            <a:xfrm>
              <a:off x="1585" y="299"/>
              <a:ext cx="14" cy="34"/>
            </a:xfrm>
            <a:custGeom>
              <a:avLst/>
              <a:gdLst>
                <a:gd name="txL" fmla="*/ 0 w 13"/>
                <a:gd name="txT" fmla="*/ 0 h 32"/>
                <a:gd name="txR" fmla="*/ 13 w 13"/>
                <a:gd name="txB" fmla="*/ 32 h 32"/>
              </a:gdLst>
              <a:ahLst/>
              <a:cxnLst>
                <a:cxn ang="0">
                  <a:pos x="1" y="17"/>
                </a:cxn>
                <a:cxn ang="0">
                  <a:pos x="1" y="20"/>
                </a:cxn>
                <a:cxn ang="0">
                  <a:pos x="1" y="17"/>
                </a:cxn>
              </a:cxnLst>
              <a:rect l="txL" t="txT" r="txR" b="txB"/>
              <a:pathLst>
                <a:path w="13" h="32">
                  <a:moveTo>
                    <a:pt x="1" y="17"/>
                  </a:moveTo>
                  <a:cubicBezTo>
                    <a:pt x="1" y="0"/>
                    <a:pt x="13" y="32"/>
                    <a:pt x="1" y="20"/>
                  </a:cubicBezTo>
                  <a:cubicBezTo>
                    <a:pt x="0" y="20"/>
                    <a:pt x="1" y="17"/>
                    <a:pt x="1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2" name="Freeform 1088"/>
            <p:cNvSpPr/>
            <p:nvPr/>
          </p:nvSpPr>
          <p:spPr>
            <a:xfrm>
              <a:off x="2978" y="316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3" name="Freeform 1089"/>
            <p:cNvSpPr/>
            <p:nvPr/>
          </p:nvSpPr>
          <p:spPr>
            <a:xfrm>
              <a:off x="3127" y="316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4" name="Freeform 1090"/>
            <p:cNvSpPr/>
            <p:nvPr/>
          </p:nvSpPr>
          <p:spPr>
            <a:xfrm>
              <a:off x="1219" y="31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5" name="Freeform 1091"/>
            <p:cNvSpPr/>
            <p:nvPr/>
          </p:nvSpPr>
          <p:spPr>
            <a:xfrm>
              <a:off x="2912" y="31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6" name="Freeform 1092"/>
            <p:cNvSpPr/>
            <p:nvPr/>
          </p:nvSpPr>
          <p:spPr>
            <a:xfrm>
              <a:off x="3097" y="31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7" name="Line 1093"/>
            <p:cNvSpPr/>
            <p:nvPr/>
          </p:nvSpPr>
          <p:spPr>
            <a:xfrm>
              <a:off x="2991" y="31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8" name="Line 1094"/>
            <p:cNvSpPr/>
            <p:nvPr/>
          </p:nvSpPr>
          <p:spPr>
            <a:xfrm>
              <a:off x="2991" y="31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29" name="Freeform 1095"/>
            <p:cNvSpPr/>
            <p:nvPr/>
          </p:nvSpPr>
          <p:spPr>
            <a:xfrm>
              <a:off x="3028" y="310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9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2"/>
                    <a:pt x="9" y="4"/>
                  </a:cubicBezTo>
                  <a:cubicBezTo>
                    <a:pt x="8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0" name="Freeform 1096"/>
            <p:cNvSpPr/>
            <p:nvPr/>
          </p:nvSpPr>
          <p:spPr>
            <a:xfrm>
              <a:off x="3083" y="310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2" y="1"/>
                  </a:cubicBezTo>
                  <a:cubicBezTo>
                    <a:pt x="3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1" name="Freeform 1097"/>
            <p:cNvSpPr/>
            <p:nvPr/>
          </p:nvSpPr>
          <p:spPr>
            <a:xfrm>
              <a:off x="3291" y="298"/>
              <a:ext cx="19" cy="25"/>
            </a:xfrm>
            <a:custGeom>
              <a:avLst/>
              <a:gdLst>
                <a:gd name="txL" fmla="*/ 0 w 18"/>
                <a:gd name="txT" fmla="*/ 0 h 23"/>
                <a:gd name="txR" fmla="*/ 18 w 18"/>
                <a:gd name="txB" fmla="*/ 23 h 23"/>
              </a:gdLst>
              <a:ahLst/>
              <a:cxnLst>
                <a:cxn ang="0">
                  <a:pos x="6" y="12"/>
                </a:cxn>
                <a:cxn ang="0">
                  <a:pos x="2" y="8"/>
                </a:cxn>
                <a:cxn ang="0">
                  <a:pos x="6" y="12"/>
                </a:cxn>
              </a:cxnLst>
              <a:rect l="txL" t="txT" r="txR" b="txB"/>
              <a:pathLst>
                <a:path w="18" h="23">
                  <a:moveTo>
                    <a:pt x="6" y="12"/>
                  </a:moveTo>
                  <a:cubicBezTo>
                    <a:pt x="5" y="11"/>
                    <a:pt x="0" y="11"/>
                    <a:pt x="2" y="8"/>
                  </a:cubicBezTo>
                  <a:cubicBezTo>
                    <a:pt x="10" y="0"/>
                    <a:pt x="18" y="23"/>
                    <a:pt x="6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2" name="Freeform 1098"/>
            <p:cNvSpPr/>
            <p:nvPr/>
          </p:nvSpPr>
          <p:spPr>
            <a:xfrm>
              <a:off x="1733" y="305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6" y="5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6" y="5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3" name="Freeform 1099"/>
            <p:cNvSpPr/>
            <p:nvPr/>
          </p:nvSpPr>
          <p:spPr>
            <a:xfrm>
              <a:off x="1741" y="305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2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4" name="Freeform 1100"/>
            <p:cNvSpPr/>
            <p:nvPr/>
          </p:nvSpPr>
          <p:spPr>
            <a:xfrm>
              <a:off x="2908" y="305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2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5" name="Line 1101"/>
            <p:cNvSpPr/>
            <p:nvPr/>
          </p:nvSpPr>
          <p:spPr>
            <a:xfrm>
              <a:off x="1645" y="30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6" name="Line 1102"/>
            <p:cNvSpPr/>
            <p:nvPr/>
          </p:nvSpPr>
          <p:spPr>
            <a:xfrm>
              <a:off x="1645" y="30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7" name="Freeform 1103"/>
            <p:cNvSpPr/>
            <p:nvPr/>
          </p:nvSpPr>
          <p:spPr>
            <a:xfrm>
              <a:off x="1186" y="299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2" y="1"/>
                  </a:cubicBezTo>
                  <a:cubicBezTo>
                    <a:pt x="3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8" name="Freeform 1104"/>
            <p:cNvSpPr/>
            <p:nvPr/>
          </p:nvSpPr>
          <p:spPr>
            <a:xfrm>
              <a:off x="1208" y="299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39" name="Freeform 1105"/>
            <p:cNvSpPr/>
            <p:nvPr/>
          </p:nvSpPr>
          <p:spPr>
            <a:xfrm>
              <a:off x="1661" y="290"/>
              <a:ext cx="25" cy="13"/>
            </a:xfrm>
            <a:custGeom>
              <a:avLst/>
              <a:gdLst>
                <a:gd name="txL" fmla="*/ 0 w 23"/>
                <a:gd name="txT" fmla="*/ 0 h 12"/>
                <a:gd name="txR" fmla="*/ 23 w 23"/>
                <a:gd name="txB" fmla="*/ 12 h 12"/>
              </a:gdLst>
              <a:ahLst/>
              <a:cxnLst>
                <a:cxn ang="0">
                  <a:pos x="2" y="12"/>
                </a:cxn>
                <a:cxn ang="0">
                  <a:pos x="12" y="12"/>
                </a:cxn>
                <a:cxn ang="0">
                  <a:pos x="2" y="12"/>
                </a:cxn>
              </a:cxnLst>
              <a:rect l="txL" t="txT" r="txR" b="txB"/>
              <a:pathLst>
                <a:path w="23" h="12">
                  <a:moveTo>
                    <a:pt x="2" y="12"/>
                  </a:moveTo>
                  <a:cubicBezTo>
                    <a:pt x="0" y="0"/>
                    <a:pt x="23" y="3"/>
                    <a:pt x="12" y="12"/>
                  </a:cubicBezTo>
                  <a:cubicBezTo>
                    <a:pt x="14" y="11"/>
                    <a:pt x="5" y="10"/>
                    <a:pt x="2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0" name="Freeform 1106"/>
            <p:cNvSpPr/>
            <p:nvPr/>
          </p:nvSpPr>
          <p:spPr>
            <a:xfrm>
              <a:off x="1684" y="296"/>
              <a:ext cx="4" cy="8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6"/>
                    <a:pt x="0" y="8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1" name="Freeform 1107"/>
            <p:cNvSpPr/>
            <p:nvPr/>
          </p:nvSpPr>
          <p:spPr>
            <a:xfrm>
              <a:off x="2970" y="299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2" name="Freeform 1108"/>
            <p:cNvSpPr/>
            <p:nvPr/>
          </p:nvSpPr>
          <p:spPr>
            <a:xfrm>
              <a:off x="1751" y="29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3" name="Freeform 1109"/>
            <p:cNvSpPr/>
            <p:nvPr/>
          </p:nvSpPr>
          <p:spPr>
            <a:xfrm>
              <a:off x="3010" y="29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5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4" name="Freeform 1110"/>
            <p:cNvSpPr/>
            <p:nvPr/>
          </p:nvSpPr>
          <p:spPr>
            <a:xfrm>
              <a:off x="3025" y="29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5" name="Line 1111"/>
            <p:cNvSpPr/>
            <p:nvPr/>
          </p:nvSpPr>
          <p:spPr>
            <a:xfrm>
              <a:off x="3107" y="2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6" name="Line 1112"/>
            <p:cNvSpPr/>
            <p:nvPr/>
          </p:nvSpPr>
          <p:spPr>
            <a:xfrm>
              <a:off x="3107" y="2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7" name="Freeform 1113"/>
            <p:cNvSpPr/>
            <p:nvPr/>
          </p:nvSpPr>
          <p:spPr>
            <a:xfrm>
              <a:off x="3826" y="271"/>
              <a:ext cx="33" cy="28"/>
            </a:xfrm>
            <a:custGeom>
              <a:avLst/>
              <a:gdLst>
                <a:gd name="txL" fmla="*/ 0 w 31"/>
                <a:gd name="txT" fmla="*/ 0 h 26"/>
                <a:gd name="txR" fmla="*/ 31 w 31"/>
                <a:gd name="txB" fmla="*/ 26 h 26"/>
              </a:gdLst>
              <a:ahLst/>
              <a:cxnLst>
                <a:cxn ang="0">
                  <a:pos x="31" y="8"/>
                </a:cxn>
                <a:cxn ang="0">
                  <a:pos x="14" y="14"/>
                </a:cxn>
                <a:cxn ang="0">
                  <a:pos x="10" y="24"/>
                </a:cxn>
                <a:cxn ang="0">
                  <a:pos x="0" y="17"/>
                </a:cxn>
                <a:cxn ang="0">
                  <a:pos x="31" y="8"/>
                </a:cxn>
              </a:cxnLst>
              <a:rect l="txL" t="txT" r="txR" b="txB"/>
              <a:pathLst>
                <a:path w="31" h="26">
                  <a:moveTo>
                    <a:pt x="31" y="8"/>
                  </a:moveTo>
                  <a:cubicBezTo>
                    <a:pt x="28" y="13"/>
                    <a:pt x="20" y="11"/>
                    <a:pt x="14" y="14"/>
                  </a:cubicBezTo>
                  <a:cubicBezTo>
                    <a:pt x="12" y="15"/>
                    <a:pt x="12" y="23"/>
                    <a:pt x="10" y="24"/>
                  </a:cubicBezTo>
                  <a:cubicBezTo>
                    <a:pt x="6" y="26"/>
                    <a:pt x="1" y="20"/>
                    <a:pt x="0" y="17"/>
                  </a:cubicBezTo>
                  <a:cubicBezTo>
                    <a:pt x="9" y="15"/>
                    <a:pt x="22" y="0"/>
                    <a:pt x="31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8" name="Freeform 1114"/>
            <p:cNvSpPr/>
            <p:nvPr/>
          </p:nvSpPr>
          <p:spPr>
            <a:xfrm>
              <a:off x="51" y="278"/>
              <a:ext cx="20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6" y="10"/>
                </a:cxn>
                <a:cxn ang="0">
                  <a:pos x="2" y="4"/>
                </a:cxn>
                <a:cxn ang="0">
                  <a:pos x="6" y="14"/>
                </a:cxn>
                <a:cxn ang="0">
                  <a:pos x="6" y="10"/>
                </a:cxn>
              </a:cxnLst>
              <a:rect l="txL" t="txT" r="txR" b="txB"/>
              <a:pathLst>
                <a:path w="18" h="14">
                  <a:moveTo>
                    <a:pt x="6" y="10"/>
                  </a:moveTo>
                  <a:cubicBezTo>
                    <a:pt x="5" y="10"/>
                    <a:pt x="0" y="7"/>
                    <a:pt x="2" y="4"/>
                  </a:cubicBezTo>
                  <a:cubicBezTo>
                    <a:pt x="6" y="0"/>
                    <a:pt x="18" y="14"/>
                    <a:pt x="6" y="14"/>
                  </a:cubicBezTo>
                  <a:lnTo>
                    <a:pt x="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49" name="Freeform 1115"/>
            <p:cNvSpPr/>
            <p:nvPr/>
          </p:nvSpPr>
          <p:spPr>
            <a:xfrm>
              <a:off x="1234" y="289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4">
                  <a:moveTo>
                    <a:pt x="5" y="4"/>
                  </a:moveTo>
                  <a:cubicBezTo>
                    <a:pt x="4" y="4"/>
                    <a:pt x="0" y="2"/>
                    <a:pt x="2" y="0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0" name="Freeform 1116"/>
            <p:cNvSpPr/>
            <p:nvPr/>
          </p:nvSpPr>
          <p:spPr>
            <a:xfrm>
              <a:off x="1614" y="271"/>
              <a:ext cx="14" cy="36"/>
            </a:xfrm>
            <a:custGeom>
              <a:avLst/>
              <a:gdLst>
                <a:gd name="txL" fmla="*/ 0 w 13"/>
                <a:gd name="txT" fmla="*/ 0 h 34"/>
                <a:gd name="txR" fmla="*/ 13 w 13"/>
                <a:gd name="txB" fmla="*/ 34 h 34"/>
              </a:gdLst>
              <a:ahLst/>
              <a:cxnLst>
                <a:cxn ang="0">
                  <a:pos x="1" y="17"/>
                </a:cxn>
                <a:cxn ang="0">
                  <a:pos x="1" y="11"/>
                </a:cxn>
                <a:cxn ang="0">
                  <a:pos x="1" y="17"/>
                </a:cxn>
              </a:cxnLst>
              <a:rect l="txL" t="txT" r="txR" b="txB"/>
              <a:pathLst>
                <a:path w="13" h="34">
                  <a:moveTo>
                    <a:pt x="1" y="17"/>
                  </a:moveTo>
                  <a:cubicBezTo>
                    <a:pt x="1" y="17"/>
                    <a:pt x="0" y="12"/>
                    <a:pt x="1" y="11"/>
                  </a:cubicBezTo>
                  <a:cubicBezTo>
                    <a:pt x="13" y="0"/>
                    <a:pt x="4" y="34"/>
                    <a:pt x="1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1" name="Freeform 1117"/>
            <p:cNvSpPr/>
            <p:nvPr/>
          </p:nvSpPr>
          <p:spPr>
            <a:xfrm>
              <a:off x="1692" y="282"/>
              <a:ext cx="9" cy="21"/>
            </a:xfrm>
            <a:custGeom>
              <a:avLst/>
              <a:gdLst>
                <a:gd name="txL" fmla="*/ 0 w 8"/>
                <a:gd name="txT" fmla="*/ 0 h 20"/>
                <a:gd name="txR" fmla="*/ 8 w 8"/>
                <a:gd name="txB" fmla="*/ 20 h 20"/>
              </a:gdLst>
              <a:ahLst/>
              <a:cxnLst>
                <a:cxn ang="0">
                  <a:pos x="6" y="1"/>
                </a:cxn>
                <a:cxn ang="0">
                  <a:pos x="0" y="7"/>
                </a:cxn>
                <a:cxn ang="0">
                  <a:pos x="6" y="1"/>
                </a:cxn>
              </a:cxnLst>
              <a:rect l="txL" t="txT" r="txR" b="txB"/>
              <a:pathLst>
                <a:path w="8" h="20">
                  <a:moveTo>
                    <a:pt x="6" y="1"/>
                  </a:moveTo>
                  <a:cubicBezTo>
                    <a:pt x="8" y="3"/>
                    <a:pt x="0" y="20"/>
                    <a:pt x="0" y="7"/>
                  </a:cubicBezTo>
                  <a:cubicBezTo>
                    <a:pt x="0" y="6"/>
                    <a:pt x="5" y="0"/>
                    <a:pt x="6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2" name="Freeform 1118"/>
            <p:cNvSpPr/>
            <p:nvPr/>
          </p:nvSpPr>
          <p:spPr>
            <a:xfrm>
              <a:off x="3171" y="289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4">
                  <a:moveTo>
                    <a:pt x="5" y="4"/>
                  </a:moveTo>
                  <a:cubicBezTo>
                    <a:pt x="4" y="4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3" name="Freeform 1119"/>
            <p:cNvSpPr/>
            <p:nvPr/>
          </p:nvSpPr>
          <p:spPr>
            <a:xfrm>
              <a:off x="3301" y="279"/>
              <a:ext cx="17" cy="22"/>
            </a:xfrm>
            <a:custGeom>
              <a:avLst/>
              <a:gdLst>
                <a:gd name="txL" fmla="*/ 0 w 16"/>
                <a:gd name="txT" fmla="*/ 0 h 20"/>
                <a:gd name="txR" fmla="*/ 16 w 16"/>
                <a:gd name="txB" fmla="*/ 20 h 20"/>
              </a:gdLst>
              <a:ahLst/>
              <a:cxnLst>
                <a:cxn ang="0">
                  <a:pos x="0" y="9"/>
                </a:cxn>
                <a:cxn ang="0">
                  <a:pos x="13" y="3"/>
                </a:cxn>
                <a:cxn ang="0">
                  <a:pos x="0" y="9"/>
                </a:cxn>
              </a:cxnLst>
              <a:rect l="txL" t="txT" r="txR" b="txB"/>
              <a:pathLst>
                <a:path w="16" h="20">
                  <a:moveTo>
                    <a:pt x="0" y="9"/>
                  </a:moveTo>
                  <a:cubicBezTo>
                    <a:pt x="0" y="6"/>
                    <a:pt x="10" y="0"/>
                    <a:pt x="13" y="3"/>
                  </a:cubicBezTo>
                  <a:cubicBezTo>
                    <a:pt x="16" y="6"/>
                    <a:pt x="0" y="20"/>
                    <a:pt x="0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4" name="Freeform 1120"/>
            <p:cNvSpPr/>
            <p:nvPr/>
          </p:nvSpPr>
          <p:spPr>
            <a:xfrm>
              <a:off x="1179" y="28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5" name="Freeform 1121"/>
            <p:cNvSpPr/>
            <p:nvPr/>
          </p:nvSpPr>
          <p:spPr>
            <a:xfrm>
              <a:off x="1767" y="278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6" name="Freeform 1122"/>
            <p:cNvSpPr/>
            <p:nvPr/>
          </p:nvSpPr>
          <p:spPr>
            <a:xfrm>
              <a:off x="1817" y="278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7" name="Freeform 1123"/>
            <p:cNvSpPr/>
            <p:nvPr/>
          </p:nvSpPr>
          <p:spPr>
            <a:xfrm>
              <a:off x="3144" y="275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6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8" name="Freeform 1124"/>
            <p:cNvSpPr/>
            <p:nvPr/>
          </p:nvSpPr>
          <p:spPr>
            <a:xfrm>
              <a:off x="4103" y="274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5"/>
                </a:cxn>
                <a:cxn ang="0">
                  <a:pos x="0" y="5"/>
                </a:cxn>
                <a:cxn ang="0">
                  <a:pos x="7" y="5"/>
                </a:cxn>
              </a:cxnLst>
              <a:rect l="txL" t="txT" r="txR" b="txB"/>
              <a:pathLst>
                <a:path w="7" h="9">
                  <a:moveTo>
                    <a:pt x="7" y="5"/>
                  </a:moveTo>
                  <a:cubicBezTo>
                    <a:pt x="7" y="8"/>
                    <a:pt x="1" y="9"/>
                    <a:pt x="0" y="5"/>
                  </a:cubicBezTo>
                  <a:cubicBezTo>
                    <a:pt x="4" y="5"/>
                    <a:pt x="5" y="0"/>
                    <a:pt x="7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59" name="Freeform 1125"/>
            <p:cNvSpPr/>
            <p:nvPr/>
          </p:nvSpPr>
          <p:spPr>
            <a:xfrm>
              <a:off x="1212" y="272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0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0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0" name="Freeform 1126"/>
            <p:cNvSpPr/>
            <p:nvPr/>
          </p:nvSpPr>
          <p:spPr>
            <a:xfrm>
              <a:off x="1730" y="27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1" name="Freeform 1127"/>
            <p:cNvSpPr/>
            <p:nvPr/>
          </p:nvSpPr>
          <p:spPr>
            <a:xfrm>
              <a:off x="3224" y="258"/>
              <a:ext cx="16" cy="31"/>
            </a:xfrm>
            <a:custGeom>
              <a:avLst/>
              <a:gdLst>
                <a:gd name="txL" fmla="*/ 0 w 15"/>
                <a:gd name="txT" fmla="*/ 0 h 29"/>
                <a:gd name="txR" fmla="*/ 15 w 15"/>
                <a:gd name="txB" fmla="*/ 29 h 29"/>
              </a:gdLst>
              <a:ahLst/>
              <a:cxnLst>
                <a:cxn ang="0">
                  <a:pos x="0" y="17"/>
                </a:cxn>
                <a:cxn ang="0">
                  <a:pos x="0" y="13"/>
                </a:cxn>
                <a:cxn ang="0">
                  <a:pos x="0" y="10"/>
                </a:cxn>
                <a:cxn ang="0">
                  <a:pos x="0" y="17"/>
                </a:cxn>
              </a:cxnLst>
              <a:rect l="txL" t="txT" r="txR" b="txB"/>
              <a:pathLst>
                <a:path w="15" h="29">
                  <a:moveTo>
                    <a:pt x="0" y="17"/>
                  </a:moveTo>
                  <a:cubicBezTo>
                    <a:pt x="0" y="16"/>
                    <a:pt x="0" y="14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5" y="0"/>
                    <a:pt x="13" y="29"/>
                    <a:pt x="0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2" name="Freeform 1128"/>
            <p:cNvSpPr/>
            <p:nvPr/>
          </p:nvSpPr>
          <p:spPr>
            <a:xfrm>
              <a:off x="1756" y="26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7" h="5">
                  <a:moveTo>
                    <a:pt x="1" y="1"/>
                  </a:moveTo>
                  <a:cubicBezTo>
                    <a:pt x="2" y="0"/>
                    <a:pt x="7" y="3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3" name="Line 1129"/>
            <p:cNvSpPr/>
            <p:nvPr/>
          </p:nvSpPr>
          <p:spPr>
            <a:xfrm>
              <a:off x="3180" y="25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4" name="Line 1130"/>
            <p:cNvSpPr/>
            <p:nvPr/>
          </p:nvSpPr>
          <p:spPr>
            <a:xfrm>
              <a:off x="3180" y="25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5" name="Freeform 1131"/>
            <p:cNvSpPr/>
            <p:nvPr/>
          </p:nvSpPr>
          <p:spPr>
            <a:xfrm>
              <a:off x="1190" y="26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6" name="Freeform 1132"/>
            <p:cNvSpPr/>
            <p:nvPr/>
          </p:nvSpPr>
          <p:spPr>
            <a:xfrm>
              <a:off x="1197" y="26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7" name="Freeform 1133"/>
            <p:cNvSpPr/>
            <p:nvPr/>
          </p:nvSpPr>
          <p:spPr>
            <a:xfrm>
              <a:off x="1205" y="26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8" name="Freeform 1134"/>
            <p:cNvSpPr/>
            <p:nvPr/>
          </p:nvSpPr>
          <p:spPr>
            <a:xfrm>
              <a:off x="3293" y="258"/>
              <a:ext cx="4" cy="8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69" name="Freeform 1135"/>
            <p:cNvSpPr/>
            <p:nvPr/>
          </p:nvSpPr>
          <p:spPr>
            <a:xfrm>
              <a:off x="18" y="255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6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0" name="Freeform 1136"/>
            <p:cNvSpPr/>
            <p:nvPr/>
          </p:nvSpPr>
          <p:spPr>
            <a:xfrm>
              <a:off x="1781" y="25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1" name="Freeform 1137"/>
            <p:cNvSpPr/>
            <p:nvPr/>
          </p:nvSpPr>
          <p:spPr>
            <a:xfrm>
              <a:off x="3186" y="251"/>
              <a:ext cx="18" cy="20"/>
            </a:xfrm>
            <a:custGeom>
              <a:avLst/>
              <a:gdLst>
                <a:gd name="txL" fmla="*/ 0 w 17"/>
                <a:gd name="txT" fmla="*/ 0 h 18"/>
                <a:gd name="txR" fmla="*/ 17 w 17"/>
                <a:gd name="txB" fmla="*/ 18 h 18"/>
              </a:gdLst>
              <a:ahLst/>
              <a:cxnLst>
                <a:cxn ang="0">
                  <a:pos x="8" y="0"/>
                </a:cxn>
                <a:cxn ang="0">
                  <a:pos x="1" y="7"/>
                </a:cxn>
                <a:cxn ang="0">
                  <a:pos x="8" y="0"/>
                </a:cxn>
              </a:cxnLst>
              <a:rect l="txL" t="txT" r="txR" b="txB"/>
              <a:pathLst>
                <a:path w="17" h="18">
                  <a:moveTo>
                    <a:pt x="8" y="0"/>
                  </a:moveTo>
                  <a:cubicBezTo>
                    <a:pt x="17" y="3"/>
                    <a:pt x="6" y="18"/>
                    <a:pt x="1" y="7"/>
                  </a:cubicBezTo>
                  <a:cubicBezTo>
                    <a:pt x="0" y="5"/>
                    <a:pt x="6" y="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2" name="Freeform 1138"/>
            <p:cNvSpPr/>
            <p:nvPr/>
          </p:nvSpPr>
          <p:spPr>
            <a:xfrm>
              <a:off x="3748" y="229"/>
              <a:ext cx="112" cy="35"/>
            </a:xfrm>
            <a:custGeom>
              <a:avLst/>
              <a:gdLst>
                <a:gd name="txL" fmla="*/ 0 w 104"/>
                <a:gd name="txT" fmla="*/ 0 h 33"/>
                <a:gd name="txR" fmla="*/ 104 w 104"/>
                <a:gd name="txB" fmla="*/ 33 h 33"/>
              </a:gdLst>
              <a:ahLst/>
              <a:cxnLst>
                <a:cxn ang="0">
                  <a:pos x="32" y="5"/>
                </a:cxn>
                <a:cxn ang="0">
                  <a:pos x="38" y="15"/>
                </a:cxn>
                <a:cxn ang="0">
                  <a:pos x="65" y="15"/>
                </a:cxn>
                <a:cxn ang="0">
                  <a:pos x="86" y="5"/>
                </a:cxn>
                <a:cxn ang="0">
                  <a:pos x="103" y="25"/>
                </a:cxn>
                <a:cxn ang="0">
                  <a:pos x="62" y="31"/>
                </a:cxn>
                <a:cxn ang="0">
                  <a:pos x="45" y="28"/>
                </a:cxn>
                <a:cxn ang="0">
                  <a:pos x="25" y="31"/>
                </a:cxn>
                <a:cxn ang="0">
                  <a:pos x="28" y="18"/>
                </a:cxn>
                <a:cxn ang="0">
                  <a:pos x="1" y="5"/>
                </a:cxn>
                <a:cxn ang="0">
                  <a:pos x="32" y="5"/>
                </a:cxn>
              </a:cxnLst>
              <a:rect l="txL" t="txT" r="txR" b="txB"/>
              <a:pathLst>
                <a:path w="104" h="33">
                  <a:moveTo>
                    <a:pt x="32" y="5"/>
                  </a:moveTo>
                  <a:cubicBezTo>
                    <a:pt x="35" y="7"/>
                    <a:pt x="34" y="15"/>
                    <a:pt x="38" y="15"/>
                  </a:cubicBezTo>
                  <a:cubicBezTo>
                    <a:pt x="45" y="16"/>
                    <a:pt x="58" y="17"/>
                    <a:pt x="65" y="15"/>
                  </a:cubicBezTo>
                  <a:cubicBezTo>
                    <a:pt x="76" y="13"/>
                    <a:pt x="78" y="4"/>
                    <a:pt x="86" y="5"/>
                  </a:cubicBezTo>
                  <a:cubicBezTo>
                    <a:pt x="94" y="7"/>
                    <a:pt x="104" y="14"/>
                    <a:pt x="103" y="25"/>
                  </a:cubicBezTo>
                  <a:cubicBezTo>
                    <a:pt x="86" y="15"/>
                    <a:pt x="75" y="29"/>
                    <a:pt x="62" y="31"/>
                  </a:cubicBezTo>
                  <a:cubicBezTo>
                    <a:pt x="58" y="31"/>
                    <a:pt x="52" y="28"/>
                    <a:pt x="45" y="28"/>
                  </a:cubicBezTo>
                  <a:cubicBezTo>
                    <a:pt x="36" y="28"/>
                    <a:pt x="30" y="33"/>
                    <a:pt x="25" y="31"/>
                  </a:cubicBezTo>
                  <a:cubicBezTo>
                    <a:pt x="22" y="30"/>
                    <a:pt x="28" y="17"/>
                    <a:pt x="28" y="18"/>
                  </a:cubicBezTo>
                  <a:cubicBezTo>
                    <a:pt x="24" y="12"/>
                    <a:pt x="0" y="17"/>
                    <a:pt x="1" y="5"/>
                  </a:cubicBezTo>
                  <a:cubicBezTo>
                    <a:pt x="12" y="10"/>
                    <a:pt x="21" y="0"/>
                    <a:pt x="3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3" name="Freeform 1139"/>
            <p:cNvSpPr/>
            <p:nvPr/>
          </p:nvSpPr>
          <p:spPr>
            <a:xfrm>
              <a:off x="4121" y="241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7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20"/>
                    <a:pt x="1" y="17"/>
                    <a:pt x="1" y="17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4" name="Freeform 1140"/>
            <p:cNvSpPr/>
            <p:nvPr/>
          </p:nvSpPr>
          <p:spPr>
            <a:xfrm>
              <a:off x="1176" y="25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5" name="Freeform 1141"/>
            <p:cNvSpPr/>
            <p:nvPr/>
          </p:nvSpPr>
          <p:spPr>
            <a:xfrm>
              <a:off x="1201" y="24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6" name="Freeform 1142"/>
            <p:cNvSpPr/>
            <p:nvPr/>
          </p:nvSpPr>
          <p:spPr>
            <a:xfrm>
              <a:off x="3227" y="231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3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3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7" name="Freeform 1143"/>
            <p:cNvSpPr/>
            <p:nvPr/>
          </p:nvSpPr>
          <p:spPr>
            <a:xfrm>
              <a:off x="3191" y="232"/>
              <a:ext cx="24" cy="15"/>
            </a:xfrm>
            <a:custGeom>
              <a:avLst/>
              <a:gdLst>
                <a:gd name="txL" fmla="*/ 0 w 22"/>
                <a:gd name="txT" fmla="*/ 0 h 14"/>
                <a:gd name="txR" fmla="*/ 22 w 22"/>
                <a:gd name="txB" fmla="*/ 14 h 14"/>
              </a:gdLst>
              <a:ahLst/>
              <a:cxnLst>
                <a:cxn ang="0">
                  <a:pos x="13" y="2"/>
                </a:cxn>
                <a:cxn ang="0">
                  <a:pos x="10" y="12"/>
                </a:cxn>
                <a:cxn ang="0">
                  <a:pos x="3" y="12"/>
                </a:cxn>
                <a:cxn ang="0">
                  <a:pos x="13" y="2"/>
                </a:cxn>
              </a:cxnLst>
              <a:rect l="txL" t="txT" r="txR" b="txB"/>
              <a:pathLst>
                <a:path w="22" h="14">
                  <a:moveTo>
                    <a:pt x="13" y="2"/>
                  </a:moveTo>
                  <a:cubicBezTo>
                    <a:pt x="22" y="6"/>
                    <a:pt x="14" y="14"/>
                    <a:pt x="10" y="12"/>
                  </a:cubicBezTo>
                  <a:cubicBezTo>
                    <a:pt x="9" y="12"/>
                    <a:pt x="3" y="13"/>
                    <a:pt x="3" y="12"/>
                  </a:cubicBezTo>
                  <a:cubicBezTo>
                    <a:pt x="0" y="6"/>
                    <a:pt x="8" y="0"/>
                    <a:pt x="13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8" name="Freeform 1144"/>
            <p:cNvSpPr/>
            <p:nvPr/>
          </p:nvSpPr>
          <p:spPr>
            <a:xfrm>
              <a:off x="3284" y="244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79" name="Freeform 1145"/>
            <p:cNvSpPr/>
            <p:nvPr/>
          </p:nvSpPr>
          <p:spPr>
            <a:xfrm>
              <a:off x="43" y="234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0" name="Freeform 1146"/>
            <p:cNvSpPr/>
            <p:nvPr/>
          </p:nvSpPr>
          <p:spPr>
            <a:xfrm>
              <a:off x="3886" y="220"/>
              <a:ext cx="25" cy="23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8" y="20"/>
                </a:cxn>
                <a:cxn ang="0">
                  <a:pos x="5" y="17"/>
                </a:cxn>
                <a:cxn ang="0">
                  <a:pos x="8" y="20"/>
                </a:cxn>
              </a:cxnLst>
              <a:rect l="txL" t="txT" r="txR" b="txB"/>
              <a:pathLst>
                <a:path w="23" h="21">
                  <a:moveTo>
                    <a:pt x="8" y="20"/>
                  </a:moveTo>
                  <a:cubicBezTo>
                    <a:pt x="11" y="20"/>
                    <a:pt x="4" y="15"/>
                    <a:pt x="5" y="17"/>
                  </a:cubicBezTo>
                  <a:cubicBezTo>
                    <a:pt x="0" y="0"/>
                    <a:pt x="23" y="21"/>
                    <a:pt x="8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1" name="Freeform 1147"/>
            <p:cNvSpPr/>
            <p:nvPr/>
          </p:nvSpPr>
          <p:spPr>
            <a:xfrm>
              <a:off x="1199" y="231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2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2" name="Freeform 1148"/>
            <p:cNvSpPr/>
            <p:nvPr/>
          </p:nvSpPr>
          <p:spPr>
            <a:xfrm>
              <a:off x="1147" y="230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3" name="Freeform 1149"/>
            <p:cNvSpPr/>
            <p:nvPr/>
          </p:nvSpPr>
          <p:spPr>
            <a:xfrm>
              <a:off x="1153" y="23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4" name="Freeform 1150"/>
            <p:cNvSpPr/>
            <p:nvPr/>
          </p:nvSpPr>
          <p:spPr>
            <a:xfrm>
              <a:off x="3284" y="226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5" name="Freeform 1151"/>
            <p:cNvSpPr/>
            <p:nvPr/>
          </p:nvSpPr>
          <p:spPr>
            <a:xfrm>
              <a:off x="1150" y="223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6" name="Freeform 1152"/>
            <p:cNvSpPr/>
            <p:nvPr/>
          </p:nvSpPr>
          <p:spPr>
            <a:xfrm>
              <a:off x="4121" y="207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6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7" name="Freeform 1153"/>
            <p:cNvSpPr/>
            <p:nvPr/>
          </p:nvSpPr>
          <p:spPr>
            <a:xfrm>
              <a:off x="3266" y="22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8" name="Freeform 1154"/>
            <p:cNvSpPr/>
            <p:nvPr/>
          </p:nvSpPr>
          <p:spPr>
            <a:xfrm>
              <a:off x="61" y="214"/>
              <a:ext cx="7" cy="8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1" y="0"/>
                    <a:pt x="4" y="2"/>
                    <a:pt x="7" y="4"/>
                  </a:cubicBezTo>
                  <a:cubicBezTo>
                    <a:pt x="7" y="7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89" name="Freeform 1155"/>
            <p:cNvSpPr/>
            <p:nvPr/>
          </p:nvSpPr>
          <p:spPr>
            <a:xfrm>
              <a:off x="1142" y="21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0" name="Freeform 1156"/>
            <p:cNvSpPr/>
            <p:nvPr/>
          </p:nvSpPr>
          <p:spPr>
            <a:xfrm>
              <a:off x="3277" y="21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1" name="Freeform 1157"/>
            <p:cNvSpPr/>
            <p:nvPr/>
          </p:nvSpPr>
          <p:spPr>
            <a:xfrm>
              <a:off x="1137" y="203"/>
              <a:ext cx="4" cy="8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6"/>
                    <a:pt x="0" y="8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2" name="Freeform 1158"/>
            <p:cNvSpPr/>
            <p:nvPr/>
          </p:nvSpPr>
          <p:spPr>
            <a:xfrm>
              <a:off x="53" y="196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1" y="0"/>
                    <a:pt x="4" y="2"/>
                    <a:pt x="7" y="4"/>
                  </a:cubicBezTo>
                  <a:cubicBezTo>
                    <a:pt x="7" y="7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3" name="Freeform 1159"/>
            <p:cNvSpPr/>
            <p:nvPr/>
          </p:nvSpPr>
          <p:spPr>
            <a:xfrm>
              <a:off x="48" y="18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4" name="Freeform 1160"/>
            <p:cNvSpPr/>
            <p:nvPr/>
          </p:nvSpPr>
          <p:spPr>
            <a:xfrm>
              <a:off x="1121" y="185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5" name="Freeform 1161"/>
            <p:cNvSpPr/>
            <p:nvPr/>
          </p:nvSpPr>
          <p:spPr>
            <a:xfrm>
              <a:off x="1177" y="182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6" name="Freeform 1162"/>
            <p:cNvSpPr/>
            <p:nvPr/>
          </p:nvSpPr>
          <p:spPr>
            <a:xfrm>
              <a:off x="47" y="179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7" name="Freeform 1163"/>
            <p:cNvSpPr/>
            <p:nvPr/>
          </p:nvSpPr>
          <p:spPr>
            <a:xfrm>
              <a:off x="1161" y="17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5"/>
                </a:cxn>
                <a:cxn ang="0">
                  <a:pos x="2" y="1"/>
                </a:cxn>
                <a:cxn ang="0">
                  <a:pos x="9" y="5"/>
                </a:cxn>
              </a:cxnLst>
              <a:rect l="txL" t="txT" r="txR" b="txB"/>
              <a:pathLst>
                <a:path w="10" h="5">
                  <a:moveTo>
                    <a:pt x="9" y="5"/>
                  </a:moveTo>
                  <a:cubicBezTo>
                    <a:pt x="8" y="5"/>
                    <a:pt x="0" y="3"/>
                    <a:pt x="2" y="1"/>
                  </a:cubicBezTo>
                  <a:cubicBezTo>
                    <a:pt x="3" y="0"/>
                    <a:pt x="10" y="3"/>
                    <a:pt x="9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8" name="Line 1164"/>
            <p:cNvSpPr/>
            <p:nvPr/>
          </p:nvSpPr>
          <p:spPr>
            <a:xfrm>
              <a:off x="58" y="17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099" name="Line 1165"/>
            <p:cNvSpPr/>
            <p:nvPr/>
          </p:nvSpPr>
          <p:spPr>
            <a:xfrm>
              <a:off x="58" y="17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0" name="Freeform 1166"/>
            <p:cNvSpPr/>
            <p:nvPr/>
          </p:nvSpPr>
          <p:spPr>
            <a:xfrm>
              <a:off x="8" y="149"/>
              <a:ext cx="22" cy="23"/>
            </a:xfrm>
            <a:custGeom>
              <a:avLst/>
              <a:gdLst>
                <a:gd name="txL" fmla="*/ 0 w 20"/>
                <a:gd name="txT" fmla="*/ 0 h 22"/>
                <a:gd name="txR" fmla="*/ 20 w 20"/>
                <a:gd name="txB" fmla="*/ 22 h 22"/>
              </a:gdLst>
              <a:ahLst/>
              <a:cxnLst>
                <a:cxn ang="0">
                  <a:pos x="12" y="0"/>
                </a:cxn>
                <a:cxn ang="0">
                  <a:pos x="5" y="22"/>
                </a:cxn>
                <a:cxn ang="0">
                  <a:pos x="12" y="0"/>
                </a:cxn>
              </a:cxnLst>
              <a:rect l="txL" t="txT" r="txR" b="txB"/>
              <a:pathLst>
                <a:path w="20" h="22">
                  <a:moveTo>
                    <a:pt x="12" y="0"/>
                  </a:moveTo>
                  <a:cubicBezTo>
                    <a:pt x="20" y="8"/>
                    <a:pt x="11" y="17"/>
                    <a:pt x="5" y="22"/>
                  </a:cubicBezTo>
                  <a:cubicBezTo>
                    <a:pt x="3" y="14"/>
                    <a:pt x="0" y="4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1" name="Line 1167"/>
            <p:cNvSpPr/>
            <p:nvPr/>
          </p:nvSpPr>
          <p:spPr>
            <a:xfrm>
              <a:off x="39" y="16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2" name="Line 1168"/>
            <p:cNvSpPr/>
            <p:nvPr/>
          </p:nvSpPr>
          <p:spPr>
            <a:xfrm>
              <a:off x="39" y="16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3" name="Freeform 1169"/>
            <p:cNvSpPr/>
            <p:nvPr/>
          </p:nvSpPr>
          <p:spPr>
            <a:xfrm>
              <a:off x="1124" y="14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6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6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4" name="Freeform 1170"/>
            <p:cNvSpPr/>
            <p:nvPr/>
          </p:nvSpPr>
          <p:spPr>
            <a:xfrm>
              <a:off x="34" y="129"/>
              <a:ext cx="19" cy="20"/>
            </a:xfrm>
            <a:custGeom>
              <a:avLst/>
              <a:gdLst>
                <a:gd name="txL" fmla="*/ 0 w 18"/>
                <a:gd name="txT" fmla="*/ 0 h 18"/>
                <a:gd name="txR" fmla="*/ 18 w 18"/>
                <a:gd name="txB" fmla="*/ 18 h 18"/>
              </a:gdLst>
              <a:ahLst/>
              <a:cxnLst>
                <a:cxn ang="0">
                  <a:pos x="18" y="8"/>
                </a:cxn>
                <a:cxn ang="0">
                  <a:pos x="5" y="18"/>
                </a:cxn>
                <a:cxn ang="0">
                  <a:pos x="18" y="8"/>
                </a:cxn>
              </a:cxnLst>
              <a:rect l="txL" t="txT" r="txR" b="txB"/>
              <a:pathLst>
                <a:path w="18" h="18">
                  <a:moveTo>
                    <a:pt x="18" y="8"/>
                  </a:moveTo>
                  <a:cubicBezTo>
                    <a:pt x="11" y="9"/>
                    <a:pt x="12" y="17"/>
                    <a:pt x="5" y="18"/>
                  </a:cubicBezTo>
                  <a:cubicBezTo>
                    <a:pt x="0" y="8"/>
                    <a:pt x="14" y="0"/>
                    <a:pt x="18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5" name="Freeform 1171"/>
            <p:cNvSpPr/>
            <p:nvPr/>
          </p:nvSpPr>
          <p:spPr>
            <a:xfrm>
              <a:off x="4127" y="13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1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6" name="Freeform 1172"/>
            <p:cNvSpPr/>
            <p:nvPr/>
          </p:nvSpPr>
          <p:spPr>
            <a:xfrm>
              <a:off x="4136" y="125"/>
              <a:ext cx="15" cy="7"/>
            </a:xfrm>
            <a:custGeom>
              <a:avLst/>
              <a:gdLst>
                <a:gd name="txL" fmla="*/ 0 w 14"/>
                <a:gd name="txT" fmla="*/ 0 h 7"/>
                <a:gd name="txR" fmla="*/ 14 w 14"/>
                <a:gd name="txB" fmla="*/ 7 h 7"/>
              </a:gdLst>
              <a:ahLst/>
              <a:cxnLst>
                <a:cxn ang="0">
                  <a:pos x="14" y="6"/>
                </a:cxn>
                <a:cxn ang="0">
                  <a:pos x="0" y="0"/>
                </a:cxn>
                <a:cxn ang="0">
                  <a:pos x="14" y="6"/>
                </a:cxn>
              </a:cxnLst>
              <a:rect l="txL" t="txT" r="txR" b="txB"/>
              <a:pathLst>
                <a:path w="14" h="7">
                  <a:moveTo>
                    <a:pt x="14" y="6"/>
                  </a:moveTo>
                  <a:cubicBezTo>
                    <a:pt x="6" y="7"/>
                    <a:pt x="1" y="5"/>
                    <a:pt x="0" y="0"/>
                  </a:cubicBezTo>
                  <a:cubicBezTo>
                    <a:pt x="7" y="0"/>
                    <a:pt x="12" y="2"/>
                    <a:pt x="14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7" name="Freeform 1173"/>
            <p:cNvSpPr/>
            <p:nvPr/>
          </p:nvSpPr>
          <p:spPr>
            <a:xfrm>
              <a:off x="12" y="110"/>
              <a:ext cx="38" cy="20"/>
            </a:xfrm>
            <a:custGeom>
              <a:avLst/>
              <a:gdLst>
                <a:gd name="txL" fmla="*/ 0 w 35"/>
                <a:gd name="txT" fmla="*/ 0 h 19"/>
                <a:gd name="txR" fmla="*/ 35 w 35"/>
                <a:gd name="txB" fmla="*/ 19 h 19"/>
              </a:gdLst>
              <a:ahLst/>
              <a:cxnLst>
                <a:cxn ang="0">
                  <a:pos x="21" y="17"/>
                </a:cxn>
                <a:cxn ang="0">
                  <a:pos x="15" y="14"/>
                </a:cxn>
                <a:cxn ang="0">
                  <a:pos x="21" y="17"/>
                </a:cxn>
              </a:cxnLst>
              <a:rect l="txL" t="txT" r="txR" b="txB"/>
              <a:pathLst>
                <a:path w="35" h="19">
                  <a:moveTo>
                    <a:pt x="21" y="17"/>
                  </a:moveTo>
                  <a:cubicBezTo>
                    <a:pt x="19" y="19"/>
                    <a:pt x="15" y="14"/>
                    <a:pt x="15" y="14"/>
                  </a:cubicBezTo>
                  <a:cubicBezTo>
                    <a:pt x="0" y="0"/>
                    <a:pt x="35" y="4"/>
                    <a:pt x="21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8" name="Freeform 1174"/>
            <p:cNvSpPr/>
            <p:nvPr/>
          </p:nvSpPr>
          <p:spPr>
            <a:xfrm>
              <a:off x="0" y="111"/>
              <a:ext cx="8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2" y="6"/>
                </a:cxn>
              </a:cxnLst>
              <a:rect l="txL" t="txT" r="txR" b="txB"/>
              <a:pathLst>
                <a:path w="7" h="10">
                  <a:moveTo>
                    <a:pt x="2" y="6"/>
                  </a:moveTo>
                  <a:cubicBezTo>
                    <a:pt x="0" y="4"/>
                    <a:pt x="2" y="0"/>
                    <a:pt x="5" y="3"/>
                  </a:cubicBezTo>
                  <a:cubicBezTo>
                    <a:pt x="7" y="5"/>
                    <a:pt x="6" y="10"/>
                    <a:pt x="2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09" name="Freeform 1175"/>
            <p:cNvSpPr/>
            <p:nvPr/>
          </p:nvSpPr>
          <p:spPr>
            <a:xfrm>
              <a:off x="4052" y="103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0" name="Freeform 1176"/>
            <p:cNvSpPr/>
            <p:nvPr/>
          </p:nvSpPr>
          <p:spPr>
            <a:xfrm>
              <a:off x="4127" y="10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1" name="Freeform 1177"/>
            <p:cNvSpPr/>
            <p:nvPr/>
          </p:nvSpPr>
          <p:spPr>
            <a:xfrm>
              <a:off x="4072" y="103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2" name="Freeform 1178"/>
            <p:cNvSpPr/>
            <p:nvPr/>
          </p:nvSpPr>
          <p:spPr>
            <a:xfrm>
              <a:off x="4123" y="9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3" name="Freeform 1179"/>
            <p:cNvSpPr/>
            <p:nvPr/>
          </p:nvSpPr>
          <p:spPr>
            <a:xfrm>
              <a:off x="4138" y="9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4" name="Freeform 1180"/>
            <p:cNvSpPr/>
            <p:nvPr/>
          </p:nvSpPr>
          <p:spPr>
            <a:xfrm>
              <a:off x="17" y="87"/>
              <a:ext cx="22" cy="21"/>
            </a:xfrm>
            <a:custGeom>
              <a:avLst/>
              <a:gdLst>
                <a:gd name="txL" fmla="*/ 0 w 21"/>
                <a:gd name="txT" fmla="*/ 0 h 19"/>
                <a:gd name="txR" fmla="*/ 21 w 21"/>
                <a:gd name="txB" fmla="*/ 19 h 19"/>
              </a:gdLst>
              <a:ahLst/>
              <a:cxnLst>
                <a:cxn ang="0">
                  <a:pos x="21" y="9"/>
                </a:cxn>
                <a:cxn ang="0">
                  <a:pos x="14" y="0"/>
                </a:cxn>
                <a:cxn ang="0">
                  <a:pos x="21" y="9"/>
                </a:cxn>
              </a:cxnLst>
              <a:rect l="txL" t="txT" r="txR" b="txB"/>
              <a:pathLst>
                <a:path w="21" h="19">
                  <a:moveTo>
                    <a:pt x="21" y="9"/>
                  </a:moveTo>
                  <a:cubicBezTo>
                    <a:pt x="13" y="19"/>
                    <a:pt x="0" y="2"/>
                    <a:pt x="14" y="0"/>
                  </a:cubicBezTo>
                  <a:cubicBezTo>
                    <a:pt x="15" y="4"/>
                    <a:pt x="20" y="5"/>
                    <a:pt x="21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5" name="Freeform 1181"/>
            <p:cNvSpPr/>
            <p:nvPr/>
          </p:nvSpPr>
          <p:spPr>
            <a:xfrm>
              <a:off x="4146" y="91"/>
              <a:ext cx="12" cy="8"/>
            </a:xfrm>
            <a:custGeom>
              <a:avLst/>
              <a:gdLst>
                <a:gd name="txL" fmla="*/ 0 w 11"/>
                <a:gd name="txT" fmla="*/ 0 h 7"/>
                <a:gd name="txR" fmla="*/ 11 w 11"/>
                <a:gd name="txB" fmla="*/ 7 h 7"/>
              </a:gdLst>
              <a:ahLst/>
              <a:cxnLst>
                <a:cxn ang="0">
                  <a:pos x="4" y="2"/>
                </a:cxn>
                <a:cxn ang="0">
                  <a:pos x="7" y="5"/>
                </a:cxn>
                <a:cxn ang="0">
                  <a:pos x="4" y="2"/>
                </a:cxn>
              </a:cxnLst>
              <a:rect l="txL" t="txT" r="txR" b="txB"/>
              <a:pathLst>
                <a:path w="11" h="7">
                  <a:moveTo>
                    <a:pt x="4" y="2"/>
                  </a:moveTo>
                  <a:cubicBezTo>
                    <a:pt x="6" y="0"/>
                    <a:pt x="11" y="2"/>
                    <a:pt x="7" y="5"/>
                  </a:cubicBezTo>
                  <a:cubicBezTo>
                    <a:pt x="5" y="7"/>
                    <a:pt x="0" y="5"/>
                    <a:pt x="4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6" name="Freeform 1182"/>
            <p:cNvSpPr/>
            <p:nvPr/>
          </p:nvSpPr>
          <p:spPr>
            <a:xfrm>
              <a:off x="4094" y="8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7" name="Freeform 1183"/>
            <p:cNvSpPr/>
            <p:nvPr/>
          </p:nvSpPr>
          <p:spPr>
            <a:xfrm>
              <a:off x="4046" y="83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6" y="4"/>
                </a:cxn>
                <a:cxn ang="0">
                  <a:pos x="2" y="0"/>
                </a:cxn>
                <a:cxn ang="0">
                  <a:pos x="6" y="4"/>
                </a:cxn>
              </a:cxnLst>
              <a:rect l="txL" t="txT" r="txR" b="txB"/>
              <a:pathLst>
                <a:path w="7" h="4">
                  <a:moveTo>
                    <a:pt x="6" y="4"/>
                  </a:moveTo>
                  <a:cubicBezTo>
                    <a:pt x="5" y="4"/>
                    <a:pt x="0" y="2"/>
                    <a:pt x="2" y="0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8" name="Freeform 1184"/>
            <p:cNvSpPr/>
            <p:nvPr/>
          </p:nvSpPr>
          <p:spPr>
            <a:xfrm>
              <a:off x="4104" y="83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6" y="4"/>
                </a:cxn>
                <a:cxn ang="0">
                  <a:pos x="2" y="0"/>
                </a:cxn>
                <a:cxn ang="0">
                  <a:pos x="6" y="4"/>
                </a:cxn>
              </a:cxnLst>
              <a:rect l="txL" t="txT" r="txR" b="txB"/>
              <a:pathLst>
                <a:path w="7" h="4">
                  <a:moveTo>
                    <a:pt x="6" y="4"/>
                  </a:moveTo>
                  <a:cubicBezTo>
                    <a:pt x="5" y="4"/>
                    <a:pt x="0" y="2"/>
                    <a:pt x="2" y="0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19" name="Freeform 1185"/>
            <p:cNvSpPr/>
            <p:nvPr/>
          </p:nvSpPr>
          <p:spPr>
            <a:xfrm>
              <a:off x="4112" y="83"/>
              <a:ext cx="7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4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0" name="Freeform 1186"/>
            <p:cNvSpPr/>
            <p:nvPr/>
          </p:nvSpPr>
          <p:spPr>
            <a:xfrm>
              <a:off x="4058" y="78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6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1" name="Freeform 1187"/>
            <p:cNvSpPr/>
            <p:nvPr/>
          </p:nvSpPr>
          <p:spPr>
            <a:xfrm>
              <a:off x="4083" y="75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3"/>
                    <a:pt x="2" y="1"/>
                  </a:cubicBezTo>
                  <a:cubicBezTo>
                    <a:pt x="3" y="0"/>
                    <a:pt x="10" y="3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2" name="Freeform 1188"/>
            <p:cNvSpPr/>
            <p:nvPr/>
          </p:nvSpPr>
          <p:spPr>
            <a:xfrm>
              <a:off x="4103" y="66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3" name="Freeform 1189"/>
            <p:cNvSpPr/>
            <p:nvPr/>
          </p:nvSpPr>
          <p:spPr>
            <a:xfrm>
              <a:off x="9" y="46"/>
              <a:ext cx="19" cy="30"/>
            </a:xfrm>
            <a:custGeom>
              <a:avLst/>
              <a:gdLst>
                <a:gd name="txL" fmla="*/ 0 w 18"/>
                <a:gd name="txT" fmla="*/ 0 h 28"/>
                <a:gd name="txR" fmla="*/ 18 w 18"/>
                <a:gd name="txB" fmla="*/ 28 h 28"/>
              </a:gdLst>
              <a:ahLst/>
              <a:cxnLst>
                <a:cxn ang="0">
                  <a:pos x="8" y="18"/>
                </a:cxn>
                <a:cxn ang="0">
                  <a:pos x="4" y="9"/>
                </a:cxn>
                <a:cxn ang="0">
                  <a:pos x="8" y="18"/>
                </a:cxn>
              </a:cxnLst>
              <a:rect l="txL" t="txT" r="txR" b="txB"/>
              <a:pathLst>
                <a:path w="18" h="28">
                  <a:moveTo>
                    <a:pt x="8" y="18"/>
                  </a:moveTo>
                  <a:cubicBezTo>
                    <a:pt x="7" y="18"/>
                    <a:pt x="0" y="13"/>
                    <a:pt x="4" y="9"/>
                  </a:cubicBezTo>
                  <a:cubicBezTo>
                    <a:pt x="13" y="0"/>
                    <a:pt x="18" y="28"/>
                    <a:pt x="8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4" name="Freeform 1190"/>
            <p:cNvSpPr/>
            <p:nvPr/>
          </p:nvSpPr>
          <p:spPr>
            <a:xfrm>
              <a:off x="4041" y="62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5"/>
                    <a:pt x="0" y="7"/>
                    <a:pt x="0" y="3"/>
                  </a:cubicBezTo>
                  <a:cubicBezTo>
                    <a:pt x="0" y="2"/>
                    <a:pt x="4" y="0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5" name="Freeform 1191"/>
            <p:cNvSpPr/>
            <p:nvPr/>
          </p:nvSpPr>
          <p:spPr>
            <a:xfrm>
              <a:off x="4061" y="61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6" name="Freeform 1192"/>
            <p:cNvSpPr/>
            <p:nvPr/>
          </p:nvSpPr>
          <p:spPr>
            <a:xfrm>
              <a:off x="127" y="42"/>
              <a:ext cx="47" cy="22"/>
            </a:xfrm>
            <a:custGeom>
              <a:avLst/>
              <a:gdLst>
                <a:gd name="txL" fmla="*/ 0 w 44"/>
                <a:gd name="txT" fmla="*/ 0 h 21"/>
                <a:gd name="txR" fmla="*/ 44 w 44"/>
                <a:gd name="txB" fmla="*/ 21 h 21"/>
              </a:gdLst>
              <a:ahLst/>
              <a:cxnLst>
                <a:cxn ang="0">
                  <a:pos x="24" y="19"/>
                </a:cxn>
                <a:cxn ang="0">
                  <a:pos x="17" y="16"/>
                </a:cxn>
                <a:cxn ang="0">
                  <a:pos x="24" y="19"/>
                </a:cxn>
              </a:cxnLst>
              <a:rect l="txL" t="txT" r="txR" b="txB"/>
              <a:pathLst>
                <a:path w="44" h="21">
                  <a:moveTo>
                    <a:pt x="24" y="19"/>
                  </a:moveTo>
                  <a:cubicBezTo>
                    <a:pt x="20" y="21"/>
                    <a:pt x="18" y="17"/>
                    <a:pt x="17" y="16"/>
                  </a:cubicBezTo>
                  <a:cubicBezTo>
                    <a:pt x="0" y="0"/>
                    <a:pt x="44" y="11"/>
                    <a:pt x="2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7" name="Freeform 1193"/>
            <p:cNvSpPr/>
            <p:nvPr/>
          </p:nvSpPr>
          <p:spPr>
            <a:xfrm>
              <a:off x="4069" y="58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8" name="Freeform 1194"/>
            <p:cNvSpPr/>
            <p:nvPr/>
          </p:nvSpPr>
          <p:spPr>
            <a:xfrm>
              <a:off x="4087" y="58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6" h="5">
                  <a:moveTo>
                    <a:pt x="1" y="1"/>
                  </a:moveTo>
                  <a:cubicBezTo>
                    <a:pt x="2" y="0"/>
                    <a:pt x="6" y="3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29" name="Freeform 1195"/>
            <p:cNvSpPr/>
            <p:nvPr/>
          </p:nvSpPr>
          <p:spPr>
            <a:xfrm>
              <a:off x="4046" y="51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0" name="Freeform 1196"/>
            <p:cNvSpPr/>
            <p:nvPr/>
          </p:nvSpPr>
          <p:spPr>
            <a:xfrm>
              <a:off x="4064" y="51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5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1" name="Freeform 1197"/>
            <p:cNvSpPr/>
            <p:nvPr/>
          </p:nvSpPr>
          <p:spPr>
            <a:xfrm>
              <a:off x="4052" y="42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5"/>
                    <a:pt x="0" y="7"/>
                    <a:pt x="0" y="3"/>
                  </a:cubicBezTo>
                  <a:cubicBezTo>
                    <a:pt x="0" y="2"/>
                    <a:pt x="3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2" name="Freeform 1198"/>
            <p:cNvSpPr/>
            <p:nvPr/>
          </p:nvSpPr>
          <p:spPr>
            <a:xfrm>
              <a:off x="4061" y="4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5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5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3" name="Freeform 1199"/>
            <p:cNvSpPr/>
            <p:nvPr/>
          </p:nvSpPr>
          <p:spPr>
            <a:xfrm>
              <a:off x="4130" y="44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9" y="5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3"/>
                    <a:pt x="9" y="5"/>
                  </a:cubicBezTo>
                  <a:cubicBezTo>
                    <a:pt x="8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4" name="Freeform 1200"/>
            <p:cNvSpPr/>
            <p:nvPr/>
          </p:nvSpPr>
          <p:spPr>
            <a:xfrm>
              <a:off x="4156" y="4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1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5" name="Freeform 1201"/>
            <p:cNvSpPr/>
            <p:nvPr/>
          </p:nvSpPr>
          <p:spPr>
            <a:xfrm>
              <a:off x="79" y="24"/>
              <a:ext cx="49" cy="23"/>
            </a:xfrm>
            <a:custGeom>
              <a:avLst/>
              <a:gdLst>
                <a:gd name="txL" fmla="*/ 0 w 45"/>
                <a:gd name="txT" fmla="*/ 0 h 21"/>
                <a:gd name="txR" fmla="*/ 45 w 45"/>
                <a:gd name="txB" fmla="*/ 21 h 21"/>
              </a:gdLst>
              <a:ahLst/>
              <a:cxnLst>
                <a:cxn ang="0">
                  <a:pos x="24" y="19"/>
                </a:cxn>
                <a:cxn ang="0">
                  <a:pos x="17" y="16"/>
                </a:cxn>
                <a:cxn ang="0">
                  <a:pos x="24" y="19"/>
                </a:cxn>
              </a:cxnLst>
              <a:rect l="txL" t="txT" r="txR" b="txB"/>
              <a:pathLst>
                <a:path w="45" h="21">
                  <a:moveTo>
                    <a:pt x="24" y="19"/>
                  </a:moveTo>
                  <a:cubicBezTo>
                    <a:pt x="20" y="21"/>
                    <a:pt x="18" y="17"/>
                    <a:pt x="17" y="16"/>
                  </a:cubicBezTo>
                  <a:cubicBezTo>
                    <a:pt x="0" y="0"/>
                    <a:pt x="45" y="11"/>
                    <a:pt x="2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6" name="Freeform 1202"/>
            <p:cNvSpPr/>
            <p:nvPr/>
          </p:nvSpPr>
          <p:spPr>
            <a:xfrm>
              <a:off x="121" y="30"/>
              <a:ext cx="16" cy="21"/>
            </a:xfrm>
            <a:custGeom>
              <a:avLst/>
              <a:gdLst>
                <a:gd name="txL" fmla="*/ 0 w 14"/>
                <a:gd name="txT" fmla="*/ 0 h 20"/>
                <a:gd name="txR" fmla="*/ 14 w 14"/>
                <a:gd name="txB" fmla="*/ 20 h 20"/>
              </a:gdLst>
              <a:ahLst/>
              <a:cxnLst>
                <a:cxn ang="0">
                  <a:pos x="8" y="2"/>
                </a:cxn>
                <a:cxn ang="0">
                  <a:pos x="5" y="11"/>
                </a:cxn>
                <a:cxn ang="0">
                  <a:pos x="8" y="2"/>
                </a:cxn>
              </a:cxnLst>
              <a:rect l="txL" t="txT" r="txR" b="txB"/>
              <a:pathLst>
                <a:path w="14" h="20">
                  <a:moveTo>
                    <a:pt x="8" y="2"/>
                  </a:moveTo>
                  <a:cubicBezTo>
                    <a:pt x="12" y="3"/>
                    <a:pt x="14" y="20"/>
                    <a:pt x="5" y="11"/>
                  </a:cubicBezTo>
                  <a:cubicBezTo>
                    <a:pt x="0" y="7"/>
                    <a:pt x="4" y="0"/>
                    <a:pt x="8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7" name="Freeform 1203"/>
            <p:cNvSpPr/>
            <p:nvPr/>
          </p:nvSpPr>
          <p:spPr>
            <a:xfrm>
              <a:off x="4079" y="4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8" name="Line 1204"/>
            <p:cNvSpPr/>
            <p:nvPr/>
          </p:nvSpPr>
          <p:spPr>
            <a:xfrm>
              <a:off x="4154" y="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9" name="Line 1205"/>
            <p:cNvSpPr/>
            <p:nvPr/>
          </p:nvSpPr>
          <p:spPr>
            <a:xfrm>
              <a:off x="4154" y="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0" name="Freeform 1206"/>
            <p:cNvSpPr/>
            <p:nvPr/>
          </p:nvSpPr>
          <p:spPr>
            <a:xfrm>
              <a:off x="4087" y="37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1" name="Freeform 1207"/>
            <p:cNvSpPr/>
            <p:nvPr/>
          </p:nvSpPr>
          <p:spPr>
            <a:xfrm>
              <a:off x="4105" y="37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2" name="Freeform 1208"/>
            <p:cNvSpPr/>
            <p:nvPr/>
          </p:nvSpPr>
          <p:spPr>
            <a:xfrm>
              <a:off x="4069" y="34"/>
              <a:ext cx="10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1" y="1"/>
                  </a:cubicBezTo>
                  <a:cubicBezTo>
                    <a:pt x="2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3" name="Freeform 1209"/>
            <p:cNvSpPr/>
            <p:nvPr/>
          </p:nvSpPr>
          <p:spPr>
            <a:xfrm>
              <a:off x="32" y="0"/>
              <a:ext cx="43" cy="32"/>
            </a:xfrm>
            <a:custGeom>
              <a:avLst/>
              <a:gdLst>
                <a:gd name="txL" fmla="*/ 0 w 40"/>
                <a:gd name="txT" fmla="*/ 0 h 30"/>
                <a:gd name="txR" fmla="*/ 40 w 40"/>
                <a:gd name="txB" fmla="*/ 30 h 30"/>
              </a:gdLst>
              <a:ahLst/>
              <a:cxnLst>
                <a:cxn ang="0">
                  <a:pos x="37" y="11"/>
                </a:cxn>
                <a:cxn ang="0">
                  <a:pos x="24" y="30"/>
                </a:cxn>
                <a:cxn ang="0">
                  <a:pos x="20" y="17"/>
                </a:cxn>
                <a:cxn ang="0">
                  <a:pos x="3" y="11"/>
                </a:cxn>
                <a:cxn ang="0">
                  <a:pos x="37" y="11"/>
                </a:cxn>
              </a:cxnLst>
              <a:rect l="txL" t="txT" r="txR" b="txB"/>
              <a:pathLst>
                <a:path w="40" h="30">
                  <a:moveTo>
                    <a:pt x="37" y="11"/>
                  </a:moveTo>
                  <a:cubicBezTo>
                    <a:pt x="40" y="17"/>
                    <a:pt x="31" y="29"/>
                    <a:pt x="24" y="30"/>
                  </a:cubicBezTo>
                  <a:cubicBezTo>
                    <a:pt x="20" y="30"/>
                    <a:pt x="22" y="19"/>
                    <a:pt x="20" y="17"/>
                  </a:cubicBezTo>
                  <a:cubicBezTo>
                    <a:pt x="13" y="11"/>
                    <a:pt x="0" y="23"/>
                    <a:pt x="3" y="11"/>
                  </a:cubicBezTo>
                  <a:cubicBezTo>
                    <a:pt x="18" y="4"/>
                    <a:pt x="33" y="0"/>
                    <a:pt x="37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144" name="组合 5143"/>
          <p:cNvGrpSpPr/>
          <p:nvPr/>
        </p:nvGrpSpPr>
        <p:grpSpPr>
          <a:xfrm>
            <a:off x="-6762750" y="-1368425"/>
            <a:ext cx="6508750" cy="268288"/>
            <a:chOff x="0" y="0"/>
            <a:chExt cx="4100" cy="169"/>
          </a:xfrm>
        </p:grpSpPr>
        <p:sp>
          <p:nvSpPr>
            <p:cNvPr id="5145" name="Freeform 1412"/>
            <p:cNvSpPr/>
            <p:nvPr/>
          </p:nvSpPr>
          <p:spPr>
            <a:xfrm>
              <a:off x="3962" y="143"/>
              <a:ext cx="22" cy="26"/>
            </a:xfrm>
            <a:custGeom>
              <a:avLst/>
              <a:gdLst>
                <a:gd name="txL" fmla="*/ 0 w 20"/>
                <a:gd name="txT" fmla="*/ 0 h 24"/>
                <a:gd name="txR" fmla="*/ 20 w 20"/>
                <a:gd name="txB" fmla="*/ 24 h 24"/>
              </a:gdLst>
              <a:ahLst/>
              <a:cxnLst>
                <a:cxn ang="0">
                  <a:pos x="1" y="12"/>
                </a:cxn>
                <a:cxn ang="0">
                  <a:pos x="8" y="6"/>
                </a:cxn>
                <a:cxn ang="0">
                  <a:pos x="1" y="12"/>
                </a:cxn>
              </a:cxnLst>
              <a:rect l="txL" t="txT" r="txR" b="txB"/>
              <a:pathLst>
                <a:path w="20" h="24">
                  <a:moveTo>
                    <a:pt x="1" y="12"/>
                  </a:moveTo>
                  <a:cubicBezTo>
                    <a:pt x="0" y="6"/>
                    <a:pt x="4" y="8"/>
                    <a:pt x="8" y="6"/>
                  </a:cubicBezTo>
                  <a:cubicBezTo>
                    <a:pt x="20" y="0"/>
                    <a:pt x="4" y="24"/>
                    <a:pt x="1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6" name="Freeform 1413"/>
            <p:cNvSpPr/>
            <p:nvPr/>
          </p:nvSpPr>
          <p:spPr>
            <a:xfrm>
              <a:off x="4050" y="148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7" h="5">
                  <a:moveTo>
                    <a:pt x="1" y="1"/>
                  </a:moveTo>
                  <a:cubicBezTo>
                    <a:pt x="2" y="0"/>
                    <a:pt x="7" y="2"/>
                    <a:pt x="5" y="4"/>
                  </a:cubicBezTo>
                  <a:cubicBezTo>
                    <a:pt x="4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7" name="Freeform 1414"/>
            <p:cNvSpPr/>
            <p:nvPr/>
          </p:nvSpPr>
          <p:spPr>
            <a:xfrm>
              <a:off x="3621" y="128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7"/>
                </a:cxn>
                <a:cxn ang="0">
                  <a:pos x="0" y="20"/>
                </a:cxn>
                <a:cxn ang="0">
                  <a:pos x="0" y="17"/>
                </a:cxn>
              </a:cxnLst>
              <a:rect l="txL" t="txT" r="txR" b="txB"/>
              <a:pathLst>
                <a:path w="12" h="31">
                  <a:moveTo>
                    <a:pt x="0" y="17"/>
                  </a:moveTo>
                  <a:cubicBezTo>
                    <a:pt x="0" y="0"/>
                    <a:pt x="12" y="31"/>
                    <a:pt x="0" y="20"/>
                  </a:cubicBezTo>
                  <a:cubicBezTo>
                    <a:pt x="0" y="20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8" name="Freeform 1415"/>
            <p:cNvSpPr/>
            <p:nvPr/>
          </p:nvSpPr>
          <p:spPr>
            <a:xfrm>
              <a:off x="3645" y="130"/>
              <a:ext cx="25" cy="27"/>
            </a:xfrm>
            <a:custGeom>
              <a:avLst/>
              <a:gdLst>
                <a:gd name="txL" fmla="*/ 0 w 24"/>
                <a:gd name="txT" fmla="*/ 0 h 25"/>
                <a:gd name="txR" fmla="*/ 24 w 24"/>
                <a:gd name="txB" fmla="*/ 25 h 25"/>
              </a:gdLst>
              <a:ahLst/>
              <a:cxnLst>
                <a:cxn ang="0">
                  <a:pos x="18" y="5"/>
                </a:cxn>
                <a:cxn ang="0">
                  <a:pos x="5" y="15"/>
                </a:cxn>
                <a:cxn ang="0">
                  <a:pos x="18" y="5"/>
                </a:cxn>
              </a:cxnLst>
              <a:rect l="txL" t="txT" r="txR" b="txB"/>
              <a:pathLst>
                <a:path w="24" h="25">
                  <a:moveTo>
                    <a:pt x="18" y="5"/>
                  </a:moveTo>
                  <a:cubicBezTo>
                    <a:pt x="24" y="10"/>
                    <a:pt x="16" y="25"/>
                    <a:pt x="5" y="15"/>
                  </a:cubicBezTo>
                  <a:cubicBezTo>
                    <a:pt x="0" y="10"/>
                    <a:pt x="13" y="0"/>
                    <a:pt x="18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9" name="Freeform 1416"/>
            <p:cNvSpPr/>
            <p:nvPr/>
          </p:nvSpPr>
          <p:spPr>
            <a:xfrm>
              <a:off x="3728" y="110"/>
              <a:ext cx="33" cy="40"/>
            </a:xfrm>
            <a:custGeom>
              <a:avLst/>
              <a:gdLst>
                <a:gd name="txL" fmla="*/ 0 w 31"/>
                <a:gd name="txT" fmla="*/ 0 h 37"/>
                <a:gd name="txR" fmla="*/ 31 w 31"/>
                <a:gd name="txB" fmla="*/ 37 h 37"/>
              </a:gdLst>
              <a:ahLst/>
              <a:cxnLst>
                <a:cxn ang="0">
                  <a:pos x="16" y="27"/>
                </a:cxn>
                <a:cxn ang="0">
                  <a:pos x="9" y="37"/>
                </a:cxn>
                <a:cxn ang="0">
                  <a:pos x="12" y="18"/>
                </a:cxn>
                <a:cxn ang="0">
                  <a:pos x="12" y="5"/>
                </a:cxn>
                <a:cxn ang="0">
                  <a:pos x="29" y="8"/>
                </a:cxn>
                <a:cxn ang="0">
                  <a:pos x="16" y="27"/>
                </a:cxn>
              </a:cxnLst>
              <a:rect l="txL" t="txT" r="txR" b="txB"/>
              <a:pathLst>
                <a:path w="31" h="37">
                  <a:moveTo>
                    <a:pt x="16" y="27"/>
                  </a:moveTo>
                  <a:cubicBezTo>
                    <a:pt x="13" y="31"/>
                    <a:pt x="15" y="37"/>
                    <a:pt x="9" y="37"/>
                  </a:cubicBezTo>
                  <a:cubicBezTo>
                    <a:pt x="0" y="28"/>
                    <a:pt x="11" y="22"/>
                    <a:pt x="12" y="18"/>
                  </a:cubicBezTo>
                  <a:cubicBezTo>
                    <a:pt x="13" y="15"/>
                    <a:pt x="11" y="7"/>
                    <a:pt x="12" y="5"/>
                  </a:cubicBezTo>
                  <a:cubicBezTo>
                    <a:pt x="18" y="0"/>
                    <a:pt x="29" y="5"/>
                    <a:pt x="29" y="8"/>
                  </a:cubicBezTo>
                  <a:cubicBezTo>
                    <a:pt x="31" y="17"/>
                    <a:pt x="21" y="20"/>
                    <a:pt x="16" y="2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0" name="Freeform 1417"/>
            <p:cNvSpPr/>
            <p:nvPr/>
          </p:nvSpPr>
          <p:spPr>
            <a:xfrm>
              <a:off x="284" y="131"/>
              <a:ext cx="19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6" y="14"/>
                </a:cxn>
                <a:cxn ang="0">
                  <a:pos x="6" y="10"/>
                </a:cxn>
                <a:cxn ang="0">
                  <a:pos x="2" y="4"/>
                </a:cxn>
                <a:cxn ang="0">
                  <a:pos x="6" y="14"/>
                </a:cxn>
              </a:cxnLst>
              <a:rect l="txL" t="txT" r="txR" b="txB"/>
              <a:pathLst>
                <a:path w="18" h="14">
                  <a:moveTo>
                    <a:pt x="6" y="14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0" y="7"/>
                    <a:pt x="2" y="4"/>
                  </a:cubicBezTo>
                  <a:cubicBezTo>
                    <a:pt x="6" y="0"/>
                    <a:pt x="18" y="14"/>
                    <a:pt x="6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1" name="Freeform 1418"/>
            <p:cNvSpPr/>
            <p:nvPr/>
          </p:nvSpPr>
          <p:spPr>
            <a:xfrm>
              <a:off x="298" y="131"/>
              <a:ext cx="19" cy="15"/>
            </a:xfrm>
            <a:custGeom>
              <a:avLst/>
              <a:gdLst>
                <a:gd name="txL" fmla="*/ 0 w 18"/>
                <a:gd name="txT" fmla="*/ 0 h 14"/>
                <a:gd name="txR" fmla="*/ 18 w 18"/>
                <a:gd name="txB" fmla="*/ 14 h 14"/>
              </a:gdLst>
              <a:ahLst/>
              <a:cxnLst>
                <a:cxn ang="0">
                  <a:pos x="6" y="14"/>
                </a:cxn>
                <a:cxn ang="0">
                  <a:pos x="6" y="10"/>
                </a:cxn>
                <a:cxn ang="0">
                  <a:pos x="3" y="4"/>
                </a:cxn>
                <a:cxn ang="0">
                  <a:pos x="6" y="14"/>
                </a:cxn>
              </a:cxnLst>
              <a:rect l="txL" t="txT" r="txR" b="txB"/>
              <a:pathLst>
                <a:path w="18" h="14">
                  <a:moveTo>
                    <a:pt x="6" y="14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0" y="7"/>
                    <a:pt x="3" y="4"/>
                  </a:cubicBezTo>
                  <a:cubicBezTo>
                    <a:pt x="6" y="0"/>
                    <a:pt x="18" y="14"/>
                    <a:pt x="6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2" name="Freeform 1419"/>
            <p:cNvSpPr/>
            <p:nvPr/>
          </p:nvSpPr>
          <p:spPr>
            <a:xfrm>
              <a:off x="3816" y="126"/>
              <a:ext cx="20" cy="29"/>
            </a:xfrm>
            <a:custGeom>
              <a:avLst/>
              <a:gdLst>
                <a:gd name="txL" fmla="*/ 0 w 18"/>
                <a:gd name="txT" fmla="*/ 0 h 27"/>
                <a:gd name="txR" fmla="*/ 18 w 18"/>
                <a:gd name="txB" fmla="*/ 27 h 27"/>
              </a:gdLst>
              <a:ahLst/>
              <a:cxnLst>
                <a:cxn ang="0">
                  <a:pos x="5" y="15"/>
                </a:cxn>
                <a:cxn ang="0">
                  <a:pos x="5" y="6"/>
                </a:cxn>
                <a:cxn ang="0">
                  <a:pos x="5" y="15"/>
                </a:cxn>
              </a:cxnLst>
              <a:rect l="txL" t="txT" r="txR" b="txB"/>
              <a:pathLst>
                <a:path w="18" h="27">
                  <a:moveTo>
                    <a:pt x="5" y="15"/>
                  </a:moveTo>
                  <a:cubicBezTo>
                    <a:pt x="4" y="15"/>
                    <a:pt x="0" y="8"/>
                    <a:pt x="5" y="6"/>
                  </a:cubicBezTo>
                  <a:cubicBezTo>
                    <a:pt x="18" y="0"/>
                    <a:pt x="16" y="27"/>
                    <a:pt x="5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3" name="Freeform 1420"/>
            <p:cNvSpPr/>
            <p:nvPr/>
          </p:nvSpPr>
          <p:spPr>
            <a:xfrm>
              <a:off x="4025" y="125"/>
              <a:ext cx="12" cy="21"/>
            </a:xfrm>
            <a:custGeom>
              <a:avLst/>
              <a:gdLst>
                <a:gd name="txL" fmla="*/ 0 w 11"/>
                <a:gd name="txT" fmla="*/ 0 h 20"/>
                <a:gd name="txR" fmla="*/ 11 w 11"/>
                <a:gd name="txB" fmla="*/ 20 h 20"/>
              </a:gdLst>
              <a:ahLst/>
              <a:cxnLst>
                <a:cxn ang="0">
                  <a:pos x="4" y="20"/>
                </a:cxn>
                <a:cxn ang="0">
                  <a:pos x="11" y="4"/>
                </a:cxn>
                <a:cxn ang="0">
                  <a:pos x="4" y="20"/>
                </a:cxn>
              </a:cxnLst>
              <a:rect l="txL" t="txT" r="txR" b="txB"/>
              <a:pathLst>
                <a:path w="11" h="20">
                  <a:moveTo>
                    <a:pt x="4" y="20"/>
                  </a:moveTo>
                  <a:cubicBezTo>
                    <a:pt x="6" y="14"/>
                    <a:pt x="0" y="0"/>
                    <a:pt x="11" y="4"/>
                  </a:cubicBezTo>
                  <a:cubicBezTo>
                    <a:pt x="9" y="9"/>
                    <a:pt x="9" y="17"/>
                    <a:pt x="4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4" name="Freeform 1421"/>
            <p:cNvSpPr/>
            <p:nvPr/>
          </p:nvSpPr>
          <p:spPr>
            <a:xfrm>
              <a:off x="1" y="115"/>
              <a:ext cx="24" cy="22"/>
            </a:xfrm>
            <a:custGeom>
              <a:avLst/>
              <a:gdLst>
                <a:gd name="txL" fmla="*/ 0 w 22"/>
                <a:gd name="txT" fmla="*/ 0 h 20"/>
                <a:gd name="txR" fmla="*/ 22 w 22"/>
                <a:gd name="txB" fmla="*/ 20 h 20"/>
              </a:gdLst>
              <a:ahLst/>
              <a:cxnLst>
                <a:cxn ang="0">
                  <a:pos x="8" y="13"/>
                </a:cxn>
                <a:cxn ang="0">
                  <a:pos x="18" y="3"/>
                </a:cxn>
                <a:cxn ang="0">
                  <a:pos x="8" y="13"/>
                </a:cxn>
              </a:cxnLst>
              <a:rect l="txL" t="txT" r="txR" b="txB"/>
              <a:pathLst>
                <a:path w="22" h="20">
                  <a:moveTo>
                    <a:pt x="8" y="13"/>
                  </a:moveTo>
                  <a:cubicBezTo>
                    <a:pt x="0" y="6"/>
                    <a:pt x="14" y="0"/>
                    <a:pt x="18" y="3"/>
                  </a:cubicBezTo>
                  <a:cubicBezTo>
                    <a:pt x="22" y="7"/>
                    <a:pt x="15" y="20"/>
                    <a:pt x="8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5" name="Freeform 1422"/>
            <p:cNvSpPr/>
            <p:nvPr/>
          </p:nvSpPr>
          <p:spPr>
            <a:xfrm>
              <a:off x="3533" y="104"/>
              <a:ext cx="25" cy="34"/>
            </a:xfrm>
            <a:custGeom>
              <a:avLst/>
              <a:gdLst>
                <a:gd name="txL" fmla="*/ 0 w 23"/>
                <a:gd name="txT" fmla="*/ 0 h 31"/>
                <a:gd name="txR" fmla="*/ 23 w 23"/>
                <a:gd name="txB" fmla="*/ 31 h 31"/>
              </a:gdLst>
              <a:ahLst/>
              <a:cxnLst>
                <a:cxn ang="0">
                  <a:pos x="17" y="7"/>
                </a:cxn>
                <a:cxn ang="0">
                  <a:pos x="3" y="20"/>
                </a:cxn>
                <a:cxn ang="0">
                  <a:pos x="17" y="7"/>
                </a:cxn>
              </a:cxnLst>
              <a:rect l="txL" t="txT" r="txR" b="txB"/>
              <a:pathLst>
                <a:path w="23" h="31">
                  <a:moveTo>
                    <a:pt x="17" y="7"/>
                  </a:moveTo>
                  <a:cubicBezTo>
                    <a:pt x="23" y="13"/>
                    <a:pt x="8" y="31"/>
                    <a:pt x="3" y="20"/>
                  </a:cubicBezTo>
                  <a:cubicBezTo>
                    <a:pt x="0" y="12"/>
                    <a:pt x="10" y="0"/>
                    <a:pt x="17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6" name="Freeform 1423"/>
            <p:cNvSpPr/>
            <p:nvPr/>
          </p:nvSpPr>
          <p:spPr>
            <a:xfrm>
              <a:off x="3978" y="107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19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7" name="Freeform 1424"/>
            <p:cNvSpPr/>
            <p:nvPr/>
          </p:nvSpPr>
          <p:spPr>
            <a:xfrm>
              <a:off x="4093" y="12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8" name="Freeform 1425"/>
            <p:cNvSpPr/>
            <p:nvPr/>
          </p:nvSpPr>
          <p:spPr>
            <a:xfrm>
              <a:off x="3412" y="104"/>
              <a:ext cx="49" cy="23"/>
            </a:xfrm>
            <a:custGeom>
              <a:avLst/>
              <a:gdLst>
                <a:gd name="txL" fmla="*/ 0 w 45"/>
                <a:gd name="txT" fmla="*/ 0 h 21"/>
                <a:gd name="txR" fmla="*/ 45 w 45"/>
                <a:gd name="txB" fmla="*/ 21 h 21"/>
              </a:gdLst>
              <a:ahLst/>
              <a:cxnLst>
                <a:cxn ang="0">
                  <a:pos x="24" y="20"/>
                </a:cxn>
                <a:cxn ang="0">
                  <a:pos x="17" y="16"/>
                </a:cxn>
                <a:cxn ang="0">
                  <a:pos x="24" y="20"/>
                </a:cxn>
              </a:cxnLst>
              <a:rect l="txL" t="txT" r="txR" b="txB"/>
              <a:pathLst>
                <a:path w="45" h="21">
                  <a:moveTo>
                    <a:pt x="24" y="20"/>
                  </a:moveTo>
                  <a:cubicBezTo>
                    <a:pt x="21" y="21"/>
                    <a:pt x="18" y="17"/>
                    <a:pt x="17" y="16"/>
                  </a:cubicBezTo>
                  <a:cubicBezTo>
                    <a:pt x="0" y="0"/>
                    <a:pt x="45" y="11"/>
                    <a:pt x="24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59" name="Freeform 1426"/>
            <p:cNvSpPr/>
            <p:nvPr/>
          </p:nvSpPr>
          <p:spPr>
            <a:xfrm>
              <a:off x="3652" y="78"/>
              <a:ext cx="29" cy="58"/>
            </a:xfrm>
            <a:custGeom>
              <a:avLst/>
              <a:gdLst>
                <a:gd name="txL" fmla="*/ 0 w 27"/>
                <a:gd name="txT" fmla="*/ 0 h 53"/>
                <a:gd name="txR" fmla="*/ 27 w 27"/>
                <a:gd name="txB" fmla="*/ 53 h 53"/>
              </a:gdLst>
              <a:ahLst/>
              <a:cxnLst>
                <a:cxn ang="0">
                  <a:pos x="8" y="40"/>
                </a:cxn>
                <a:cxn ang="0">
                  <a:pos x="1" y="31"/>
                </a:cxn>
                <a:cxn ang="0">
                  <a:pos x="8" y="40"/>
                </a:cxn>
              </a:cxnLst>
              <a:rect l="txL" t="txT" r="txR" b="txB"/>
              <a:pathLst>
                <a:path w="27" h="53">
                  <a:moveTo>
                    <a:pt x="8" y="40"/>
                  </a:moveTo>
                  <a:cubicBezTo>
                    <a:pt x="6" y="39"/>
                    <a:pt x="1" y="34"/>
                    <a:pt x="1" y="31"/>
                  </a:cubicBezTo>
                  <a:cubicBezTo>
                    <a:pt x="0" y="0"/>
                    <a:pt x="27" y="53"/>
                    <a:pt x="8" y="4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0" name="Freeform 1427"/>
            <p:cNvSpPr/>
            <p:nvPr/>
          </p:nvSpPr>
          <p:spPr>
            <a:xfrm>
              <a:off x="3848" y="103"/>
              <a:ext cx="41" cy="26"/>
            </a:xfrm>
            <a:custGeom>
              <a:avLst/>
              <a:gdLst>
                <a:gd name="txL" fmla="*/ 0 w 38"/>
                <a:gd name="txT" fmla="*/ 0 h 24"/>
                <a:gd name="txR" fmla="*/ 38 w 38"/>
                <a:gd name="txB" fmla="*/ 24 h 24"/>
              </a:gdLst>
              <a:ahLst/>
              <a:cxnLst>
                <a:cxn ang="0">
                  <a:pos x="26" y="21"/>
                </a:cxn>
                <a:cxn ang="0">
                  <a:pos x="13" y="17"/>
                </a:cxn>
                <a:cxn ang="0">
                  <a:pos x="3" y="8"/>
                </a:cxn>
                <a:cxn ang="0">
                  <a:pos x="26" y="21"/>
                </a:cxn>
              </a:cxnLst>
              <a:rect l="txL" t="txT" r="txR" b="txB"/>
              <a:pathLst>
                <a:path w="38" h="24">
                  <a:moveTo>
                    <a:pt x="26" y="21"/>
                  </a:moveTo>
                  <a:cubicBezTo>
                    <a:pt x="23" y="24"/>
                    <a:pt x="13" y="18"/>
                    <a:pt x="13" y="17"/>
                  </a:cubicBezTo>
                  <a:cubicBezTo>
                    <a:pt x="0" y="12"/>
                    <a:pt x="1" y="13"/>
                    <a:pt x="3" y="8"/>
                  </a:cubicBezTo>
                  <a:cubicBezTo>
                    <a:pt x="6" y="0"/>
                    <a:pt x="38" y="10"/>
                    <a:pt x="26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1" name="Freeform 1428"/>
            <p:cNvSpPr/>
            <p:nvPr/>
          </p:nvSpPr>
          <p:spPr>
            <a:xfrm>
              <a:off x="325" y="117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2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2" name="Freeform 1429"/>
            <p:cNvSpPr/>
            <p:nvPr/>
          </p:nvSpPr>
          <p:spPr>
            <a:xfrm>
              <a:off x="410" y="115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1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3" name="Freeform 1430"/>
            <p:cNvSpPr/>
            <p:nvPr/>
          </p:nvSpPr>
          <p:spPr>
            <a:xfrm>
              <a:off x="3802" y="104"/>
              <a:ext cx="22" cy="24"/>
            </a:xfrm>
            <a:custGeom>
              <a:avLst/>
              <a:gdLst>
                <a:gd name="txL" fmla="*/ 0 w 20"/>
                <a:gd name="txT" fmla="*/ 0 h 22"/>
                <a:gd name="txR" fmla="*/ 20 w 20"/>
                <a:gd name="txB" fmla="*/ 22 h 22"/>
              </a:gdLst>
              <a:ahLst/>
              <a:cxnLst>
                <a:cxn ang="0">
                  <a:pos x="11" y="13"/>
                </a:cxn>
                <a:cxn ang="0">
                  <a:pos x="14" y="0"/>
                </a:cxn>
                <a:cxn ang="0">
                  <a:pos x="11" y="13"/>
                </a:cxn>
              </a:cxnLst>
              <a:rect l="txL" t="txT" r="txR" b="txB"/>
              <a:pathLst>
                <a:path w="20" h="22">
                  <a:moveTo>
                    <a:pt x="11" y="13"/>
                  </a:moveTo>
                  <a:cubicBezTo>
                    <a:pt x="0" y="3"/>
                    <a:pt x="14" y="0"/>
                    <a:pt x="14" y="0"/>
                  </a:cubicBezTo>
                  <a:cubicBezTo>
                    <a:pt x="19" y="2"/>
                    <a:pt x="20" y="22"/>
                    <a:pt x="11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4" name="Freeform 1431"/>
            <p:cNvSpPr/>
            <p:nvPr/>
          </p:nvSpPr>
          <p:spPr>
            <a:xfrm>
              <a:off x="3916" y="108"/>
              <a:ext cx="13" cy="15"/>
            </a:xfrm>
            <a:custGeom>
              <a:avLst/>
              <a:gdLst>
                <a:gd name="txL" fmla="*/ 0 w 12"/>
                <a:gd name="txT" fmla="*/ 0 h 13"/>
                <a:gd name="txR" fmla="*/ 12 w 12"/>
                <a:gd name="txB" fmla="*/ 13 h 13"/>
              </a:gdLst>
              <a:ahLst/>
              <a:cxnLst>
                <a:cxn ang="0">
                  <a:pos x="0" y="12"/>
                </a:cxn>
                <a:cxn ang="0">
                  <a:pos x="7" y="0"/>
                </a:cxn>
                <a:cxn ang="0">
                  <a:pos x="0" y="12"/>
                </a:cxn>
              </a:cxnLst>
              <a:rect l="txL" t="txT" r="txR" b="txB"/>
              <a:pathLst>
                <a:path w="12" h="13">
                  <a:moveTo>
                    <a:pt x="0" y="12"/>
                  </a:moveTo>
                  <a:cubicBezTo>
                    <a:pt x="0" y="5"/>
                    <a:pt x="1" y="0"/>
                    <a:pt x="7" y="0"/>
                  </a:cubicBezTo>
                  <a:cubicBezTo>
                    <a:pt x="12" y="3"/>
                    <a:pt x="10" y="13"/>
                    <a:pt x="0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5" name="Line 1432"/>
            <p:cNvSpPr/>
            <p:nvPr/>
          </p:nvSpPr>
          <p:spPr>
            <a:xfrm>
              <a:off x="352" y="11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6" name="Line 1433"/>
            <p:cNvSpPr/>
            <p:nvPr/>
          </p:nvSpPr>
          <p:spPr>
            <a:xfrm>
              <a:off x="352" y="11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7" name="Freeform 1434"/>
            <p:cNvSpPr/>
            <p:nvPr/>
          </p:nvSpPr>
          <p:spPr>
            <a:xfrm>
              <a:off x="3606" y="98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3" h="31">
                  <a:moveTo>
                    <a:pt x="0" y="19"/>
                  </a:moveTo>
                  <a:cubicBezTo>
                    <a:pt x="0" y="19"/>
                    <a:pt x="0" y="16"/>
                    <a:pt x="0" y="16"/>
                  </a:cubicBezTo>
                  <a:cubicBezTo>
                    <a:pt x="0" y="0"/>
                    <a:pt x="13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8" name="Freeform 1435"/>
            <p:cNvSpPr/>
            <p:nvPr/>
          </p:nvSpPr>
          <p:spPr>
            <a:xfrm>
              <a:off x="3678" y="98"/>
              <a:ext cx="22" cy="20"/>
            </a:xfrm>
            <a:custGeom>
              <a:avLst/>
              <a:gdLst>
                <a:gd name="txL" fmla="*/ 0 w 20"/>
                <a:gd name="txT" fmla="*/ 0 h 19"/>
                <a:gd name="txR" fmla="*/ 20 w 20"/>
                <a:gd name="txB" fmla="*/ 19 h 19"/>
              </a:gdLst>
              <a:ahLst/>
              <a:cxnLst>
                <a:cxn ang="0">
                  <a:pos x="1" y="19"/>
                </a:cxn>
                <a:cxn ang="0">
                  <a:pos x="14" y="0"/>
                </a:cxn>
                <a:cxn ang="0">
                  <a:pos x="1" y="19"/>
                </a:cxn>
              </a:cxnLst>
              <a:rect l="txL" t="txT" r="txR" b="txB"/>
              <a:pathLst>
                <a:path w="20" h="19">
                  <a:moveTo>
                    <a:pt x="1" y="19"/>
                  </a:moveTo>
                  <a:cubicBezTo>
                    <a:pt x="0" y="7"/>
                    <a:pt x="4" y="0"/>
                    <a:pt x="14" y="0"/>
                  </a:cubicBezTo>
                  <a:cubicBezTo>
                    <a:pt x="20" y="6"/>
                    <a:pt x="9" y="16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9" name="Freeform 1436"/>
            <p:cNvSpPr/>
            <p:nvPr/>
          </p:nvSpPr>
          <p:spPr>
            <a:xfrm>
              <a:off x="0" y="11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0" name="Freeform 1437"/>
            <p:cNvSpPr/>
            <p:nvPr/>
          </p:nvSpPr>
          <p:spPr>
            <a:xfrm>
              <a:off x="33" y="93"/>
              <a:ext cx="19" cy="26"/>
            </a:xfrm>
            <a:custGeom>
              <a:avLst/>
              <a:gdLst>
                <a:gd name="txL" fmla="*/ 0 w 17"/>
                <a:gd name="txT" fmla="*/ 0 h 24"/>
                <a:gd name="txR" fmla="*/ 17 w 17"/>
                <a:gd name="txB" fmla="*/ 24 h 24"/>
              </a:gdLst>
              <a:ahLst/>
              <a:cxnLst>
                <a:cxn ang="0">
                  <a:pos x="1" y="14"/>
                </a:cxn>
                <a:cxn ang="0">
                  <a:pos x="11" y="4"/>
                </a:cxn>
                <a:cxn ang="0">
                  <a:pos x="1" y="14"/>
                </a:cxn>
              </a:cxnLst>
              <a:rect l="txL" t="txT" r="txR" b="txB"/>
              <a:pathLst>
                <a:path w="17" h="24">
                  <a:moveTo>
                    <a:pt x="1" y="14"/>
                  </a:moveTo>
                  <a:cubicBezTo>
                    <a:pt x="0" y="9"/>
                    <a:pt x="7" y="0"/>
                    <a:pt x="11" y="4"/>
                  </a:cubicBezTo>
                  <a:cubicBezTo>
                    <a:pt x="17" y="9"/>
                    <a:pt x="5" y="24"/>
                    <a:pt x="1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1" name="Freeform 1438"/>
            <p:cNvSpPr/>
            <p:nvPr/>
          </p:nvSpPr>
          <p:spPr>
            <a:xfrm>
              <a:off x="2259" y="107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2" name="Freeform 1439"/>
            <p:cNvSpPr/>
            <p:nvPr/>
          </p:nvSpPr>
          <p:spPr>
            <a:xfrm>
              <a:off x="3762" y="92"/>
              <a:ext cx="20" cy="24"/>
            </a:xfrm>
            <a:custGeom>
              <a:avLst/>
              <a:gdLst>
                <a:gd name="txL" fmla="*/ 0 w 18"/>
                <a:gd name="txT" fmla="*/ 0 h 22"/>
                <a:gd name="txR" fmla="*/ 18 w 18"/>
                <a:gd name="txB" fmla="*/ 22 h 22"/>
              </a:gdLst>
              <a:ahLst/>
              <a:cxnLst>
                <a:cxn ang="0">
                  <a:pos x="14" y="5"/>
                </a:cxn>
                <a:cxn ang="0">
                  <a:pos x="4" y="15"/>
                </a:cxn>
                <a:cxn ang="0">
                  <a:pos x="14" y="5"/>
                </a:cxn>
              </a:cxnLst>
              <a:rect l="txL" t="txT" r="txR" b="txB"/>
              <a:pathLst>
                <a:path w="18" h="22">
                  <a:moveTo>
                    <a:pt x="14" y="5"/>
                  </a:moveTo>
                  <a:cubicBezTo>
                    <a:pt x="18" y="9"/>
                    <a:pt x="12" y="22"/>
                    <a:pt x="4" y="15"/>
                  </a:cubicBezTo>
                  <a:cubicBezTo>
                    <a:pt x="0" y="11"/>
                    <a:pt x="9" y="0"/>
                    <a:pt x="14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3" name="Freeform 1440"/>
            <p:cNvSpPr/>
            <p:nvPr/>
          </p:nvSpPr>
          <p:spPr>
            <a:xfrm>
              <a:off x="363" y="101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2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4" name="Freeform 1441"/>
            <p:cNvSpPr/>
            <p:nvPr/>
          </p:nvSpPr>
          <p:spPr>
            <a:xfrm>
              <a:off x="383" y="104"/>
              <a:ext cx="11" cy="4"/>
            </a:xfrm>
            <a:custGeom>
              <a:avLst/>
              <a:gdLst>
                <a:gd name="txL" fmla="*/ 0 w 10"/>
                <a:gd name="txT" fmla="*/ 0 h 4"/>
                <a:gd name="txR" fmla="*/ 10 w 10"/>
                <a:gd name="txB" fmla="*/ 4 h 4"/>
              </a:gdLst>
              <a:ahLst/>
              <a:cxnLst>
                <a:cxn ang="0">
                  <a:pos x="8" y="4"/>
                </a:cxn>
                <a:cxn ang="0">
                  <a:pos x="2" y="0"/>
                </a:cxn>
                <a:cxn ang="0">
                  <a:pos x="8" y="4"/>
                </a:cxn>
              </a:cxnLst>
              <a:rect l="txL" t="txT" r="txR" b="txB"/>
              <a:pathLst>
                <a:path w="10" h="4">
                  <a:moveTo>
                    <a:pt x="8" y="4"/>
                  </a:moveTo>
                  <a:cubicBezTo>
                    <a:pt x="7" y="4"/>
                    <a:pt x="0" y="2"/>
                    <a:pt x="2" y="0"/>
                  </a:cubicBezTo>
                  <a:cubicBezTo>
                    <a:pt x="2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5" name="Freeform 1442"/>
            <p:cNvSpPr/>
            <p:nvPr/>
          </p:nvSpPr>
          <p:spPr>
            <a:xfrm>
              <a:off x="3500" y="88"/>
              <a:ext cx="21" cy="24"/>
            </a:xfrm>
            <a:custGeom>
              <a:avLst/>
              <a:gdLst>
                <a:gd name="txL" fmla="*/ 0 w 20"/>
                <a:gd name="txT" fmla="*/ 0 h 22"/>
                <a:gd name="txR" fmla="*/ 20 w 20"/>
                <a:gd name="txB" fmla="*/ 22 h 22"/>
              </a:gdLst>
              <a:ahLst/>
              <a:cxnLst>
                <a:cxn ang="0">
                  <a:pos x="14" y="3"/>
                </a:cxn>
                <a:cxn ang="0">
                  <a:pos x="7" y="15"/>
                </a:cxn>
                <a:cxn ang="0">
                  <a:pos x="14" y="3"/>
                </a:cxn>
              </a:cxnLst>
              <a:rect l="txL" t="txT" r="txR" b="txB"/>
              <a:pathLst>
                <a:path w="20" h="22">
                  <a:moveTo>
                    <a:pt x="14" y="3"/>
                  </a:moveTo>
                  <a:cubicBezTo>
                    <a:pt x="20" y="5"/>
                    <a:pt x="14" y="22"/>
                    <a:pt x="7" y="15"/>
                  </a:cubicBezTo>
                  <a:cubicBezTo>
                    <a:pt x="0" y="8"/>
                    <a:pt x="7" y="0"/>
                    <a:pt x="1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6" name="Freeform 1443"/>
            <p:cNvSpPr/>
            <p:nvPr/>
          </p:nvSpPr>
          <p:spPr>
            <a:xfrm>
              <a:off x="3552" y="101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2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7" name="Freeform 1444"/>
            <p:cNvSpPr/>
            <p:nvPr/>
          </p:nvSpPr>
          <p:spPr>
            <a:xfrm>
              <a:off x="3549" y="84"/>
              <a:ext cx="36" cy="23"/>
            </a:xfrm>
            <a:custGeom>
              <a:avLst/>
              <a:gdLst>
                <a:gd name="txL" fmla="*/ 0 w 33"/>
                <a:gd name="txT" fmla="*/ 0 h 22"/>
                <a:gd name="txR" fmla="*/ 33 w 33"/>
                <a:gd name="txB" fmla="*/ 22 h 22"/>
              </a:gdLst>
              <a:ahLst/>
              <a:cxnLst>
                <a:cxn ang="0">
                  <a:pos x="12" y="0"/>
                </a:cxn>
                <a:cxn ang="0">
                  <a:pos x="15" y="19"/>
                </a:cxn>
                <a:cxn ang="0">
                  <a:pos x="15" y="10"/>
                </a:cxn>
                <a:cxn ang="0">
                  <a:pos x="12" y="0"/>
                </a:cxn>
              </a:cxnLst>
              <a:rect l="txL" t="txT" r="txR" b="txB"/>
              <a:pathLst>
                <a:path w="33" h="22">
                  <a:moveTo>
                    <a:pt x="12" y="0"/>
                  </a:moveTo>
                  <a:cubicBezTo>
                    <a:pt x="33" y="2"/>
                    <a:pt x="24" y="22"/>
                    <a:pt x="15" y="19"/>
                  </a:cubicBezTo>
                  <a:cubicBezTo>
                    <a:pt x="15" y="19"/>
                    <a:pt x="16" y="11"/>
                    <a:pt x="15" y="10"/>
                  </a:cubicBezTo>
                  <a:cubicBezTo>
                    <a:pt x="14" y="6"/>
                    <a:pt x="0" y="1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8" name="Freeform 1445"/>
            <p:cNvSpPr/>
            <p:nvPr/>
          </p:nvSpPr>
          <p:spPr>
            <a:xfrm>
              <a:off x="3579" y="77"/>
              <a:ext cx="28" cy="37"/>
            </a:xfrm>
            <a:custGeom>
              <a:avLst/>
              <a:gdLst>
                <a:gd name="txL" fmla="*/ 0 w 26"/>
                <a:gd name="txT" fmla="*/ 0 h 34"/>
                <a:gd name="txR" fmla="*/ 26 w 26"/>
                <a:gd name="txB" fmla="*/ 34 h 34"/>
              </a:gdLst>
              <a:ahLst/>
              <a:cxnLst>
                <a:cxn ang="0">
                  <a:pos x="15" y="0"/>
                </a:cxn>
                <a:cxn ang="0">
                  <a:pos x="12" y="22"/>
                </a:cxn>
                <a:cxn ang="0">
                  <a:pos x="5" y="22"/>
                </a:cxn>
                <a:cxn ang="0">
                  <a:pos x="15" y="0"/>
                </a:cxn>
              </a:cxnLst>
              <a:rect l="txL" t="txT" r="txR" b="txB"/>
              <a:pathLst>
                <a:path w="26" h="34">
                  <a:moveTo>
                    <a:pt x="15" y="0"/>
                  </a:moveTo>
                  <a:cubicBezTo>
                    <a:pt x="23" y="0"/>
                    <a:pt x="26" y="34"/>
                    <a:pt x="12" y="22"/>
                  </a:cubicBezTo>
                  <a:cubicBezTo>
                    <a:pt x="11" y="22"/>
                    <a:pt x="6" y="23"/>
                    <a:pt x="5" y="22"/>
                  </a:cubicBezTo>
                  <a:cubicBezTo>
                    <a:pt x="0" y="13"/>
                    <a:pt x="7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79" name="Freeform 1446"/>
            <p:cNvSpPr/>
            <p:nvPr/>
          </p:nvSpPr>
          <p:spPr>
            <a:xfrm>
              <a:off x="3942" y="89"/>
              <a:ext cx="15" cy="23"/>
            </a:xfrm>
            <a:custGeom>
              <a:avLst/>
              <a:gdLst>
                <a:gd name="txL" fmla="*/ 0 w 14"/>
                <a:gd name="txT" fmla="*/ 0 h 21"/>
                <a:gd name="txR" fmla="*/ 14 w 14"/>
                <a:gd name="txB" fmla="*/ 21 h 21"/>
              </a:gdLst>
              <a:ahLst/>
              <a:cxnLst>
                <a:cxn ang="0">
                  <a:pos x="0" y="11"/>
                </a:cxn>
                <a:cxn ang="0">
                  <a:pos x="10" y="5"/>
                </a:cxn>
                <a:cxn ang="0">
                  <a:pos x="0" y="11"/>
                </a:cxn>
              </a:cxnLst>
              <a:rect l="txL" t="txT" r="txR" b="txB"/>
              <a:pathLst>
                <a:path w="14" h="21">
                  <a:moveTo>
                    <a:pt x="0" y="11"/>
                  </a:moveTo>
                  <a:cubicBezTo>
                    <a:pt x="0" y="8"/>
                    <a:pt x="5" y="0"/>
                    <a:pt x="10" y="5"/>
                  </a:cubicBezTo>
                  <a:cubicBezTo>
                    <a:pt x="14" y="8"/>
                    <a:pt x="2" y="21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0" name="Freeform 1447"/>
            <p:cNvSpPr/>
            <p:nvPr/>
          </p:nvSpPr>
          <p:spPr>
            <a:xfrm>
              <a:off x="3276" y="97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2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1" name="Freeform 1448"/>
            <p:cNvSpPr/>
            <p:nvPr/>
          </p:nvSpPr>
          <p:spPr>
            <a:xfrm>
              <a:off x="3528" y="9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2" name="Freeform 1449"/>
            <p:cNvSpPr/>
            <p:nvPr/>
          </p:nvSpPr>
          <p:spPr>
            <a:xfrm>
              <a:off x="3986" y="93"/>
              <a:ext cx="6" cy="10"/>
            </a:xfrm>
            <a:custGeom>
              <a:avLst/>
              <a:gdLst>
                <a:gd name="txL" fmla="*/ 0 w 6"/>
                <a:gd name="txT" fmla="*/ 0 h 9"/>
                <a:gd name="txR" fmla="*/ 6 w 6"/>
                <a:gd name="txB" fmla="*/ 9 h 9"/>
              </a:gdLst>
              <a:ahLst/>
              <a:cxnLst>
                <a:cxn ang="0">
                  <a:pos x="6" y="4"/>
                </a:cxn>
                <a:cxn ang="0">
                  <a:pos x="0" y="4"/>
                </a:cxn>
                <a:cxn ang="0">
                  <a:pos x="6" y="4"/>
                </a:cxn>
              </a:cxnLst>
              <a:rect l="txL" t="txT" r="txR" b="txB"/>
              <a:pathLst>
                <a:path w="6" h="9">
                  <a:moveTo>
                    <a:pt x="6" y="4"/>
                  </a:moveTo>
                  <a:cubicBezTo>
                    <a:pt x="3" y="4"/>
                    <a:pt x="1" y="9"/>
                    <a:pt x="0" y="4"/>
                  </a:cubicBezTo>
                  <a:cubicBezTo>
                    <a:pt x="0" y="1"/>
                    <a:pt x="6" y="0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3" name="Freeform 1450"/>
            <p:cNvSpPr/>
            <p:nvPr/>
          </p:nvSpPr>
          <p:spPr>
            <a:xfrm>
              <a:off x="3770" y="77"/>
              <a:ext cx="48" cy="22"/>
            </a:xfrm>
            <a:custGeom>
              <a:avLst/>
              <a:gdLst>
                <a:gd name="txL" fmla="*/ 0 w 45"/>
                <a:gd name="txT" fmla="*/ 0 h 20"/>
                <a:gd name="txR" fmla="*/ 45 w 45"/>
                <a:gd name="txB" fmla="*/ 20 h 20"/>
              </a:gdLst>
              <a:ahLst/>
              <a:cxnLst>
                <a:cxn ang="0">
                  <a:pos x="24" y="19"/>
                </a:cxn>
                <a:cxn ang="0">
                  <a:pos x="17" y="16"/>
                </a:cxn>
                <a:cxn ang="0">
                  <a:pos x="24" y="19"/>
                </a:cxn>
              </a:cxnLst>
              <a:rect l="txL" t="txT" r="txR" b="txB"/>
              <a:pathLst>
                <a:path w="45" h="20">
                  <a:moveTo>
                    <a:pt x="24" y="19"/>
                  </a:moveTo>
                  <a:cubicBezTo>
                    <a:pt x="21" y="20"/>
                    <a:pt x="18" y="17"/>
                    <a:pt x="17" y="16"/>
                  </a:cubicBezTo>
                  <a:cubicBezTo>
                    <a:pt x="0" y="0"/>
                    <a:pt x="45" y="10"/>
                    <a:pt x="2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4" name="Freeform 1451"/>
            <p:cNvSpPr/>
            <p:nvPr/>
          </p:nvSpPr>
          <p:spPr>
            <a:xfrm>
              <a:off x="3376" y="73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7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20"/>
                    <a:pt x="1" y="17"/>
                    <a:pt x="1" y="17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5" name="Freeform 1452"/>
            <p:cNvSpPr/>
            <p:nvPr/>
          </p:nvSpPr>
          <p:spPr>
            <a:xfrm>
              <a:off x="3667" y="61"/>
              <a:ext cx="24" cy="47"/>
            </a:xfrm>
            <a:custGeom>
              <a:avLst/>
              <a:gdLst>
                <a:gd name="txL" fmla="*/ 0 w 22"/>
                <a:gd name="txT" fmla="*/ 0 h 44"/>
                <a:gd name="txR" fmla="*/ 22 w 22"/>
                <a:gd name="txB" fmla="*/ 44 h 44"/>
              </a:gdLst>
              <a:ahLst/>
              <a:cxnLst>
                <a:cxn ang="0">
                  <a:pos x="4" y="28"/>
                </a:cxn>
                <a:cxn ang="0">
                  <a:pos x="4" y="9"/>
                </a:cxn>
                <a:cxn ang="0">
                  <a:pos x="4" y="28"/>
                </a:cxn>
              </a:cxnLst>
              <a:rect l="txL" t="txT" r="txR" b="txB"/>
              <a:pathLst>
                <a:path w="22" h="44">
                  <a:moveTo>
                    <a:pt x="4" y="28"/>
                  </a:moveTo>
                  <a:cubicBezTo>
                    <a:pt x="1" y="24"/>
                    <a:pt x="0" y="11"/>
                    <a:pt x="4" y="9"/>
                  </a:cubicBezTo>
                  <a:cubicBezTo>
                    <a:pt x="22" y="0"/>
                    <a:pt x="20" y="44"/>
                    <a:pt x="4" y="2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6" name="Freeform 1453"/>
            <p:cNvSpPr/>
            <p:nvPr/>
          </p:nvSpPr>
          <p:spPr>
            <a:xfrm>
              <a:off x="3253" y="80"/>
              <a:ext cx="9" cy="11"/>
            </a:xfrm>
            <a:custGeom>
              <a:avLst/>
              <a:gdLst>
                <a:gd name="txL" fmla="*/ 0 w 8"/>
                <a:gd name="txT" fmla="*/ 0 h 10"/>
                <a:gd name="txR" fmla="*/ 8 w 8"/>
                <a:gd name="txB" fmla="*/ 10 h 10"/>
              </a:gdLst>
              <a:ahLst/>
              <a:cxnLst>
                <a:cxn ang="0">
                  <a:pos x="6" y="3"/>
                </a:cxn>
                <a:cxn ang="0">
                  <a:pos x="2" y="7"/>
                </a:cxn>
                <a:cxn ang="0">
                  <a:pos x="6" y="3"/>
                </a:cxn>
              </a:cxnLst>
              <a:rect l="txL" t="txT" r="txR" b="txB"/>
              <a:pathLst>
                <a:path w="8" h="10">
                  <a:moveTo>
                    <a:pt x="6" y="3"/>
                  </a:moveTo>
                  <a:cubicBezTo>
                    <a:pt x="8" y="5"/>
                    <a:pt x="6" y="10"/>
                    <a:pt x="2" y="7"/>
                  </a:cubicBezTo>
                  <a:cubicBezTo>
                    <a:pt x="0" y="5"/>
                    <a:pt x="2" y="0"/>
                    <a:pt x="6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7" name="Line 1454"/>
            <p:cNvSpPr/>
            <p:nvPr/>
          </p:nvSpPr>
          <p:spPr>
            <a:xfrm>
              <a:off x="3650" y="9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8" name="Line 1455"/>
            <p:cNvSpPr/>
            <p:nvPr/>
          </p:nvSpPr>
          <p:spPr>
            <a:xfrm>
              <a:off x="3650" y="9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89" name="Freeform 1456"/>
            <p:cNvSpPr/>
            <p:nvPr/>
          </p:nvSpPr>
          <p:spPr>
            <a:xfrm>
              <a:off x="17" y="56"/>
              <a:ext cx="31" cy="36"/>
            </a:xfrm>
            <a:custGeom>
              <a:avLst/>
              <a:gdLst>
                <a:gd name="txL" fmla="*/ 0 w 29"/>
                <a:gd name="txT" fmla="*/ 0 h 34"/>
                <a:gd name="txR" fmla="*/ 29 w 29"/>
                <a:gd name="txB" fmla="*/ 34 h 34"/>
              </a:gdLst>
              <a:ahLst/>
              <a:cxnLst>
                <a:cxn ang="0">
                  <a:pos x="6" y="30"/>
                </a:cxn>
                <a:cxn ang="0">
                  <a:pos x="13" y="14"/>
                </a:cxn>
                <a:cxn ang="0">
                  <a:pos x="23" y="4"/>
                </a:cxn>
                <a:cxn ang="0">
                  <a:pos x="16" y="20"/>
                </a:cxn>
                <a:cxn ang="0">
                  <a:pos x="6" y="30"/>
                </a:cxn>
              </a:cxnLst>
              <a:rect l="txL" t="txT" r="txR" b="txB"/>
              <a:pathLst>
                <a:path w="29" h="34">
                  <a:moveTo>
                    <a:pt x="6" y="30"/>
                  </a:moveTo>
                  <a:cubicBezTo>
                    <a:pt x="0" y="26"/>
                    <a:pt x="10" y="18"/>
                    <a:pt x="13" y="14"/>
                  </a:cubicBezTo>
                  <a:cubicBezTo>
                    <a:pt x="16" y="10"/>
                    <a:pt x="14" y="0"/>
                    <a:pt x="23" y="4"/>
                  </a:cubicBezTo>
                  <a:cubicBezTo>
                    <a:pt x="29" y="8"/>
                    <a:pt x="20" y="15"/>
                    <a:pt x="16" y="20"/>
                  </a:cubicBezTo>
                  <a:cubicBezTo>
                    <a:pt x="13" y="24"/>
                    <a:pt x="15" y="34"/>
                    <a:pt x="6" y="3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0" name="Freeform 1457"/>
            <p:cNvSpPr/>
            <p:nvPr/>
          </p:nvSpPr>
          <p:spPr>
            <a:xfrm>
              <a:off x="3483" y="67"/>
              <a:ext cx="22" cy="22"/>
            </a:xfrm>
            <a:custGeom>
              <a:avLst/>
              <a:gdLst>
                <a:gd name="txL" fmla="*/ 0 w 21"/>
                <a:gd name="txT" fmla="*/ 0 h 20"/>
                <a:gd name="txR" fmla="*/ 21 w 21"/>
                <a:gd name="txB" fmla="*/ 20 h 20"/>
              </a:gdLst>
              <a:ahLst/>
              <a:cxnLst>
                <a:cxn ang="0">
                  <a:pos x="20" y="12"/>
                </a:cxn>
                <a:cxn ang="0">
                  <a:pos x="6" y="15"/>
                </a:cxn>
                <a:cxn ang="0">
                  <a:pos x="20" y="12"/>
                </a:cxn>
              </a:cxnLst>
              <a:rect l="txL" t="txT" r="txR" b="txB"/>
              <a:pathLst>
                <a:path w="21" h="20">
                  <a:moveTo>
                    <a:pt x="20" y="12"/>
                  </a:moveTo>
                  <a:cubicBezTo>
                    <a:pt x="19" y="20"/>
                    <a:pt x="8" y="19"/>
                    <a:pt x="6" y="15"/>
                  </a:cubicBezTo>
                  <a:cubicBezTo>
                    <a:pt x="0" y="0"/>
                    <a:pt x="21" y="1"/>
                    <a:pt x="20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1" name="Freeform 1458"/>
            <p:cNvSpPr/>
            <p:nvPr/>
          </p:nvSpPr>
          <p:spPr>
            <a:xfrm>
              <a:off x="3611" y="8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5"/>
                </a:cxn>
                <a:cxn ang="0">
                  <a:pos x="2" y="1"/>
                </a:cxn>
                <a:cxn ang="0">
                  <a:pos x="6" y="5"/>
                </a:cxn>
              </a:cxnLst>
              <a:rect l="txL" t="txT" r="txR" b="txB"/>
              <a:pathLst>
                <a:path w="7" h="5">
                  <a:moveTo>
                    <a:pt x="6" y="5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6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2" name="Freeform 1459"/>
            <p:cNvSpPr/>
            <p:nvPr/>
          </p:nvSpPr>
          <p:spPr>
            <a:xfrm>
              <a:off x="4022" y="80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2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3" name="Freeform 1460"/>
            <p:cNvSpPr/>
            <p:nvPr/>
          </p:nvSpPr>
          <p:spPr>
            <a:xfrm>
              <a:off x="310" y="7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4" name="Freeform 1461"/>
            <p:cNvSpPr/>
            <p:nvPr/>
          </p:nvSpPr>
          <p:spPr>
            <a:xfrm>
              <a:off x="381" y="77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1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5" name="Freeform 1462"/>
            <p:cNvSpPr/>
            <p:nvPr/>
          </p:nvSpPr>
          <p:spPr>
            <a:xfrm>
              <a:off x="3516" y="66"/>
              <a:ext cx="21" cy="18"/>
            </a:xfrm>
            <a:custGeom>
              <a:avLst/>
              <a:gdLst>
                <a:gd name="txL" fmla="*/ 0 w 19"/>
                <a:gd name="txT" fmla="*/ 0 h 16"/>
                <a:gd name="txR" fmla="*/ 19 w 19"/>
                <a:gd name="txB" fmla="*/ 16 h 16"/>
              </a:gdLst>
              <a:ahLst/>
              <a:cxnLst>
                <a:cxn ang="0">
                  <a:pos x="9" y="10"/>
                </a:cxn>
                <a:cxn ang="0">
                  <a:pos x="19" y="10"/>
                </a:cxn>
                <a:cxn ang="0">
                  <a:pos x="6" y="16"/>
                </a:cxn>
                <a:cxn ang="0">
                  <a:pos x="2" y="13"/>
                </a:cxn>
                <a:cxn ang="0">
                  <a:pos x="9" y="10"/>
                </a:cxn>
              </a:cxnLst>
              <a:rect l="txL" t="txT" r="txR" b="txB"/>
              <a:pathLst>
                <a:path w="19" h="16">
                  <a:moveTo>
                    <a:pt x="9" y="10"/>
                  </a:moveTo>
                  <a:cubicBezTo>
                    <a:pt x="15" y="7"/>
                    <a:pt x="18" y="0"/>
                    <a:pt x="19" y="10"/>
                  </a:cubicBezTo>
                  <a:cubicBezTo>
                    <a:pt x="10" y="8"/>
                    <a:pt x="12" y="16"/>
                    <a:pt x="6" y="16"/>
                  </a:cubicBezTo>
                  <a:cubicBezTo>
                    <a:pt x="6" y="14"/>
                    <a:pt x="5" y="13"/>
                    <a:pt x="2" y="13"/>
                  </a:cubicBezTo>
                  <a:cubicBezTo>
                    <a:pt x="0" y="4"/>
                    <a:pt x="8" y="11"/>
                    <a:pt x="9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6" name="Freeform 1463"/>
            <p:cNvSpPr/>
            <p:nvPr/>
          </p:nvSpPr>
          <p:spPr>
            <a:xfrm>
              <a:off x="3906" y="63"/>
              <a:ext cx="35" cy="36"/>
            </a:xfrm>
            <a:custGeom>
              <a:avLst/>
              <a:gdLst>
                <a:gd name="txL" fmla="*/ 0 w 32"/>
                <a:gd name="txT" fmla="*/ 0 h 33"/>
                <a:gd name="txR" fmla="*/ 32 w 32"/>
                <a:gd name="txB" fmla="*/ 33 h 33"/>
              </a:gdLst>
              <a:ahLst/>
              <a:cxnLst>
                <a:cxn ang="0">
                  <a:pos x="16" y="0"/>
                </a:cxn>
                <a:cxn ang="0">
                  <a:pos x="6" y="16"/>
                </a:cxn>
                <a:cxn ang="0">
                  <a:pos x="16" y="0"/>
                </a:cxn>
              </a:cxnLst>
              <a:rect l="txL" t="txT" r="txR" b="txB"/>
              <a:pathLst>
                <a:path w="32" h="33">
                  <a:moveTo>
                    <a:pt x="16" y="0"/>
                  </a:moveTo>
                  <a:cubicBezTo>
                    <a:pt x="32" y="1"/>
                    <a:pt x="17" y="33"/>
                    <a:pt x="6" y="16"/>
                  </a:cubicBezTo>
                  <a:cubicBezTo>
                    <a:pt x="0" y="7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7" name="Freeform 1464"/>
            <p:cNvSpPr/>
            <p:nvPr/>
          </p:nvSpPr>
          <p:spPr>
            <a:xfrm>
              <a:off x="44" y="61"/>
              <a:ext cx="23" cy="19"/>
            </a:xfrm>
            <a:custGeom>
              <a:avLst/>
              <a:gdLst>
                <a:gd name="txL" fmla="*/ 0 w 21"/>
                <a:gd name="txT" fmla="*/ 0 h 18"/>
                <a:gd name="txR" fmla="*/ 21 w 21"/>
                <a:gd name="txB" fmla="*/ 18 h 18"/>
              </a:gdLst>
              <a:ahLst/>
              <a:cxnLst>
                <a:cxn ang="0">
                  <a:pos x="15" y="5"/>
                </a:cxn>
                <a:cxn ang="0">
                  <a:pos x="8" y="15"/>
                </a:cxn>
                <a:cxn ang="0">
                  <a:pos x="15" y="5"/>
                </a:cxn>
              </a:cxnLst>
              <a:rect l="txL" t="txT" r="txR" b="txB"/>
              <a:pathLst>
                <a:path w="21" h="18">
                  <a:moveTo>
                    <a:pt x="15" y="5"/>
                  </a:moveTo>
                  <a:cubicBezTo>
                    <a:pt x="21" y="11"/>
                    <a:pt x="12" y="18"/>
                    <a:pt x="8" y="15"/>
                  </a:cubicBezTo>
                  <a:cubicBezTo>
                    <a:pt x="0" y="7"/>
                    <a:pt x="9" y="0"/>
                    <a:pt x="1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8" name="Freeform 1465"/>
            <p:cNvSpPr/>
            <p:nvPr/>
          </p:nvSpPr>
          <p:spPr>
            <a:xfrm>
              <a:off x="3215" y="66"/>
              <a:ext cx="20" cy="18"/>
            </a:xfrm>
            <a:custGeom>
              <a:avLst/>
              <a:gdLst>
                <a:gd name="txL" fmla="*/ 0 w 19"/>
                <a:gd name="txT" fmla="*/ 0 h 16"/>
                <a:gd name="txR" fmla="*/ 19 w 19"/>
                <a:gd name="txB" fmla="*/ 16 h 16"/>
              </a:gdLst>
              <a:ahLst/>
              <a:cxnLst>
                <a:cxn ang="0">
                  <a:pos x="8" y="0"/>
                </a:cxn>
                <a:cxn ang="0">
                  <a:pos x="15" y="13"/>
                </a:cxn>
                <a:cxn ang="0">
                  <a:pos x="8" y="0"/>
                </a:cxn>
              </a:cxnLst>
              <a:rect l="txL" t="txT" r="txR" b="txB"/>
              <a:pathLst>
                <a:path w="19" h="16">
                  <a:moveTo>
                    <a:pt x="8" y="0"/>
                  </a:moveTo>
                  <a:cubicBezTo>
                    <a:pt x="4" y="11"/>
                    <a:pt x="19" y="3"/>
                    <a:pt x="15" y="13"/>
                  </a:cubicBezTo>
                  <a:cubicBezTo>
                    <a:pt x="6" y="16"/>
                    <a:pt x="0" y="2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99" name="Freeform 1466"/>
            <p:cNvSpPr/>
            <p:nvPr/>
          </p:nvSpPr>
          <p:spPr>
            <a:xfrm>
              <a:off x="3327" y="7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0" name="Freeform 1467"/>
            <p:cNvSpPr/>
            <p:nvPr/>
          </p:nvSpPr>
          <p:spPr>
            <a:xfrm>
              <a:off x="3974" y="60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6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1" name="Freeform 1468"/>
            <p:cNvSpPr/>
            <p:nvPr/>
          </p:nvSpPr>
          <p:spPr>
            <a:xfrm>
              <a:off x="442" y="73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2" y="1"/>
                  </a:cubicBezTo>
                  <a:cubicBezTo>
                    <a:pt x="3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2" name="Line 1469"/>
            <p:cNvSpPr/>
            <p:nvPr/>
          </p:nvSpPr>
          <p:spPr>
            <a:xfrm>
              <a:off x="484" y="7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3" name="Line 1470"/>
            <p:cNvSpPr/>
            <p:nvPr/>
          </p:nvSpPr>
          <p:spPr>
            <a:xfrm>
              <a:off x="484" y="7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4" name="Freeform 1471"/>
            <p:cNvSpPr/>
            <p:nvPr/>
          </p:nvSpPr>
          <p:spPr>
            <a:xfrm>
              <a:off x="3249" y="69"/>
              <a:ext cx="7" cy="9"/>
            </a:xfrm>
            <a:custGeom>
              <a:avLst/>
              <a:gdLst>
                <a:gd name="txL" fmla="*/ 0 w 6"/>
                <a:gd name="txT" fmla="*/ 0 h 9"/>
                <a:gd name="txR" fmla="*/ 6 w 6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6" y="5"/>
                </a:cxn>
                <a:cxn ang="0">
                  <a:pos x="0" y="5"/>
                </a:cxn>
              </a:cxnLst>
              <a:rect l="txL" t="txT" r="txR" b="txB"/>
              <a:pathLst>
                <a:path w="6" h="9">
                  <a:moveTo>
                    <a:pt x="0" y="5"/>
                  </a:moveTo>
                  <a:cubicBezTo>
                    <a:pt x="3" y="5"/>
                    <a:pt x="5" y="0"/>
                    <a:pt x="6" y="5"/>
                  </a:cubicBezTo>
                  <a:cubicBezTo>
                    <a:pt x="6" y="8"/>
                    <a:pt x="0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5" name="Freeform 1472"/>
            <p:cNvSpPr/>
            <p:nvPr/>
          </p:nvSpPr>
          <p:spPr>
            <a:xfrm>
              <a:off x="3554" y="73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2"/>
                    <a:pt x="8" y="4"/>
                  </a:cubicBezTo>
                  <a:cubicBezTo>
                    <a:pt x="7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6" name="Freeform 1473"/>
            <p:cNvSpPr/>
            <p:nvPr/>
          </p:nvSpPr>
          <p:spPr>
            <a:xfrm>
              <a:off x="542" y="66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7" name="Line 1474"/>
            <p:cNvSpPr/>
            <p:nvPr/>
          </p:nvSpPr>
          <p:spPr>
            <a:xfrm>
              <a:off x="3179" y="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8" name="Line 1475"/>
            <p:cNvSpPr/>
            <p:nvPr/>
          </p:nvSpPr>
          <p:spPr>
            <a:xfrm>
              <a:off x="3179" y="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09" name="Freeform 1476"/>
            <p:cNvSpPr/>
            <p:nvPr/>
          </p:nvSpPr>
          <p:spPr>
            <a:xfrm>
              <a:off x="3295" y="70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2"/>
                    <a:pt x="8" y="4"/>
                  </a:cubicBezTo>
                  <a:cubicBezTo>
                    <a:pt x="7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0" name="Freeform 1477"/>
            <p:cNvSpPr/>
            <p:nvPr/>
          </p:nvSpPr>
          <p:spPr>
            <a:xfrm>
              <a:off x="3345" y="7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1" name="Freeform 1478"/>
            <p:cNvSpPr/>
            <p:nvPr/>
          </p:nvSpPr>
          <p:spPr>
            <a:xfrm>
              <a:off x="3401" y="59"/>
              <a:ext cx="13" cy="18"/>
            </a:xfrm>
            <a:custGeom>
              <a:avLst/>
              <a:gdLst>
                <a:gd name="txL" fmla="*/ 0 w 12"/>
                <a:gd name="txT" fmla="*/ 0 h 17"/>
                <a:gd name="txR" fmla="*/ 12 w 12"/>
                <a:gd name="txB" fmla="*/ 17 h 17"/>
              </a:gdLst>
              <a:ahLst/>
              <a:cxnLst>
                <a:cxn ang="0">
                  <a:pos x="10" y="1"/>
                </a:cxn>
                <a:cxn ang="0">
                  <a:pos x="0" y="14"/>
                </a:cxn>
                <a:cxn ang="0">
                  <a:pos x="10" y="1"/>
                </a:cxn>
              </a:cxnLst>
              <a:rect l="txL" t="txT" r="txR" b="txB"/>
              <a:pathLst>
                <a:path w="12" h="17">
                  <a:moveTo>
                    <a:pt x="10" y="1"/>
                  </a:moveTo>
                  <a:cubicBezTo>
                    <a:pt x="11" y="9"/>
                    <a:pt x="12" y="17"/>
                    <a:pt x="0" y="14"/>
                  </a:cubicBezTo>
                  <a:cubicBezTo>
                    <a:pt x="2" y="8"/>
                    <a:pt x="2" y="0"/>
                    <a:pt x="10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2" name="Freeform 1479"/>
            <p:cNvSpPr/>
            <p:nvPr/>
          </p:nvSpPr>
          <p:spPr>
            <a:xfrm>
              <a:off x="3450" y="60"/>
              <a:ext cx="26" cy="18"/>
            </a:xfrm>
            <a:custGeom>
              <a:avLst/>
              <a:gdLst>
                <a:gd name="txL" fmla="*/ 0 w 24"/>
                <a:gd name="txT" fmla="*/ 0 h 17"/>
                <a:gd name="txR" fmla="*/ 24 w 24"/>
                <a:gd name="txB" fmla="*/ 17 h 17"/>
              </a:gdLst>
              <a:ahLst/>
              <a:cxnLst>
                <a:cxn ang="0">
                  <a:pos x="19" y="3"/>
                </a:cxn>
                <a:cxn ang="0">
                  <a:pos x="6" y="10"/>
                </a:cxn>
                <a:cxn ang="0">
                  <a:pos x="19" y="3"/>
                </a:cxn>
              </a:cxnLst>
              <a:rect l="txL" t="txT" r="txR" b="txB"/>
              <a:pathLst>
                <a:path w="24" h="17">
                  <a:moveTo>
                    <a:pt x="19" y="3"/>
                  </a:moveTo>
                  <a:cubicBezTo>
                    <a:pt x="24" y="7"/>
                    <a:pt x="14" y="17"/>
                    <a:pt x="6" y="10"/>
                  </a:cubicBezTo>
                  <a:cubicBezTo>
                    <a:pt x="0" y="3"/>
                    <a:pt x="16" y="0"/>
                    <a:pt x="19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3" name="Freeform 1480"/>
            <p:cNvSpPr/>
            <p:nvPr/>
          </p:nvSpPr>
          <p:spPr>
            <a:xfrm>
              <a:off x="3769" y="39"/>
              <a:ext cx="45" cy="39"/>
            </a:xfrm>
            <a:custGeom>
              <a:avLst/>
              <a:gdLst>
                <a:gd name="txL" fmla="*/ 0 w 42"/>
                <a:gd name="txT" fmla="*/ 0 h 36"/>
                <a:gd name="txR" fmla="*/ 42 w 42"/>
                <a:gd name="txB" fmla="*/ 36 h 36"/>
              </a:gdLst>
              <a:ahLst/>
              <a:cxnLst>
                <a:cxn ang="0">
                  <a:pos x="15" y="29"/>
                </a:cxn>
                <a:cxn ang="0">
                  <a:pos x="1" y="16"/>
                </a:cxn>
                <a:cxn ang="0">
                  <a:pos x="32" y="32"/>
                </a:cxn>
                <a:cxn ang="0">
                  <a:pos x="15" y="29"/>
                </a:cxn>
              </a:cxnLst>
              <a:rect l="txL" t="txT" r="txR" b="txB"/>
              <a:pathLst>
                <a:path w="42" h="36">
                  <a:moveTo>
                    <a:pt x="15" y="29"/>
                  </a:moveTo>
                  <a:cubicBezTo>
                    <a:pt x="7" y="26"/>
                    <a:pt x="0" y="24"/>
                    <a:pt x="1" y="16"/>
                  </a:cubicBezTo>
                  <a:cubicBezTo>
                    <a:pt x="4" y="0"/>
                    <a:pt x="42" y="20"/>
                    <a:pt x="32" y="32"/>
                  </a:cubicBezTo>
                  <a:cubicBezTo>
                    <a:pt x="28" y="36"/>
                    <a:pt x="24" y="32"/>
                    <a:pt x="15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4" name="Line 1481"/>
            <p:cNvSpPr/>
            <p:nvPr/>
          </p:nvSpPr>
          <p:spPr>
            <a:xfrm>
              <a:off x="4004" y="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5" name="Line 1482"/>
            <p:cNvSpPr/>
            <p:nvPr/>
          </p:nvSpPr>
          <p:spPr>
            <a:xfrm>
              <a:off x="4004" y="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6" name="Freeform 1483"/>
            <p:cNvSpPr/>
            <p:nvPr/>
          </p:nvSpPr>
          <p:spPr>
            <a:xfrm>
              <a:off x="580" y="66"/>
              <a:ext cx="11" cy="5"/>
            </a:xfrm>
            <a:custGeom>
              <a:avLst/>
              <a:gdLst>
                <a:gd name="txL" fmla="*/ 0 w 10"/>
                <a:gd name="txT" fmla="*/ 0 h 4"/>
                <a:gd name="txR" fmla="*/ 10 w 10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9" y="4"/>
                </a:cxn>
                <a:cxn ang="0">
                  <a:pos x="2" y="0"/>
                </a:cxn>
              </a:cxnLst>
              <a:rect l="txL" t="txT" r="txR" b="txB"/>
              <a:pathLst>
                <a:path w="10" h="4">
                  <a:moveTo>
                    <a:pt x="2" y="0"/>
                  </a:moveTo>
                  <a:cubicBezTo>
                    <a:pt x="3" y="0"/>
                    <a:pt x="10" y="2"/>
                    <a:pt x="9" y="4"/>
                  </a:cubicBezTo>
                  <a:cubicBezTo>
                    <a:pt x="8" y="4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7" name="Freeform 1484"/>
            <p:cNvSpPr/>
            <p:nvPr/>
          </p:nvSpPr>
          <p:spPr>
            <a:xfrm>
              <a:off x="3376" y="49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6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8" name="Line 1485"/>
            <p:cNvSpPr/>
            <p:nvPr/>
          </p:nvSpPr>
          <p:spPr>
            <a:xfrm>
              <a:off x="3606" y="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19" name="Line 1486"/>
            <p:cNvSpPr/>
            <p:nvPr/>
          </p:nvSpPr>
          <p:spPr>
            <a:xfrm>
              <a:off x="3606" y="7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0" name="Freeform 1487"/>
            <p:cNvSpPr/>
            <p:nvPr/>
          </p:nvSpPr>
          <p:spPr>
            <a:xfrm>
              <a:off x="3642" y="62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2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1" name="Freeform 1488"/>
            <p:cNvSpPr/>
            <p:nvPr/>
          </p:nvSpPr>
          <p:spPr>
            <a:xfrm>
              <a:off x="3690" y="49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6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2" name="Freeform 1489"/>
            <p:cNvSpPr/>
            <p:nvPr/>
          </p:nvSpPr>
          <p:spPr>
            <a:xfrm>
              <a:off x="3189" y="53"/>
              <a:ext cx="18" cy="13"/>
            </a:xfrm>
            <a:custGeom>
              <a:avLst/>
              <a:gdLst>
                <a:gd name="txL" fmla="*/ 0 w 17"/>
                <a:gd name="txT" fmla="*/ 0 h 12"/>
                <a:gd name="txR" fmla="*/ 17 w 17"/>
                <a:gd name="txB" fmla="*/ 12 h 12"/>
              </a:gdLst>
              <a:ahLst/>
              <a:cxnLst>
                <a:cxn ang="0">
                  <a:pos x="8" y="12"/>
                </a:cxn>
                <a:cxn ang="0">
                  <a:pos x="1" y="3"/>
                </a:cxn>
                <a:cxn ang="0">
                  <a:pos x="8" y="12"/>
                </a:cxn>
              </a:cxnLst>
              <a:rect l="txL" t="txT" r="txR" b="txB"/>
              <a:pathLst>
                <a:path w="17" h="12">
                  <a:moveTo>
                    <a:pt x="8" y="12"/>
                  </a:moveTo>
                  <a:cubicBezTo>
                    <a:pt x="8" y="7"/>
                    <a:pt x="0" y="10"/>
                    <a:pt x="1" y="3"/>
                  </a:cubicBezTo>
                  <a:cubicBezTo>
                    <a:pt x="8" y="0"/>
                    <a:pt x="17" y="11"/>
                    <a:pt x="8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3" name="Freeform 1490"/>
            <p:cNvSpPr/>
            <p:nvPr/>
          </p:nvSpPr>
          <p:spPr>
            <a:xfrm>
              <a:off x="3279" y="6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4" name="Freeform 1491"/>
            <p:cNvSpPr/>
            <p:nvPr/>
          </p:nvSpPr>
          <p:spPr>
            <a:xfrm>
              <a:off x="3431" y="59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0" y="1"/>
                    <a:pt x="6" y="0"/>
                    <a:pt x="7" y="4"/>
                  </a:cubicBezTo>
                  <a:cubicBezTo>
                    <a:pt x="3" y="4"/>
                    <a:pt x="2" y="9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5" name="Freeform 1492"/>
            <p:cNvSpPr/>
            <p:nvPr/>
          </p:nvSpPr>
          <p:spPr>
            <a:xfrm>
              <a:off x="3468" y="50"/>
              <a:ext cx="24" cy="25"/>
            </a:xfrm>
            <a:custGeom>
              <a:avLst/>
              <a:gdLst>
                <a:gd name="txL" fmla="*/ 0 w 22"/>
                <a:gd name="txT" fmla="*/ 0 h 23"/>
                <a:gd name="txR" fmla="*/ 22 w 22"/>
                <a:gd name="txB" fmla="*/ 23 h 23"/>
              </a:gdLst>
              <a:ahLst/>
              <a:cxnLst>
                <a:cxn ang="0">
                  <a:pos x="19" y="6"/>
                </a:cxn>
                <a:cxn ang="0">
                  <a:pos x="6" y="12"/>
                </a:cxn>
                <a:cxn ang="0">
                  <a:pos x="19" y="6"/>
                </a:cxn>
              </a:cxnLst>
              <a:rect l="txL" t="txT" r="txR" b="txB"/>
              <a:pathLst>
                <a:path w="22" h="23">
                  <a:moveTo>
                    <a:pt x="19" y="6"/>
                  </a:moveTo>
                  <a:cubicBezTo>
                    <a:pt x="22" y="11"/>
                    <a:pt x="11" y="23"/>
                    <a:pt x="6" y="12"/>
                  </a:cubicBezTo>
                  <a:cubicBezTo>
                    <a:pt x="0" y="0"/>
                    <a:pt x="17" y="0"/>
                    <a:pt x="19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6" name="Freeform 1493"/>
            <p:cNvSpPr/>
            <p:nvPr/>
          </p:nvSpPr>
          <p:spPr>
            <a:xfrm>
              <a:off x="366" y="57"/>
              <a:ext cx="20" cy="8"/>
            </a:xfrm>
            <a:custGeom>
              <a:avLst/>
              <a:gdLst>
                <a:gd name="txL" fmla="*/ 0 w 19"/>
                <a:gd name="txT" fmla="*/ 0 h 8"/>
                <a:gd name="txR" fmla="*/ 19 w 19"/>
                <a:gd name="txB" fmla="*/ 8 h 8"/>
              </a:gdLst>
              <a:ahLst/>
              <a:cxnLst>
                <a:cxn ang="0">
                  <a:pos x="1" y="3"/>
                </a:cxn>
                <a:cxn ang="0">
                  <a:pos x="11" y="0"/>
                </a:cxn>
                <a:cxn ang="0">
                  <a:pos x="1" y="3"/>
                </a:cxn>
              </a:cxnLst>
              <a:rect l="txL" t="txT" r="txR" b="txB"/>
              <a:pathLst>
                <a:path w="19" h="8">
                  <a:moveTo>
                    <a:pt x="1" y="3"/>
                  </a:moveTo>
                  <a:cubicBezTo>
                    <a:pt x="1" y="3"/>
                    <a:pt x="12" y="1"/>
                    <a:pt x="11" y="0"/>
                  </a:cubicBezTo>
                  <a:cubicBezTo>
                    <a:pt x="19" y="7"/>
                    <a:pt x="0" y="8"/>
                    <a:pt x="1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7" name="Line 1494"/>
            <p:cNvSpPr/>
            <p:nvPr/>
          </p:nvSpPr>
          <p:spPr>
            <a:xfrm>
              <a:off x="524" y="6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8" name="Line 1495"/>
            <p:cNvSpPr/>
            <p:nvPr/>
          </p:nvSpPr>
          <p:spPr>
            <a:xfrm>
              <a:off x="524" y="6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29" name="Freeform 1496"/>
            <p:cNvSpPr/>
            <p:nvPr/>
          </p:nvSpPr>
          <p:spPr>
            <a:xfrm>
              <a:off x="3347" y="49"/>
              <a:ext cx="15" cy="14"/>
            </a:xfrm>
            <a:custGeom>
              <a:avLst/>
              <a:gdLst>
                <a:gd name="txL" fmla="*/ 0 w 13"/>
                <a:gd name="txT" fmla="*/ 0 h 13"/>
                <a:gd name="txR" fmla="*/ 13 w 13"/>
                <a:gd name="txB" fmla="*/ 13 h 13"/>
              </a:gdLst>
              <a:ahLst/>
              <a:cxnLst>
                <a:cxn ang="0">
                  <a:pos x="6" y="0"/>
                </a:cxn>
                <a:cxn ang="0">
                  <a:pos x="0" y="13"/>
                </a:cxn>
                <a:cxn ang="0">
                  <a:pos x="6" y="0"/>
                </a:cxn>
              </a:cxnLst>
              <a:rect l="txL" t="txT" r="txR" b="txB"/>
              <a:pathLst>
                <a:path w="13" h="13">
                  <a:moveTo>
                    <a:pt x="6" y="0"/>
                  </a:moveTo>
                  <a:cubicBezTo>
                    <a:pt x="13" y="6"/>
                    <a:pt x="6" y="10"/>
                    <a:pt x="0" y="13"/>
                  </a:cubicBezTo>
                  <a:cubicBezTo>
                    <a:pt x="0" y="7"/>
                    <a:pt x="2" y="3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0" name="Freeform 1497"/>
            <p:cNvSpPr/>
            <p:nvPr/>
          </p:nvSpPr>
          <p:spPr>
            <a:xfrm>
              <a:off x="392" y="39"/>
              <a:ext cx="15" cy="27"/>
            </a:xfrm>
            <a:custGeom>
              <a:avLst/>
              <a:gdLst>
                <a:gd name="txL" fmla="*/ 0 w 14"/>
                <a:gd name="txT" fmla="*/ 0 h 25"/>
                <a:gd name="txR" fmla="*/ 14 w 14"/>
                <a:gd name="txB" fmla="*/ 25 h 25"/>
              </a:gdLst>
              <a:ahLst/>
              <a:cxnLst>
                <a:cxn ang="0">
                  <a:pos x="4" y="19"/>
                </a:cxn>
                <a:cxn ang="0">
                  <a:pos x="0" y="0"/>
                </a:cxn>
                <a:cxn ang="0">
                  <a:pos x="4" y="19"/>
                </a:cxn>
              </a:cxnLst>
              <a:rect l="txL" t="txT" r="txR" b="txB"/>
              <a:pathLst>
                <a:path w="14" h="25">
                  <a:moveTo>
                    <a:pt x="4" y="19"/>
                  </a:moveTo>
                  <a:cubicBezTo>
                    <a:pt x="1" y="17"/>
                    <a:pt x="2" y="7"/>
                    <a:pt x="0" y="0"/>
                  </a:cubicBezTo>
                  <a:cubicBezTo>
                    <a:pt x="14" y="0"/>
                    <a:pt x="12" y="25"/>
                    <a:pt x="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1" name="Freeform 1498"/>
            <p:cNvSpPr/>
            <p:nvPr/>
          </p:nvSpPr>
          <p:spPr>
            <a:xfrm>
              <a:off x="468" y="56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2" name="Freeform 1499"/>
            <p:cNvSpPr/>
            <p:nvPr/>
          </p:nvSpPr>
          <p:spPr>
            <a:xfrm>
              <a:off x="547" y="5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3" name="Freeform 1500"/>
            <p:cNvSpPr/>
            <p:nvPr/>
          </p:nvSpPr>
          <p:spPr>
            <a:xfrm>
              <a:off x="1665" y="3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4" name="Freeform 1501"/>
            <p:cNvSpPr/>
            <p:nvPr/>
          </p:nvSpPr>
          <p:spPr>
            <a:xfrm>
              <a:off x="3216" y="3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5" name="Freeform 1502"/>
            <p:cNvSpPr/>
            <p:nvPr/>
          </p:nvSpPr>
          <p:spPr>
            <a:xfrm>
              <a:off x="3302" y="56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6" name="Freeform 1503"/>
            <p:cNvSpPr/>
            <p:nvPr/>
          </p:nvSpPr>
          <p:spPr>
            <a:xfrm>
              <a:off x="3582" y="48"/>
              <a:ext cx="34" cy="12"/>
            </a:xfrm>
            <a:custGeom>
              <a:avLst/>
              <a:gdLst>
                <a:gd name="txL" fmla="*/ 0 w 32"/>
                <a:gd name="txT" fmla="*/ 0 h 11"/>
                <a:gd name="txR" fmla="*/ 32 w 32"/>
                <a:gd name="txB" fmla="*/ 11 h 11"/>
              </a:gdLst>
              <a:ahLst/>
              <a:cxnLst>
                <a:cxn ang="0">
                  <a:pos x="12" y="11"/>
                </a:cxn>
                <a:cxn ang="0">
                  <a:pos x="22" y="11"/>
                </a:cxn>
                <a:cxn ang="0">
                  <a:pos x="12" y="11"/>
                </a:cxn>
              </a:cxnLst>
              <a:rect l="txL" t="txT" r="txR" b="txB"/>
              <a:pathLst>
                <a:path w="32" h="11">
                  <a:moveTo>
                    <a:pt x="12" y="11"/>
                  </a:moveTo>
                  <a:cubicBezTo>
                    <a:pt x="0" y="0"/>
                    <a:pt x="32" y="2"/>
                    <a:pt x="22" y="11"/>
                  </a:cubicBezTo>
                  <a:lnTo>
                    <a:pt x="12" y="1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7" name="Line 1504"/>
            <p:cNvSpPr/>
            <p:nvPr/>
          </p:nvSpPr>
          <p:spPr>
            <a:xfrm>
              <a:off x="4011" y="4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8" name="Line 1505"/>
            <p:cNvSpPr/>
            <p:nvPr/>
          </p:nvSpPr>
          <p:spPr>
            <a:xfrm>
              <a:off x="4011" y="4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39" name="Freeform 1506"/>
            <p:cNvSpPr/>
            <p:nvPr/>
          </p:nvSpPr>
          <p:spPr>
            <a:xfrm>
              <a:off x="439" y="49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0" name="Freeform 1507"/>
            <p:cNvSpPr/>
            <p:nvPr/>
          </p:nvSpPr>
          <p:spPr>
            <a:xfrm>
              <a:off x="532" y="52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1" name="Freeform 1508"/>
            <p:cNvSpPr/>
            <p:nvPr/>
          </p:nvSpPr>
          <p:spPr>
            <a:xfrm>
              <a:off x="567" y="49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5"/>
                    <a:pt x="0" y="7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2" name="Freeform 1509"/>
            <p:cNvSpPr/>
            <p:nvPr/>
          </p:nvSpPr>
          <p:spPr>
            <a:xfrm>
              <a:off x="1555" y="46"/>
              <a:ext cx="13" cy="13"/>
            </a:xfrm>
            <a:custGeom>
              <a:avLst/>
              <a:gdLst>
                <a:gd name="txL" fmla="*/ 0 w 12"/>
                <a:gd name="txT" fmla="*/ 0 h 12"/>
                <a:gd name="txR" fmla="*/ 12 w 12"/>
                <a:gd name="txB" fmla="*/ 12 h 12"/>
              </a:gdLst>
              <a:ahLst/>
              <a:cxnLst>
                <a:cxn ang="0">
                  <a:pos x="4" y="0"/>
                </a:cxn>
                <a:cxn ang="0">
                  <a:pos x="1" y="10"/>
                </a:cxn>
                <a:cxn ang="0">
                  <a:pos x="4" y="0"/>
                </a:cxn>
              </a:cxnLst>
              <a:rect l="txL" t="txT" r="txR" b="txB"/>
              <a:pathLst>
                <a:path w="12" h="12">
                  <a:moveTo>
                    <a:pt x="4" y="0"/>
                  </a:moveTo>
                  <a:cubicBezTo>
                    <a:pt x="6" y="3"/>
                    <a:pt x="12" y="12"/>
                    <a:pt x="1" y="10"/>
                  </a:cubicBezTo>
                  <a:cubicBezTo>
                    <a:pt x="1" y="6"/>
                    <a:pt x="0" y="1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3" name="Line 1510"/>
            <p:cNvSpPr/>
            <p:nvPr/>
          </p:nvSpPr>
          <p:spPr>
            <a:xfrm>
              <a:off x="1647" y="5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4" name="Line 1511"/>
            <p:cNvSpPr/>
            <p:nvPr/>
          </p:nvSpPr>
          <p:spPr>
            <a:xfrm>
              <a:off x="1647" y="5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5" name="Freeform 1512"/>
            <p:cNvSpPr/>
            <p:nvPr/>
          </p:nvSpPr>
          <p:spPr>
            <a:xfrm>
              <a:off x="3398" y="49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6" name="Freeform 1513"/>
            <p:cNvSpPr/>
            <p:nvPr/>
          </p:nvSpPr>
          <p:spPr>
            <a:xfrm>
              <a:off x="3922" y="48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1" y="5"/>
                </a:cxn>
                <a:cxn ang="0">
                  <a:pos x="11" y="5"/>
                </a:cxn>
                <a:cxn ang="0">
                  <a:pos x="1" y="5"/>
                </a:cxn>
              </a:cxnLst>
              <a:rect l="txL" t="txT" r="txR" b="txB"/>
              <a:pathLst>
                <a:path w="12" h="10">
                  <a:moveTo>
                    <a:pt x="1" y="5"/>
                  </a:moveTo>
                  <a:cubicBezTo>
                    <a:pt x="2" y="1"/>
                    <a:pt x="12" y="0"/>
                    <a:pt x="11" y="5"/>
                  </a:cubicBezTo>
                  <a:cubicBezTo>
                    <a:pt x="11" y="6"/>
                    <a:pt x="0" y="10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7" name="Freeform 1514"/>
            <p:cNvSpPr/>
            <p:nvPr/>
          </p:nvSpPr>
          <p:spPr>
            <a:xfrm>
              <a:off x="3942" y="48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5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8" name="Freeform 1515"/>
            <p:cNvSpPr/>
            <p:nvPr/>
          </p:nvSpPr>
          <p:spPr>
            <a:xfrm>
              <a:off x="215" y="30"/>
              <a:ext cx="28" cy="24"/>
            </a:xfrm>
            <a:custGeom>
              <a:avLst/>
              <a:gdLst>
                <a:gd name="txL" fmla="*/ 0 w 26"/>
                <a:gd name="txT" fmla="*/ 0 h 23"/>
                <a:gd name="txR" fmla="*/ 26 w 26"/>
                <a:gd name="txB" fmla="*/ 23 h 23"/>
              </a:gdLst>
              <a:ahLst/>
              <a:cxnLst>
                <a:cxn ang="0">
                  <a:pos x="16" y="9"/>
                </a:cxn>
                <a:cxn ang="0">
                  <a:pos x="16" y="15"/>
                </a:cxn>
                <a:cxn ang="0">
                  <a:pos x="22" y="22"/>
                </a:cxn>
                <a:cxn ang="0">
                  <a:pos x="16" y="9"/>
                </a:cxn>
              </a:cxnLst>
              <a:rect l="txL" t="txT" r="txR" b="txB"/>
              <a:pathLst>
                <a:path w="26" h="23">
                  <a:moveTo>
                    <a:pt x="16" y="9"/>
                  </a:moveTo>
                  <a:cubicBezTo>
                    <a:pt x="20" y="13"/>
                    <a:pt x="14" y="12"/>
                    <a:pt x="16" y="15"/>
                  </a:cubicBezTo>
                  <a:cubicBezTo>
                    <a:pt x="17" y="17"/>
                    <a:pt x="26" y="15"/>
                    <a:pt x="22" y="22"/>
                  </a:cubicBezTo>
                  <a:cubicBezTo>
                    <a:pt x="0" y="23"/>
                    <a:pt x="6" y="0"/>
                    <a:pt x="16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49" name="Freeform 1516"/>
            <p:cNvSpPr/>
            <p:nvPr/>
          </p:nvSpPr>
          <p:spPr>
            <a:xfrm>
              <a:off x="465" y="46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2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0" name="Freeform 1517"/>
            <p:cNvSpPr/>
            <p:nvPr/>
          </p:nvSpPr>
          <p:spPr>
            <a:xfrm>
              <a:off x="1281" y="39"/>
              <a:ext cx="27" cy="17"/>
            </a:xfrm>
            <a:custGeom>
              <a:avLst/>
              <a:gdLst>
                <a:gd name="txL" fmla="*/ 0 w 25"/>
                <a:gd name="txT" fmla="*/ 0 h 15"/>
                <a:gd name="txR" fmla="*/ 25 w 25"/>
                <a:gd name="txB" fmla="*/ 15 h 15"/>
              </a:gdLst>
              <a:ahLst/>
              <a:cxnLst>
                <a:cxn ang="0">
                  <a:pos x="22" y="3"/>
                </a:cxn>
                <a:cxn ang="0">
                  <a:pos x="5" y="13"/>
                </a:cxn>
                <a:cxn ang="0">
                  <a:pos x="22" y="3"/>
                </a:cxn>
              </a:cxnLst>
              <a:rect l="txL" t="txT" r="txR" b="txB"/>
              <a:pathLst>
                <a:path w="25" h="15">
                  <a:moveTo>
                    <a:pt x="22" y="3"/>
                  </a:moveTo>
                  <a:cubicBezTo>
                    <a:pt x="25" y="15"/>
                    <a:pt x="7" y="6"/>
                    <a:pt x="5" y="13"/>
                  </a:cubicBezTo>
                  <a:cubicBezTo>
                    <a:pt x="0" y="0"/>
                    <a:pt x="13" y="3"/>
                    <a:pt x="22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1" name="Line 1518"/>
            <p:cNvSpPr/>
            <p:nvPr/>
          </p:nvSpPr>
          <p:spPr>
            <a:xfrm>
              <a:off x="1615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2" name="Line 1519"/>
            <p:cNvSpPr/>
            <p:nvPr/>
          </p:nvSpPr>
          <p:spPr>
            <a:xfrm>
              <a:off x="1615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3" name="Line 1520"/>
            <p:cNvSpPr/>
            <p:nvPr/>
          </p:nvSpPr>
          <p:spPr>
            <a:xfrm>
              <a:off x="1676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4" name="Line 1521"/>
            <p:cNvSpPr/>
            <p:nvPr/>
          </p:nvSpPr>
          <p:spPr>
            <a:xfrm>
              <a:off x="1676" y="4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5" name="Freeform 1522"/>
            <p:cNvSpPr/>
            <p:nvPr/>
          </p:nvSpPr>
          <p:spPr>
            <a:xfrm>
              <a:off x="2320" y="49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0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5">
                  <a:moveTo>
                    <a:pt x="2" y="0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6" name="Freeform 1523"/>
            <p:cNvSpPr/>
            <p:nvPr/>
          </p:nvSpPr>
          <p:spPr>
            <a:xfrm>
              <a:off x="3446" y="32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6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7" name="Freeform 1524"/>
            <p:cNvSpPr/>
            <p:nvPr/>
          </p:nvSpPr>
          <p:spPr>
            <a:xfrm>
              <a:off x="3464" y="46"/>
              <a:ext cx="7" cy="7"/>
            </a:xfrm>
            <a:custGeom>
              <a:avLst/>
              <a:gdLst>
                <a:gd name="txL" fmla="*/ 0 w 6"/>
                <a:gd name="txT" fmla="*/ 0 h 7"/>
                <a:gd name="txR" fmla="*/ 6 w 6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6" y="3"/>
                </a:cxn>
                <a:cxn ang="0">
                  <a:pos x="0" y="3"/>
                </a:cxn>
              </a:cxnLst>
              <a:rect l="txL" t="txT" r="txR" b="txB"/>
              <a:pathLst>
                <a:path w="6" h="7">
                  <a:moveTo>
                    <a:pt x="0" y="3"/>
                  </a:moveTo>
                  <a:cubicBezTo>
                    <a:pt x="0" y="0"/>
                    <a:pt x="3" y="2"/>
                    <a:pt x="6" y="3"/>
                  </a:cubicBezTo>
                  <a:cubicBezTo>
                    <a:pt x="6" y="7"/>
                    <a:pt x="1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8" name="Freeform 1525"/>
            <p:cNvSpPr/>
            <p:nvPr/>
          </p:nvSpPr>
          <p:spPr>
            <a:xfrm>
              <a:off x="3560" y="33"/>
              <a:ext cx="13" cy="24"/>
            </a:xfrm>
            <a:custGeom>
              <a:avLst/>
              <a:gdLst>
                <a:gd name="txL" fmla="*/ 0 w 12"/>
                <a:gd name="txT" fmla="*/ 0 h 22"/>
                <a:gd name="txR" fmla="*/ 12 w 12"/>
                <a:gd name="txB" fmla="*/ 22 h 22"/>
              </a:gdLst>
              <a:ahLst/>
              <a:cxnLst>
                <a:cxn ang="0">
                  <a:pos x="5" y="15"/>
                </a:cxn>
                <a:cxn ang="0">
                  <a:pos x="9" y="3"/>
                </a:cxn>
                <a:cxn ang="0">
                  <a:pos x="5" y="15"/>
                </a:cxn>
              </a:cxnLst>
              <a:rect l="txL" t="txT" r="txR" b="txB"/>
              <a:pathLst>
                <a:path w="12" h="22">
                  <a:moveTo>
                    <a:pt x="5" y="15"/>
                  </a:moveTo>
                  <a:cubicBezTo>
                    <a:pt x="0" y="10"/>
                    <a:pt x="6" y="0"/>
                    <a:pt x="9" y="3"/>
                  </a:cubicBezTo>
                  <a:cubicBezTo>
                    <a:pt x="10" y="4"/>
                    <a:pt x="12" y="22"/>
                    <a:pt x="5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59" name="Freeform 1526"/>
            <p:cNvSpPr/>
            <p:nvPr/>
          </p:nvSpPr>
          <p:spPr>
            <a:xfrm>
              <a:off x="450" y="43"/>
              <a:ext cx="5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2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0" name="Freeform 1527"/>
            <p:cNvSpPr/>
            <p:nvPr/>
          </p:nvSpPr>
          <p:spPr>
            <a:xfrm>
              <a:off x="600" y="43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2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1" name="Freeform 1528"/>
            <p:cNvSpPr/>
            <p:nvPr/>
          </p:nvSpPr>
          <p:spPr>
            <a:xfrm>
              <a:off x="606" y="4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2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2" name="Freeform 1529"/>
            <p:cNvSpPr/>
            <p:nvPr/>
          </p:nvSpPr>
          <p:spPr>
            <a:xfrm>
              <a:off x="1234" y="29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3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3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3" name="Freeform 1530"/>
            <p:cNvSpPr/>
            <p:nvPr/>
          </p:nvSpPr>
          <p:spPr>
            <a:xfrm>
              <a:off x="2125" y="29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3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3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4" name="Freeform 1531"/>
            <p:cNvSpPr/>
            <p:nvPr/>
          </p:nvSpPr>
          <p:spPr>
            <a:xfrm>
              <a:off x="3107" y="29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5" name="Freeform 1532"/>
            <p:cNvSpPr/>
            <p:nvPr/>
          </p:nvSpPr>
          <p:spPr>
            <a:xfrm>
              <a:off x="3309" y="4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6" name="Freeform 1533"/>
            <p:cNvSpPr/>
            <p:nvPr/>
          </p:nvSpPr>
          <p:spPr>
            <a:xfrm>
              <a:off x="3537" y="29"/>
              <a:ext cx="12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7" name="Freeform 1534"/>
            <p:cNvSpPr/>
            <p:nvPr/>
          </p:nvSpPr>
          <p:spPr>
            <a:xfrm>
              <a:off x="3989" y="29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8" name="Freeform 1535"/>
            <p:cNvSpPr/>
            <p:nvPr/>
          </p:nvSpPr>
          <p:spPr>
            <a:xfrm>
              <a:off x="1650" y="38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1" y="0"/>
                    <a:pt x="4" y="2"/>
                    <a:pt x="7" y="4"/>
                  </a:cubicBezTo>
                  <a:cubicBezTo>
                    <a:pt x="7" y="7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69" name="Freeform 1536"/>
            <p:cNvSpPr/>
            <p:nvPr/>
          </p:nvSpPr>
          <p:spPr>
            <a:xfrm>
              <a:off x="1712" y="25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0" name="Freeform 1537"/>
            <p:cNvSpPr/>
            <p:nvPr/>
          </p:nvSpPr>
          <p:spPr>
            <a:xfrm>
              <a:off x="2060" y="34"/>
              <a:ext cx="12" cy="14"/>
            </a:xfrm>
            <a:custGeom>
              <a:avLst/>
              <a:gdLst>
                <a:gd name="txL" fmla="*/ 0 w 11"/>
                <a:gd name="txT" fmla="*/ 0 h 13"/>
                <a:gd name="txR" fmla="*/ 11 w 11"/>
                <a:gd name="txB" fmla="*/ 13 h 13"/>
              </a:gdLst>
              <a:ahLst/>
              <a:cxnLst>
                <a:cxn ang="0">
                  <a:pos x="6" y="2"/>
                </a:cxn>
                <a:cxn ang="0">
                  <a:pos x="6" y="11"/>
                </a:cxn>
                <a:cxn ang="0">
                  <a:pos x="6" y="8"/>
                </a:cxn>
                <a:cxn ang="0">
                  <a:pos x="6" y="2"/>
                </a:cxn>
              </a:cxnLst>
              <a:rect l="txL" t="txT" r="txR" b="txB"/>
              <a:pathLst>
                <a:path w="11" h="13">
                  <a:moveTo>
                    <a:pt x="6" y="2"/>
                  </a:moveTo>
                  <a:cubicBezTo>
                    <a:pt x="8" y="2"/>
                    <a:pt x="11" y="13"/>
                    <a:pt x="6" y="1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0" y="0"/>
                    <a:pt x="6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1" name="Freeform 1538"/>
            <p:cNvSpPr/>
            <p:nvPr/>
          </p:nvSpPr>
          <p:spPr>
            <a:xfrm>
              <a:off x="3083" y="34"/>
              <a:ext cx="20" cy="17"/>
            </a:xfrm>
            <a:custGeom>
              <a:avLst/>
              <a:gdLst>
                <a:gd name="txL" fmla="*/ 0 w 19"/>
                <a:gd name="txT" fmla="*/ 0 h 16"/>
                <a:gd name="txR" fmla="*/ 19 w 19"/>
                <a:gd name="txB" fmla="*/ 16 h 16"/>
              </a:gdLst>
              <a:ahLst/>
              <a:cxnLst>
                <a:cxn ang="0">
                  <a:pos x="2" y="8"/>
                </a:cxn>
                <a:cxn ang="0">
                  <a:pos x="15" y="8"/>
                </a:cxn>
                <a:cxn ang="0">
                  <a:pos x="2" y="8"/>
                </a:cxn>
              </a:cxnLst>
              <a:rect l="txL" t="txT" r="txR" b="txB"/>
              <a:pathLst>
                <a:path w="19" h="16">
                  <a:moveTo>
                    <a:pt x="2" y="8"/>
                  </a:moveTo>
                  <a:cubicBezTo>
                    <a:pt x="0" y="0"/>
                    <a:pt x="19" y="0"/>
                    <a:pt x="15" y="8"/>
                  </a:cubicBezTo>
                  <a:cubicBezTo>
                    <a:pt x="11" y="16"/>
                    <a:pt x="1" y="6"/>
                    <a:pt x="2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2" name="Freeform 1539"/>
            <p:cNvSpPr/>
            <p:nvPr/>
          </p:nvSpPr>
          <p:spPr>
            <a:xfrm>
              <a:off x="3295" y="42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3" name="Freeform 1540"/>
            <p:cNvSpPr/>
            <p:nvPr/>
          </p:nvSpPr>
          <p:spPr>
            <a:xfrm>
              <a:off x="3338" y="4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4" name="Line 1541"/>
            <p:cNvSpPr/>
            <p:nvPr/>
          </p:nvSpPr>
          <p:spPr>
            <a:xfrm>
              <a:off x="3398" y="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5" name="Line 1542"/>
            <p:cNvSpPr/>
            <p:nvPr/>
          </p:nvSpPr>
          <p:spPr>
            <a:xfrm>
              <a:off x="3398" y="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6" name="Freeform 1543"/>
            <p:cNvSpPr/>
            <p:nvPr/>
          </p:nvSpPr>
          <p:spPr>
            <a:xfrm>
              <a:off x="3639" y="36"/>
              <a:ext cx="19" cy="15"/>
            </a:xfrm>
            <a:custGeom>
              <a:avLst/>
              <a:gdLst>
                <a:gd name="txL" fmla="*/ 0 w 17"/>
                <a:gd name="txT" fmla="*/ 0 h 14"/>
                <a:gd name="txR" fmla="*/ 17 w 17"/>
                <a:gd name="txB" fmla="*/ 14 h 14"/>
              </a:gdLst>
              <a:ahLst/>
              <a:cxnLst>
                <a:cxn ang="0">
                  <a:pos x="0" y="6"/>
                </a:cxn>
                <a:cxn ang="0">
                  <a:pos x="13" y="0"/>
                </a:cxn>
                <a:cxn ang="0">
                  <a:pos x="0" y="6"/>
                </a:cxn>
              </a:cxnLst>
              <a:rect l="txL" t="txT" r="txR" b="txB"/>
              <a:pathLst>
                <a:path w="17" h="14">
                  <a:moveTo>
                    <a:pt x="0" y="6"/>
                  </a:moveTo>
                  <a:cubicBezTo>
                    <a:pt x="5" y="4"/>
                    <a:pt x="8" y="1"/>
                    <a:pt x="13" y="0"/>
                  </a:cubicBezTo>
                  <a:cubicBezTo>
                    <a:pt x="17" y="8"/>
                    <a:pt x="2" y="14"/>
                    <a:pt x="0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7" name="Freeform 1544"/>
            <p:cNvSpPr/>
            <p:nvPr/>
          </p:nvSpPr>
          <p:spPr>
            <a:xfrm>
              <a:off x="3874" y="30"/>
              <a:ext cx="18" cy="16"/>
            </a:xfrm>
            <a:custGeom>
              <a:avLst/>
              <a:gdLst>
                <a:gd name="txL" fmla="*/ 0 w 17"/>
                <a:gd name="txT" fmla="*/ 0 h 15"/>
                <a:gd name="txR" fmla="*/ 17 w 17"/>
                <a:gd name="txB" fmla="*/ 15 h 15"/>
              </a:gdLst>
              <a:ahLst/>
              <a:cxnLst>
                <a:cxn ang="0">
                  <a:pos x="6" y="12"/>
                </a:cxn>
                <a:cxn ang="0">
                  <a:pos x="12" y="6"/>
                </a:cxn>
                <a:cxn ang="0">
                  <a:pos x="6" y="12"/>
                </a:cxn>
              </a:cxnLst>
              <a:rect l="txL" t="txT" r="txR" b="txB"/>
              <a:pathLst>
                <a:path w="17" h="15">
                  <a:moveTo>
                    <a:pt x="6" y="12"/>
                  </a:moveTo>
                  <a:cubicBezTo>
                    <a:pt x="0" y="7"/>
                    <a:pt x="6" y="0"/>
                    <a:pt x="12" y="6"/>
                  </a:cubicBezTo>
                  <a:cubicBezTo>
                    <a:pt x="17" y="10"/>
                    <a:pt x="8" y="15"/>
                    <a:pt x="6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8" name="Line 1545"/>
            <p:cNvSpPr/>
            <p:nvPr/>
          </p:nvSpPr>
          <p:spPr>
            <a:xfrm>
              <a:off x="3923" y="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79" name="Line 1546"/>
            <p:cNvSpPr/>
            <p:nvPr/>
          </p:nvSpPr>
          <p:spPr>
            <a:xfrm>
              <a:off x="3923" y="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0" name="Freeform 1547"/>
            <p:cNvSpPr/>
            <p:nvPr/>
          </p:nvSpPr>
          <p:spPr>
            <a:xfrm>
              <a:off x="551" y="38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1" name="Freeform 1548"/>
            <p:cNvSpPr/>
            <p:nvPr/>
          </p:nvSpPr>
          <p:spPr>
            <a:xfrm>
              <a:off x="1189" y="31"/>
              <a:ext cx="20" cy="12"/>
            </a:xfrm>
            <a:custGeom>
              <a:avLst/>
              <a:gdLst>
                <a:gd name="txL" fmla="*/ 0 w 18"/>
                <a:gd name="txT" fmla="*/ 0 h 11"/>
                <a:gd name="txR" fmla="*/ 18 w 18"/>
                <a:gd name="txB" fmla="*/ 11 h 11"/>
              </a:gdLst>
              <a:ahLst/>
              <a:cxnLst>
                <a:cxn ang="0">
                  <a:pos x="9" y="8"/>
                </a:cxn>
                <a:cxn ang="0">
                  <a:pos x="15" y="8"/>
                </a:cxn>
                <a:cxn ang="0">
                  <a:pos x="9" y="8"/>
                </a:cxn>
              </a:cxnLst>
              <a:rect l="txL" t="txT" r="txR" b="txB"/>
              <a:pathLst>
                <a:path w="18" h="11">
                  <a:moveTo>
                    <a:pt x="9" y="8"/>
                  </a:moveTo>
                  <a:cubicBezTo>
                    <a:pt x="0" y="0"/>
                    <a:pt x="18" y="1"/>
                    <a:pt x="15" y="8"/>
                  </a:cubicBezTo>
                  <a:cubicBezTo>
                    <a:pt x="14" y="11"/>
                    <a:pt x="9" y="9"/>
                    <a:pt x="9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2" name="Line 1549"/>
            <p:cNvSpPr/>
            <p:nvPr/>
          </p:nvSpPr>
          <p:spPr>
            <a:xfrm>
              <a:off x="1345" y="4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3" name="Line 1550"/>
            <p:cNvSpPr/>
            <p:nvPr/>
          </p:nvSpPr>
          <p:spPr>
            <a:xfrm>
              <a:off x="1345" y="4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4" name="Freeform 1551"/>
            <p:cNvSpPr/>
            <p:nvPr/>
          </p:nvSpPr>
          <p:spPr>
            <a:xfrm>
              <a:off x="1782" y="22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6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5" name="Freeform 1552"/>
            <p:cNvSpPr/>
            <p:nvPr/>
          </p:nvSpPr>
          <p:spPr>
            <a:xfrm>
              <a:off x="2179" y="31"/>
              <a:ext cx="18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15" y="8"/>
                </a:cxn>
                <a:cxn ang="0">
                  <a:pos x="8" y="8"/>
                </a:cxn>
                <a:cxn ang="0">
                  <a:pos x="15" y="8"/>
                </a:cxn>
              </a:cxnLst>
              <a:rect l="txL" t="txT" r="txR" b="txB"/>
              <a:pathLst>
                <a:path w="17" h="11">
                  <a:moveTo>
                    <a:pt x="15" y="8"/>
                  </a:moveTo>
                  <a:cubicBezTo>
                    <a:pt x="13" y="11"/>
                    <a:pt x="8" y="9"/>
                    <a:pt x="8" y="8"/>
                  </a:cubicBezTo>
                  <a:cubicBezTo>
                    <a:pt x="0" y="0"/>
                    <a:pt x="17" y="1"/>
                    <a:pt x="15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6" name="Line 1553"/>
            <p:cNvSpPr/>
            <p:nvPr/>
          </p:nvSpPr>
          <p:spPr>
            <a:xfrm>
              <a:off x="3077" y="3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7" name="Line 1554"/>
            <p:cNvSpPr/>
            <p:nvPr/>
          </p:nvSpPr>
          <p:spPr>
            <a:xfrm>
              <a:off x="3077" y="3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8" name="Freeform 1555"/>
            <p:cNvSpPr/>
            <p:nvPr/>
          </p:nvSpPr>
          <p:spPr>
            <a:xfrm>
              <a:off x="3168" y="34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5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89" name="Freeform 1556"/>
            <p:cNvSpPr/>
            <p:nvPr/>
          </p:nvSpPr>
          <p:spPr>
            <a:xfrm>
              <a:off x="3216" y="35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0" name="Freeform 1557"/>
            <p:cNvSpPr/>
            <p:nvPr/>
          </p:nvSpPr>
          <p:spPr>
            <a:xfrm>
              <a:off x="3311" y="34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5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1" name="Line 1558"/>
            <p:cNvSpPr/>
            <p:nvPr/>
          </p:nvSpPr>
          <p:spPr>
            <a:xfrm>
              <a:off x="3372" y="3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2" name="Line 1559"/>
            <p:cNvSpPr/>
            <p:nvPr/>
          </p:nvSpPr>
          <p:spPr>
            <a:xfrm>
              <a:off x="3372" y="3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3" name="Freeform 1560"/>
            <p:cNvSpPr/>
            <p:nvPr/>
          </p:nvSpPr>
          <p:spPr>
            <a:xfrm>
              <a:off x="3581" y="35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1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4" name="Freeform 1561"/>
            <p:cNvSpPr/>
            <p:nvPr/>
          </p:nvSpPr>
          <p:spPr>
            <a:xfrm>
              <a:off x="43" y="24"/>
              <a:ext cx="23" cy="24"/>
            </a:xfrm>
            <a:custGeom>
              <a:avLst/>
              <a:gdLst>
                <a:gd name="txL" fmla="*/ 0 w 21"/>
                <a:gd name="txT" fmla="*/ 0 h 22"/>
                <a:gd name="txR" fmla="*/ 21 w 21"/>
                <a:gd name="txB" fmla="*/ 22 h 22"/>
              </a:gdLst>
              <a:ahLst/>
              <a:cxnLst>
                <a:cxn ang="0">
                  <a:pos x="13" y="1"/>
                </a:cxn>
                <a:cxn ang="0">
                  <a:pos x="2" y="11"/>
                </a:cxn>
                <a:cxn ang="0">
                  <a:pos x="13" y="1"/>
                </a:cxn>
              </a:cxnLst>
              <a:rect l="txL" t="txT" r="txR" b="txB"/>
              <a:pathLst>
                <a:path w="21" h="22">
                  <a:moveTo>
                    <a:pt x="13" y="1"/>
                  </a:moveTo>
                  <a:cubicBezTo>
                    <a:pt x="21" y="3"/>
                    <a:pt x="7" y="22"/>
                    <a:pt x="2" y="11"/>
                  </a:cubicBezTo>
                  <a:cubicBezTo>
                    <a:pt x="0" y="5"/>
                    <a:pt x="6" y="0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5" name="Freeform 1562"/>
            <p:cNvSpPr/>
            <p:nvPr/>
          </p:nvSpPr>
          <p:spPr>
            <a:xfrm>
              <a:off x="1429" y="19"/>
              <a:ext cx="38" cy="23"/>
            </a:xfrm>
            <a:custGeom>
              <a:avLst/>
              <a:gdLst>
                <a:gd name="txL" fmla="*/ 0 w 35"/>
                <a:gd name="txT" fmla="*/ 0 h 21"/>
                <a:gd name="txR" fmla="*/ 35 w 35"/>
                <a:gd name="txB" fmla="*/ 21 h 21"/>
              </a:gdLst>
              <a:ahLst/>
              <a:cxnLst>
                <a:cxn ang="0">
                  <a:pos x="23" y="19"/>
                </a:cxn>
                <a:cxn ang="0">
                  <a:pos x="16" y="16"/>
                </a:cxn>
                <a:cxn ang="0">
                  <a:pos x="23" y="19"/>
                </a:cxn>
              </a:cxnLst>
              <a:rect l="txL" t="txT" r="txR" b="txB"/>
              <a:pathLst>
                <a:path w="35" h="21">
                  <a:moveTo>
                    <a:pt x="23" y="19"/>
                  </a:moveTo>
                  <a:cubicBezTo>
                    <a:pt x="21" y="21"/>
                    <a:pt x="17" y="16"/>
                    <a:pt x="16" y="16"/>
                  </a:cubicBezTo>
                  <a:cubicBezTo>
                    <a:pt x="0" y="0"/>
                    <a:pt x="35" y="8"/>
                    <a:pt x="23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6" name="Freeform 1563"/>
            <p:cNvSpPr/>
            <p:nvPr/>
          </p:nvSpPr>
          <p:spPr>
            <a:xfrm>
              <a:off x="1465" y="17"/>
              <a:ext cx="13" cy="36"/>
            </a:xfrm>
            <a:custGeom>
              <a:avLst/>
              <a:gdLst>
                <a:gd name="txL" fmla="*/ 0 w 12"/>
                <a:gd name="txT" fmla="*/ 0 h 34"/>
                <a:gd name="txR" fmla="*/ 12 w 12"/>
                <a:gd name="txB" fmla="*/ 34 h 34"/>
              </a:gdLst>
              <a:ahLst/>
              <a:cxnLst>
                <a:cxn ang="0">
                  <a:pos x="0" y="18"/>
                </a:cxn>
                <a:cxn ang="0">
                  <a:pos x="0" y="11"/>
                </a:cxn>
                <a:cxn ang="0">
                  <a:pos x="0" y="18"/>
                </a:cxn>
              </a:cxnLst>
              <a:rect l="txL" t="txT" r="txR" b="txB"/>
              <a:pathLst>
                <a:path w="12" h="34">
                  <a:moveTo>
                    <a:pt x="0" y="18"/>
                  </a:moveTo>
                  <a:cubicBezTo>
                    <a:pt x="0" y="17"/>
                    <a:pt x="0" y="12"/>
                    <a:pt x="0" y="11"/>
                  </a:cubicBezTo>
                  <a:cubicBezTo>
                    <a:pt x="12" y="0"/>
                    <a:pt x="4" y="34"/>
                    <a:pt x="0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7" name="Freeform 1564"/>
            <p:cNvSpPr/>
            <p:nvPr/>
          </p:nvSpPr>
          <p:spPr>
            <a:xfrm>
              <a:off x="1515" y="26"/>
              <a:ext cx="20" cy="14"/>
            </a:xfrm>
            <a:custGeom>
              <a:avLst/>
              <a:gdLst>
                <a:gd name="txL" fmla="*/ 0 w 18"/>
                <a:gd name="txT" fmla="*/ 0 h 13"/>
                <a:gd name="txR" fmla="*/ 18 w 18"/>
                <a:gd name="txB" fmla="*/ 13 h 13"/>
              </a:gdLst>
              <a:ahLst/>
              <a:cxnLst>
                <a:cxn ang="0">
                  <a:pos x="0" y="12"/>
                </a:cxn>
                <a:cxn ang="0">
                  <a:pos x="17" y="9"/>
                </a:cxn>
                <a:cxn ang="0">
                  <a:pos x="0" y="12"/>
                </a:cxn>
              </a:cxnLst>
              <a:rect l="txL" t="txT" r="txR" b="txB"/>
              <a:pathLst>
                <a:path w="18" h="13">
                  <a:moveTo>
                    <a:pt x="0" y="12"/>
                  </a:moveTo>
                  <a:cubicBezTo>
                    <a:pt x="0" y="3"/>
                    <a:pt x="18" y="0"/>
                    <a:pt x="17" y="9"/>
                  </a:cubicBezTo>
                  <a:cubicBezTo>
                    <a:pt x="9" y="13"/>
                    <a:pt x="11" y="8"/>
                    <a:pt x="0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8" name="Line 1565"/>
            <p:cNvSpPr/>
            <p:nvPr/>
          </p:nvSpPr>
          <p:spPr>
            <a:xfrm>
              <a:off x="1578" y="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299" name="Line 1566"/>
            <p:cNvSpPr/>
            <p:nvPr/>
          </p:nvSpPr>
          <p:spPr>
            <a:xfrm>
              <a:off x="1578" y="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0" name="Freeform 1567"/>
            <p:cNvSpPr/>
            <p:nvPr/>
          </p:nvSpPr>
          <p:spPr>
            <a:xfrm>
              <a:off x="1844" y="32"/>
              <a:ext cx="7" cy="8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3" y="3"/>
                    <a:pt x="2" y="8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1" name="Line 1568"/>
            <p:cNvSpPr/>
            <p:nvPr/>
          </p:nvSpPr>
          <p:spPr>
            <a:xfrm>
              <a:off x="2797" y="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2" name="Line 1569"/>
            <p:cNvSpPr/>
            <p:nvPr/>
          </p:nvSpPr>
          <p:spPr>
            <a:xfrm>
              <a:off x="2797" y="3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3" name="Freeform 1570"/>
            <p:cNvSpPr/>
            <p:nvPr/>
          </p:nvSpPr>
          <p:spPr>
            <a:xfrm>
              <a:off x="354" y="3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2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4" name="Freeform 1571"/>
            <p:cNvSpPr/>
            <p:nvPr/>
          </p:nvSpPr>
          <p:spPr>
            <a:xfrm>
              <a:off x="450" y="29"/>
              <a:ext cx="5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5" name="Freeform 1572"/>
            <p:cNvSpPr/>
            <p:nvPr/>
          </p:nvSpPr>
          <p:spPr>
            <a:xfrm>
              <a:off x="1753" y="15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7"/>
                </a:cxn>
                <a:cxn ang="0">
                  <a:pos x="0" y="20"/>
                </a:cxn>
                <a:cxn ang="0">
                  <a:pos x="0" y="17"/>
                </a:cxn>
              </a:cxnLst>
              <a:rect l="txL" t="txT" r="txR" b="txB"/>
              <a:pathLst>
                <a:path w="12" h="31">
                  <a:moveTo>
                    <a:pt x="0" y="17"/>
                  </a:moveTo>
                  <a:cubicBezTo>
                    <a:pt x="0" y="0"/>
                    <a:pt x="12" y="31"/>
                    <a:pt x="0" y="20"/>
                  </a:cubicBezTo>
                  <a:cubicBezTo>
                    <a:pt x="0" y="19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6" name="Freeform 1573"/>
            <p:cNvSpPr/>
            <p:nvPr/>
          </p:nvSpPr>
          <p:spPr>
            <a:xfrm>
              <a:off x="2043" y="25"/>
              <a:ext cx="7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5" y="3"/>
                </a:cxn>
                <a:cxn ang="0">
                  <a:pos x="2" y="7"/>
                </a:cxn>
                <a:cxn ang="0">
                  <a:pos x="5" y="3"/>
                </a:cxn>
              </a:cxnLst>
              <a:rect l="txL" t="txT" r="txR" b="txB"/>
              <a:pathLst>
                <a:path w="7" h="10">
                  <a:moveTo>
                    <a:pt x="5" y="3"/>
                  </a:moveTo>
                  <a:cubicBezTo>
                    <a:pt x="7" y="5"/>
                    <a:pt x="6" y="10"/>
                    <a:pt x="2" y="7"/>
                  </a:cubicBezTo>
                  <a:cubicBezTo>
                    <a:pt x="0" y="5"/>
                    <a:pt x="2" y="0"/>
                    <a:pt x="5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7" name="Freeform 1574"/>
            <p:cNvSpPr/>
            <p:nvPr/>
          </p:nvSpPr>
          <p:spPr>
            <a:xfrm>
              <a:off x="2745" y="29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5"/>
                    <a:pt x="0" y="7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8" name="Freeform 1575"/>
            <p:cNvSpPr/>
            <p:nvPr/>
          </p:nvSpPr>
          <p:spPr>
            <a:xfrm>
              <a:off x="2879" y="25"/>
              <a:ext cx="7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5" y="3"/>
                </a:cxn>
                <a:cxn ang="0">
                  <a:pos x="1" y="7"/>
                </a:cxn>
                <a:cxn ang="0">
                  <a:pos x="5" y="3"/>
                </a:cxn>
              </a:cxnLst>
              <a:rect l="txL" t="txT" r="txR" b="txB"/>
              <a:pathLst>
                <a:path w="7" h="10">
                  <a:moveTo>
                    <a:pt x="5" y="3"/>
                  </a:moveTo>
                  <a:cubicBezTo>
                    <a:pt x="7" y="5"/>
                    <a:pt x="5" y="10"/>
                    <a:pt x="1" y="7"/>
                  </a:cubicBezTo>
                  <a:cubicBezTo>
                    <a:pt x="0" y="5"/>
                    <a:pt x="1" y="0"/>
                    <a:pt x="5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09" name="Line 1576"/>
            <p:cNvSpPr/>
            <p:nvPr/>
          </p:nvSpPr>
          <p:spPr>
            <a:xfrm>
              <a:off x="3278" y="2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0" name="Line 1577"/>
            <p:cNvSpPr/>
            <p:nvPr/>
          </p:nvSpPr>
          <p:spPr>
            <a:xfrm>
              <a:off x="3278" y="2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1" name="Freeform 1578"/>
            <p:cNvSpPr/>
            <p:nvPr/>
          </p:nvSpPr>
          <p:spPr>
            <a:xfrm>
              <a:off x="3618" y="29"/>
              <a:ext cx="6" cy="8"/>
            </a:xfrm>
            <a:custGeom>
              <a:avLst/>
              <a:gdLst>
                <a:gd name="txL" fmla="*/ 0 w 6"/>
                <a:gd name="txT" fmla="*/ 0 h 8"/>
                <a:gd name="txR" fmla="*/ 6 w 6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6" y="4"/>
                </a:cxn>
                <a:cxn ang="0">
                  <a:pos x="0" y="4"/>
                </a:cxn>
              </a:cxnLst>
              <a:rect l="txL" t="txT" r="txR" b="txB"/>
              <a:pathLst>
                <a:path w="6" h="8">
                  <a:moveTo>
                    <a:pt x="0" y="4"/>
                  </a:moveTo>
                  <a:cubicBezTo>
                    <a:pt x="0" y="0"/>
                    <a:pt x="5" y="0"/>
                    <a:pt x="6" y="4"/>
                  </a:cubicBezTo>
                  <a:cubicBezTo>
                    <a:pt x="3" y="3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2" name="Freeform 1579"/>
            <p:cNvSpPr/>
            <p:nvPr/>
          </p:nvSpPr>
          <p:spPr>
            <a:xfrm>
              <a:off x="4006" y="24"/>
              <a:ext cx="20" cy="14"/>
            </a:xfrm>
            <a:custGeom>
              <a:avLst/>
              <a:gdLst>
                <a:gd name="txL" fmla="*/ 0 w 18"/>
                <a:gd name="txT" fmla="*/ 0 h 13"/>
                <a:gd name="txR" fmla="*/ 18 w 18"/>
                <a:gd name="txB" fmla="*/ 13 h 13"/>
              </a:gdLst>
              <a:ahLst/>
              <a:cxnLst>
                <a:cxn ang="0">
                  <a:pos x="1" y="8"/>
                </a:cxn>
                <a:cxn ang="0">
                  <a:pos x="18" y="8"/>
                </a:cxn>
                <a:cxn ang="0">
                  <a:pos x="1" y="8"/>
                </a:cxn>
              </a:cxnLst>
              <a:rect l="txL" t="txT" r="txR" b="txB"/>
              <a:pathLst>
                <a:path w="18" h="13">
                  <a:moveTo>
                    <a:pt x="1" y="8"/>
                  </a:moveTo>
                  <a:cubicBezTo>
                    <a:pt x="2" y="0"/>
                    <a:pt x="18" y="5"/>
                    <a:pt x="18" y="8"/>
                  </a:cubicBezTo>
                  <a:cubicBezTo>
                    <a:pt x="18" y="10"/>
                    <a:pt x="0" y="13"/>
                    <a:pt x="1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3" name="Freeform 1580"/>
            <p:cNvSpPr/>
            <p:nvPr/>
          </p:nvSpPr>
          <p:spPr>
            <a:xfrm>
              <a:off x="1769" y="27"/>
              <a:ext cx="15" cy="7"/>
            </a:xfrm>
            <a:custGeom>
              <a:avLst/>
              <a:gdLst>
                <a:gd name="txL" fmla="*/ 0 w 14"/>
                <a:gd name="txT" fmla="*/ 0 h 6"/>
                <a:gd name="txR" fmla="*/ 14 w 14"/>
                <a:gd name="txB" fmla="*/ 6 h 6"/>
              </a:gdLst>
              <a:ahLst/>
              <a:cxnLst>
                <a:cxn ang="0">
                  <a:pos x="12" y="5"/>
                </a:cxn>
                <a:cxn ang="0">
                  <a:pos x="2" y="1"/>
                </a:cxn>
                <a:cxn ang="0">
                  <a:pos x="12" y="5"/>
                </a:cxn>
              </a:cxnLst>
              <a:rect l="txL" t="txT" r="txR" b="txB"/>
              <a:pathLst>
                <a:path w="14" h="6">
                  <a:moveTo>
                    <a:pt x="12" y="5"/>
                  </a:moveTo>
                  <a:cubicBezTo>
                    <a:pt x="10" y="6"/>
                    <a:pt x="0" y="3"/>
                    <a:pt x="2" y="1"/>
                  </a:cubicBezTo>
                  <a:cubicBezTo>
                    <a:pt x="4" y="0"/>
                    <a:pt x="14" y="3"/>
                    <a:pt x="1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4" name="Freeform 1581"/>
            <p:cNvSpPr/>
            <p:nvPr/>
          </p:nvSpPr>
          <p:spPr>
            <a:xfrm>
              <a:off x="2683" y="24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7" y="8"/>
                    <a:pt x="1" y="8"/>
                    <a:pt x="0" y="4"/>
                  </a:cubicBezTo>
                  <a:cubicBezTo>
                    <a:pt x="4" y="5"/>
                    <a:pt x="5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5" name="Freeform 1582"/>
            <p:cNvSpPr/>
            <p:nvPr/>
          </p:nvSpPr>
          <p:spPr>
            <a:xfrm>
              <a:off x="2734" y="24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2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6" name="Freeform 1583"/>
            <p:cNvSpPr/>
            <p:nvPr/>
          </p:nvSpPr>
          <p:spPr>
            <a:xfrm>
              <a:off x="3364" y="21"/>
              <a:ext cx="18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15" y="7"/>
                </a:cxn>
                <a:cxn ang="0">
                  <a:pos x="8" y="7"/>
                </a:cxn>
                <a:cxn ang="0">
                  <a:pos x="15" y="7"/>
                </a:cxn>
              </a:cxnLst>
              <a:rect l="txL" t="txT" r="txR" b="txB"/>
              <a:pathLst>
                <a:path w="17" h="11">
                  <a:moveTo>
                    <a:pt x="15" y="7"/>
                  </a:moveTo>
                  <a:cubicBezTo>
                    <a:pt x="14" y="11"/>
                    <a:pt x="9" y="8"/>
                    <a:pt x="8" y="7"/>
                  </a:cubicBezTo>
                  <a:cubicBezTo>
                    <a:pt x="0" y="0"/>
                    <a:pt x="17" y="1"/>
                    <a:pt x="15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7" name="Line 1584"/>
            <p:cNvSpPr/>
            <p:nvPr/>
          </p:nvSpPr>
          <p:spPr>
            <a:xfrm>
              <a:off x="3588" y="2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8" name="Line 1585"/>
            <p:cNvSpPr/>
            <p:nvPr/>
          </p:nvSpPr>
          <p:spPr>
            <a:xfrm>
              <a:off x="3588" y="2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19" name="Freeform 1586"/>
            <p:cNvSpPr/>
            <p:nvPr/>
          </p:nvSpPr>
          <p:spPr>
            <a:xfrm>
              <a:off x="3959" y="24"/>
              <a:ext cx="12" cy="10"/>
            </a:xfrm>
            <a:custGeom>
              <a:avLst/>
              <a:gdLst>
                <a:gd name="txL" fmla="*/ 0 w 11"/>
                <a:gd name="txT" fmla="*/ 0 h 9"/>
                <a:gd name="txR" fmla="*/ 11 w 11"/>
                <a:gd name="txB" fmla="*/ 9 h 9"/>
              </a:gdLst>
              <a:ahLst/>
              <a:cxnLst>
                <a:cxn ang="0">
                  <a:pos x="1" y="4"/>
                </a:cxn>
                <a:cxn ang="0">
                  <a:pos x="11" y="4"/>
                </a:cxn>
                <a:cxn ang="0">
                  <a:pos x="1" y="4"/>
                </a:cxn>
              </a:cxnLst>
              <a:rect l="txL" t="txT" r="txR" b="txB"/>
              <a:pathLst>
                <a:path w="11" h="9">
                  <a:moveTo>
                    <a:pt x="1" y="4"/>
                  </a:moveTo>
                  <a:cubicBezTo>
                    <a:pt x="2" y="1"/>
                    <a:pt x="11" y="0"/>
                    <a:pt x="11" y="4"/>
                  </a:cubicBezTo>
                  <a:cubicBezTo>
                    <a:pt x="11" y="5"/>
                    <a:pt x="0" y="9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0" name="Freeform 1587"/>
            <p:cNvSpPr/>
            <p:nvPr/>
          </p:nvSpPr>
          <p:spPr>
            <a:xfrm>
              <a:off x="507" y="19"/>
              <a:ext cx="22" cy="10"/>
            </a:xfrm>
            <a:custGeom>
              <a:avLst/>
              <a:gdLst>
                <a:gd name="txL" fmla="*/ 0 w 20"/>
                <a:gd name="txT" fmla="*/ 0 h 9"/>
                <a:gd name="txR" fmla="*/ 20 w 20"/>
                <a:gd name="txB" fmla="*/ 9 h 9"/>
              </a:gdLst>
              <a:ahLst/>
              <a:cxnLst>
                <a:cxn ang="0">
                  <a:pos x="8" y="9"/>
                </a:cxn>
                <a:cxn ang="0">
                  <a:pos x="8" y="6"/>
                </a:cxn>
                <a:cxn ang="0">
                  <a:pos x="5" y="6"/>
                </a:cxn>
                <a:cxn ang="0">
                  <a:pos x="4" y="0"/>
                </a:cxn>
                <a:cxn ang="0">
                  <a:pos x="8" y="9"/>
                </a:cxn>
              </a:cxnLst>
              <a:rect l="txL" t="txT" r="txR" b="txB"/>
              <a:pathLst>
                <a:path w="20" h="9">
                  <a:moveTo>
                    <a:pt x="8" y="9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2" y="6"/>
                    <a:pt x="0" y="0"/>
                    <a:pt x="4" y="0"/>
                  </a:cubicBezTo>
                  <a:cubicBezTo>
                    <a:pt x="4" y="0"/>
                    <a:pt x="20" y="8"/>
                    <a:pt x="8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1" name="Freeform 1588"/>
            <p:cNvSpPr/>
            <p:nvPr/>
          </p:nvSpPr>
          <p:spPr>
            <a:xfrm>
              <a:off x="527" y="22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1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2" name="Freeform 1589"/>
            <p:cNvSpPr/>
            <p:nvPr/>
          </p:nvSpPr>
          <p:spPr>
            <a:xfrm>
              <a:off x="1083" y="24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3"/>
                    <a:pt x="2" y="1"/>
                  </a:cubicBezTo>
                  <a:cubicBezTo>
                    <a:pt x="3" y="0"/>
                    <a:pt x="10" y="3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3" name="Freeform 1590"/>
            <p:cNvSpPr/>
            <p:nvPr/>
          </p:nvSpPr>
          <p:spPr>
            <a:xfrm>
              <a:off x="1742" y="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6"/>
                </a:cxn>
                <a:cxn ang="0">
                  <a:pos x="0" y="19"/>
                </a:cxn>
                <a:cxn ang="0">
                  <a:pos x="0" y="16"/>
                </a:cxn>
              </a:cxnLst>
              <a:rect l="txL" t="txT" r="txR" b="txB"/>
              <a:pathLst>
                <a:path w="12" h="31">
                  <a:moveTo>
                    <a:pt x="0" y="16"/>
                  </a:moveTo>
                  <a:cubicBezTo>
                    <a:pt x="0" y="0"/>
                    <a:pt x="12" y="31"/>
                    <a:pt x="0" y="19"/>
                  </a:cubicBezTo>
                  <a:cubicBezTo>
                    <a:pt x="0" y="19"/>
                    <a:pt x="0" y="17"/>
                    <a:pt x="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4" name="Freeform 1591"/>
            <p:cNvSpPr/>
            <p:nvPr/>
          </p:nvSpPr>
          <p:spPr>
            <a:xfrm>
              <a:off x="2085" y="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5" name="Freeform 1592"/>
            <p:cNvSpPr/>
            <p:nvPr/>
          </p:nvSpPr>
          <p:spPr>
            <a:xfrm>
              <a:off x="2848" y="12"/>
              <a:ext cx="32" cy="22"/>
            </a:xfrm>
            <a:custGeom>
              <a:avLst/>
              <a:gdLst>
                <a:gd name="txL" fmla="*/ 0 w 29"/>
                <a:gd name="txT" fmla="*/ 0 h 20"/>
                <a:gd name="txR" fmla="*/ 29 w 29"/>
                <a:gd name="txB" fmla="*/ 20 h 20"/>
              </a:gdLst>
              <a:ahLst/>
              <a:cxnLst>
                <a:cxn ang="0">
                  <a:pos x="9" y="15"/>
                </a:cxn>
                <a:cxn ang="0">
                  <a:pos x="6" y="12"/>
                </a:cxn>
                <a:cxn ang="0">
                  <a:pos x="2" y="9"/>
                </a:cxn>
                <a:cxn ang="0">
                  <a:pos x="9" y="15"/>
                </a:cxn>
              </a:cxnLst>
              <a:rect l="txL" t="txT" r="txR" b="txB"/>
              <a:pathLst>
                <a:path w="29" h="20">
                  <a:moveTo>
                    <a:pt x="9" y="15"/>
                  </a:moveTo>
                  <a:cubicBezTo>
                    <a:pt x="5" y="15"/>
                    <a:pt x="8" y="14"/>
                    <a:pt x="6" y="12"/>
                  </a:cubicBezTo>
                  <a:cubicBezTo>
                    <a:pt x="6" y="12"/>
                    <a:pt x="0" y="11"/>
                    <a:pt x="2" y="9"/>
                  </a:cubicBezTo>
                  <a:cubicBezTo>
                    <a:pt x="12" y="0"/>
                    <a:pt x="29" y="20"/>
                    <a:pt x="9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6" name="Freeform 1593"/>
            <p:cNvSpPr/>
            <p:nvPr/>
          </p:nvSpPr>
          <p:spPr>
            <a:xfrm>
              <a:off x="3322" y="21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7" y="7"/>
                    <a:pt x="1" y="8"/>
                    <a:pt x="0" y="4"/>
                  </a:cubicBezTo>
                  <a:cubicBezTo>
                    <a:pt x="4" y="5"/>
                    <a:pt x="5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7" name="Line 1594"/>
            <p:cNvSpPr/>
            <p:nvPr/>
          </p:nvSpPr>
          <p:spPr>
            <a:xfrm>
              <a:off x="3354" y="1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8" name="Line 1595"/>
            <p:cNvSpPr/>
            <p:nvPr/>
          </p:nvSpPr>
          <p:spPr>
            <a:xfrm>
              <a:off x="3354" y="1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29" name="Line 1596"/>
            <p:cNvSpPr/>
            <p:nvPr/>
          </p:nvSpPr>
          <p:spPr>
            <a:xfrm>
              <a:off x="3475" y="2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0" name="Line 1597"/>
            <p:cNvSpPr/>
            <p:nvPr/>
          </p:nvSpPr>
          <p:spPr>
            <a:xfrm>
              <a:off x="3475" y="2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1" name="Freeform 1598"/>
            <p:cNvSpPr/>
            <p:nvPr/>
          </p:nvSpPr>
          <p:spPr>
            <a:xfrm>
              <a:off x="3522" y="21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0" y="1"/>
                    <a:pt x="6" y="0"/>
                    <a:pt x="7" y="4"/>
                  </a:cubicBezTo>
                  <a:cubicBezTo>
                    <a:pt x="3" y="4"/>
                    <a:pt x="1" y="9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2" name="Freeform 1599"/>
            <p:cNvSpPr/>
            <p:nvPr/>
          </p:nvSpPr>
          <p:spPr>
            <a:xfrm>
              <a:off x="84" y="7"/>
              <a:ext cx="19" cy="26"/>
            </a:xfrm>
            <a:custGeom>
              <a:avLst/>
              <a:gdLst>
                <a:gd name="txL" fmla="*/ 0 w 18"/>
                <a:gd name="txT" fmla="*/ 0 h 24"/>
                <a:gd name="txR" fmla="*/ 18 w 18"/>
                <a:gd name="txB" fmla="*/ 24 h 24"/>
              </a:gdLst>
              <a:ahLst/>
              <a:cxnLst>
                <a:cxn ang="0">
                  <a:pos x="2" y="14"/>
                </a:cxn>
                <a:cxn ang="0">
                  <a:pos x="12" y="4"/>
                </a:cxn>
                <a:cxn ang="0">
                  <a:pos x="2" y="14"/>
                </a:cxn>
              </a:cxnLst>
              <a:rect l="txL" t="txT" r="txR" b="txB"/>
              <a:pathLst>
                <a:path w="18" h="24">
                  <a:moveTo>
                    <a:pt x="2" y="14"/>
                  </a:moveTo>
                  <a:cubicBezTo>
                    <a:pt x="0" y="10"/>
                    <a:pt x="7" y="0"/>
                    <a:pt x="12" y="4"/>
                  </a:cubicBezTo>
                  <a:cubicBezTo>
                    <a:pt x="18" y="10"/>
                    <a:pt x="5" y="24"/>
                    <a:pt x="2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3" name="Freeform 1600"/>
            <p:cNvSpPr/>
            <p:nvPr/>
          </p:nvSpPr>
          <p:spPr>
            <a:xfrm>
              <a:off x="394" y="21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8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3"/>
                    <a:pt x="8" y="4"/>
                  </a:cubicBezTo>
                  <a:cubicBezTo>
                    <a:pt x="8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4" name="Freeform 1601"/>
            <p:cNvSpPr/>
            <p:nvPr/>
          </p:nvSpPr>
          <p:spPr>
            <a:xfrm>
              <a:off x="420" y="21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5" name="Freeform 1602"/>
            <p:cNvSpPr/>
            <p:nvPr/>
          </p:nvSpPr>
          <p:spPr>
            <a:xfrm>
              <a:off x="596" y="18"/>
              <a:ext cx="4" cy="8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6" name="Freeform 1603"/>
            <p:cNvSpPr/>
            <p:nvPr/>
          </p:nvSpPr>
          <p:spPr>
            <a:xfrm>
              <a:off x="1355" y="5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6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7" name="Line 1604"/>
            <p:cNvSpPr/>
            <p:nvPr/>
          </p:nvSpPr>
          <p:spPr>
            <a:xfrm>
              <a:off x="2745" y="2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8" name="Line 1605"/>
            <p:cNvSpPr/>
            <p:nvPr/>
          </p:nvSpPr>
          <p:spPr>
            <a:xfrm>
              <a:off x="2745" y="2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39" name="Freeform 1606"/>
            <p:cNvSpPr/>
            <p:nvPr/>
          </p:nvSpPr>
          <p:spPr>
            <a:xfrm>
              <a:off x="3051" y="10"/>
              <a:ext cx="11" cy="25"/>
            </a:xfrm>
            <a:custGeom>
              <a:avLst/>
              <a:gdLst>
                <a:gd name="txL" fmla="*/ 0 w 10"/>
                <a:gd name="txT" fmla="*/ 0 h 23"/>
                <a:gd name="txR" fmla="*/ 10 w 10"/>
                <a:gd name="txB" fmla="*/ 23 h 23"/>
              </a:gdLst>
              <a:ahLst/>
              <a:cxnLst>
                <a:cxn ang="0">
                  <a:pos x="10" y="8"/>
                </a:cxn>
                <a:cxn ang="0">
                  <a:pos x="0" y="11"/>
                </a:cxn>
                <a:cxn ang="0">
                  <a:pos x="10" y="8"/>
                </a:cxn>
              </a:cxnLst>
              <a:rect l="txL" t="txT" r="txR" b="txB"/>
              <a:pathLst>
                <a:path w="10" h="23">
                  <a:moveTo>
                    <a:pt x="10" y="8"/>
                  </a:moveTo>
                  <a:cubicBezTo>
                    <a:pt x="10" y="7"/>
                    <a:pt x="0" y="23"/>
                    <a:pt x="0" y="11"/>
                  </a:cubicBezTo>
                  <a:cubicBezTo>
                    <a:pt x="0" y="0"/>
                    <a:pt x="10" y="6"/>
                    <a:pt x="10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40" name="Freeform 1607"/>
            <p:cNvSpPr/>
            <p:nvPr/>
          </p:nvSpPr>
          <p:spPr>
            <a:xfrm>
              <a:off x="3340" y="5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6"/>
                </a:cxn>
                <a:cxn ang="0">
                  <a:pos x="0" y="19"/>
                </a:cxn>
                <a:cxn ang="0">
                  <a:pos x="0" y="16"/>
                </a:cxn>
              </a:cxnLst>
              <a:rect l="txL" t="txT" r="txR" b="txB"/>
              <a:pathLst>
                <a:path w="12" h="31">
                  <a:moveTo>
                    <a:pt x="0" y="16"/>
                  </a:moveTo>
                  <a:cubicBezTo>
                    <a:pt x="0" y="0"/>
                    <a:pt x="12" y="31"/>
                    <a:pt x="0" y="19"/>
                  </a:cubicBezTo>
                  <a:cubicBezTo>
                    <a:pt x="0" y="19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41" name="Freeform 1608"/>
            <p:cNvSpPr/>
            <p:nvPr/>
          </p:nvSpPr>
          <p:spPr>
            <a:xfrm>
              <a:off x="3410" y="11"/>
              <a:ext cx="20" cy="18"/>
            </a:xfrm>
            <a:custGeom>
              <a:avLst/>
              <a:gdLst>
                <a:gd name="txL" fmla="*/ 0 w 18"/>
                <a:gd name="txT" fmla="*/ 0 h 16"/>
                <a:gd name="txR" fmla="*/ 18 w 18"/>
                <a:gd name="txB" fmla="*/ 16 h 16"/>
              </a:gdLst>
              <a:ahLst/>
              <a:cxnLst>
                <a:cxn ang="0">
                  <a:pos x="16" y="10"/>
                </a:cxn>
                <a:cxn ang="0">
                  <a:pos x="2" y="10"/>
                </a:cxn>
                <a:cxn ang="0">
                  <a:pos x="16" y="10"/>
                </a:cxn>
              </a:cxnLst>
              <a:rect l="txL" t="txT" r="txR" b="txB"/>
              <a:pathLst>
                <a:path w="18" h="16">
                  <a:moveTo>
                    <a:pt x="16" y="10"/>
                  </a:moveTo>
                  <a:cubicBezTo>
                    <a:pt x="14" y="16"/>
                    <a:pt x="3" y="13"/>
                    <a:pt x="2" y="10"/>
                  </a:cubicBezTo>
                  <a:cubicBezTo>
                    <a:pt x="0" y="0"/>
                    <a:pt x="18" y="1"/>
                    <a:pt x="16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42" name="Freeform 1609"/>
            <p:cNvSpPr/>
            <p:nvPr/>
          </p:nvSpPr>
          <p:spPr>
            <a:xfrm>
              <a:off x="1163" y="7"/>
              <a:ext cx="20" cy="24"/>
            </a:xfrm>
            <a:custGeom>
              <a:avLst/>
              <a:gdLst>
                <a:gd name="txL" fmla="*/ 0 w 18"/>
                <a:gd name="txT" fmla="*/ 0 h 22"/>
                <a:gd name="txR" fmla="*/ 18 w 18"/>
                <a:gd name="txB" fmla="*/ 22 h 22"/>
              </a:gdLst>
              <a:ahLst/>
              <a:cxnLst>
                <a:cxn ang="0">
                  <a:pos x="6" y="11"/>
                </a:cxn>
                <a:cxn ang="0">
                  <a:pos x="2" y="8"/>
                </a:cxn>
                <a:cxn ang="0">
                  <a:pos x="6" y="11"/>
                </a:cxn>
              </a:cxnLst>
              <a:rect l="txL" t="txT" r="txR" b="txB"/>
              <a:pathLst>
                <a:path w="18" h="22">
                  <a:moveTo>
                    <a:pt x="6" y="11"/>
                  </a:moveTo>
                  <a:cubicBezTo>
                    <a:pt x="5" y="11"/>
                    <a:pt x="0" y="10"/>
                    <a:pt x="2" y="8"/>
                  </a:cubicBezTo>
                  <a:cubicBezTo>
                    <a:pt x="11" y="0"/>
                    <a:pt x="18" y="22"/>
                    <a:pt x="6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43" name="Freeform 1610"/>
            <p:cNvSpPr/>
            <p:nvPr/>
          </p:nvSpPr>
          <p:spPr>
            <a:xfrm>
              <a:off x="1187" y="0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3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3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44" name="Freeform 1611"/>
            <p:cNvSpPr/>
            <p:nvPr/>
          </p:nvSpPr>
          <p:spPr>
            <a:xfrm>
              <a:off x="1584" y="0"/>
              <a:ext cx="15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7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20"/>
                    <a:pt x="1" y="17"/>
                    <a:pt x="1" y="17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345" name="组合 5344"/>
          <p:cNvGrpSpPr/>
          <p:nvPr/>
        </p:nvGrpSpPr>
        <p:grpSpPr>
          <a:xfrm>
            <a:off x="-22601237" y="8296275"/>
            <a:ext cx="6859587" cy="4559300"/>
            <a:chOff x="0" y="0"/>
            <a:chExt cx="4321" cy="2872"/>
          </a:xfrm>
        </p:grpSpPr>
        <p:sp>
          <p:nvSpPr>
            <p:cNvPr id="5346" name="Freeform 1613"/>
            <p:cNvSpPr/>
            <p:nvPr/>
          </p:nvSpPr>
          <p:spPr>
            <a:xfrm>
              <a:off x="1776" y="112"/>
              <a:ext cx="17" cy="14"/>
            </a:xfrm>
            <a:custGeom>
              <a:avLst/>
              <a:gdLst>
                <a:gd name="txL" fmla="*/ 0 w 16"/>
                <a:gd name="txT" fmla="*/ 0 h 13"/>
                <a:gd name="txR" fmla="*/ 16 w 16"/>
                <a:gd name="txB" fmla="*/ 13 h 13"/>
              </a:gdLst>
              <a:ahLst/>
              <a:cxnLst>
                <a:cxn ang="0">
                  <a:pos x="12" y="10"/>
                </a:cxn>
                <a:cxn ang="0">
                  <a:pos x="2" y="7"/>
                </a:cxn>
                <a:cxn ang="0">
                  <a:pos x="12" y="10"/>
                </a:cxn>
              </a:cxnLst>
              <a:rect l="txL" t="txT" r="txR" b="txB"/>
              <a:pathLst>
                <a:path w="16" h="13">
                  <a:moveTo>
                    <a:pt x="12" y="10"/>
                  </a:moveTo>
                  <a:cubicBezTo>
                    <a:pt x="9" y="13"/>
                    <a:pt x="2" y="8"/>
                    <a:pt x="2" y="7"/>
                  </a:cubicBezTo>
                  <a:cubicBezTo>
                    <a:pt x="0" y="0"/>
                    <a:pt x="16" y="6"/>
                    <a:pt x="1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47" name="Freeform 1614"/>
            <p:cNvSpPr/>
            <p:nvPr/>
          </p:nvSpPr>
          <p:spPr>
            <a:xfrm>
              <a:off x="1976" y="109"/>
              <a:ext cx="20" cy="15"/>
            </a:xfrm>
            <a:custGeom>
              <a:avLst/>
              <a:gdLst>
                <a:gd name="txL" fmla="*/ 0 w 19"/>
                <a:gd name="txT" fmla="*/ 0 h 14"/>
                <a:gd name="txR" fmla="*/ 19 w 19"/>
                <a:gd name="txB" fmla="*/ 14 h 14"/>
              </a:gdLst>
              <a:ahLst/>
              <a:cxnLst>
                <a:cxn ang="0">
                  <a:pos x="19" y="7"/>
                </a:cxn>
                <a:cxn ang="0">
                  <a:pos x="2" y="13"/>
                </a:cxn>
                <a:cxn ang="0">
                  <a:pos x="19" y="7"/>
                </a:cxn>
              </a:cxnLst>
              <a:rect l="txL" t="txT" r="txR" b="txB"/>
              <a:pathLst>
                <a:path w="19" h="14">
                  <a:moveTo>
                    <a:pt x="19" y="7"/>
                  </a:moveTo>
                  <a:cubicBezTo>
                    <a:pt x="13" y="8"/>
                    <a:pt x="11" y="14"/>
                    <a:pt x="2" y="13"/>
                  </a:cubicBezTo>
                  <a:cubicBezTo>
                    <a:pt x="0" y="5"/>
                    <a:pt x="17" y="0"/>
                    <a:pt x="19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48" name="Freeform 1615"/>
            <p:cNvSpPr/>
            <p:nvPr/>
          </p:nvSpPr>
          <p:spPr>
            <a:xfrm>
              <a:off x="2464" y="114"/>
              <a:ext cx="7" cy="10"/>
            </a:xfrm>
            <a:custGeom>
              <a:avLst/>
              <a:gdLst>
                <a:gd name="txL" fmla="*/ 0 w 6"/>
                <a:gd name="txT" fmla="*/ 0 h 9"/>
                <a:gd name="txR" fmla="*/ 6 w 6"/>
                <a:gd name="txB" fmla="*/ 9 h 9"/>
              </a:gdLst>
              <a:ahLst/>
              <a:cxnLst>
                <a:cxn ang="0">
                  <a:pos x="6" y="5"/>
                </a:cxn>
                <a:cxn ang="0">
                  <a:pos x="0" y="5"/>
                </a:cxn>
                <a:cxn ang="0">
                  <a:pos x="6" y="5"/>
                </a:cxn>
              </a:cxnLst>
              <a:rect l="txL" t="txT" r="txR" b="txB"/>
              <a:pathLst>
                <a:path w="6" h="9">
                  <a:moveTo>
                    <a:pt x="6" y="5"/>
                  </a:moveTo>
                  <a:cubicBezTo>
                    <a:pt x="6" y="8"/>
                    <a:pt x="0" y="9"/>
                    <a:pt x="0" y="5"/>
                  </a:cubicBezTo>
                  <a:cubicBezTo>
                    <a:pt x="3" y="5"/>
                    <a:pt x="5" y="0"/>
                    <a:pt x="6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49" name="Line 1616"/>
            <p:cNvSpPr/>
            <p:nvPr/>
          </p:nvSpPr>
          <p:spPr>
            <a:xfrm>
              <a:off x="2631" y="12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0" name="Line 1617"/>
            <p:cNvSpPr/>
            <p:nvPr/>
          </p:nvSpPr>
          <p:spPr>
            <a:xfrm>
              <a:off x="2631" y="12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1" name="Freeform 1618"/>
            <p:cNvSpPr/>
            <p:nvPr/>
          </p:nvSpPr>
          <p:spPr>
            <a:xfrm>
              <a:off x="2644" y="119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2" name="Freeform 1619"/>
            <p:cNvSpPr/>
            <p:nvPr/>
          </p:nvSpPr>
          <p:spPr>
            <a:xfrm>
              <a:off x="2868" y="116"/>
              <a:ext cx="8" cy="8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7" y="7"/>
                    <a:pt x="1" y="8"/>
                    <a:pt x="0" y="4"/>
                  </a:cubicBezTo>
                  <a:cubicBezTo>
                    <a:pt x="1" y="0"/>
                    <a:pt x="4" y="2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3" name="Freeform 1620"/>
            <p:cNvSpPr/>
            <p:nvPr/>
          </p:nvSpPr>
          <p:spPr>
            <a:xfrm>
              <a:off x="3183" y="119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4" name="Freeform 1621"/>
            <p:cNvSpPr/>
            <p:nvPr/>
          </p:nvSpPr>
          <p:spPr>
            <a:xfrm>
              <a:off x="153" y="104"/>
              <a:ext cx="25" cy="23"/>
            </a:xfrm>
            <a:custGeom>
              <a:avLst/>
              <a:gdLst>
                <a:gd name="txL" fmla="*/ 0 w 23"/>
                <a:gd name="txT" fmla="*/ 0 h 22"/>
                <a:gd name="txR" fmla="*/ 23 w 23"/>
                <a:gd name="txB" fmla="*/ 22 h 22"/>
              </a:gdLst>
              <a:ahLst/>
              <a:cxnLst>
                <a:cxn ang="0">
                  <a:pos x="4" y="12"/>
                </a:cxn>
                <a:cxn ang="0">
                  <a:pos x="21" y="5"/>
                </a:cxn>
                <a:cxn ang="0">
                  <a:pos x="4" y="12"/>
                </a:cxn>
              </a:cxnLst>
              <a:rect l="txL" t="txT" r="txR" b="txB"/>
              <a:pathLst>
                <a:path w="23" h="22">
                  <a:moveTo>
                    <a:pt x="4" y="12"/>
                  </a:moveTo>
                  <a:cubicBezTo>
                    <a:pt x="0" y="2"/>
                    <a:pt x="19" y="0"/>
                    <a:pt x="21" y="5"/>
                  </a:cubicBezTo>
                  <a:cubicBezTo>
                    <a:pt x="23" y="11"/>
                    <a:pt x="9" y="22"/>
                    <a:pt x="4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5" name="Freeform 1622"/>
            <p:cNvSpPr/>
            <p:nvPr/>
          </p:nvSpPr>
          <p:spPr>
            <a:xfrm>
              <a:off x="597" y="116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2"/>
                    <a:pt x="2" y="1"/>
                  </a:cubicBezTo>
                  <a:cubicBezTo>
                    <a:pt x="3" y="0"/>
                    <a:pt x="10" y="2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6" name="Freeform 1623"/>
            <p:cNvSpPr/>
            <p:nvPr/>
          </p:nvSpPr>
          <p:spPr>
            <a:xfrm>
              <a:off x="665" y="112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7" name="Freeform 1624"/>
            <p:cNvSpPr/>
            <p:nvPr/>
          </p:nvSpPr>
          <p:spPr>
            <a:xfrm>
              <a:off x="1530" y="9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8" name="Freeform 1625"/>
            <p:cNvSpPr/>
            <p:nvPr/>
          </p:nvSpPr>
          <p:spPr>
            <a:xfrm>
              <a:off x="1869" y="9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7"/>
                </a:cxn>
                <a:cxn ang="0">
                  <a:pos x="0" y="20"/>
                </a:cxn>
                <a:cxn ang="0">
                  <a:pos x="0" y="17"/>
                </a:cxn>
              </a:cxnLst>
              <a:rect l="txL" t="txT" r="txR" b="txB"/>
              <a:pathLst>
                <a:path w="12" h="31">
                  <a:moveTo>
                    <a:pt x="0" y="17"/>
                  </a:moveTo>
                  <a:cubicBezTo>
                    <a:pt x="0" y="0"/>
                    <a:pt x="12" y="31"/>
                    <a:pt x="0" y="20"/>
                  </a:cubicBezTo>
                  <a:cubicBezTo>
                    <a:pt x="0" y="20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59" name="Freeform 1626"/>
            <p:cNvSpPr/>
            <p:nvPr/>
          </p:nvSpPr>
          <p:spPr>
            <a:xfrm>
              <a:off x="2696" y="98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7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20"/>
                    <a:pt x="1" y="17"/>
                    <a:pt x="1" y="17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0" name="Freeform 1627"/>
            <p:cNvSpPr/>
            <p:nvPr/>
          </p:nvSpPr>
          <p:spPr>
            <a:xfrm>
              <a:off x="2806" y="98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1" name="Freeform 1628"/>
            <p:cNvSpPr/>
            <p:nvPr/>
          </p:nvSpPr>
          <p:spPr>
            <a:xfrm>
              <a:off x="581" y="109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2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2" name="Freeform 1629"/>
            <p:cNvSpPr/>
            <p:nvPr/>
          </p:nvSpPr>
          <p:spPr>
            <a:xfrm>
              <a:off x="1721" y="106"/>
              <a:ext cx="7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2" y="6"/>
                </a:cxn>
              </a:cxnLst>
              <a:rect l="txL" t="txT" r="txR" b="txB"/>
              <a:pathLst>
                <a:path w="7" h="10">
                  <a:moveTo>
                    <a:pt x="2" y="6"/>
                  </a:moveTo>
                  <a:cubicBezTo>
                    <a:pt x="0" y="5"/>
                    <a:pt x="2" y="0"/>
                    <a:pt x="5" y="3"/>
                  </a:cubicBezTo>
                  <a:cubicBezTo>
                    <a:pt x="7" y="5"/>
                    <a:pt x="5" y="10"/>
                    <a:pt x="2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3" name="Freeform 1630"/>
            <p:cNvSpPr/>
            <p:nvPr/>
          </p:nvSpPr>
          <p:spPr>
            <a:xfrm>
              <a:off x="2076" y="95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6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4" name="Freeform 1631"/>
            <p:cNvSpPr/>
            <p:nvPr/>
          </p:nvSpPr>
          <p:spPr>
            <a:xfrm>
              <a:off x="269" y="10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5" name="Freeform 1632"/>
            <p:cNvSpPr/>
            <p:nvPr/>
          </p:nvSpPr>
          <p:spPr>
            <a:xfrm>
              <a:off x="1170" y="10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6" name="Freeform 1633"/>
            <p:cNvSpPr/>
            <p:nvPr/>
          </p:nvSpPr>
          <p:spPr>
            <a:xfrm>
              <a:off x="1209" y="97"/>
              <a:ext cx="18" cy="15"/>
            </a:xfrm>
            <a:custGeom>
              <a:avLst/>
              <a:gdLst>
                <a:gd name="txL" fmla="*/ 0 w 17"/>
                <a:gd name="txT" fmla="*/ 0 h 14"/>
                <a:gd name="txR" fmla="*/ 17 w 17"/>
                <a:gd name="txB" fmla="*/ 14 h 14"/>
              </a:gdLst>
              <a:ahLst/>
              <a:cxnLst>
                <a:cxn ang="0">
                  <a:pos x="17" y="14"/>
                </a:cxn>
                <a:cxn ang="0">
                  <a:pos x="0" y="5"/>
                </a:cxn>
                <a:cxn ang="0">
                  <a:pos x="17" y="14"/>
                </a:cxn>
              </a:cxnLst>
              <a:rect l="txL" t="txT" r="txR" b="txB"/>
              <a:pathLst>
                <a:path w="17" h="14">
                  <a:moveTo>
                    <a:pt x="17" y="14"/>
                  </a:moveTo>
                  <a:cubicBezTo>
                    <a:pt x="8" y="14"/>
                    <a:pt x="5" y="9"/>
                    <a:pt x="0" y="5"/>
                  </a:cubicBezTo>
                  <a:cubicBezTo>
                    <a:pt x="5" y="0"/>
                    <a:pt x="15" y="6"/>
                    <a:pt x="17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7" name="Freeform 1634"/>
            <p:cNvSpPr/>
            <p:nvPr/>
          </p:nvSpPr>
          <p:spPr>
            <a:xfrm>
              <a:off x="2044" y="92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8" name="Freeform 1635"/>
            <p:cNvSpPr/>
            <p:nvPr/>
          </p:nvSpPr>
          <p:spPr>
            <a:xfrm>
              <a:off x="2200" y="9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3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3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69" name="Freeform 1636"/>
            <p:cNvSpPr/>
            <p:nvPr/>
          </p:nvSpPr>
          <p:spPr>
            <a:xfrm>
              <a:off x="671" y="99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1" y="6"/>
                </a:cxn>
                <a:cxn ang="0">
                  <a:pos x="5" y="3"/>
                </a:cxn>
                <a:cxn ang="0">
                  <a:pos x="1" y="6"/>
                </a:cxn>
              </a:cxnLst>
              <a:rect l="txL" t="txT" r="txR" b="txB"/>
              <a:pathLst>
                <a:path w="7" h="9">
                  <a:moveTo>
                    <a:pt x="1" y="6"/>
                  </a:moveTo>
                  <a:cubicBezTo>
                    <a:pt x="0" y="4"/>
                    <a:pt x="1" y="0"/>
                    <a:pt x="5" y="3"/>
                  </a:cubicBezTo>
                  <a:cubicBezTo>
                    <a:pt x="7" y="5"/>
                    <a:pt x="5" y="9"/>
                    <a:pt x="1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0" name="Freeform 1637"/>
            <p:cNvSpPr/>
            <p:nvPr/>
          </p:nvSpPr>
          <p:spPr>
            <a:xfrm>
              <a:off x="1183" y="101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6"/>
                    <a:pt x="0" y="8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1" name="Freeform 1638"/>
            <p:cNvSpPr/>
            <p:nvPr/>
          </p:nvSpPr>
          <p:spPr>
            <a:xfrm>
              <a:off x="1667" y="99"/>
              <a:ext cx="17" cy="13"/>
            </a:xfrm>
            <a:custGeom>
              <a:avLst/>
              <a:gdLst>
                <a:gd name="txL" fmla="*/ 0 w 16"/>
                <a:gd name="txT" fmla="*/ 0 h 12"/>
                <a:gd name="txR" fmla="*/ 16 w 16"/>
                <a:gd name="txB" fmla="*/ 12 h 12"/>
              </a:gdLst>
              <a:ahLst/>
              <a:cxnLst>
                <a:cxn ang="0">
                  <a:pos x="1" y="6"/>
                </a:cxn>
                <a:cxn ang="0">
                  <a:pos x="11" y="9"/>
                </a:cxn>
                <a:cxn ang="0">
                  <a:pos x="1" y="6"/>
                </a:cxn>
              </a:cxnLst>
              <a:rect l="txL" t="txT" r="txR" b="txB"/>
              <a:pathLst>
                <a:path w="16" h="12">
                  <a:moveTo>
                    <a:pt x="1" y="6"/>
                  </a:moveTo>
                  <a:cubicBezTo>
                    <a:pt x="0" y="0"/>
                    <a:pt x="16" y="5"/>
                    <a:pt x="11" y="9"/>
                  </a:cubicBezTo>
                  <a:cubicBezTo>
                    <a:pt x="9" y="12"/>
                    <a:pt x="2" y="7"/>
                    <a:pt x="1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2" name="Freeform 1639"/>
            <p:cNvSpPr/>
            <p:nvPr/>
          </p:nvSpPr>
          <p:spPr>
            <a:xfrm>
              <a:off x="1787" y="10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9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3"/>
                    <a:pt x="9" y="4"/>
                  </a:cubicBezTo>
                  <a:cubicBezTo>
                    <a:pt x="8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3" name="Freeform 1640"/>
            <p:cNvSpPr/>
            <p:nvPr/>
          </p:nvSpPr>
          <p:spPr>
            <a:xfrm>
              <a:off x="2105" y="89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4" name="Freeform 1641"/>
            <p:cNvSpPr/>
            <p:nvPr/>
          </p:nvSpPr>
          <p:spPr>
            <a:xfrm>
              <a:off x="3138" y="103"/>
              <a:ext cx="9" cy="6"/>
            </a:xfrm>
            <a:custGeom>
              <a:avLst/>
              <a:gdLst>
                <a:gd name="txL" fmla="*/ 0 w 8"/>
                <a:gd name="txT" fmla="*/ 0 h 6"/>
                <a:gd name="txR" fmla="*/ 8 w 8"/>
                <a:gd name="txB" fmla="*/ 6 h 6"/>
              </a:gdLst>
              <a:ahLst/>
              <a:cxnLst>
                <a:cxn ang="0">
                  <a:pos x="7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7" y="6"/>
                </a:cxn>
              </a:cxnLst>
              <a:rect l="txL" t="txT" r="txR" b="txB"/>
              <a:pathLst>
                <a:path w="8" h="6">
                  <a:moveTo>
                    <a:pt x="7" y="6"/>
                  </a:moveTo>
                  <a:cubicBezTo>
                    <a:pt x="5" y="6"/>
                    <a:pt x="3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ubicBezTo>
                    <a:pt x="4" y="0"/>
                    <a:pt x="8" y="1"/>
                    <a:pt x="7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5" name="Freeform 1642"/>
            <p:cNvSpPr/>
            <p:nvPr/>
          </p:nvSpPr>
          <p:spPr>
            <a:xfrm>
              <a:off x="3434" y="100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5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6" name="Freeform 1643"/>
            <p:cNvSpPr/>
            <p:nvPr/>
          </p:nvSpPr>
          <p:spPr>
            <a:xfrm>
              <a:off x="1317" y="95"/>
              <a:ext cx="12" cy="11"/>
            </a:xfrm>
            <a:custGeom>
              <a:avLst/>
              <a:gdLst>
                <a:gd name="txL" fmla="*/ 0 w 11"/>
                <a:gd name="txT" fmla="*/ 0 h 10"/>
                <a:gd name="txR" fmla="*/ 11 w 11"/>
                <a:gd name="txB" fmla="*/ 10 h 10"/>
              </a:gdLst>
              <a:ahLst/>
              <a:cxnLst>
                <a:cxn ang="0">
                  <a:pos x="11" y="1"/>
                </a:cxn>
                <a:cxn ang="0">
                  <a:pos x="5" y="10"/>
                </a:cxn>
                <a:cxn ang="0">
                  <a:pos x="11" y="1"/>
                </a:cxn>
              </a:cxnLst>
              <a:rect l="txL" t="txT" r="txR" b="txB"/>
              <a:pathLst>
                <a:path w="11" h="10">
                  <a:moveTo>
                    <a:pt x="11" y="1"/>
                  </a:moveTo>
                  <a:cubicBezTo>
                    <a:pt x="11" y="6"/>
                    <a:pt x="9" y="9"/>
                    <a:pt x="5" y="10"/>
                  </a:cubicBezTo>
                  <a:cubicBezTo>
                    <a:pt x="0" y="5"/>
                    <a:pt x="2" y="0"/>
                    <a:pt x="1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7" name="Freeform 1644"/>
            <p:cNvSpPr/>
            <p:nvPr/>
          </p:nvSpPr>
          <p:spPr>
            <a:xfrm>
              <a:off x="1506" y="95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12" y="1"/>
                </a:cxn>
                <a:cxn ang="0">
                  <a:pos x="5" y="10"/>
                </a:cxn>
                <a:cxn ang="0">
                  <a:pos x="12" y="1"/>
                </a:cxn>
              </a:cxnLst>
              <a:rect l="txL" t="txT" r="txR" b="txB"/>
              <a:pathLst>
                <a:path w="12" h="10">
                  <a:moveTo>
                    <a:pt x="12" y="1"/>
                  </a:moveTo>
                  <a:cubicBezTo>
                    <a:pt x="12" y="6"/>
                    <a:pt x="9" y="9"/>
                    <a:pt x="5" y="10"/>
                  </a:cubicBezTo>
                  <a:cubicBezTo>
                    <a:pt x="0" y="5"/>
                    <a:pt x="3" y="0"/>
                    <a:pt x="1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8" name="Freeform 1645"/>
            <p:cNvSpPr/>
            <p:nvPr/>
          </p:nvSpPr>
          <p:spPr>
            <a:xfrm>
              <a:off x="3950" y="101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6" h="5">
                  <a:moveTo>
                    <a:pt x="1" y="1"/>
                  </a:moveTo>
                  <a:cubicBezTo>
                    <a:pt x="2" y="0"/>
                    <a:pt x="6" y="2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79" name="Freeform 1646"/>
            <p:cNvSpPr/>
            <p:nvPr/>
          </p:nvSpPr>
          <p:spPr>
            <a:xfrm>
              <a:off x="552" y="81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0" name="Freeform 1647"/>
            <p:cNvSpPr/>
            <p:nvPr/>
          </p:nvSpPr>
          <p:spPr>
            <a:xfrm>
              <a:off x="605" y="98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1" name="Line 1648"/>
            <p:cNvSpPr/>
            <p:nvPr/>
          </p:nvSpPr>
          <p:spPr>
            <a:xfrm>
              <a:off x="1172" y="9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2" name="Line 1649"/>
            <p:cNvSpPr/>
            <p:nvPr/>
          </p:nvSpPr>
          <p:spPr>
            <a:xfrm>
              <a:off x="1172" y="9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3" name="Line 1650"/>
            <p:cNvSpPr/>
            <p:nvPr/>
          </p:nvSpPr>
          <p:spPr>
            <a:xfrm>
              <a:off x="1935" y="9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4" name="Line 1651"/>
            <p:cNvSpPr/>
            <p:nvPr/>
          </p:nvSpPr>
          <p:spPr>
            <a:xfrm>
              <a:off x="1935" y="9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5" name="Freeform 1652"/>
            <p:cNvSpPr/>
            <p:nvPr/>
          </p:nvSpPr>
          <p:spPr>
            <a:xfrm>
              <a:off x="2064" y="89"/>
              <a:ext cx="8" cy="10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5" y="3"/>
                </a:cxn>
                <a:cxn ang="0">
                  <a:pos x="1" y="7"/>
                </a:cxn>
                <a:cxn ang="0">
                  <a:pos x="5" y="3"/>
                </a:cxn>
              </a:cxnLst>
              <a:rect l="txL" t="txT" r="txR" b="txB"/>
              <a:pathLst>
                <a:path w="7" h="10">
                  <a:moveTo>
                    <a:pt x="5" y="3"/>
                  </a:moveTo>
                  <a:cubicBezTo>
                    <a:pt x="7" y="5"/>
                    <a:pt x="5" y="10"/>
                    <a:pt x="1" y="7"/>
                  </a:cubicBezTo>
                  <a:cubicBezTo>
                    <a:pt x="0" y="5"/>
                    <a:pt x="1" y="0"/>
                    <a:pt x="5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6" name="Freeform 1653"/>
            <p:cNvSpPr/>
            <p:nvPr/>
          </p:nvSpPr>
          <p:spPr>
            <a:xfrm>
              <a:off x="1397" y="84"/>
              <a:ext cx="13" cy="12"/>
            </a:xfrm>
            <a:custGeom>
              <a:avLst/>
              <a:gdLst>
                <a:gd name="txL" fmla="*/ 0 w 12"/>
                <a:gd name="txT" fmla="*/ 0 h 11"/>
                <a:gd name="txR" fmla="*/ 12 w 12"/>
                <a:gd name="txB" fmla="*/ 11 h 11"/>
              </a:gdLst>
              <a:ahLst/>
              <a:cxnLst>
                <a:cxn ang="0">
                  <a:pos x="5" y="11"/>
                </a:cxn>
                <a:cxn ang="0">
                  <a:pos x="12" y="1"/>
                </a:cxn>
                <a:cxn ang="0">
                  <a:pos x="5" y="11"/>
                </a:cxn>
              </a:cxnLst>
              <a:rect l="txL" t="txT" r="txR" b="txB"/>
              <a:pathLst>
                <a:path w="12" h="11">
                  <a:moveTo>
                    <a:pt x="5" y="11"/>
                  </a:moveTo>
                  <a:cubicBezTo>
                    <a:pt x="0" y="6"/>
                    <a:pt x="2" y="0"/>
                    <a:pt x="12" y="1"/>
                  </a:cubicBezTo>
                  <a:cubicBezTo>
                    <a:pt x="12" y="6"/>
                    <a:pt x="9" y="9"/>
                    <a:pt x="5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7" name="Freeform 1654"/>
            <p:cNvSpPr/>
            <p:nvPr/>
          </p:nvSpPr>
          <p:spPr>
            <a:xfrm>
              <a:off x="2089" y="85"/>
              <a:ext cx="17" cy="13"/>
            </a:xfrm>
            <a:custGeom>
              <a:avLst/>
              <a:gdLst>
                <a:gd name="txL" fmla="*/ 0 w 16"/>
                <a:gd name="txT" fmla="*/ 0 h 12"/>
                <a:gd name="txR" fmla="*/ 16 w 16"/>
                <a:gd name="txB" fmla="*/ 12 h 12"/>
              </a:gdLst>
              <a:ahLst/>
              <a:cxnLst>
                <a:cxn ang="0">
                  <a:pos x="12" y="10"/>
                </a:cxn>
                <a:cxn ang="0">
                  <a:pos x="2" y="6"/>
                </a:cxn>
                <a:cxn ang="0">
                  <a:pos x="12" y="10"/>
                </a:cxn>
              </a:cxnLst>
              <a:rect l="txL" t="txT" r="txR" b="txB"/>
              <a:pathLst>
                <a:path w="16" h="12">
                  <a:moveTo>
                    <a:pt x="12" y="10"/>
                  </a:moveTo>
                  <a:cubicBezTo>
                    <a:pt x="10" y="12"/>
                    <a:pt x="2" y="8"/>
                    <a:pt x="2" y="6"/>
                  </a:cubicBezTo>
                  <a:cubicBezTo>
                    <a:pt x="0" y="0"/>
                    <a:pt x="16" y="6"/>
                    <a:pt x="1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8" name="Line 1655"/>
            <p:cNvSpPr/>
            <p:nvPr/>
          </p:nvSpPr>
          <p:spPr>
            <a:xfrm>
              <a:off x="1164" y="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89" name="Line 1656"/>
            <p:cNvSpPr/>
            <p:nvPr/>
          </p:nvSpPr>
          <p:spPr>
            <a:xfrm>
              <a:off x="1164" y="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0" name="Freeform 1657"/>
            <p:cNvSpPr/>
            <p:nvPr/>
          </p:nvSpPr>
          <p:spPr>
            <a:xfrm>
              <a:off x="1513" y="80"/>
              <a:ext cx="19" cy="13"/>
            </a:xfrm>
            <a:custGeom>
              <a:avLst/>
              <a:gdLst>
                <a:gd name="txL" fmla="*/ 0 w 17"/>
                <a:gd name="txT" fmla="*/ 0 h 12"/>
                <a:gd name="txR" fmla="*/ 17 w 17"/>
                <a:gd name="txB" fmla="*/ 12 h 12"/>
              </a:gdLst>
              <a:ahLst/>
              <a:cxnLst>
                <a:cxn ang="0">
                  <a:pos x="15" y="8"/>
                </a:cxn>
                <a:cxn ang="0">
                  <a:pos x="8" y="8"/>
                </a:cxn>
                <a:cxn ang="0">
                  <a:pos x="15" y="8"/>
                </a:cxn>
              </a:cxnLst>
              <a:rect l="txL" t="txT" r="txR" b="txB"/>
              <a:pathLst>
                <a:path w="17" h="12">
                  <a:moveTo>
                    <a:pt x="15" y="8"/>
                  </a:moveTo>
                  <a:cubicBezTo>
                    <a:pt x="14" y="12"/>
                    <a:pt x="9" y="9"/>
                    <a:pt x="8" y="8"/>
                  </a:cubicBezTo>
                  <a:cubicBezTo>
                    <a:pt x="0" y="0"/>
                    <a:pt x="17" y="2"/>
                    <a:pt x="15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1" name="Freeform 1658"/>
            <p:cNvSpPr/>
            <p:nvPr/>
          </p:nvSpPr>
          <p:spPr>
            <a:xfrm>
              <a:off x="1068" y="67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2" name="Freeform 1659"/>
            <p:cNvSpPr/>
            <p:nvPr/>
          </p:nvSpPr>
          <p:spPr>
            <a:xfrm>
              <a:off x="1245" y="61"/>
              <a:ext cx="25" cy="16"/>
            </a:xfrm>
            <a:custGeom>
              <a:avLst/>
              <a:gdLst>
                <a:gd name="txL" fmla="*/ 0 w 23"/>
                <a:gd name="txT" fmla="*/ 0 h 14"/>
                <a:gd name="txR" fmla="*/ 23 w 23"/>
                <a:gd name="txB" fmla="*/ 14 h 14"/>
              </a:gdLst>
              <a:ahLst/>
              <a:cxnLst>
                <a:cxn ang="0">
                  <a:pos x="23" y="0"/>
                </a:cxn>
                <a:cxn ang="0">
                  <a:pos x="3" y="0"/>
                </a:cxn>
                <a:cxn ang="0">
                  <a:pos x="23" y="0"/>
                </a:cxn>
              </a:cxnLst>
              <a:rect l="txL" t="txT" r="txR" b="txB"/>
              <a:pathLst>
                <a:path w="23" h="14">
                  <a:moveTo>
                    <a:pt x="23" y="0"/>
                  </a:moveTo>
                  <a:cubicBezTo>
                    <a:pt x="23" y="10"/>
                    <a:pt x="0" y="14"/>
                    <a:pt x="3" y="0"/>
                  </a:cubicBezTo>
                  <a:cubicBezTo>
                    <a:pt x="16" y="0"/>
                    <a:pt x="13" y="3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3" name="Freeform 1660"/>
            <p:cNvSpPr/>
            <p:nvPr/>
          </p:nvSpPr>
          <p:spPr>
            <a:xfrm>
              <a:off x="1050" y="6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4" name="Freeform 1661"/>
            <p:cNvSpPr/>
            <p:nvPr/>
          </p:nvSpPr>
          <p:spPr>
            <a:xfrm>
              <a:off x="1175" y="40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17"/>
                </a:cxn>
                <a:cxn ang="0">
                  <a:pos x="0" y="20"/>
                </a:cxn>
                <a:cxn ang="0">
                  <a:pos x="0" y="17"/>
                </a:cxn>
              </a:cxnLst>
              <a:rect l="txL" t="txT" r="txR" b="txB"/>
              <a:pathLst>
                <a:path w="13" h="31">
                  <a:moveTo>
                    <a:pt x="0" y="17"/>
                  </a:moveTo>
                  <a:cubicBezTo>
                    <a:pt x="0" y="0"/>
                    <a:pt x="13" y="31"/>
                    <a:pt x="0" y="20"/>
                  </a:cubicBezTo>
                  <a:cubicBezTo>
                    <a:pt x="0" y="19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5" name="Freeform 1662"/>
            <p:cNvSpPr>
              <a:spLocks noEditPoints="1"/>
            </p:cNvSpPr>
            <p:nvPr/>
          </p:nvSpPr>
          <p:spPr>
            <a:xfrm>
              <a:off x="0" y="0"/>
              <a:ext cx="4321" cy="1441"/>
            </a:xfrm>
            <a:custGeom>
              <a:avLst/>
              <a:gdLst>
                <a:gd name="txL" fmla="*/ 0 w 4000"/>
                <a:gd name="txT" fmla="*/ 0 h 1334"/>
                <a:gd name="txR" fmla="*/ 4000 w 4000"/>
                <a:gd name="txB" fmla="*/ 1334 h 1334"/>
              </a:gdLst>
              <a:ahLst/>
              <a:cxnLst>
                <a:cxn ang="0">
                  <a:pos x="3928" y="1075"/>
                </a:cxn>
                <a:cxn ang="0">
                  <a:pos x="953" y="1286"/>
                </a:cxn>
                <a:cxn ang="0">
                  <a:pos x="79" y="1251"/>
                </a:cxn>
                <a:cxn ang="0">
                  <a:pos x="69" y="238"/>
                </a:cxn>
                <a:cxn ang="0">
                  <a:pos x="839" y="50"/>
                </a:cxn>
                <a:cxn ang="0">
                  <a:pos x="2226" y="117"/>
                </a:cxn>
                <a:cxn ang="0">
                  <a:pos x="2530" y="108"/>
                </a:cxn>
                <a:cxn ang="0">
                  <a:pos x="3834" y="143"/>
                </a:cxn>
                <a:cxn ang="0">
                  <a:pos x="3895" y="149"/>
                </a:cxn>
                <a:cxn ang="0">
                  <a:pos x="3983" y="506"/>
                </a:cxn>
                <a:cxn ang="0">
                  <a:pos x="3945" y="617"/>
                </a:cxn>
                <a:cxn ang="0">
                  <a:pos x="3949" y="805"/>
                </a:cxn>
                <a:cxn ang="0">
                  <a:pos x="3935" y="961"/>
                </a:cxn>
                <a:cxn ang="0">
                  <a:pos x="3925" y="1082"/>
                </a:cxn>
                <a:cxn ang="0">
                  <a:pos x="3881" y="1238"/>
                </a:cxn>
                <a:cxn ang="0">
                  <a:pos x="3733" y="1263"/>
                </a:cxn>
                <a:cxn ang="0">
                  <a:pos x="3584" y="1254"/>
                </a:cxn>
                <a:cxn ang="0">
                  <a:pos x="3240" y="1260"/>
                </a:cxn>
                <a:cxn ang="0">
                  <a:pos x="2882" y="1263"/>
                </a:cxn>
                <a:cxn ang="0">
                  <a:pos x="2564" y="1254"/>
                </a:cxn>
                <a:cxn ang="0">
                  <a:pos x="2287" y="1266"/>
                </a:cxn>
                <a:cxn ang="0">
                  <a:pos x="2034" y="1282"/>
                </a:cxn>
                <a:cxn ang="0">
                  <a:pos x="1646" y="1257"/>
                </a:cxn>
                <a:cxn ang="0">
                  <a:pos x="1338" y="1260"/>
                </a:cxn>
                <a:cxn ang="0">
                  <a:pos x="1038" y="1273"/>
                </a:cxn>
                <a:cxn ang="0">
                  <a:pos x="957" y="1196"/>
                </a:cxn>
                <a:cxn ang="0">
                  <a:pos x="747" y="1254"/>
                </a:cxn>
                <a:cxn ang="0">
                  <a:pos x="578" y="1235"/>
                </a:cxn>
                <a:cxn ang="0">
                  <a:pos x="450" y="1266"/>
                </a:cxn>
                <a:cxn ang="0">
                  <a:pos x="349" y="1286"/>
                </a:cxn>
                <a:cxn ang="0">
                  <a:pos x="173" y="1266"/>
                </a:cxn>
                <a:cxn ang="0">
                  <a:pos x="58" y="1190"/>
                </a:cxn>
                <a:cxn ang="0">
                  <a:pos x="79" y="1015"/>
                </a:cxn>
                <a:cxn ang="0">
                  <a:pos x="75" y="865"/>
                </a:cxn>
                <a:cxn ang="0">
                  <a:pos x="58" y="706"/>
                </a:cxn>
                <a:cxn ang="0">
                  <a:pos x="72" y="547"/>
                </a:cxn>
                <a:cxn ang="0">
                  <a:pos x="62" y="372"/>
                </a:cxn>
                <a:cxn ang="0">
                  <a:pos x="85" y="175"/>
                </a:cxn>
                <a:cxn ang="0">
                  <a:pos x="281" y="101"/>
                </a:cxn>
                <a:cxn ang="0">
                  <a:pos x="366" y="165"/>
                </a:cxn>
                <a:cxn ang="0">
                  <a:pos x="545" y="89"/>
                </a:cxn>
                <a:cxn ang="0">
                  <a:pos x="862" y="54"/>
                </a:cxn>
                <a:cxn ang="0">
                  <a:pos x="1251" y="60"/>
                </a:cxn>
                <a:cxn ang="0">
                  <a:pos x="1409" y="57"/>
                </a:cxn>
                <a:cxn ang="0">
                  <a:pos x="1767" y="73"/>
                </a:cxn>
                <a:cxn ang="0">
                  <a:pos x="2058" y="95"/>
                </a:cxn>
                <a:cxn ang="0">
                  <a:pos x="2172" y="181"/>
                </a:cxn>
                <a:cxn ang="0">
                  <a:pos x="2341" y="111"/>
                </a:cxn>
                <a:cxn ang="0">
                  <a:pos x="2598" y="85"/>
                </a:cxn>
                <a:cxn ang="0">
                  <a:pos x="2858" y="101"/>
                </a:cxn>
                <a:cxn ang="0">
                  <a:pos x="3074" y="101"/>
                </a:cxn>
                <a:cxn ang="0">
                  <a:pos x="3310" y="101"/>
                </a:cxn>
                <a:cxn ang="0">
                  <a:pos x="3516" y="120"/>
                </a:cxn>
                <a:cxn ang="0">
                  <a:pos x="3598" y="101"/>
                </a:cxn>
                <a:cxn ang="0">
                  <a:pos x="3827" y="117"/>
                </a:cxn>
                <a:cxn ang="0">
                  <a:pos x="3885" y="175"/>
                </a:cxn>
                <a:cxn ang="0">
                  <a:pos x="3891" y="413"/>
                </a:cxn>
                <a:cxn ang="0">
                  <a:pos x="3837" y="528"/>
                </a:cxn>
                <a:cxn ang="0">
                  <a:pos x="3986" y="482"/>
                </a:cxn>
                <a:cxn ang="0">
                  <a:pos x="72" y="585"/>
                </a:cxn>
                <a:cxn ang="0">
                  <a:pos x="65" y="1165"/>
                </a:cxn>
              </a:cxnLst>
              <a:rect l="txL" t="txT" r="txR" b="txB"/>
              <a:pathLst>
                <a:path w="4000" h="1334">
                  <a:moveTo>
                    <a:pt x="4000" y="1334"/>
                  </a:moveTo>
                  <a:cubicBezTo>
                    <a:pt x="4000" y="0"/>
                    <a:pt x="4000" y="0"/>
                    <a:pt x="4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34"/>
                    <a:pt x="0" y="1334"/>
                    <a:pt x="0" y="1334"/>
                  </a:cubicBezTo>
                  <a:lnTo>
                    <a:pt x="4000" y="1334"/>
                  </a:lnTo>
                  <a:close/>
                  <a:moveTo>
                    <a:pt x="3959" y="783"/>
                  </a:moveTo>
                  <a:cubicBezTo>
                    <a:pt x="3960" y="779"/>
                    <a:pt x="3963" y="781"/>
                    <a:pt x="3966" y="783"/>
                  </a:cubicBezTo>
                  <a:cubicBezTo>
                    <a:pt x="3966" y="786"/>
                    <a:pt x="3960" y="787"/>
                    <a:pt x="3959" y="783"/>
                  </a:cubicBezTo>
                  <a:close/>
                  <a:moveTo>
                    <a:pt x="3956" y="585"/>
                  </a:moveTo>
                  <a:cubicBezTo>
                    <a:pt x="3956" y="584"/>
                    <a:pt x="3961" y="587"/>
                    <a:pt x="3959" y="588"/>
                  </a:cubicBezTo>
                  <a:cubicBezTo>
                    <a:pt x="3958" y="589"/>
                    <a:pt x="3954" y="587"/>
                    <a:pt x="3956" y="585"/>
                  </a:cubicBezTo>
                  <a:close/>
                  <a:moveTo>
                    <a:pt x="3945" y="932"/>
                  </a:moveTo>
                  <a:cubicBezTo>
                    <a:pt x="3946" y="931"/>
                    <a:pt x="3950" y="934"/>
                    <a:pt x="3949" y="935"/>
                  </a:cubicBezTo>
                  <a:cubicBezTo>
                    <a:pt x="3948" y="936"/>
                    <a:pt x="3944" y="934"/>
                    <a:pt x="3945" y="932"/>
                  </a:cubicBezTo>
                  <a:close/>
                  <a:moveTo>
                    <a:pt x="3945" y="916"/>
                  </a:moveTo>
                  <a:cubicBezTo>
                    <a:pt x="3947" y="917"/>
                    <a:pt x="3950" y="927"/>
                    <a:pt x="3945" y="926"/>
                  </a:cubicBezTo>
                  <a:cubicBezTo>
                    <a:pt x="3945" y="926"/>
                    <a:pt x="3946" y="923"/>
                    <a:pt x="3945" y="923"/>
                  </a:cubicBezTo>
                  <a:cubicBezTo>
                    <a:pt x="3945" y="923"/>
                    <a:pt x="3939" y="914"/>
                    <a:pt x="3945" y="916"/>
                  </a:cubicBezTo>
                  <a:close/>
                  <a:moveTo>
                    <a:pt x="3928" y="1075"/>
                  </a:moveTo>
                  <a:cubicBezTo>
                    <a:pt x="3929" y="1075"/>
                    <a:pt x="3934" y="1077"/>
                    <a:pt x="3932" y="1079"/>
                  </a:cubicBezTo>
                  <a:cubicBezTo>
                    <a:pt x="3931" y="1080"/>
                    <a:pt x="3927" y="1077"/>
                    <a:pt x="3928" y="1075"/>
                  </a:cubicBezTo>
                  <a:close/>
                  <a:moveTo>
                    <a:pt x="3918" y="1212"/>
                  </a:moveTo>
                  <a:cubicBezTo>
                    <a:pt x="3918" y="1196"/>
                    <a:pt x="3931" y="1227"/>
                    <a:pt x="3918" y="1216"/>
                  </a:cubicBezTo>
                  <a:cubicBezTo>
                    <a:pt x="3918" y="1215"/>
                    <a:pt x="3918" y="1213"/>
                    <a:pt x="3918" y="1212"/>
                  </a:cubicBezTo>
                  <a:close/>
                  <a:moveTo>
                    <a:pt x="2743" y="1321"/>
                  </a:moveTo>
                  <a:cubicBezTo>
                    <a:pt x="2744" y="1317"/>
                    <a:pt x="2747" y="1319"/>
                    <a:pt x="2750" y="1321"/>
                  </a:cubicBezTo>
                  <a:cubicBezTo>
                    <a:pt x="2750" y="1324"/>
                    <a:pt x="2744" y="1325"/>
                    <a:pt x="2743" y="1321"/>
                  </a:cubicBezTo>
                  <a:close/>
                  <a:moveTo>
                    <a:pt x="2730" y="1317"/>
                  </a:moveTo>
                  <a:cubicBezTo>
                    <a:pt x="2731" y="1317"/>
                    <a:pt x="2735" y="1319"/>
                    <a:pt x="2733" y="1321"/>
                  </a:cubicBezTo>
                  <a:cubicBezTo>
                    <a:pt x="2732" y="1321"/>
                    <a:pt x="2728" y="1319"/>
                    <a:pt x="2730" y="1317"/>
                  </a:cubicBezTo>
                  <a:close/>
                  <a:moveTo>
                    <a:pt x="2672" y="1263"/>
                  </a:moveTo>
                  <a:cubicBezTo>
                    <a:pt x="2673" y="1264"/>
                    <a:pt x="2670" y="1271"/>
                    <a:pt x="2669" y="1270"/>
                  </a:cubicBezTo>
                  <a:cubicBezTo>
                    <a:pt x="2668" y="1269"/>
                    <a:pt x="2671" y="1262"/>
                    <a:pt x="2672" y="1263"/>
                  </a:cubicBezTo>
                  <a:close/>
                  <a:moveTo>
                    <a:pt x="2544" y="1260"/>
                  </a:moveTo>
                  <a:cubicBezTo>
                    <a:pt x="2545" y="1259"/>
                    <a:pt x="2549" y="1262"/>
                    <a:pt x="2547" y="1263"/>
                  </a:cubicBezTo>
                  <a:cubicBezTo>
                    <a:pt x="2546" y="1264"/>
                    <a:pt x="2542" y="1262"/>
                    <a:pt x="2544" y="1260"/>
                  </a:cubicBezTo>
                  <a:close/>
                  <a:moveTo>
                    <a:pt x="2453" y="1273"/>
                  </a:moveTo>
                  <a:cubicBezTo>
                    <a:pt x="2454" y="1272"/>
                    <a:pt x="2458" y="1274"/>
                    <a:pt x="2456" y="1276"/>
                  </a:cubicBezTo>
                  <a:cubicBezTo>
                    <a:pt x="2455" y="1277"/>
                    <a:pt x="2451" y="1274"/>
                    <a:pt x="2453" y="1273"/>
                  </a:cubicBezTo>
                  <a:close/>
                  <a:moveTo>
                    <a:pt x="953" y="1286"/>
                  </a:moveTo>
                  <a:cubicBezTo>
                    <a:pt x="951" y="1289"/>
                    <a:pt x="943" y="1286"/>
                    <a:pt x="943" y="1286"/>
                  </a:cubicBezTo>
                  <a:cubicBezTo>
                    <a:pt x="934" y="1277"/>
                    <a:pt x="957" y="1280"/>
                    <a:pt x="953" y="1286"/>
                  </a:cubicBezTo>
                  <a:close/>
                  <a:moveTo>
                    <a:pt x="697" y="1238"/>
                  </a:moveTo>
                  <a:cubicBezTo>
                    <a:pt x="698" y="1237"/>
                    <a:pt x="702" y="1239"/>
                    <a:pt x="700" y="1241"/>
                  </a:cubicBezTo>
                  <a:cubicBezTo>
                    <a:pt x="699" y="1242"/>
                    <a:pt x="695" y="1239"/>
                    <a:pt x="697" y="1238"/>
                  </a:cubicBezTo>
                  <a:close/>
                  <a:moveTo>
                    <a:pt x="474" y="1286"/>
                  </a:moveTo>
                  <a:cubicBezTo>
                    <a:pt x="475" y="1285"/>
                    <a:pt x="479" y="1287"/>
                    <a:pt x="477" y="1289"/>
                  </a:cubicBezTo>
                  <a:cubicBezTo>
                    <a:pt x="476" y="1290"/>
                    <a:pt x="472" y="1287"/>
                    <a:pt x="474" y="1286"/>
                  </a:cubicBezTo>
                  <a:close/>
                  <a:moveTo>
                    <a:pt x="484" y="1270"/>
                  </a:moveTo>
                  <a:cubicBezTo>
                    <a:pt x="486" y="1275"/>
                    <a:pt x="479" y="1277"/>
                    <a:pt x="481" y="1282"/>
                  </a:cubicBezTo>
                  <a:cubicBezTo>
                    <a:pt x="460" y="1277"/>
                    <a:pt x="483" y="1267"/>
                    <a:pt x="484" y="1270"/>
                  </a:cubicBezTo>
                  <a:close/>
                  <a:moveTo>
                    <a:pt x="447" y="1260"/>
                  </a:moveTo>
                  <a:cubicBezTo>
                    <a:pt x="448" y="1259"/>
                    <a:pt x="452" y="1262"/>
                    <a:pt x="450" y="1263"/>
                  </a:cubicBezTo>
                  <a:cubicBezTo>
                    <a:pt x="449" y="1264"/>
                    <a:pt x="445" y="1262"/>
                    <a:pt x="447" y="1260"/>
                  </a:cubicBezTo>
                  <a:close/>
                  <a:moveTo>
                    <a:pt x="450" y="1238"/>
                  </a:moveTo>
                  <a:cubicBezTo>
                    <a:pt x="458" y="1245"/>
                    <a:pt x="447" y="1249"/>
                    <a:pt x="443" y="1254"/>
                  </a:cubicBezTo>
                  <a:cubicBezTo>
                    <a:pt x="443" y="1246"/>
                    <a:pt x="445" y="1241"/>
                    <a:pt x="450" y="1238"/>
                  </a:cubicBezTo>
                  <a:close/>
                  <a:moveTo>
                    <a:pt x="275" y="1270"/>
                  </a:moveTo>
                  <a:cubicBezTo>
                    <a:pt x="276" y="1269"/>
                    <a:pt x="280" y="1271"/>
                    <a:pt x="278" y="1273"/>
                  </a:cubicBezTo>
                  <a:cubicBezTo>
                    <a:pt x="277" y="1274"/>
                    <a:pt x="273" y="1271"/>
                    <a:pt x="275" y="1270"/>
                  </a:cubicBezTo>
                  <a:close/>
                  <a:moveTo>
                    <a:pt x="79" y="1241"/>
                  </a:moveTo>
                  <a:cubicBezTo>
                    <a:pt x="83" y="1236"/>
                    <a:pt x="91" y="1238"/>
                    <a:pt x="92" y="1241"/>
                  </a:cubicBezTo>
                  <a:cubicBezTo>
                    <a:pt x="93" y="1243"/>
                    <a:pt x="84" y="1259"/>
                    <a:pt x="79" y="1251"/>
                  </a:cubicBezTo>
                  <a:cubicBezTo>
                    <a:pt x="79" y="1252"/>
                    <a:pt x="81" y="1239"/>
                    <a:pt x="79" y="1241"/>
                  </a:cubicBezTo>
                  <a:close/>
                  <a:moveTo>
                    <a:pt x="55" y="875"/>
                  </a:moveTo>
                  <a:cubicBezTo>
                    <a:pt x="56" y="874"/>
                    <a:pt x="60" y="876"/>
                    <a:pt x="58" y="878"/>
                  </a:cubicBezTo>
                  <a:cubicBezTo>
                    <a:pt x="58" y="879"/>
                    <a:pt x="53" y="877"/>
                    <a:pt x="55" y="875"/>
                  </a:cubicBezTo>
                  <a:close/>
                  <a:moveTo>
                    <a:pt x="48" y="919"/>
                  </a:moveTo>
                  <a:cubicBezTo>
                    <a:pt x="49" y="919"/>
                    <a:pt x="53" y="921"/>
                    <a:pt x="52" y="923"/>
                  </a:cubicBezTo>
                  <a:cubicBezTo>
                    <a:pt x="51" y="924"/>
                    <a:pt x="47" y="921"/>
                    <a:pt x="48" y="919"/>
                  </a:cubicBezTo>
                  <a:close/>
                  <a:moveTo>
                    <a:pt x="52" y="471"/>
                  </a:moveTo>
                  <a:cubicBezTo>
                    <a:pt x="53" y="470"/>
                    <a:pt x="60" y="472"/>
                    <a:pt x="58" y="474"/>
                  </a:cubicBezTo>
                  <a:cubicBezTo>
                    <a:pt x="58" y="475"/>
                    <a:pt x="50" y="472"/>
                    <a:pt x="52" y="471"/>
                  </a:cubicBezTo>
                  <a:close/>
                  <a:moveTo>
                    <a:pt x="55" y="601"/>
                  </a:moveTo>
                  <a:cubicBezTo>
                    <a:pt x="56" y="600"/>
                    <a:pt x="60" y="603"/>
                    <a:pt x="58" y="604"/>
                  </a:cubicBezTo>
                  <a:cubicBezTo>
                    <a:pt x="58" y="605"/>
                    <a:pt x="53" y="603"/>
                    <a:pt x="55" y="601"/>
                  </a:cubicBezTo>
                  <a:close/>
                  <a:moveTo>
                    <a:pt x="55" y="569"/>
                  </a:moveTo>
                  <a:cubicBezTo>
                    <a:pt x="58" y="565"/>
                    <a:pt x="59" y="569"/>
                    <a:pt x="55" y="572"/>
                  </a:cubicBezTo>
                  <a:cubicBezTo>
                    <a:pt x="52" y="576"/>
                    <a:pt x="53" y="573"/>
                    <a:pt x="55" y="569"/>
                  </a:cubicBezTo>
                  <a:close/>
                  <a:moveTo>
                    <a:pt x="52" y="614"/>
                  </a:moveTo>
                  <a:cubicBezTo>
                    <a:pt x="51" y="610"/>
                    <a:pt x="54" y="606"/>
                    <a:pt x="55" y="611"/>
                  </a:cubicBezTo>
                  <a:cubicBezTo>
                    <a:pt x="56" y="614"/>
                    <a:pt x="52" y="619"/>
                    <a:pt x="52" y="614"/>
                  </a:cubicBezTo>
                  <a:close/>
                  <a:moveTo>
                    <a:pt x="72" y="241"/>
                  </a:moveTo>
                  <a:cubicBezTo>
                    <a:pt x="71" y="242"/>
                    <a:pt x="67" y="240"/>
                    <a:pt x="69" y="238"/>
                  </a:cubicBezTo>
                  <a:cubicBezTo>
                    <a:pt x="70" y="237"/>
                    <a:pt x="74" y="240"/>
                    <a:pt x="72" y="241"/>
                  </a:cubicBezTo>
                  <a:close/>
                  <a:moveTo>
                    <a:pt x="82" y="143"/>
                  </a:moveTo>
                  <a:cubicBezTo>
                    <a:pt x="81" y="144"/>
                    <a:pt x="77" y="141"/>
                    <a:pt x="79" y="139"/>
                  </a:cubicBezTo>
                  <a:cubicBezTo>
                    <a:pt x="80" y="139"/>
                    <a:pt x="84" y="141"/>
                    <a:pt x="82" y="143"/>
                  </a:cubicBezTo>
                  <a:close/>
                  <a:moveTo>
                    <a:pt x="79" y="216"/>
                  </a:moveTo>
                  <a:cubicBezTo>
                    <a:pt x="80" y="215"/>
                    <a:pt x="84" y="217"/>
                    <a:pt x="82" y="219"/>
                  </a:cubicBezTo>
                  <a:cubicBezTo>
                    <a:pt x="81" y="220"/>
                    <a:pt x="77" y="218"/>
                    <a:pt x="79" y="216"/>
                  </a:cubicBezTo>
                  <a:close/>
                  <a:moveTo>
                    <a:pt x="82" y="225"/>
                  </a:moveTo>
                  <a:cubicBezTo>
                    <a:pt x="82" y="227"/>
                    <a:pt x="79" y="229"/>
                    <a:pt x="79" y="225"/>
                  </a:cubicBezTo>
                  <a:cubicBezTo>
                    <a:pt x="79" y="224"/>
                    <a:pt x="82" y="222"/>
                    <a:pt x="82" y="225"/>
                  </a:cubicBezTo>
                  <a:close/>
                  <a:moveTo>
                    <a:pt x="754" y="82"/>
                  </a:moveTo>
                  <a:cubicBezTo>
                    <a:pt x="753" y="83"/>
                    <a:pt x="749" y="81"/>
                    <a:pt x="751" y="79"/>
                  </a:cubicBezTo>
                  <a:cubicBezTo>
                    <a:pt x="752" y="78"/>
                    <a:pt x="756" y="81"/>
                    <a:pt x="754" y="82"/>
                  </a:cubicBezTo>
                  <a:close/>
                  <a:moveTo>
                    <a:pt x="761" y="50"/>
                  </a:moveTo>
                  <a:cubicBezTo>
                    <a:pt x="761" y="52"/>
                    <a:pt x="757" y="54"/>
                    <a:pt x="757" y="50"/>
                  </a:cubicBezTo>
                  <a:cubicBezTo>
                    <a:pt x="757" y="49"/>
                    <a:pt x="761" y="47"/>
                    <a:pt x="761" y="50"/>
                  </a:cubicBezTo>
                  <a:close/>
                  <a:moveTo>
                    <a:pt x="764" y="50"/>
                  </a:moveTo>
                  <a:cubicBezTo>
                    <a:pt x="764" y="51"/>
                    <a:pt x="776" y="48"/>
                    <a:pt x="774" y="47"/>
                  </a:cubicBezTo>
                  <a:cubicBezTo>
                    <a:pt x="782" y="55"/>
                    <a:pt x="763" y="55"/>
                    <a:pt x="764" y="50"/>
                  </a:cubicBezTo>
                  <a:close/>
                  <a:moveTo>
                    <a:pt x="839" y="54"/>
                  </a:moveTo>
                  <a:cubicBezTo>
                    <a:pt x="839" y="50"/>
                    <a:pt x="839" y="50"/>
                    <a:pt x="839" y="50"/>
                  </a:cubicBezTo>
                  <a:cubicBezTo>
                    <a:pt x="838" y="50"/>
                    <a:pt x="832" y="47"/>
                    <a:pt x="835" y="44"/>
                  </a:cubicBezTo>
                  <a:cubicBezTo>
                    <a:pt x="839" y="40"/>
                    <a:pt x="851" y="54"/>
                    <a:pt x="839" y="54"/>
                  </a:cubicBezTo>
                  <a:close/>
                  <a:moveTo>
                    <a:pt x="1328" y="66"/>
                  </a:moveTo>
                  <a:cubicBezTo>
                    <a:pt x="1327" y="67"/>
                    <a:pt x="1320" y="65"/>
                    <a:pt x="1321" y="63"/>
                  </a:cubicBezTo>
                  <a:cubicBezTo>
                    <a:pt x="1322" y="62"/>
                    <a:pt x="1330" y="65"/>
                    <a:pt x="1328" y="66"/>
                  </a:cubicBezTo>
                  <a:close/>
                  <a:moveTo>
                    <a:pt x="1882" y="47"/>
                  </a:moveTo>
                  <a:cubicBezTo>
                    <a:pt x="1881" y="48"/>
                    <a:pt x="1874" y="45"/>
                    <a:pt x="1875" y="44"/>
                  </a:cubicBezTo>
                  <a:cubicBezTo>
                    <a:pt x="1876" y="43"/>
                    <a:pt x="1884" y="46"/>
                    <a:pt x="1882" y="47"/>
                  </a:cubicBezTo>
                  <a:close/>
                  <a:moveTo>
                    <a:pt x="2172" y="117"/>
                  </a:moveTo>
                  <a:cubicBezTo>
                    <a:pt x="2172" y="118"/>
                    <a:pt x="2167" y="116"/>
                    <a:pt x="2169" y="114"/>
                  </a:cubicBezTo>
                  <a:cubicBezTo>
                    <a:pt x="2170" y="113"/>
                    <a:pt x="2174" y="116"/>
                    <a:pt x="2172" y="117"/>
                  </a:cubicBezTo>
                  <a:close/>
                  <a:moveTo>
                    <a:pt x="2213" y="127"/>
                  </a:moveTo>
                  <a:cubicBezTo>
                    <a:pt x="2213" y="126"/>
                    <a:pt x="2223" y="124"/>
                    <a:pt x="2223" y="124"/>
                  </a:cubicBezTo>
                  <a:cubicBezTo>
                    <a:pt x="2216" y="128"/>
                    <a:pt x="2226" y="138"/>
                    <a:pt x="2223" y="130"/>
                  </a:cubicBezTo>
                  <a:cubicBezTo>
                    <a:pt x="2223" y="131"/>
                    <a:pt x="2229" y="132"/>
                    <a:pt x="2230" y="133"/>
                  </a:cubicBezTo>
                  <a:cubicBezTo>
                    <a:pt x="2230" y="133"/>
                    <a:pt x="2226" y="151"/>
                    <a:pt x="2223" y="152"/>
                  </a:cubicBezTo>
                  <a:cubicBezTo>
                    <a:pt x="2217" y="154"/>
                    <a:pt x="2204" y="141"/>
                    <a:pt x="2213" y="127"/>
                  </a:cubicBezTo>
                  <a:close/>
                  <a:moveTo>
                    <a:pt x="2223" y="187"/>
                  </a:moveTo>
                  <a:cubicBezTo>
                    <a:pt x="2214" y="182"/>
                    <a:pt x="2211" y="191"/>
                    <a:pt x="2206" y="184"/>
                  </a:cubicBezTo>
                  <a:cubicBezTo>
                    <a:pt x="2209" y="182"/>
                    <a:pt x="2226" y="176"/>
                    <a:pt x="2223" y="187"/>
                  </a:cubicBezTo>
                  <a:close/>
                  <a:moveTo>
                    <a:pt x="2226" y="117"/>
                  </a:moveTo>
                  <a:cubicBezTo>
                    <a:pt x="2210" y="117"/>
                    <a:pt x="2213" y="114"/>
                    <a:pt x="2220" y="108"/>
                  </a:cubicBezTo>
                  <a:cubicBezTo>
                    <a:pt x="2228" y="101"/>
                    <a:pt x="2230" y="102"/>
                    <a:pt x="2233" y="108"/>
                  </a:cubicBezTo>
                  <a:cubicBezTo>
                    <a:pt x="2242" y="122"/>
                    <a:pt x="2231" y="117"/>
                    <a:pt x="2226" y="117"/>
                  </a:cubicBezTo>
                  <a:close/>
                  <a:moveTo>
                    <a:pt x="2264" y="108"/>
                  </a:moveTo>
                  <a:cubicBezTo>
                    <a:pt x="2264" y="109"/>
                    <a:pt x="2252" y="119"/>
                    <a:pt x="2247" y="111"/>
                  </a:cubicBezTo>
                  <a:cubicBezTo>
                    <a:pt x="2239" y="98"/>
                    <a:pt x="2263" y="101"/>
                    <a:pt x="2264" y="108"/>
                  </a:cubicBezTo>
                  <a:close/>
                  <a:moveTo>
                    <a:pt x="2277" y="108"/>
                  </a:moveTo>
                  <a:cubicBezTo>
                    <a:pt x="2276" y="109"/>
                    <a:pt x="2269" y="106"/>
                    <a:pt x="2270" y="104"/>
                  </a:cubicBezTo>
                  <a:cubicBezTo>
                    <a:pt x="2271" y="104"/>
                    <a:pt x="2279" y="106"/>
                    <a:pt x="2277" y="108"/>
                  </a:cubicBezTo>
                  <a:close/>
                  <a:moveTo>
                    <a:pt x="2308" y="89"/>
                  </a:moveTo>
                  <a:cubicBezTo>
                    <a:pt x="2308" y="90"/>
                    <a:pt x="2304" y="92"/>
                    <a:pt x="2304" y="89"/>
                  </a:cubicBezTo>
                  <a:cubicBezTo>
                    <a:pt x="2304" y="87"/>
                    <a:pt x="2308" y="85"/>
                    <a:pt x="2308" y="89"/>
                  </a:cubicBezTo>
                  <a:close/>
                  <a:moveTo>
                    <a:pt x="2314" y="117"/>
                  </a:moveTo>
                  <a:cubicBezTo>
                    <a:pt x="2313" y="118"/>
                    <a:pt x="2309" y="116"/>
                    <a:pt x="2311" y="114"/>
                  </a:cubicBezTo>
                  <a:cubicBezTo>
                    <a:pt x="2312" y="113"/>
                    <a:pt x="2316" y="116"/>
                    <a:pt x="2314" y="117"/>
                  </a:cubicBezTo>
                  <a:close/>
                  <a:moveTo>
                    <a:pt x="2318" y="101"/>
                  </a:moveTo>
                  <a:cubicBezTo>
                    <a:pt x="2317" y="102"/>
                    <a:pt x="2313" y="100"/>
                    <a:pt x="2314" y="98"/>
                  </a:cubicBezTo>
                  <a:cubicBezTo>
                    <a:pt x="2315" y="97"/>
                    <a:pt x="2319" y="100"/>
                    <a:pt x="2318" y="101"/>
                  </a:cubicBezTo>
                  <a:close/>
                  <a:moveTo>
                    <a:pt x="2530" y="108"/>
                  </a:moveTo>
                  <a:cubicBezTo>
                    <a:pt x="2529" y="109"/>
                    <a:pt x="2525" y="106"/>
                    <a:pt x="2527" y="104"/>
                  </a:cubicBezTo>
                  <a:cubicBezTo>
                    <a:pt x="2528" y="104"/>
                    <a:pt x="2532" y="106"/>
                    <a:pt x="2530" y="108"/>
                  </a:cubicBezTo>
                  <a:close/>
                  <a:moveTo>
                    <a:pt x="2541" y="101"/>
                  </a:moveTo>
                  <a:cubicBezTo>
                    <a:pt x="2537" y="101"/>
                    <a:pt x="2535" y="106"/>
                    <a:pt x="2534" y="101"/>
                  </a:cubicBezTo>
                  <a:cubicBezTo>
                    <a:pt x="2534" y="98"/>
                    <a:pt x="2540" y="97"/>
                    <a:pt x="2541" y="101"/>
                  </a:cubicBezTo>
                  <a:close/>
                  <a:moveTo>
                    <a:pt x="2956" y="57"/>
                  </a:moveTo>
                  <a:cubicBezTo>
                    <a:pt x="2955" y="58"/>
                    <a:pt x="2951" y="55"/>
                    <a:pt x="2953" y="54"/>
                  </a:cubicBezTo>
                  <a:cubicBezTo>
                    <a:pt x="2953" y="53"/>
                    <a:pt x="2958" y="55"/>
                    <a:pt x="2956" y="57"/>
                  </a:cubicBezTo>
                  <a:close/>
                  <a:moveTo>
                    <a:pt x="2963" y="57"/>
                  </a:moveTo>
                  <a:cubicBezTo>
                    <a:pt x="2963" y="58"/>
                    <a:pt x="2959" y="60"/>
                    <a:pt x="2959" y="57"/>
                  </a:cubicBezTo>
                  <a:cubicBezTo>
                    <a:pt x="2959" y="55"/>
                    <a:pt x="2963" y="53"/>
                    <a:pt x="2963" y="57"/>
                  </a:cubicBezTo>
                  <a:close/>
                  <a:moveTo>
                    <a:pt x="3007" y="50"/>
                  </a:moveTo>
                  <a:cubicBezTo>
                    <a:pt x="3007" y="54"/>
                    <a:pt x="3001" y="54"/>
                    <a:pt x="3000" y="50"/>
                  </a:cubicBezTo>
                  <a:cubicBezTo>
                    <a:pt x="3001" y="47"/>
                    <a:pt x="3004" y="48"/>
                    <a:pt x="3007" y="50"/>
                  </a:cubicBezTo>
                  <a:close/>
                  <a:moveTo>
                    <a:pt x="3094" y="101"/>
                  </a:moveTo>
                  <a:cubicBezTo>
                    <a:pt x="3093" y="102"/>
                    <a:pt x="3089" y="100"/>
                    <a:pt x="3091" y="98"/>
                  </a:cubicBezTo>
                  <a:cubicBezTo>
                    <a:pt x="3092" y="97"/>
                    <a:pt x="3096" y="100"/>
                    <a:pt x="3094" y="101"/>
                  </a:cubicBezTo>
                  <a:close/>
                  <a:moveTo>
                    <a:pt x="3844" y="168"/>
                  </a:moveTo>
                  <a:cubicBezTo>
                    <a:pt x="3833" y="172"/>
                    <a:pt x="3830" y="162"/>
                    <a:pt x="3837" y="162"/>
                  </a:cubicBezTo>
                  <a:cubicBezTo>
                    <a:pt x="3836" y="162"/>
                    <a:pt x="3842" y="165"/>
                    <a:pt x="3844" y="165"/>
                  </a:cubicBezTo>
                  <a:lnTo>
                    <a:pt x="3844" y="168"/>
                  </a:lnTo>
                  <a:close/>
                  <a:moveTo>
                    <a:pt x="3837" y="146"/>
                  </a:moveTo>
                  <a:cubicBezTo>
                    <a:pt x="3836" y="147"/>
                    <a:pt x="3832" y="144"/>
                    <a:pt x="3834" y="143"/>
                  </a:cubicBezTo>
                  <a:cubicBezTo>
                    <a:pt x="3835" y="142"/>
                    <a:pt x="3839" y="144"/>
                    <a:pt x="3837" y="146"/>
                  </a:cubicBezTo>
                  <a:close/>
                  <a:moveTo>
                    <a:pt x="3847" y="133"/>
                  </a:moveTo>
                  <a:cubicBezTo>
                    <a:pt x="3847" y="130"/>
                    <a:pt x="3850" y="125"/>
                    <a:pt x="3851" y="130"/>
                  </a:cubicBezTo>
                  <a:cubicBezTo>
                    <a:pt x="3851" y="133"/>
                    <a:pt x="3848" y="138"/>
                    <a:pt x="3847" y="133"/>
                  </a:cubicBezTo>
                  <a:close/>
                  <a:moveTo>
                    <a:pt x="3854" y="165"/>
                  </a:moveTo>
                  <a:cubicBezTo>
                    <a:pt x="3853" y="166"/>
                    <a:pt x="3849" y="163"/>
                    <a:pt x="3851" y="162"/>
                  </a:cubicBezTo>
                  <a:cubicBezTo>
                    <a:pt x="3852" y="161"/>
                    <a:pt x="3856" y="163"/>
                    <a:pt x="3854" y="165"/>
                  </a:cubicBezTo>
                  <a:close/>
                  <a:moveTo>
                    <a:pt x="3874" y="165"/>
                  </a:moveTo>
                  <a:cubicBezTo>
                    <a:pt x="3875" y="150"/>
                    <a:pt x="3862" y="160"/>
                    <a:pt x="3864" y="149"/>
                  </a:cubicBezTo>
                  <a:cubicBezTo>
                    <a:pt x="3866" y="142"/>
                    <a:pt x="3886" y="154"/>
                    <a:pt x="3874" y="165"/>
                  </a:cubicBezTo>
                  <a:close/>
                  <a:moveTo>
                    <a:pt x="3874" y="171"/>
                  </a:moveTo>
                  <a:cubicBezTo>
                    <a:pt x="3874" y="176"/>
                    <a:pt x="3876" y="183"/>
                    <a:pt x="3871" y="184"/>
                  </a:cubicBezTo>
                  <a:cubicBezTo>
                    <a:pt x="3862" y="180"/>
                    <a:pt x="3866" y="175"/>
                    <a:pt x="3874" y="171"/>
                  </a:cubicBezTo>
                  <a:close/>
                  <a:moveTo>
                    <a:pt x="3871" y="190"/>
                  </a:moveTo>
                  <a:cubicBezTo>
                    <a:pt x="3872" y="194"/>
                    <a:pt x="3868" y="199"/>
                    <a:pt x="3868" y="194"/>
                  </a:cubicBezTo>
                  <a:cubicBezTo>
                    <a:pt x="3867" y="190"/>
                    <a:pt x="3870" y="185"/>
                    <a:pt x="3871" y="190"/>
                  </a:cubicBezTo>
                  <a:close/>
                  <a:moveTo>
                    <a:pt x="3885" y="162"/>
                  </a:moveTo>
                  <a:cubicBezTo>
                    <a:pt x="3884" y="161"/>
                    <a:pt x="3885" y="159"/>
                    <a:pt x="3885" y="159"/>
                  </a:cubicBezTo>
                  <a:cubicBezTo>
                    <a:pt x="3885" y="142"/>
                    <a:pt x="3897" y="173"/>
                    <a:pt x="3885" y="162"/>
                  </a:cubicBezTo>
                  <a:close/>
                  <a:moveTo>
                    <a:pt x="3898" y="152"/>
                  </a:moveTo>
                  <a:cubicBezTo>
                    <a:pt x="3897" y="153"/>
                    <a:pt x="3893" y="151"/>
                    <a:pt x="3895" y="149"/>
                  </a:cubicBezTo>
                  <a:cubicBezTo>
                    <a:pt x="3896" y="148"/>
                    <a:pt x="3900" y="151"/>
                    <a:pt x="3898" y="152"/>
                  </a:cubicBezTo>
                  <a:close/>
                  <a:moveTo>
                    <a:pt x="3898" y="159"/>
                  </a:moveTo>
                  <a:cubicBezTo>
                    <a:pt x="3897" y="159"/>
                    <a:pt x="3893" y="157"/>
                    <a:pt x="3895" y="155"/>
                  </a:cubicBezTo>
                  <a:cubicBezTo>
                    <a:pt x="3896" y="155"/>
                    <a:pt x="3900" y="157"/>
                    <a:pt x="3898" y="159"/>
                  </a:cubicBezTo>
                  <a:close/>
                  <a:moveTo>
                    <a:pt x="3908" y="200"/>
                  </a:moveTo>
                  <a:cubicBezTo>
                    <a:pt x="3907" y="201"/>
                    <a:pt x="3903" y="198"/>
                    <a:pt x="3905" y="197"/>
                  </a:cubicBezTo>
                  <a:cubicBezTo>
                    <a:pt x="3906" y="196"/>
                    <a:pt x="3910" y="198"/>
                    <a:pt x="3908" y="200"/>
                  </a:cubicBezTo>
                  <a:close/>
                  <a:moveTo>
                    <a:pt x="3908" y="251"/>
                  </a:moveTo>
                  <a:cubicBezTo>
                    <a:pt x="3906" y="252"/>
                    <a:pt x="3900" y="262"/>
                    <a:pt x="3898" y="260"/>
                  </a:cubicBezTo>
                  <a:cubicBezTo>
                    <a:pt x="3889" y="236"/>
                    <a:pt x="3906" y="240"/>
                    <a:pt x="3908" y="251"/>
                  </a:cubicBezTo>
                  <a:close/>
                  <a:moveTo>
                    <a:pt x="3922" y="388"/>
                  </a:moveTo>
                  <a:cubicBezTo>
                    <a:pt x="3921" y="389"/>
                    <a:pt x="3917" y="386"/>
                    <a:pt x="3918" y="385"/>
                  </a:cubicBezTo>
                  <a:cubicBezTo>
                    <a:pt x="3919" y="384"/>
                    <a:pt x="3923" y="386"/>
                    <a:pt x="3922" y="388"/>
                  </a:cubicBezTo>
                  <a:close/>
                  <a:moveTo>
                    <a:pt x="3942" y="483"/>
                  </a:moveTo>
                  <a:cubicBezTo>
                    <a:pt x="3942" y="485"/>
                    <a:pt x="3939" y="487"/>
                    <a:pt x="3939" y="483"/>
                  </a:cubicBezTo>
                  <a:cubicBezTo>
                    <a:pt x="3939" y="482"/>
                    <a:pt x="3942" y="480"/>
                    <a:pt x="3942" y="483"/>
                  </a:cubicBezTo>
                  <a:close/>
                  <a:moveTo>
                    <a:pt x="3945" y="375"/>
                  </a:moveTo>
                  <a:cubicBezTo>
                    <a:pt x="3944" y="376"/>
                    <a:pt x="3940" y="374"/>
                    <a:pt x="3942" y="372"/>
                  </a:cubicBezTo>
                  <a:cubicBezTo>
                    <a:pt x="3943" y="371"/>
                    <a:pt x="3947" y="373"/>
                    <a:pt x="3945" y="375"/>
                  </a:cubicBezTo>
                  <a:close/>
                  <a:moveTo>
                    <a:pt x="3989" y="487"/>
                  </a:moveTo>
                  <a:cubicBezTo>
                    <a:pt x="3988" y="497"/>
                    <a:pt x="3986" y="498"/>
                    <a:pt x="3983" y="506"/>
                  </a:cubicBezTo>
                  <a:cubicBezTo>
                    <a:pt x="3981" y="508"/>
                    <a:pt x="3984" y="513"/>
                    <a:pt x="3983" y="515"/>
                  </a:cubicBezTo>
                  <a:cubicBezTo>
                    <a:pt x="3982" y="516"/>
                    <a:pt x="3977" y="517"/>
                    <a:pt x="3976" y="518"/>
                  </a:cubicBezTo>
                  <a:cubicBezTo>
                    <a:pt x="3977" y="517"/>
                    <a:pt x="3974" y="511"/>
                    <a:pt x="3972" y="512"/>
                  </a:cubicBezTo>
                  <a:cubicBezTo>
                    <a:pt x="3970" y="515"/>
                    <a:pt x="3974" y="522"/>
                    <a:pt x="3972" y="525"/>
                  </a:cubicBezTo>
                  <a:cubicBezTo>
                    <a:pt x="3968" y="534"/>
                    <a:pt x="3957" y="527"/>
                    <a:pt x="3956" y="531"/>
                  </a:cubicBezTo>
                  <a:cubicBezTo>
                    <a:pt x="3955" y="533"/>
                    <a:pt x="3959" y="536"/>
                    <a:pt x="3959" y="537"/>
                  </a:cubicBezTo>
                  <a:cubicBezTo>
                    <a:pt x="3960" y="542"/>
                    <a:pt x="3958" y="545"/>
                    <a:pt x="3956" y="547"/>
                  </a:cubicBezTo>
                  <a:cubicBezTo>
                    <a:pt x="3959" y="544"/>
                    <a:pt x="3953" y="537"/>
                    <a:pt x="3949" y="537"/>
                  </a:cubicBezTo>
                  <a:cubicBezTo>
                    <a:pt x="3940" y="539"/>
                    <a:pt x="3947" y="541"/>
                    <a:pt x="3942" y="550"/>
                  </a:cubicBezTo>
                  <a:cubicBezTo>
                    <a:pt x="3940" y="554"/>
                    <a:pt x="3925" y="562"/>
                    <a:pt x="3935" y="566"/>
                  </a:cubicBezTo>
                  <a:cubicBezTo>
                    <a:pt x="3947" y="559"/>
                    <a:pt x="3938" y="550"/>
                    <a:pt x="3952" y="547"/>
                  </a:cubicBezTo>
                  <a:cubicBezTo>
                    <a:pt x="3947" y="552"/>
                    <a:pt x="3960" y="552"/>
                    <a:pt x="3959" y="560"/>
                  </a:cubicBezTo>
                  <a:cubicBezTo>
                    <a:pt x="3959" y="559"/>
                    <a:pt x="3949" y="562"/>
                    <a:pt x="3949" y="563"/>
                  </a:cubicBezTo>
                  <a:cubicBezTo>
                    <a:pt x="3943" y="574"/>
                    <a:pt x="3958" y="578"/>
                    <a:pt x="3956" y="582"/>
                  </a:cubicBezTo>
                  <a:cubicBezTo>
                    <a:pt x="3954" y="585"/>
                    <a:pt x="3945" y="577"/>
                    <a:pt x="3942" y="579"/>
                  </a:cubicBezTo>
                  <a:cubicBezTo>
                    <a:pt x="3941" y="579"/>
                    <a:pt x="3940" y="587"/>
                    <a:pt x="3939" y="588"/>
                  </a:cubicBezTo>
                  <a:cubicBezTo>
                    <a:pt x="3937" y="590"/>
                    <a:pt x="3937" y="597"/>
                    <a:pt x="3935" y="598"/>
                  </a:cubicBezTo>
                  <a:cubicBezTo>
                    <a:pt x="3932" y="600"/>
                    <a:pt x="3926" y="596"/>
                    <a:pt x="3925" y="601"/>
                  </a:cubicBezTo>
                  <a:cubicBezTo>
                    <a:pt x="3924" y="607"/>
                    <a:pt x="3933" y="602"/>
                    <a:pt x="3935" y="604"/>
                  </a:cubicBezTo>
                  <a:cubicBezTo>
                    <a:pt x="3937" y="607"/>
                    <a:pt x="3931" y="617"/>
                    <a:pt x="3939" y="630"/>
                  </a:cubicBezTo>
                  <a:cubicBezTo>
                    <a:pt x="3943" y="628"/>
                    <a:pt x="3939" y="617"/>
                    <a:pt x="3945" y="617"/>
                  </a:cubicBezTo>
                  <a:cubicBezTo>
                    <a:pt x="3946" y="619"/>
                    <a:pt x="3948" y="621"/>
                    <a:pt x="3952" y="620"/>
                  </a:cubicBezTo>
                  <a:cubicBezTo>
                    <a:pt x="3952" y="633"/>
                    <a:pt x="3943" y="635"/>
                    <a:pt x="3939" y="636"/>
                  </a:cubicBezTo>
                  <a:cubicBezTo>
                    <a:pt x="3940" y="649"/>
                    <a:pt x="3949" y="634"/>
                    <a:pt x="3952" y="642"/>
                  </a:cubicBezTo>
                  <a:cubicBezTo>
                    <a:pt x="3927" y="650"/>
                    <a:pt x="3939" y="669"/>
                    <a:pt x="3928" y="687"/>
                  </a:cubicBezTo>
                  <a:cubicBezTo>
                    <a:pt x="3929" y="686"/>
                    <a:pt x="3927" y="683"/>
                    <a:pt x="3925" y="687"/>
                  </a:cubicBezTo>
                  <a:cubicBezTo>
                    <a:pt x="3925" y="687"/>
                    <a:pt x="3931" y="691"/>
                    <a:pt x="3928" y="693"/>
                  </a:cubicBezTo>
                  <a:cubicBezTo>
                    <a:pt x="3922" y="700"/>
                    <a:pt x="3920" y="685"/>
                    <a:pt x="3915" y="687"/>
                  </a:cubicBezTo>
                  <a:cubicBezTo>
                    <a:pt x="3914" y="687"/>
                    <a:pt x="3916" y="696"/>
                    <a:pt x="3915" y="697"/>
                  </a:cubicBezTo>
                  <a:cubicBezTo>
                    <a:pt x="3912" y="700"/>
                    <a:pt x="3907" y="695"/>
                    <a:pt x="3905" y="700"/>
                  </a:cubicBezTo>
                  <a:cubicBezTo>
                    <a:pt x="3902" y="705"/>
                    <a:pt x="3908" y="710"/>
                    <a:pt x="3908" y="713"/>
                  </a:cubicBezTo>
                  <a:cubicBezTo>
                    <a:pt x="3908" y="719"/>
                    <a:pt x="3901" y="723"/>
                    <a:pt x="3901" y="725"/>
                  </a:cubicBezTo>
                  <a:cubicBezTo>
                    <a:pt x="3902" y="739"/>
                    <a:pt x="3917" y="723"/>
                    <a:pt x="3918" y="728"/>
                  </a:cubicBezTo>
                  <a:cubicBezTo>
                    <a:pt x="3909" y="733"/>
                    <a:pt x="3907" y="745"/>
                    <a:pt x="3905" y="757"/>
                  </a:cubicBezTo>
                  <a:cubicBezTo>
                    <a:pt x="3916" y="746"/>
                    <a:pt x="3915" y="763"/>
                    <a:pt x="3922" y="748"/>
                  </a:cubicBezTo>
                  <a:cubicBezTo>
                    <a:pt x="3930" y="768"/>
                    <a:pt x="3913" y="776"/>
                    <a:pt x="3928" y="783"/>
                  </a:cubicBezTo>
                  <a:cubicBezTo>
                    <a:pt x="3928" y="782"/>
                    <a:pt x="3934" y="775"/>
                    <a:pt x="3935" y="776"/>
                  </a:cubicBezTo>
                  <a:cubicBezTo>
                    <a:pt x="3938" y="779"/>
                    <a:pt x="3934" y="793"/>
                    <a:pt x="3945" y="792"/>
                  </a:cubicBezTo>
                  <a:cubicBezTo>
                    <a:pt x="3945" y="787"/>
                    <a:pt x="3952" y="773"/>
                    <a:pt x="3956" y="783"/>
                  </a:cubicBezTo>
                  <a:cubicBezTo>
                    <a:pt x="3955" y="788"/>
                    <a:pt x="3954" y="790"/>
                    <a:pt x="3952" y="795"/>
                  </a:cubicBezTo>
                  <a:cubicBezTo>
                    <a:pt x="3953" y="794"/>
                    <a:pt x="3950" y="787"/>
                    <a:pt x="3949" y="789"/>
                  </a:cubicBezTo>
                  <a:cubicBezTo>
                    <a:pt x="3945" y="794"/>
                    <a:pt x="3953" y="800"/>
                    <a:pt x="3949" y="805"/>
                  </a:cubicBezTo>
                  <a:cubicBezTo>
                    <a:pt x="3947" y="803"/>
                    <a:pt x="3945" y="795"/>
                    <a:pt x="3942" y="795"/>
                  </a:cubicBezTo>
                  <a:cubicBezTo>
                    <a:pt x="3934" y="795"/>
                    <a:pt x="3939" y="805"/>
                    <a:pt x="3939" y="805"/>
                  </a:cubicBezTo>
                  <a:cubicBezTo>
                    <a:pt x="3939" y="804"/>
                    <a:pt x="3932" y="808"/>
                    <a:pt x="3932" y="808"/>
                  </a:cubicBezTo>
                  <a:cubicBezTo>
                    <a:pt x="3926" y="815"/>
                    <a:pt x="3931" y="825"/>
                    <a:pt x="3932" y="830"/>
                  </a:cubicBezTo>
                  <a:cubicBezTo>
                    <a:pt x="3927" y="833"/>
                    <a:pt x="3923" y="823"/>
                    <a:pt x="3922" y="824"/>
                  </a:cubicBezTo>
                  <a:cubicBezTo>
                    <a:pt x="3911" y="831"/>
                    <a:pt x="3923" y="842"/>
                    <a:pt x="3925" y="843"/>
                  </a:cubicBezTo>
                  <a:cubicBezTo>
                    <a:pt x="3934" y="847"/>
                    <a:pt x="3928" y="844"/>
                    <a:pt x="3928" y="849"/>
                  </a:cubicBezTo>
                  <a:cubicBezTo>
                    <a:pt x="3928" y="843"/>
                    <a:pt x="3918" y="864"/>
                    <a:pt x="3928" y="862"/>
                  </a:cubicBezTo>
                  <a:cubicBezTo>
                    <a:pt x="3928" y="857"/>
                    <a:pt x="3931" y="854"/>
                    <a:pt x="3935" y="853"/>
                  </a:cubicBezTo>
                  <a:cubicBezTo>
                    <a:pt x="3929" y="857"/>
                    <a:pt x="3937" y="868"/>
                    <a:pt x="3935" y="872"/>
                  </a:cubicBezTo>
                  <a:cubicBezTo>
                    <a:pt x="3934" y="874"/>
                    <a:pt x="3928" y="871"/>
                    <a:pt x="3928" y="875"/>
                  </a:cubicBezTo>
                  <a:cubicBezTo>
                    <a:pt x="3929" y="878"/>
                    <a:pt x="3939" y="874"/>
                    <a:pt x="3932" y="881"/>
                  </a:cubicBezTo>
                  <a:cubicBezTo>
                    <a:pt x="3935" y="878"/>
                    <a:pt x="3921" y="883"/>
                    <a:pt x="3918" y="884"/>
                  </a:cubicBezTo>
                  <a:cubicBezTo>
                    <a:pt x="3919" y="884"/>
                    <a:pt x="3906" y="883"/>
                    <a:pt x="3912" y="891"/>
                  </a:cubicBezTo>
                  <a:cubicBezTo>
                    <a:pt x="3927" y="884"/>
                    <a:pt x="3932" y="883"/>
                    <a:pt x="3945" y="894"/>
                  </a:cubicBezTo>
                  <a:cubicBezTo>
                    <a:pt x="3928" y="896"/>
                    <a:pt x="3927" y="911"/>
                    <a:pt x="3928" y="919"/>
                  </a:cubicBezTo>
                  <a:cubicBezTo>
                    <a:pt x="3935" y="919"/>
                    <a:pt x="3935" y="919"/>
                    <a:pt x="3935" y="919"/>
                  </a:cubicBezTo>
                  <a:cubicBezTo>
                    <a:pt x="3935" y="921"/>
                    <a:pt x="3928" y="931"/>
                    <a:pt x="3928" y="932"/>
                  </a:cubicBezTo>
                  <a:cubicBezTo>
                    <a:pt x="3929" y="933"/>
                    <a:pt x="3942" y="934"/>
                    <a:pt x="3942" y="935"/>
                  </a:cubicBezTo>
                  <a:cubicBezTo>
                    <a:pt x="3942" y="941"/>
                    <a:pt x="3931" y="946"/>
                    <a:pt x="3928" y="954"/>
                  </a:cubicBezTo>
                  <a:cubicBezTo>
                    <a:pt x="3929" y="953"/>
                    <a:pt x="3936" y="956"/>
                    <a:pt x="3935" y="961"/>
                  </a:cubicBezTo>
                  <a:cubicBezTo>
                    <a:pt x="3934" y="969"/>
                    <a:pt x="3927" y="969"/>
                    <a:pt x="3925" y="974"/>
                  </a:cubicBezTo>
                  <a:cubicBezTo>
                    <a:pt x="3924" y="976"/>
                    <a:pt x="3929" y="979"/>
                    <a:pt x="3928" y="983"/>
                  </a:cubicBezTo>
                  <a:cubicBezTo>
                    <a:pt x="3928" y="987"/>
                    <a:pt x="3922" y="994"/>
                    <a:pt x="3922" y="996"/>
                  </a:cubicBezTo>
                  <a:cubicBezTo>
                    <a:pt x="3922" y="1003"/>
                    <a:pt x="3930" y="1004"/>
                    <a:pt x="3928" y="1012"/>
                  </a:cubicBezTo>
                  <a:cubicBezTo>
                    <a:pt x="3927" y="1019"/>
                    <a:pt x="3915" y="1021"/>
                    <a:pt x="3918" y="1028"/>
                  </a:cubicBezTo>
                  <a:cubicBezTo>
                    <a:pt x="3922" y="1028"/>
                    <a:pt x="3923" y="1033"/>
                    <a:pt x="3918" y="1034"/>
                  </a:cubicBezTo>
                  <a:cubicBezTo>
                    <a:pt x="3914" y="1032"/>
                    <a:pt x="3918" y="1022"/>
                    <a:pt x="3912" y="1021"/>
                  </a:cubicBezTo>
                  <a:cubicBezTo>
                    <a:pt x="3915" y="1048"/>
                    <a:pt x="3895" y="1031"/>
                    <a:pt x="3885" y="1034"/>
                  </a:cubicBezTo>
                  <a:cubicBezTo>
                    <a:pt x="3885" y="1034"/>
                    <a:pt x="3882" y="1043"/>
                    <a:pt x="3881" y="1044"/>
                  </a:cubicBezTo>
                  <a:cubicBezTo>
                    <a:pt x="3877" y="1047"/>
                    <a:pt x="3872" y="1043"/>
                    <a:pt x="3871" y="1050"/>
                  </a:cubicBezTo>
                  <a:cubicBezTo>
                    <a:pt x="3871" y="1050"/>
                    <a:pt x="3877" y="1053"/>
                    <a:pt x="3874" y="1056"/>
                  </a:cubicBezTo>
                  <a:cubicBezTo>
                    <a:pt x="3873" y="1059"/>
                    <a:pt x="3866" y="1060"/>
                    <a:pt x="3864" y="1063"/>
                  </a:cubicBezTo>
                  <a:cubicBezTo>
                    <a:pt x="3863" y="1064"/>
                    <a:pt x="3863" y="1074"/>
                    <a:pt x="3861" y="1075"/>
                  </a:cubicBezTo>
                  <a:cubicBezTo>
                    <a:pt x="3857" y="1078"/>
                    <a:pt x="3848" y="1073"/>
                    <a:pt x="3847" y="1079"/>
                  </a:cubicBezTo>
                  <a:cubicBezTo>
                    <a:pt x="3845" y="1104"/>
                    <a:pt x="3862" y="1085"/>
                    <a:pt x="3874" y="1088"/>
                  </a:cubicBezTo>
                  <a:cubicBezTo>
                    <a:pt x="3879" y="1089"/>
                    <a:pt x="3878" y="1096"/>
                    <a:pt x="3885" y="1095"/>
                  </a:cubicBezTo>
                  <a:cubicBezTo>
                    <a:pt x="3887" y="1094"/>
                    <a:pt x="3881" y="1085"/>
                    <a:pt x="3881" y="1085"/>
                  </a:cubicBezTo>
                  <a:cubicBezTo>
                    <a:pt x="3884" y="1075"/>
                    <a:pt x="3900" y="1083"/>
                    <a:pt x="3901" y="1082"/>
                  </a:cubicBezTo>
                  <a:cubicBezTo>
                    <a:pt x="3908" y="1079"/>
                    <a:pt x="3909" y="1065"/>
                    <a:pt x="3918" y="1069"/>
                  </a:cubicBezTo>
                  <a:cubicBezTo>
                    <a:pt x="3921" y="1080"/>
                    <a:pt x="3915" y="1083"/>
                    <a:pt x="3912" y="1088"/>
                  </a:cubicBezTo>
                  <a:cubicBezTo>
                    <a:pt x="3918" y="1088"/>
                    <a:pt x="3916" y="1079"/>
                    <a:pt x="3925" y="1082"/>
                  </a:cubicBezTo>
                  <a:cubicBezTo>
                    <a:pt x="3929" y="1094"/>
                    <a:pt x="3913" y="1084"/>
                    <a:pt x="3915" y="1095"/>
                  </a:cubicBezTo>
                  <a:cubicBezTo>
                    <a:pt x="3915" y="1096"/>
                    <a:pt x="3923" y="1097"/>
                    <a:pt x="3922" y="1101"/>
                  </a:cubicBezTo>
                  <a:cubicBezTo>
                    <a:pt x="3922" y="1100"/>
                    <a:pt x="3915" y="1104"/>
                    <a:pt x="3915" y="1104"/>
                  </a:cubicBezTo>
                  <a:cubicBezTo>
                    <a:pt x="3906" y="1113"/>
                    <a:pt x="3919" y="1114"/>
                    <a:pt x="3918" y="1120"/>
                  </a:cubicBezTo>
                  <a:cubicBezTo>
                    <a:pt x="3918" y="1120"/>
                    <a:pt x="3912" y="1121"/>
                    <a:pt x="3912" y="1123"/>
                  </a:cubicBezTo>
                  <a:cubicBezTo>
                    <a:pt x="3911" y="1126"/>
                    <a:pt x="3916" y="1128"/>
                    <a:pt x="3915" y="1130"/>
                  </a:cubicBezTo>
                  <a:cubicBezTo>
                    <a:pt x="3914" y="1132"/>
                    <a:pt x="3908" y="1128"/>
                    <a:pt x="3908" y="1133"/>
                  </a:cubicBezTo>
                  <a:cubicBezTo>
                    <a:pt x="3908" y="1138"/>
                    <a:pt x="3921" y="1149"/>
                    <a:pt x="3918" y="1155"/>
                  </a:cubicBezTo>
                  <a:cubicBezTo>
                    <a:pt x="3917" y="1157"/>
                    <a:pt x="3911" y="1154"/>
                    <a:pt x="3912" y="1158"/>
                  </a:cubicBezTo>
                  <a:cubicBezTo>
                    <a:pt x="3918" y="1158"/>
                    <a:pt x="3918" y="1158"/>
                    <a:pt x="3918" y="1158"/>
                  </a:cubicBezTo>
                  <a:cubicBezTo>
                    <a:pt x="3917" y="1163"/>
                    <a:pt x="3912" y="1165"/>
                    <a:pt x="3908" y="1171"/>
                  </a:cubicBezTo>
                  <a:cubicBezTo>
                    <a:pt x="3903" y="1180"/>
                    <a:pt x="3907" y="1187"/>
                    <a:pt x="3898" y="1181"/>
                  </a:cubicBezTo>
                  <a:cubicBezTo>
                    <a:pt x="3885" y="1171"/>
                    <a:pt x="3898" y="1186"/>
                    <a:pt x="3895" y="1187"/>
                  </a:cubicBezTo>
                  <a:cubicBezTo>
                    <a:pt x="3884" y="1189"/>
                    <a:pt x="3874" y="1179"/>
                    <a:pt x="3871" y="1190"/>
                  </a:cubicBezTo>
                  <a:cubicBezTo>
                    <a:pt x="3867" y="1203"/>
                    <a:pt x="3881" y="1207"/>
                    <a:pt x="3888" y="1206"/>
                  </a:cubicBezTo>
                  <a:cubicBezTo>
                    <a:pt x="3888" y="1206"/>
                    <a:pt x="3887" y="1200"/>
                    <a:pt x="3888" y="1200"/>
                  </a:cubicBezTo>
                  <a:cubicBezTo>
                    <a:pt x="3893" y="1196"/>
                    <a:pt x="3911" y="1197"/>
                    <a:pt x="3908" y="1206"/>
                  </a:cubicBezTo>
                  <a:cubicBezTo>
                    <a:pt x="3894" y="1213"/>
                    <a:pt x="3903" y="1211"/>
                    <a:pt x="3908" y="1219"/>
                  </a:cubicBezTo>
                  <a:cubicBezTo>
                    <a:pt x="3906" y="1215"/>
                    <a:pt x="3908" y="1225"/>
                    <a:pt x="3908" y="1225"/>
                  </a:cubicBezTo>
                  <a:cubicBezTo>
                    <a:pt x="3909" y="1227"/>
                    <a:pt x="3912" y="1230"/>
                    <a:pt x="3905" y="1231"/>
                  </a:cubicBezTo>
                  <a:cubicBezTo>
                    <a:pt x="3886" y="1210"/>
                    <a:pt x="3879" y="1233"/>
                    <a:pt x="3881" y="1238"/>
                  </a:cubicBezTo>
                  <a:cubicBezTo>
                    <a:pt x="3884" y="1243"/>
                    <a:pt x="3905" y="1244"/>
                    <a:pt x="3905" y="1244"/>
                  </a:cubicBezTo>
                  <a:cubicBezTo>
                    <a:pt x="3907" y="1255"/>
                    <a:pt x="3894" y="1264"/>
                    <a:pt x="3891" y="1266"/>
                  </a:cubicBezTo>
                  <a:cubicBezTo>
                    <a:pt x="3889" y="1269"/>
                    <a:pt x="3892" y="1272"/>
                    <a:pt x="3888" y="1273"/>
                  </a:cubicBezTo>
                  <a:cubicBezTo>
                    <a:pt x="3889" y="1273"/>
                    <a:pt x="3879" y="1267"/>
                    <a:pt x="3878" y="1266"/>
                  </a:cubicBezTo>
                  <a:cubicBezTo>
                    <a:pt x="3869" y="1265"/>
                    <a:pt x="3879" y="1257"/>
                    <a:pt x="3871" y="1254"/>
                  </a:cubicBezTo>
                  <a:cubicBezTo>
                    <a:pt x="3868" y="1252"/>
                    <a:pt x="3869" y="1257"/>
                    <a:pt x="3868" y="1257"/>
                  </a:cubicBezTo>
                  <a:cubicBezTo>
                    <a:pt x="3859" y="1261"/>
                    <a:pt x="3846" y="1253"/>
                    <a:pt x="3844" y="1254"/>
                  </a:cubicBezTo>
                  <a:cubicBezTo>
                    <a:pt x="3838" y="1256"/>
                    <a:pt x="3839" y="1266"/>
                    <a:pt x="3834" y="1270"/>
                  </a:cubicBezTo>
                  <a:cubicBezTo>
                    <a:pt x="3829" y="1273"/>
                    <a:pt x="3822" y="1272"/>
                    <a:pt x="3817" y="1273"/>
                  </a:cubicBezTo>
                  <a:cubicBezTo>
                    <a:pt x="3819" y="1272"/>
                    <a:pt x="3821" y="1276"/>
                    <a:pt x="3817" y="1276"/>
                  </a:cubicBezTo>
                  <a:cubicBezTo>
                    <a:pt x="3807" y="1276"/>
                    <a:pt x="3798" y="1266"/>
                    <a:pt x="3787" y="1263"/>
                  </a:cubicBezTo>
                  <a:cubicBezTo>
                    <a:pt x="3778" y="1261"/>
                    <a:pt x="3767" y="1272"/>
                    <a:pt x="3770" y="1257"/>
                  </a:cubicBezTo>
                  <a:cubicBezTo>
                    <a:pt x="3779" y="1255"/>
                    <a:pt x="3787" y="1261"/>
                    <a:pt x="3790" y="1254"/>
                  </a:cubicBezTo>
                  <a:cubicBezTo>
                    <a:pt x="3792" y="1249"/>
                    <a:pt x="3777" y="1241"/>
                    <a:pt x="3777" y="1241"/>
                  </a:cubicBezTo>
                  <a:cubicBezTo>
                    <a:pt x="3764" y="1236"/>
                    <a:pt x="3770" y="1245"/>
                    <a:pt x="3763" y="1244"/>
                  </a:cubicBezTo>
                  <a:cubicBezTo>
                    <a:pt x="3762" y="1244"/>
                    <a:pt x="3760" y="1238"/>
                    <a:pt x="3756" y="1238"/>
                  </a:cubicBezTo>
                  <a:cubicBezTo>
                    <a:pt x="3757" y="1238"/>
                    <a:pt x="3747" y="1244"/>
                    <a:pt x="3746" y="1244"/>
                  </a:cubicBezTo>
                  <a:cubicBezTo>
                    <a:pt x="3747" y="1250"/>
                    <a:pt x="3777" y="1245"/>
                    <a:pt x="3766" y="1251"/>
                  </a:cubicBezTo>
                  <a:cubicBezTo>
                    <a:pt x="3761" y="1252"/>
                    <a:pt x="3751" y="1250"/>
                    <a:pt x="3746" y="1257"/>
                  </a:cubicBezTo>
                  <a:cubicBezTo>
                    <a:pt x="3744" y="1260"/>
                    <a:pt x="3749" y="1260"/>
                    <a:pt x="3750" y="1260"/>
                  </a:cubicBezTo>
                  <a:cubicBezTo>
                    <a:pt x="3752" y="1271"/>
                    <a:pt x="3736" y="1263"/>
                    <a:pt x="3733" y="1263"/>
                  </a:cubicBezTo>
                  <a:cubicBezTo>
                    <a:pt x="3726" y="1264"/>
                    <a:pt x="3720" y="1268"/>
                    <a:pt x="3719" y="1260"/>
                  </a:cubicBezTo>
                  <a:cubicBezTo>
                    <a:pt x="3718" y="1254"/>
                    <a:pt x="3726" y="1254"/>
                    <a:pt x="3726" y="1251"/>
                  </a:cubicBezTo>
                  <a:cubicBezTo>
                    <a:pt x="3725" y="1246"/>
                    <a:pt x="3721" y="1247"/>
                    <a:pt x="3719" y="1244"/>
                  </a:cubicBezTo>
                  <a:cubicBezTo>
                    <a:pt x="3709" y="1229"/>
                    <a:pt x="3725" y="1242"/>
                    <a:pt x="3726" y="1231"/>
                  </a:cubicBezTo>
                  <a:cubicBezTo>
                    <a:pt x="3712" y="1233"/>
                    <a:pt x="3708" y="1211"/>
                    <a:pt x="3695" y="1222"/>
                  </a:cubicBezTo>
                  <a:cubicBezTo>
                    <a:pt x="3705" y="1226"/>
                    <a:pt x="3714" y="1232"/>
                    <a:pt x="3712" y="1247"/>
                  </a:cubicBezTo>
                  <a:cubicBezTo>
                    <a:pt x="3699" y="1251"/>
                    <a:pt x="3705" y="1237"/>
                    <a:pt x="3692" y="1241"/>
                  </a:cubicBezTo>
                  <a:cubicBezTo>
                    <a:pt x="3698" y="1258"/>
                    <a:pt x="3691" y="1247"/>
                    <a:pt x="3679" y="1247"/>
                  </a:cubicBezTo>
                  <a:cubicBezTo>
                    <a:pt x="3676" y="1247"/>
                    <a:pt x="3674" y="1251"/>
                    <a:pt x="3672" y="1251"/>
                  </a:cubicBezTo>
                  <a:cubicBezTo>
                    <a:pt x="3667" y="1249"/>
                    <a:pt x="3662" y="1240"/>
                    <a:pt x="3658" y="1244"/>
                  </a:cubicBezTo>
                  <a:cubicBezTo>
                    <a:pt x="3662" y="1257"/>
                    <a:pt x="3675" y="1254"/>
                    <a:pt x="3682" y="1257"/>
                  </a:cubicBezTo>
                  <a:cubicBezTo>
                    <a:pt x="3676" y="1269"/>
                    <a:pt x="3669" y="1253"/>
                    <a:pt x="3665" y="1260"/>
                  </a:cubicBezTo>
                  <a:cubicBezTo>
                    <a:pt x="3664" y="1263"/>
                    <a:pt x="3673" y="1268"/>
                    <a:pt x="3665" y="1270"/>
                  </a:cubicBezTo>
                  <a:cubicBezTo>
                    <a:pt x="3662" y="1256"/>
                    <a:pt x="3652" y="1267"/>
                    <a:pt x="3645" y="1260"/>
                  </a:cubicBezTo>
                  <a:cubicBezTo>
                    <a:pt x="3647" y="1256"/>
                    <a:pt x="3658" y="1260"/>
                    <a:pt x="3658" y="1254"/>
                  </a:cubicBezTo>
                  <a:cubicBezTo>
                    <a:pt x="3652" y="1256"/>
                    <a:pt x="3643" y="1254"/>
                    <a:pt x="3635" y="1257"/>
                  </a:cubicBezTo>
                  <a:cubicBezTo>
                    <a:pt x="3622" y="1261"/>
                    <a:pt x="3628" y="1263"/>
                    <a:pt x="3618" y="1257"/>
                  </a:cubicBezTo>
                  <a:cubicBezTo>
                    <a:pt x="3615" y="1255"/>
                    <a:pt x="3612" y="1253"/>
                    <a:pt x="3608" y="1254"/>
                  </a:cubicBezTo>
                  <a:cubicBezTo>
                    <a:pt x="3603" y="1254"/>
                    <a:pt x="3607" y="1258"/>
                    <a:pt x="3604" y="1260"/>
                  </a:cubicBezTo>
                  <a:cubicBezTo>
                    <a:pt x="3603" y="1261"/>
                    <a:pt x="3587" y="1263"/>
                    <a:pt x="3587" y="1263"/>
                  </a:cubicBezTo>
                  <a:cubicBezTo>
                    <a:pt x="3587" y="1263"/>
                    <a:pt x="3588" y="1254"/>
                    <a:pt x="3584" y="1254"/>
                  </a:cubicBezTo>
                  <a:cubicBezTo>
                    <a:pt x="3580" y="1253"/>
                    <a:pt x="3575" y="1260"/>
                    <a:pt x="3571" y="1260"/>
                  </a:cubicBezTo>
                  <a:cubicBezTo>
                    <a:pt x="3570" y="1260"/>
                    <a:pt x="3571" y="1253"/>
                    <a:pt x="3567" y="1254"/>
                  </a:cubicBezTo>
                  <a:cubicBezTo>
                    <a:pt x="3567" y="1254"/>
                    <a:pt x="3560" y="1259"/>
                    <a:pt x="3554" y="1260"/>
                  </a:cubicBezTo>
                  <a:cubicBezTo>
                    <a:pt x="3540" y="1262"/>
                    <a:pt x="3533" y="1267"/>
                    <a:pt x="3527" y="1266"/>
                  </a:cubicBezTo>
                  <a:cubicBezTo>
                    <a:pt x="3522" y="1266"/>
                    <a:pt x="3524" y="1258"/>
                    <a:pt x="3516" y="1260"/>
                  </a:cubicBezTo>
                  <a:cubicBezTo>
                    <a:pt x="3510" y="1262"/>
                    <a:pt x="3508" y="1273"/>
                    <a:pt x="3500" y="1273"/>
                  </a:cubicBezTo>
                  <a:cubicBezTo>
                    <a:pt x="3496" y="1273"/>
                    <a:pt x="3495" y="1266"/>
                    <a:pt x="3486" y="1263"/>
                  </a:cubicBezTo>
                  <a:cubicBezTo>
                    <a:pt x="3487" y="1264"/>
                    <a:pt x="3473" y="1263"/>
                    <a:pt x="3473" y="1263"/>
                  </a:cubicBezTo>
                  <a:cubicBezTo>
                    <a:pt x="3466" y="1264"/>
                    <a:pt x="3462" y="1266"/>
                    <a:pt x="3456" y="1266"/>
                  </a:cubicBezTo>
                  <a:cubicBezTo>
                    <a:pt x="3443" y="1266"/>
                    <a:pt x="3423" y="1263"/>
                    <a:pt x="3415" y="1263"/>
                  </a:cubicBezTo>
                  <a:cubicBezTo>
                    <a:pt x="3404" y="1264"/>
                    <a:pt x="3392" y="1272"/>
                    <a:pt x="3378" y="1273"/>
                  </a:cubicBezTo>
                  <a:cubicBezTo>
                    <a:pt x="3375" y="1273"/>
                    <a:pt x="3372" y="1270"/>
                    <a:pt x="3368" y="1270"/>
                  </a:cubicBezTo>
                  <a:cubicBezTo>
                    <a:pt x="3353" y="1267"/>
                    <a:pt x="3336" y="1271"/>
                    <a:pt x="3324" y="1270"/>
                  </a:cubicBezTo>
                  <a:cubicBezTo>
                    <a:pt x="3316" y="1269"/>
                    <a:pt x="3311" y="1264"/>
                    <a:pt x="3304" y="1263"/>
                  </a:cubicBezTo>
                  <a:cubicBezTo>
                    <a:pt x="3300" y="1263"/>
                    <a:pt x="3298" y="1266"/>
                    <a:pt x="3294" y="1266"/>
                  </a:cubicBezTo>
                  <a:cubicBezTo>
                    <a:pt x="3290" y="1267"/>
                    <a:pt x="3290" y="1263"/>
                    <a:pt x="3287" y="1263"/>
                  </a:cubicBezTo>
                  <a:cubicBezTo>
                    <a:pt x="3282" y="1263"/>
                    <a:pt x="3282" y="1267"/>
                    <a:pt x="3277" y="1266"/>
                  </a:cubicBezTo>
                  <a:cubicBezTo>
                    <a:pt x="3272" y="1266"/>
                    <a:pt x="3272" y="1262"/>
                    <a:pt x="3267" y="1263"/>
                  </a:cubicBezTo>
                  <a:cubicBezTo>
                    <a:pt x="3265" y="1264"/>
                    <a:pt x="3268" y="1271"/>
                    <a:pt x="3263" y="1270"/>
                  </a:cubicBezTo>
                  <a:cubicBezTo>
                    <a:pt x="3262" y="1269"/>
                    <a:pt x="3255" y="1264"/>
                    <a:pt x="3253" y="1263"/>
                  </a:cubicBezTo>
                  <a:cubicBezTo>
                    <a:pt x="3251" y="1262"/>
                    <a:pt x="3242" y="1262"/>
                    <a:pt x="3240" y="1260"/>
                  </a:cubicBezTo>
                  <a:cubicBezTo>
                    <a:pt x="3236" y="1257"/>
                    <a:pt x="3240" y="1252"/>
                    <a:pt x="3233" y="1251"/>
                  </a:cubicBezTo>
                  <a:cubicBezTo>
                    <a:pt x="3215" y="1248"/>
                    <a:pt x="3204" y="1252"/>
                    <a:pt x="3199" y="1257"/>
                  </a:cubicBezTo>
                  <a:cubicBezTo>
                    <a:pt x="3188" y="1268"/>
                    <a:pt x="3194" y="1262"/>
                    <a:pt x="3175" y="1263"/>
                  </a:cubicBezTo>
                  <a:cubicBezTo>
                    <a:pt x="3169" y="1264"/>
                    <a:pt x="3168" y="1267"/>
                    <a:pt x="3162" y="1266"/>
                  </a:cubicBezTo>
                  <a:cubicBezTo>
                    <a:pt x="3155" y="1266"/>
                    <a:pt x="3151" y="1260"/>
                    <a:pt x="3145" y="1260"/>
                  </a:cubicBezTo>
                  <a:cubicBezTo>
                    <a:pt x="3141" y="1260"/>
                    <a:pt x="3136" y="1266"/>
                    <a:pt x="3132" y="1266"/>
                  </a:cubicBezTo>
                  <a:cubicBezTo>
                    <a:pt x="3127" y="1267"/>
                    <a:pt x="3127" y="1263"/>
                    <a:pt x="3121" y="1263"/>
                  </a:cubicBezTo>
                  <a:cubicBezTo>
                    <a:pt x="3108" y="1264"/>
                    <a:pt x="3092" y="1270"/>
                    <a:pt x="3081" y="1270"/>
                  </a:cubicBezTo>
                  <a:cubicBezTo>
                    <a:pt x="3076" y="1269"/>
                    <a:pt x="3076" y="1266"/>
                    <a:pt x="3071" y="1266"/>
                  </a:cubicBezTo>
                  <a:cubicBezTo>
                    <a:pt x="3065" y="1267"/>
                    <a:pt x="3062" y="1272"/>
                    <a:pt x="3057" y="1273"/>
                  </a:cubicBezTo>
                  <a:cubicBezTo>
                    <a:pt x="3054" y="1273"/>
                    <a:pt x="3053" y="1270"/>
                    <a:pt x="3050" y="1270"/>
                  </a:cubicBezTo>
                  <a:cubicBezTo>
                    <a:pt x="3049" y="1270"/>
                    <a:pt x="3046" y="1275"/>
                    <a:pt x="3040" y="1273"/>
                  </a:cubicBezTo>
                  <a:cubicBezTo>
                    <a:pt x="3031" y="1269"/>
                    <a:pt x="3047" y="1264"/>
                    <a:pt x="3037" y="1263"/>
                  </a:cubicBezTo>
                  <a:cubicBezTo>
                    <a:pt x="3036" y="1263"/>
                    <a:pt x="3031" y="1270"/>
                    <a:pt x="3023" y="1270"/>
                  </a:cubicBezTo>
                  <a:cubicBezTo>
                    <a:pt x="3015" y="1269"/>
                    <a:pt x="3017" y="1262"/>
                    <a:pt x="3010" y="1263"/>
                  </a:cubicBezTo>
                  <a:cubicBezTo>
                    <a:pt x="3005" y="1264"/>
                    <a:pt x="2997" y="1275"/>
                    <a:pt x="2990" y="1276"/>
                  </a:cubicBezTo>
                  <a:cubicBezTo>
                    <a:pt x="2983" y="1277"/>
                    <a:pt x="2964" y="1267"/>
                    <a:pt x="2959" y="1266"/>
                  </a:cubicBezTo>
                  <a:cubicBezTo>
                    <a:pt x="2952" y="1266"/>
                    <a:pt x="2945" y="1270"/>
                    <a:pt x="2942" y="1270"/>
                  </a:cubicBezTo>
                  <a:cubicBezTo>
                    <a:pt x="2937" y="1268"/>
                    <a:pt x="2934" y="1262"/>
                    <a:pt x="2929" y="1260"/>
                  </a:cubicBezTo>
                  <a:cubicBezTo>
                    <a:pt x="2921" y="1257"/>
                    <a:pt x="2908" y="1254"/>
                    <a:pt x="2899" y="1254"/>
                  </a:cubicBezTo>
                  <a:cubicBezTo>
                    <a:pt x="2893" y="1254"/>
                    <a:pt x="2888" y="1263"/>
                    <a:pt x="2882" y="1263"/>
                  </a:cubicBezTo>
                  <a:cubicBezTo>
                    <a:pt x="2869" y="1264"/>
                    <a:pt x="2871" y="1257"/>
                    <a:pt x="2865" y="1257"/>
                  </a:cubicBezTo>
                  <a:cubicBezTo>
                    <a:pt x="2858" y="1257"/>
                    <a:pt x="2851" y="1261"/>
                    <a:pt x="2844" y="1260"/>
                  </a:cubicBezTo>
                  <a:cubicBezTo>
                    <a:pt x="2834" y="1259"/>
                    <a:pt x="2826" y="1254"/>
                    <a:pt x="2817" y="1254"/>
                  </a:cubicBezTo>
                  <a:cubicBezTo>
                    <a:pt x="2808" y="1253"/>
                    <a:pt x="2793" y="1255"/>
                    <a:pt x="2784" y="1257"/>
                  </a:cubicBezTo>
                  <a:cubicBezTo>
                    <a:pt x="2782" y="1257"/>
                    <a:pt x="2775" y="1263"/>
                    <a:pt x="2774" y="1263"/>
                  </a:cubicBezTo>
                  <a:cubicBezTo>
                    <a:pt x="2764" y="1264"/>
                    <a:pt x="2755" y="1258"/>
                    <a:pt x="2747" y="1260"/>
                  </a:cubicBezTo>
                  <a:cubicBezTo>
                    <a:pt x="2738" y="1262"/>
                    <a:pt x="2734" y="1267"/>
                    <a:pt x="2730" y="1269"/>
                  </a:cubicBezTo>
                  <a:cubicBezTo>
                    <a:pt x="2732" y="1268"/>
                    <a:pt x="2723" y="1269"/>
                    <a:pt x="2723" y="1270"/>
                  </a:cubicBezTo>
                  <a:cubicBezTo>
                    <a:pt x="2722" y="1269"/>
                    <a:pt x="2717" y="1261"/>
                    <a:pt x="2716" y="1260"/>
                  </a:cubicBezTo>
                  <a:cubicBezTo>
                    <a:pt x="2711" y="1256"/>
                    <a:pt x="2689" y="1252"/>
                    <a:pt x="2679" y="1257"/>
                  </a:cubicBezTo>
                  <a:cubicBezTo>
                    <a:pt x="2678" y="1257"/>
                    <a:pt x="2680" y="1263"/>
                    <a:pt x="2679" y="1263"/>
                  </a:cubicBezTo>
                  <a:cubicBezTo>
                    <a:pt x="2674" y="1265"/>
                    <a:pt x="2671" y="1260"/>
                    <a:pt x="2669" y="1260"/>
                  </a:cubicBezTo>
                  <a:cubicBezTo>
                    <a:pt x="2667" y="1260"/>
                    <a:pt x="2662" y="1267"/>
                    <a:pt x="2659" y="1266"/>
                  </a:cubicBezTo>
                  <a:cubicBezTo>
                    <a:pt x="2656" y="1266"/>
                    <a:pt x="2651" y="1251"/>
                    <a:pt x="2642" y="1251"/>
                  </a:cubicBezTo>
                  <a:cubicBezTo>
                    <a:pt x="2639" y="1250"/>
                    <a:pt x="2637" y="1254"/>
                    <a:pt x="2635" y="1254"/>
                  </a:cubicBezTo>
                  <a:cubicBezTo>
                    <a:pt x="2635" y="1254"/>
                    <a:pt x="2633" y="1248"/>
                    <a:pt x="2632" y="1247"/>
                  </a:cubicBezTo>
                  <a:cubicBezTo>
                    <a:pt x="2631" y="1247"/>
                    <a:pt x="2613" y="1251"/>
                    <a:pt x="2611" y="1251"/>
                  </a:cubicBezTo>
                  <a:cubicBezTo>
                    <a:pt x="2610" y="1250"/>
                    <a:pt x="2610" y="1247"/>
                    <a:pt x="2605" y="1247"/>
                  </a:cubicBezTo>
                  <a:cubicBezTo>
                    <a:pt x="2596" y="1248"/>
                    <a:pt x="2600" y="1257"/>
                    <a:pt x="2595" y="1251"/>
                  </a:cubicBezTo>
                  <a:cubicBezTo>
                    <a:pt x="2593" y="1248"/>
                    <a:pt x="2591" y="1254"/>
                    <a:pt x="2591" y="1254"/>
                  </a:cubicBezTo>
                  <a:cubicBezTo>
                    <a:pt x="2576" y="1256"/>
                    <a:pt x="2569" y="1253"/>
                    <a:pt x="2564" y="1254"/>
                  </a:cubicBezTo>
                  <a:cubicBezTo>
                    <a:pt x="2560" y="1254"/>
                    <a:pt x="2560" y="1257"/>
                    <a:pt x="2554" y="1257"/>
                  </a:cubicBezTo>
                  <a:cubicBezTo>
                    <a:pt x="2554" y="1257"/>
                    <a:pt x="2543" y="1257"/>
                    <a:pt x="2544" y="1257"/>
                  </a:cubicBezTo>
                  <a:cubicBezTo>
                    <a:pt x="2541" y="1256"/>
                    <a:pt x="2545" y="1248"/>
                    <a:pt x="2537" y="1251"/>
                  </a:cubicBezTo>
                  <a:cubicBezTo>
                    <a:pt x="2527" y="1254"/>
                    <a:pt x="2541" y="1259"/>
                    <a:pt x="2534" y="1266"/>
                  </a:cubicBezTo>
                  <a:cubicBezTo>
                    <a:pt x="2534" y="1267"/>
                    <a:pt x="2519" y="1270"/>
                    <a:pt x="2520" y="1270"/>
                  </a:cubicBezTo>
                  <a:cubicBezTo>
                    <a:pt x="2517" y="1270"/>
                    <a:pt x="2510" y="1266"/>
                    <a:pt x="2503" y="1266"/>
                  </a:cubicBezTo>
                  <a:cubicBezTo>
                    <a:pt x="2495" y="1267"/>
                    <a:pt x="2492" y="1271"/>
                    <a:pt x="2487" y="1270"/>
                  </a:cubicBezTo>
                  <a:cubicBezTo>
                    <a:pt x="2484" y="1269"/>
                    <a:pt x="2484" y="1260"/>
                    <a:pt x="2480" y="1260"/>
                  </a:cubicBezTo>
                  <a:cubicBezTo>
                    <a:pt x="2475" y="1260"/>
                    <a:pt x="2476" y="1266"/>
                    <a:pt x="2473" y="1266"/>
                  </a:cubicBezTo>
                  <a:cubicBezTo>
                    <a:pt x="2473" y="1266"/>
                    <a:pt x="2469" y="1259"/>
                    <a:pt x="2466" y="1260"/>
                  </a:cubicBezTo>
                  <a:cubicBezTo>
                    <a:pt x="2461" y="1262"/>
                    <a:pt x="2461" y="1268"/>
                    <a:pt x="2457" y="1269"/>
                  </a:cubicBezTo>
                  <a:cubicBezTo>
                    <a:pt x="2457" y="1269"/>
                    <a:pt x="2445" y="1270"/>
                    <a:pt x="2446" y="1270"/>
                  </a:cubicBezTo>
                  <a:cubicBezTo>
                    <a:pt x="2443" y="1269"/>
                    <a:pt x="2434" y="1263"/>
                    <a:pt x="2426" y="1263"/>
                  </a:cubicBezTo>
                  <a:cubicBezTo>
                    <a:pt x="2427" y="1263"/>
                    <a:pt x="2418" y="1269"/>
                    <a:pt x="2416" y="1270"/>
                  </a:cubicBezTo>
                  <a:cubicBezTo>
                    <a:pt x="2402" y="1274"/>
                    <a:pt x="2407" y="1266"/>
                    <a:pt x="2395" y="1266"/>
                  </a:cubicBezTo>
                  <a:cubicBezTo>
                    <a:pt x="2390" y="1267"/>
                    <a:pt x="2379" y="1278"/>
                    <a:pt x="2375" y="1273"/>
                  </a:cubicBezTo>
                  <a:cubicBezTo>
                    <a:pt x="2373" y="1271"/>
                    <a:pt x="2371" y="1276"/>
                    <a:pt x="2372" y="1276"/>
                  </a:cubicBezTo>
                  <a:cubicBezTo>
                    <a:pt x="2356" y="1278"/>
                    <a:pt x="2354" y="1271"/>
                    <a:pt x="2345" y="1270"/>
                  </a:cubicBezTo>
                  <a:cubicBezTo>
                    <a:pt x="2339" y="1269"/>
                    <a:pt x="2334" y="1273"/>
                    <a:pt x="2328" y="1273"/>
                  </a:cubicBezTo>
                  <a:cubicBezTo>
                    <a:pt x="2318" y="1272"/>
                    <a:pt x="2307" y="1264"/>
                    <a:pt x="2297" y="1263"/>
                  </a:cubicBezTo>
                  <a:cubicBezTo>
                    <a:pt x="2293" y="1263"/>
                    <a:pt x="2293" y="1267"/>
                    <a:pt x="2287" y="1266"/>
                  </a:cubicBezTo>
                  <a:cubicBezTo>
                    <a:pt x="2286" y="1266"/>
                    <a:pt x="2280" y="1261"/>
                    <a:pt x="2277" y="1260"/>
                  </a:cubicBezTo>
                  <a:cubicBezTo>
                    <a:pt x="2274" y="1259"/>
                    <a:pt x="2273" y="1263"/>
                    <a:pt x="2270" y="1263"/>
                  </a:cubicBezTo>
                  <a:cubicBezTo>
                    <a:pt x="2269" y="1263"/>
                    <a:pt x="2263" y="1257"/>
                    <a:pt x="2260" y="1257"/>
                  </a:cubicBezTo>
                  <a:cubicBezTo>
                    <a:pt x="2261" y="1257"/>
                    <a:pt x="2241" y="1258"/>
                    <a:pt x="2247" y="1257"/>
                  </a:cubicBezTo>
                  <a:cubicBezTo>
                    <a:pt x="2239" y="1258"/>
                    <a:pt x="2229" y="1263"/>
                    <a:pt x="2220" y="1260"/>
                  </a:cubicBezTo>
                  <a:cubicBezTo>
                    <a:pt x="2221" y="1240"/>
                    <a:pt x="2238" y="1228"/>
                    <a:pt x="2223" y="1219"/>
                  </a:cubicBezTo>
                  <a:cubicBezTo>
                    <a:pt x="2225" y="1220"/>
                    <a:pt x="2217" y="1225"/>
                    <a:pt x="2216" y="1225"/>
                  </a:cubicBezTo>
                  <a:cubicBezTo>
                    <a:pt x="2216" y="1225"/>
                    <a:pt x="2211" y="1219"/>
                    <a:pt x="2206" y="1222"/>
                  </a:cubicBezTo>
                  <a:cubicBezTo>
                    <a:pt x="2198" y="1228"/>
                    <a:pt x="2197" y="1245"/>
                    <a:pt x="2206" y="1254"/>
                  </a:cubicBezTo>
                  <a:cubicBezTo>
                    <a:pt x="2194" y="1262"/>
                    <a:pt x="2189" y="1250"/>
                    <a:pt x="2179" y="1251"/>
                  </a:cubicBezTo>
                  <a:cubicBezTo>
                    <a:pt x="2173" y="1251"/>
                    <a:pt x="2158" y="1252"/>
                    <a:pt x="2152" y="1254"/>
                  </a:cubicBezTo>
                  <a:cubicBezTo>
                    <a:pt x="2151" y="1254"/>
                    <a:pt x="2153" y="1260"/>
                    <a:pt x="2152" y="1260"/>
                  </a:cubicBezTo>
                  <a:cubicBezTo>
                    <a:pt x="2149" y="1262"/>
                    <a:pt x="2142" y="1259"/>
                    <a:pt x="2139" y="1260"/>
                  </a:cubicBezTo>
                  <a:cubicBezTo>
                    <a:pt x="2138" y="1260"/>
                    <a:pt x="2137" y="1266"/>
                    <a:pt x="2135" y="1266"/>
                  </a:cubicBezTo>
                  <a:cubicBezTo>
                    <a:pt x="2125" y="1271"/>
                    <a:pt x="2125" y="1261"/>
                    <a:pt x="2122" y="1260"/>
                  </a:cubicBezTo>
                  <a:cubicBezTo>
                    <a:pt x="2123" y="1261"/>
                    <a:pt x="2118" y="1263"/>
                    <a:pt x="2115" y="1263"/>
                  </a:cubicBezTo>
                  <a:cubicBezTo>
                    <a:pt x="2113" y="1263"/>
                    <a:pt x="2108" y="1258"/>
                    <a:pt x="2102" y="1260"/>
                  </a:cubicBezTo>
                  <a:cubicBezTo>
                    <a:pt x="2094" y="1262"/>
                    <a:pt x="2089" y="1276"/>
                    <a:pt x="2085" y="1276"/>
                  </a:cubicBezTo>
                  <a:cubicBezTo>
                    <a:pt x="2087" y="1276"/>
                    <a:pt x="2081" y="1270"/>
                    <a:pt x="2081" y="1270"/>
                  </a:cubicBezTo>
                  <a:cubicBezTo>
                    <a:pt x="2076" y="1267"/>
                    <a:pt x="2052" y="1262"/>
                    <a:pt x="2044" y="1266"/>
                  </a:cubicBezTo>
                  <a:cubicBezTo>
                    <a:pt x="2037" y="1271"/>
                    <a:pt x="2049" y="1286"/>
                    <a:pt x="2034" y="1282"/>
                  </a:cubicBezTo>
                  <a:cubicBezTo>
                    <a:pt x="2031" y="1279"/>
                    <a:pt x="2031" y="1272"/>
                    <a:pt x="2024" y="1270"/>
                  </a:cubicBezTo>
                  <a:cubicBezTo>
                    <a:pt x="2011" y="1266"/>
                    <a:pt x="2003" y="1276"/>
                    <a:pt x="2000" y="1276"/>
                  </a:cubicBezTo>
                  <a:cubicBezTo>
                    <a:pt x="1994" y="1276"/>
                    <a:pt x="1988" y="1271"/>
                    <a:pt x="1980" y="1270"/>
                  </a:cubicBezTo>
                  <a:cubicBezTo>
                    <a:pt x="1963" y="1267"/>
                    <a:pt x="1944" y="1273"/>
                    <a:pt x="1933" y="1273"/>
                  </a:cubicBezTo>
                  <a:cubicBezTo>
                    <a:pt x="1930" y="1273"/>
                    <a:pt x="1921" y="1267"/>
                    <a:pt x="1919" y="1266"/>
                  </a:cubicBezTo>
                  <a:cubicBezTo>
                    <a:pt x="1909" y="1266"/>
                    <a:pt x="1904" y="1274"/>
                    <a:pt x="1899" y="1273"/>
                  </a:cubicBezTo>
                  <a:cubicBezTo>
                    <a:pt x="1889" y="1271"/>
                    <a:pt x="1889" y="1260"/>
                    <a:pt x="1879" y="1263"/>
                  </a:cubicBezTo>
                  <a:cubicBezTo>
                    <a:pt x="1869" y="1266"/>
                    <a:pt x="1870" y="1275"/>
                    <a:pt x="1869" y="1279"/>
                  </a:cubicBezTo>
                  <a:cubicBezTo>
                    <a:pt x="1864" y="1271"/>
                    <a:pt x="1861" y="1266"/>
                    <a:pt x="1848" y="1263"/>
                  </a:cubicBezTo>
                  <a:cubicBezTo>
                    <a:pt x="1843" y="1262"/>
                    <a:pt x="1845" y="1272"/>
                    <a:pt x="1842" y="1273"/>
                  </a:cubicBezTo>
                  <a:cubicBezTo>
                    <a:pt x="1834" y="1274"/>
                    <a:pt x="1836" y="1267"/>
                    <a:pt x="1825" y="1263"/>
                  </a:cubicBezTo>
                  <a:cubicBezTo>
                    <a:pt x="1814" y="1259"/>
                    <a:pt x="1818" y="1270"/>
                    <a:pt x="1811" y="1263"/>
                  </a:cubicBezTo>
                  <a:cubicBezTo>
                    <a:pt x="1803" y="1256"/>
                    <a:pt x="1799" y="1263"/>
                    <a:pt x="1791" y="1263"/>
                  </a:cubicBezTo>
                  <a:cubicBezTo>
                    <a:pt x="1775" y="1263"/>
                    <a:pt x="1757" y="1257"/>
                    <a:pt x="1744" y="1260"/>
                  </a:cubicBezTo>
                  <a:cubicBezTo>
                    <a:pt x="1738" y="1261"/>
                    <a:pt x="1733" y="1267"/>
                    <a:pt x="1730" y="1266"/>
                  </a:cubicBezTo>
                  <a:cubicBezTo>
                    <a:pt x="1723" y="1266"/>
                    <a:pt x="1718" y="1257"/>
                    <a:pt x="1713" y="1257"/>
                  </a:cubicBezTo>
                  <a:cubicBezTo>
                    <a:pt x="1708" y="1256"/>
                    <a:pt x="1711" y="1264"/>
                    <a:pt x="1703" y="1263"/>
                  </a:cubicBezTo>
                  <a:cubicBezTo>
                    <a:pt x="1702" y="1263"/>
                    <a:pt x="1703" y="1257"/>
                    <a:pt x="1700" y="1257"/>
                  </a:cubicBezTo>
                  <a:cubicBezTo>
                    <a:pt x="1693" y="1256"/>
                    <a:pt x="1685" y="1261"/>
                    <a:pt x="1676" y="1260"/>
                  </a:cubicBezTo>
                  <a:cubicBezTo>
                    <a:pt x="1675" y="1260"/>
                    <a:pt x="1671" y="1254"/>
                    <a:pt x="1666" y="1254"/>
                  </a:cubicBezTo>
                  <a:cubicBezTo>
                    <a:pt x="1659" y="1253"/>
                    <a:pt x="1652" y="1258"/>
                    <a:pt x="1646" y="1257"/>
                  </a:cubicBezTo>
                  <a:cubicBezTo>
                    <a:pt x="1643" y="1257"/>
                    <a:pt x="1637" y="1251"/>
                    <a:pt x="1632" y="1251"/>
                  </a:cubicBezTo>
                  <a:cubicBezTo>
                    <a:pt x="1628" y="1251"/>
                    <a:pt x="1627" y="1255"/>
                    <a:pt x="1622" y="1254"/>
                  </a:cubicBezTo>
                  <a:cubicBezTo>
                    <a:pt x="1614" y="1252"/>
                    <a:pt x="1615" y="1246"/>
                    <a:pt x="1608" y="1247"/>
                  </a:cubicBezTo>
                  <a:cubicBezTo>
                    <a:pt x="1608" y="1248"/>
                    <a:pt x="1609" y="1253"/>
                    <a:pt x="1608" y="1254"/>
                  </a:cubicBezTo>
                  <a:cubicBezTo>
                    <a:pt x="1609" y="1254"/>
                    <a:pt x="1594" y="1251"/>
                    <a:pt x="1592" y="1260"/>
                  </a:cubicBezTo>
                  <a:cubicBezTo>
                    <a:pt x="1591" y="1261"/>
                    <a:pt x="1595" y="1266"/>
                    <a:pt x="1595" y="1266"/>
                  </a:cubicBezTo>
                  <a:cubicBezTo>
                    <a:pt x="1580" y="1271"/>
                    <a:pt x="1585" y="1265"/>
                    <a:pt x="1571" y="1263"/>
                  </a:cubicBezTo>
                  <a:cubicBezTo>
                    <a:pt x="1560" y="1261"/>
                    <a:pt x="1538" y="1257"/>
                    <a:pt x="1527" y="1260"/>
                  </a:cubicBezTo>
                  <a:cubicBezTo>
                    <a:pt x="1527" y="1260"/>
                    <a:pt x="1525" y="1266"/>
                    <a:pt x="1524" y="1266"/>
                  </a:cubicBezTo>
                  <a:cubicBezTo>
                    <a:pt x="1518" y="1271"/>
                    <a:pt x="1511" y="1267"/>
                    <a:pt x="1511" y="1266"/>
                  </a:cubicBezTo>
                  <a:cubicBezTo>
                    <a:pt x="1505" y="1261"/>
                    <a:pt x="1500" y="1253"/>
                    <a:pt x="1494" y="1251"/>
                  </a:cubicBezTo>
                  <a:cubicBezTo>
                    <a:pt x="1488" y="1249"/>
                    <a:pt x="1486" y="1253"/>
                    <a:pt x="1477" y="1254"/>
                  </a:cubicBezTo>
                  <a:cubicBezTo>
                    <a:pt x="1472" y="1254"/>
                    <a:pt x="1469" y="1250"/>
                    <a:pt x="1467" y="1251"/>
                  </a:cubicBezTo>
                  <a:cubicBezTo>
                    <a:pt x="1453" y="1251"/>
                    <a:pt x="1440" y="1251"/>
                    <a:pt x="1433" y="1251"/>
                  </a:cubicBezTo>
                  <a:cubicBezTo>
                    <a:pt x="1426" y="1251"/>
                    <a:pt x="1422" y="1259"/>
                    <a:pt x="1416" y="1257"/>
                  </a:cubicBezTo>
                  <a:cubicBezTo>
                    <a:pt x="1414" y="1256"/>
                    <a:pt x="1410" y="1251"/>
                    <a:pt x="1406" y="1251"/>
                  </a:cubicBezTo>
                  <a:cubicBezTo>
                    <a:pt x="1403" y="1250"/>
                    <a:pt x="1401" y="1254"/>
                    <a:pt x="1399" y="1254"/>
                  </a:cubicBezTo>
                  <a:cubicBezTo>
                    <a:pt x="1398" y="1253"/>
                    <a:pt x="1400" y="1250"/>
                    <a:pt x="1396" y="1251"/>
                  </a:cubicBezTo>
                  <a:cubicBezTo>
                    <a:pt x="1391" y="1251"/>
                    <a:pt x="1378" y="1254"/>
                    <a:pt x="1375" y="1254"/>
                  </a:cubicBezTo>
                  <a:cubicBezTo>
                    <a:pt x="1370" y="1253"/>
                    <a:pt x="1364" y="1249"/>
                    <a:pt x="1359" y="1247"/>
                  </a:cubicBezTo>
                  <a:cubicBezTo>
                    <a:pt x="1343" y="1244"/>
                    <a:pt x="1342" y="1259"/>
                    <a:pt x="1338" y="1260"/>
                  </a:cubicBezTo>
                  <a:cubicBezTo>
                    <a:pt x="1324" y="1263"/>
                    <a:pt x="1296" y="1261"/>
                    <a:pt x="1288" y="1260"/>
                  </a:cubicBezTo>
                  <a:cubicBezTo>
                    <a:pt x="1280" y="1259"/>
                    <a:pt x="1274" y="1263"/>
                    <a:pt x="1267" y="1263"/>
                  </a:cubicBezTo>
                  <a:cubicBezTo>
                    <a:pt x="1263" y="1263"/>
                    <a:pt x="1255" y="1260"/>
                    <a:pt x="1254" y="1260"/>
                  </a:cubicBezTo>
                  <a:cubicBezTo>
                    <a:pt x="1253" y="1260"/>
                    <a:pt x="1257" y="1266"/>
                    <a:pt x="1257" y="1266"/>
                  </a:cubicBezTo>
                  <a:cubicBezTo>
                    <a:pt x="1254" y="1269"/>
                    <a:pt x="1245" y="1265"/>
                    <a:pt x="1240" y="1266"/>
                  </a:cubicBezTo>
                  <a:cubicBezTo>
                    <a:pt x="1240" y="1267"/>
                    <a:pt x="1241" y="1272"/>
                    <a:pt x="1240" y="1273"/>
                  </a:cubicBezTo>
                  <a:cubicBezTo>
                    <a:pt x="1236" y="1276"/>
                    <a:pt x="1218" y="1278"/>
                    <a:pt x="1220" y="1273"/>
                  </a:cubicBezTo>
                  <a:cubicBezTo>
                    <a:pt x="1223" y="1269"/>
                    <a:pt x="1233" y="1272"/>
                    <a:pt x="1230" y="1263"/>
                  </a:cubicBezTo>
                  <a:cubicBezTo>
                    <a:pt x="1230" y="1268"/>
                    <a:pt x="1216" y="1265"/>
                    <a:pt x="1213" y="1266"/>
                  </a:cubicBezTo>
                  <a:cubicBezTo>
                    <a:pt x="1213" y="1267"/>
                    <a:pt x="1214" y="1273"/>
                    <a:pt x="1213" y="1273"/>
                  </a:cubicBezTo>
                  <a:cubicBezTo>
                    <a:pt x="1210" y="1274"/>
                    <a:pt x="1208" y="1270"/>
                    <a:pt x="1207" y="1270"/>
                  </a:cubicBezTo>
                  <a:cubicBezTo>
                    <a:pt x="1202" y="1269"/>
                    <a:pt x="1202" y="1274"/>
                    <a:pt x="1196" y="1273"/>
                  </a:cubicBezTo>
                  <a:cubicBezTo>
                    <a:pt x="1196" y="1273"/>
                    <a:pt x="1194" y="1267"/>
                    <a:pt x="1193" y="1266"/>
                  </a:cubicBezTo>
                  <a:cubicBezTo>
                    <a:pt x="1178" y="1259"/>
                    <a:pt x="1172" y="1268"/>
                    <a:pt x="1159" y="1270"/>
                  </a:cubicBezTo>
                  <a:cubicBezTo>
                    <a:pt x="1147" y="1271"/>
                    <a:pt x="1144" y="1265"/>
                    <a:pt x="1136" y="1270"/>
                  </a:cubicBezTo>
                  <a:cubicBezTo>
                    <a:pt x="1124" y="1276"/>
                    <a:pt x="1135" y="1264"/>
                    <a:pt x="1129" y="1266"/>
                  </a:cubicBezTo>
                  <a:cubicBezTo>
                    <a:pt x="1117" y="1272"/>
                    <a:pt x="1130" y="1278"/>
                    <a:pt x="1119" y="1282"/>
                  </a:cubicBezTo>
                  <a:cubicBezTo>
                    <a:pt x="1121" y="1281"/>
                    <a:pt x="1109" y="1279"/>
                    <a:pt x="1105" y="1279"/>
                  </a:cubicBezTo>
                  <a:cubicBezTo>
                    <a:pt x="1094" y="1281"/>
                    <a:pt x="1069" y="1293"/>
                    <a:pt x="1061" y="1292"/>
                  </a:cubicBezTo>
                  <a:cubicBezTo>
                    <a:pt x="1063" y="1292"/>
                    <a:pt x="1058" y="1285"/>
                    <a:pt x="1058" y="1286"/>
                  </a:cubicBezTo>
                  <a:cubicBezTo>
                    <a:pt x="1051" y="1280"/>
                    <a:pt x="1046" y="1273"/>
                    <a:pt x="1038" y="1273"/>
                  </a:cubicBezTo>
                  <a:cubicBezTo>
                    <a:pt x="1033" y="1273"/>
                    <a:pt x="1028" y="1280"/>
                    <a:pt x="1024" y="1279"/>
                  </a:cubicBezTo>
                  <a:cubicBezTo>
                    <a:pt x="1027" y="1280"/>
                    <a:pt x="1016" y="1266"/>
                    <a:pt x="1018" y="1266"/>
                  </a:cubicBezTo>
                  <a:cubicBezTo>
                    <a:pt x="1002" y="1261"/>
                    <a:pt x="1002" y="1279"/>
                    <a:pt x="1004" y="1279"/>
                  </a:cubicBezTo>
                  <a:cubicBezTo>
                    <a:pt x="995" y="1278"/>
                    <a:pt x="992" y="1274"/>
                    <a:pt x="980" y="1266"/>
                  </a:cubicBezTo>
                  <a:cubicBezTo>
                    <a:pt x="975" y="1263"/>
                    <a:pt x="970" y="1261"/>
                    <a:pt x="967" y="1257"/>
                  </a:cubicBezTo>
                  <a:cubicBezTo>
                    <a:pt x="969" y="1260"/>
                    <a:pt x="969" y="1248"/>
                    <a:pt x="963" y="1251"/>
                  </a:cubicBezTo>
                  <a:cubicBezTo>
                    <a:pt x="956" y="1253"/>
                    <a:pt x="968" y="1268"/>
                    <a:pt x="960" y="1273"/>
                  </a:cubicBezTo>
                  <a:cubicBezTo>
                    <a:pt x="949" y="1274"/>
                    <a:pt x="948" y="1261"/>
                    <a:pt x="940" y="1257"/>
                  </a:cubicBezTo>
                  <a:cubicBezTo>
                    <a:pt x="936" y="1255"/>
                    <a:pt x="931" y="1265"/>
                    <a:pt x="926" y="1263"/>
                  </a:cubicBezTo>
                  <a:cubicBezTo>
                    <a:pt x="921" y="1262"/>
                    <a:pt x="916" y="1251"/>
                    <a:pt x="909" y="1247"/>
                  </a:cubicBezTo>
                  <a:cubicBezTo>
                    <a:pt x="903" y="1243"/>
                    <a:pt x="891" y="1248"/>
                    <a:pt x="893" y="1238"/>
                  </a:cubicBezTo>
                  <a:cubicBezTo>
                    <a:pt x="911" y="1240"/>
                    <a:pt x="914" y="1228"/>
                    <a:pt x="923" y="1222"/>
                  </a:cubicBezTo>
                  <a:cubicBezTo>
                    <a:pt x="935" y="1232"/>
                    <a:pt x="917" y="1243"/>
                    <a:pt x="923" y="1251"/>
                  </a:cubicBezTo>
                  <a:cubicBezTo>
                    <a:pt x="927" y="1255"/>
                    <a:pt x="942" y="1247"/>
                    <a:pt x="943" y="1247"/>
                  </a:cubicBezTo>
                  <a:cubicBezTo>
                    <a:pt x="942" y="1247"/>
                    <a:pt x="946" y="1253"/>
                    <a:pt x="947" y="1254"/>
                  </a:cubicBezTo>
                  <a:cubicBezTo>
                    <a:pt x="963" y="1261"/>
                    <a:pt x="956" y="1246"/>
                    <a:pt x="957" y="1247"/>
                  </a:cubicBezTo>
                  <a:cubicBezTo>
                    <a:pt x="956" y="1245"/>
                    <a:pt x="958" y="1240"/>
                    <a:pt x="957" y="1238"/>
                  </a:cubicBezTo>
                  <a:cubicBezTo>
                    <a:pt x="955" y="1235"/>
                    <a:pt x="951" y="1239"/>
                    <a:pt x="950" y="1235"/>
                  </a:cubicBezTo>
                  <a:cubicBezTo>
                    <a:pt x="950" y="1236"/>
                    <a:pt x="954" y="1229"/>
                    <a:pt x="953" y="1225"/>
                  </a:cubicBezTo>
                  <a:cubicBezTo>
                    <a:pt x="951" y="1214"/>
                    <a:pt x="945" y="1220"/>
                    <a:pt x="947" y="1212"/>
                  </a:cubicBezTo>
                  <a:cubicBezTo>
                    <a:pt x="948" y="1205"/>
                    <a:pt x="958" y="1201"/>
                    <a:pt x="957" y="1196"/>
                  </a:cubicBezTo>
                  <a:cubicBezTo>
                    <a:pt x="956" y="1192"/>
                    <a:pt x="951" y="1196"/>
                    <a:pt x="950" y="1193"/>
                  </a:cubicBezTo>
                  <a:cubicBezTo>
                    <a:pt x="948" y="1190"/>
                    <a:pt x="951" y="1184"/>
                    <a:pt x="950" y="1181"/>
                  </a:cubicBezTo>
                  <a:cubicBezTo>
                    <a:pt x="949" y="1177"/>
                    <a:pt x="938" y="1169"/>
                    <a:pt x="936" y="1168"/>
                  </a:cubicBezTo>
                  <a:cubicBezTo>
                    <a:pt x="931" y="1173"/>
                    <a:pt x="945" y="1182"/>
                    <a:pt x="943" y="1190"/>
                  </a:cubicBezTo>
                  <a:cubicBezTo>
                    <a:pt x="943" y="1191"/>
                    <a:pt x="937" y="1191"/>
                    <a:pt x="936" y="1193"/>
                  </a:cubicBezTo>
                  <a:cubicBezTo>
                    <a:pt x="934" y="1201"/>
                    <a:pt x="935" y="1198"/>
                    <a:pt x="930" y="1196"/>
                  </a:cubicBezTo>
                  <a:cubicBezTo>
                    <a:pt x="911" y="1192"/>
                    <a:pt x="912" y="1210"/>
                    <a:pt x="906" y="1212"/>
                  </a:cubicBezTo>
                  <a:cubicBezTo>
                    <a:pt x="902" y="1214"/>
                    <a:pt x="899" y="1209"/>
                    <a:pt x="896" y="1209"/>
                  </a:cubicBezTo>
                  <a:cubicBezTo>
                    <a:pt x="889" y="1209"/>
                    <a:pt x="883" y="1213"/>
                    <a:pt x="876" y="1219"/>
                  </a:cubicBezTo>
                  <a:cubicBezTo>
                    <a:pt x="874" y="1220"/>
                    <a:pt x="882" y="1227"/>
                    <a:pt x="879" y="1231"/>
                  </a:cubicBezTo>
                  <a:cubicBezTo>
                    <a:pt x="878" y="1233"/>
                    <a:pt x="868" y="1233"/>
                    <a:pt x="866" y="1235"/>
                  </a:cubicBezTo>
                  <a:cubicBezTo>
                    <a:pt x="860" y="1238"/>
                    <a:pt x="857" y="1247"/>
                    <a:pt x="855" y="1247"/>
                  </a:cubicBezTo>
                  <a:cubicBezTo>
                    <a:pt x="849" y="1249"/>
                    <a:pt x="843" y="1244"/>
                    <a:pt x="839" y="1244"/>
                  </a:cubicBezTo>
                  <a:cubicBezTo>
                    <a:pt x="837" y="1244"/>
                    <a:pt x="838" y="1250"/>
                    <a:pt x="835" y="1251"/>
                  </a:cubicBezTo>
                  <a:cubicBezTo>
                    <a:pt x="835" y="1251"/>
                    <a:pt x="834" y="1244"/>
                    <a:pt x="832" y="1244"/>
                  </a:cubicBezTo>
                  <a:cubicBezTo>
                    <a:pt x="827" y="1244"/>
                    <a:pt x="823" y="1247"/>
                    <a:pt x="822" y="1247"/>
                  </a:cubicBezTo>
                  <a:cubicBezTo>
                    <a:pt x="818" y="1248"/>
                    <a:pt x="813" y="1244"/>
                    <a:pt x="812" y="1244"/>
                  </a:cubicBezTo>
                  <a:cubicBezTo>
                    <a:pt x="811" y="1244"/>
                    <a:pt x="809" y="1251"/>
                    <a:pt x="808" y="1251"/>
                  </a:cubicBezTo>
                  <a:cubicBezTo>
                    <a:pt x="795" y="1250"/>
                    <a:pt x="796" y="1236"/>
                    <a:pt x="795" y="1251"/>
                  </a:cubicBezTo>
                  <a:cubicBezTo>
                    <a:pt x="794" y="1264"/>
                    <a:pt x="792" y="1251"/>
                    <a:pt x="788" y="1251"/>
                  </a:cubicBezTo>
                  <a:cubicBezTo>
                    <a:pt x="790" y="1251"/>
                    <a:pt x="756" y="1259"/>
                    <a:pt x="747" y="1254"/>
                  </a:cubicBezTo>
                  <a:cubicBezTo>
                    <a:pt x="744" y="1252"/>
                    <a:pt x="745" y="1245"/>
                    <a:pt x="741" y="1244"/>
                  </a:cubicBezTo>
                  <a:cubicBezTo>
                    <a:pt x="738" y="1244"/>
                    <a:pt x="725" y="1241"/>
                    <a:pt x="720" y="1241"/>
                  </a:cubicBezTo>
                  <a:cubicBezTo>
                    <a:pt x="719" y="1241"/>
                    <a:pt x="716" y="1247"/>
                    <a:pt x="710" y="1244"/>
                  </a:cubicBezTo>
                  <a:cubicBezTo>
                    <a:pt x="702" y="1240"/>
                    <a:pt x="700" y="1229"/>
                    <a:pt x="693" y="1225"/>
                  </a:cubicBezTo>
                  <a:cubicBezTo>
                    <a:pt x="695" y="1226"/>
                    <a:pt x="691" y="1235"/>
                    <a:pt x="687" y="1231"/>
                  </a:cubicBezTo>
                  <a:cubicBezTo>
                    <a:pt x="684" y="1221"/>
                    <a:pt x="698" y="1227"/>
                    <a:pt x="697" y="1219"/>
                  </a:cubicBezTo>
                  <a:cubicBezTo>
                    <a:pt x="686" y="1227"/>
                    <a:pt x="687" y="1214"/>
                    <a:pt x="683" y="1216"/>
                  </a:cubicBezTo>
                  <a:cubicBezTo>
                    <a:pt x="674" y="1220"/>
                    <a:pt x="682" y="1231"/>
                    <a:pt x="673" y="1238"/>
                  </a:cubicBezTo>
                  <a:cubicBezTo>
                    <a:pt x="674" y="1237"/>
                    <a:pt x="671" y="1233"/>
                    <a:pt x="670" y="1235"/>
                  </a:cubicBezTo>
                  <a:cubicBezTo>
                    <a:pt x="669" y="1235"/>
                    <a:pt x="671" y="1241"/>
                    <a:pt x="670" y="1241"/>
                  </a:cubicBezTo>
                  <a:cubicBezTo>
                    <a:pt x="666" y="1243"/>
                    <a:pt x="660" y="1240"/>
                    <a:pt x="656" y="1241"/>
                  </a:cubicBezTo>
                  <a:cubicBezTo>
                    <a:pt x="650" y="1243"/>
                    <a:pt x="650" y="1250"/>
                    <a:pt x="646" y="1251"/>
                  </a:cubicBezTo>
                  <a:cubicBezTo>
                    <a:pt x="647" y="1250"/>
                    <a:pt x="645" y="1244"/>
                    <a:pt x="643" y="1244"/>
                  </a:cubicBezTo>
                  <a:cubicBezTo>
                    <a:pt x="639" y="1244"/>
                    <a:pt x="636" y="1247"/>
                    <a:pt x="629" y="1247"/>
                  </a:cubicBezTo>
                  <a:cubicBezTo>
                    <a:pt x="624" y="1248"/>
                    <a:pt x="622" y="1244"/>
                    <a:pt x="619" y="1244"/>
                  </a:cubicBezTo>
                  <a:cubicBezTo>
                    <a:pt x="618" y="1244"/>
                    <a:pt x="616" y="1248"/>
                    <a:pt x="612" y="1247"/>
                  </a:cubicBezTo>
                  <a:cubicBezTo>
                    <a:pt x="610" y="1247"/>
                    <a:pt x="607" y="1244"/>
                    <a:pt x="606" y="1244"/>
                  </a:cubicBezTo>
                  <a:cubicBezTo>
                    <a:pt x="604" y="1244"/>
                    <a:pt x="606" y="1252"/>
                    <a:pt x="602" y="1251"/>
                  </a:cubicBezTo>
                  <a:cubicBezTo>
                    <a:pt x="595" y="1248"/>
                    <a:pt x="594" y="1240"/>
                    <a:pt x="592" y="1235"/>
                  </a:cubicBezTo>
                  <a:cubicBezTo>
                    <a:pt x="582" y="1235"/>
                    <a:pt x="597" y="1258"/>
                    <a:pt x="582" y="1254"/>
                  </a:cubicBezTo>
                  <a:cubicBezTo>
                    <a:pt x="575" y="1253"/>
                    <a:pt x="595" y="1237"/>
                    <a:pt x="578" y="1235"/>
                  </a:cubicBezTo>
                  <a:cubicBezTo>
                    <a:pt x="581" y="1241"/>
                    <a:pt x="572" y="1241"/>
                    <a:pt x="572" y="1244"/>
                  </a:cubicBezTo>
                  <a:cubicBezTo>
                    <a:pt x="572" y="1248"/>
                    <a:pt x="579" y="1248"/>
                    <a:pt x="578" y="1251"/>
                  </a:cubicBezTo>
                  <a:cubicBezTo>
                    <a:pt x="579" y="1248"/>
                    <a:pt x="569" y="1261"/>
                    <a:pt x="572" y="1260"/>
                  </a:cubicBezTo>
                  <a:cubicBezTo>
                    <a:pt x="567" y="1261"/>
                    <a:pt x="551" y="1256"/>
                    <a:pt x="541" y="1257"/>
                  </a:cubicBezTo>
                  <a:cubicBezTo>
                    <a:pt x="520" y="1258"/>
                    <a:pt x="499" y="1270"/>
                    <a:pt x="497" y="1270"/>
                  </a:cubicBezTo>
                  <a:cubicBezTo>
                    <a:pt x="497" y="1270"/>
                    <a:pt x="498" y="1261"/>
                    <a:pt x="497" y="1260"/>
                  </a:cubicBezTo>
                  <a:cubicBezTo>
                    <a:pt x="494" y="1253"/>
                    <a:pt x="488" y="1260"/>
                    <a:pt x="487" y="1263"/>
                  </a:cubicBezTo>
                  <a:cubicBezTo>
                    <a:pt x="487" y="1263"/>
                    <a:pt x="493" y="1266"/>
                    <a:pt x="487" y="1266"/>
                  </a:cubicBezTo>
                  <a:cubicBezTo>
                    <a:pt x="489" y="1266"/>
                    <a:pt x="469" y="1262"/>
                    <a:pt x="474" y="1260"/>
                  </a:cubicBezTo>
                  <a:cubicBezTo>
                    <a:pt x="481" y="1262"/>
                    <a:pt x="480" y="1255"/>
                    <a:pt x="484" y="1254"/>
                  </a:cubicBezTo>
                  <a:cubicBezTo>
                    <a:pt x="484" y="1254"/>
                    <a:pt x="485" y="1262"/>
                    <a:pt x="487" y="1260"/>
                  </a:cubicBezTo>
                  <a:cubicBezTo>
                    <a:pt x="493" y="1256"/>
                    <a:pt x="497" y="1240"/>
                    <a:pt x="491" y="1228"/>
                  </a:cubicBezTo>
                  <a:cubicBezTo>
                    <a:pt x="490" y="1227"/>
                    <a:pt x="479" y="1226"/>
                    <a:pt x="477" y="1225"/>
                  </a:cubicBezTo>
                  <a:cubicBezTo>
                    <a:pt x="465" y="1217"/>
                    <a:pt x="471" y="1207"/>
                    <a:pt x="460" y="1209"/>
                  </a:cubicBezTo>
                  <a:cubicBezTo>
                    <a:pt x="459" y="1209"/>
                    <a:pt x="456" y="1223"/>
                    <a:pt x="457" y="1225"/>
                  </a:cubicBezTo>
                  <a:cubicBezTo>
                    <a:pt x="459" y="1228"/>
                    <a:pt x="463" y="1224"/>
                    <a:pt x="464" y="1228"/>
                  </a:cubicBezTo>
                  <a:cubicBezTo>
                    <a:pt x="465" y="1235"/>
                    <a:pt x="454" y="1236"/>
                    <a:pt x="467" y="1241"/>
                  </a:cubicBezTo>
                  <a:cubicBezTo>
                    <a:pt x="466" y="1241"/>
                    <a:pt x="469" y="1231"/>
                    <a:pt x="474" y="1235"/>
                  </a:cubicBezTo>
                  <a:cubicBezTo>
                    <a:pt x="475" y="1250"/>
                    <a:pt x="468" y="1259"/>
                    <a:pt x="470" y="1276"/>
                  </a:cubicBezTo>
                  <a:cubicBezTo>
                    <a:pt x="461" y="1278"/>
                    <a:pt x="466" y="1269"/>
                    <a:pt x="460" y="1266"/>
                  </a:cubicBezTo>
                  <a:cubicBezTo>
                    <a:pt x="455" y="1264"/>
                    <a:pt x="451" y="1272"/>
                    <a:pt x="450" y="1266"/>
                  </a:cubicBezTo>
                  <a:cubicBezTo>
                    <a:pt x="459" y="1264"/>
                    <a:pt x="473" y="1248"/>
                    <a:pt x="464" y="1244"/>
                  </a:cubicBezTo>
                  <a:cubicBezTo>
                    <a:pt x="465" y="1245"/>
                    <a:pt x="461" y="1254"/>
                    <a:pt x="457" y="1251"/>
                  </a:cubicBezTo>
                  <a:cubicBezTo>
                    <a:pt x="454" y="1246"/>
                    <a:pt x="463" y="1242"/>
                    <a:pt x="460" y="1238"/>
                  </a:cubicBezTo>
                  <a:cubicBezTo>
                    <a:pt x="456" y="1232"/>
                    <a:pt x="430" y="1236"/>
                    <a:pt x="443" y="1225"/>
                  </a:cubicBezTo>
                  <a:cubicBezTo>
                    <a:pt x="460" y="1231"/>
                    <a:pt x="448" y="1221"/>
                    <a:pt x="447" y="1219"/>
                  </a:cubicBezTo>
                  <a:cubicBezTo>
                    <a:pt x="448" y="1222"/>
                    <a:pt x="452" y="1209"/>
                    <a:pt x="447" y="1212"/>
                  </a:cubicBezTo>
                  <a:cubicBezTo>
                    <a:pt x="435" y="1219"/>
                    <a:pt x="434" y="1232"/>
                    <a:pt x="437" y="1251"/>
                  </a:cubicBezTo>
                  <a:cubicBezTo>
                    <a:pt x="428" y="1257"/>
                    <a:pt x="428" y="1243"/>
                    <a:pt x="416" y="1251"/>
                  </a:cubicBezTo>
                  <a:cubicBezTo>
                    <a:pt x="418" y="1257"/>
                    <a:pt x="434" y="1263"/>
                    <a:pt x="420" y="1266"/>
                  </a:cubicBezTo>
                  <a:cubicBezTo>
                    <a:pt x="411" y="1257"/>
                    <a:pt x="406" y="1247"/>
                    <a:pt x="406" y="1238"/>
                  </a:cubicBezTo>
                  <a:cubicBezTo>
                    <a:pt x="394" y="1241"/>
                    <a:pt x="404" y="1255"/>
                    <a:pt x="397" y="1263"/>
                  </a:cubicBezTo>
                  <a:cubicBezTo>
                    <a:pt x="398" y="1260"/>
                    <a:pt x="383" y="1267"/>
                    <a:pt x="386" y="1260"/>
                  </a:cubicBezTo>
                  <a:cubicBezTo>
                    <a:pt x="391" y="1258"/>
                    <a:pt x="394" y="1255"/>
                    <a:pt x="396" y="1253"/>
                  </a:cubicBezTo>
                  <a:cubicBezTo>
                    <a:pt x="394" y="1254"/>
                    <a:pt x="386" y="1241"/>
                    <a:pt x="386" y="1241"/>
                  </a:cubicBezTo>
                  <a:cubicBezTo>
                    <a:pt x="387" y="1241"/>
                    <a:pt x="375" y="1246"/>
                    <a:pt x="373" y="1251"/>
                  </a:cubicBezTo>
                  <a:cubicBezTo>
                    <a:pt x="370" y="1256"/>
                    <a:pt x="376" y="1261"/>
                    <a:pt x="376" y="1263"/>
                  </a:cubicBezTo>
                  <a:cubicBezTo>
                    <a:pt x="375" y="1273"/>
                    <a:pt x="364" y="1270"/>
                    <a:pt x="362" y="1270"/>
                  </a:cubicBezTo>
                  <a:cubicBezTo>
                    <a:pt x="356" y="1268"/>
                    <a:pt x="364" y="1279"/>
                    <a:pt x="362" y="1279"/>
                  </a:cubicBezTo>
                  <a:cubicBezTo>
                    <a:pt x="341" y="1280"/>
                    <a:pt x="356" y="1272"/>
                    <a:pt x="352" y="1266"/>
                  </a:cubicBezTo>
                  <a:cubicBezTo>
                    <a:pt x="349" y="1273"/>
                    <a:pt x="341" y="1273"/>
                    <a:pt x="342" y="1279"/>
                  </a:cubicBezTo>
                  <a:cubicBezTo>
                    <a:pt x="342" y="1281"/>
                    <a:pt x="349" y="1286"/>
                    <a:pt x="349" y="1286"/>
                  </a:cubicBezTo>
                  <a:cubicBezTo>
                    <a:pt x="349" y="1285"/>
                    <a:pt x="336" y="1289"/>
                    <a:pt x="339" y="1289"/>
                  </a:cubicBezTo>
                  <a:cubicBezTo>
                    <a:pt x="326" y="1289"/>
                    <a:pt x="314" y="1278"/>
                    <a:pt x="298" y="1273"/>
                  </a:cubicBezTo>
                  <a:cubicBezTo>
                    <a:pt x="297" y="1280"/>
                    <a:pt x="316" y="1285"/>
                    <a:pt x="305" y="1292"/>
                  </a:cubicBezTo>
                  <a:cubicBezTo>
                    <a:pt x="306" y="1284"/>
                    <a:pt x="299" y="1290"/>
                    <a:pt x="291" y="1282"/>
                  </a:cubicBezTo>
                  <a:cubicBezTo>
                    <a:pt x="293" y="1284"/>
                    <a:pt x="295" y="1281"/>
                    <a:pt x="295" y="1279"/>
                  </a:cubicBezTo>
                  <a:cubicBezTo>
                    <a:pt x="295" y="1276"/>
                    <a:pt x="287" y="1275"/>
                    <a:pt x="285" y="1273"/>
                  </a:cubicBezTo>
                  <a:cubicBezTo>
                    <a:pt x="281" y="1263"/>
                    <a:pt x="281" y="1263"/>
                    <a:pt x="281" y="1263"/>
                  </a:cubicBezTo>
                  <a:cubicBezTo>
                    <a:pt x="279" y="1255"/>
                    <a:pt x="294" y="1259"/>
                    <a:pt x="298" y="1247"/>
                  </a:cubicBezTo>
                  <a:cubicBezTo>
                    <a:pt x="293" y="1237"/>
                    <a:pt x="287" y="1243"/>
                    <a:pt x="278" y="1244"/>
                  </a:cubicBezTo>
                  <a:cubicBezTo>
                    <a:pt x="257" y="1246"/>
                    <a:pt x="272" y="1259"/>
                    <a:pt x="264" y="1263"/>
                  </a:cubicBezTo>
                  <a:cubicBezTo>
                    <a:pt x="254" y="1269"/>
                    <a:pt x="250" y="1260"/>
                    <a:pt x="244" y="1263"/>
                  </a:cubicBezTo>
                  <a:cubicBezTo>
                    <a:pt x="244" y="1264"/>
                    <a:pt x="245" y="1270"/>
                    <a:pt x="244" y="1270"/>
                  </a:cubicBezTo>
                  <a:cubicBezTo>
                    <a:pt x="242" y="1270"/>
                    <a:pt x="227" y="1262"/>
                    <a:pt x="224" y="1263"/>
                  </a:cubicBezTo>
                  <a:cubicBezTo>
                    <a:pt x="222" y="1264"/>
                    <a:pt x="225" y="1271"/>
                    <a:pt x="221" y="1270"/>
                  </a:cubicBezTo>
                  <a:cubicBezTo>
                    <a:pt x="220" y="1270"/>
                    <a:pt x="220" y="1261"/>
                    <a:pt x="217" y="1263"/>
                  </a:cubicBezTo>
                  <a:cubicBezTo>
                    <a:pt x="214" y="1266"/>
                    <a:pt x="220" y="1277"/>
                    <a:pt x="214" y="1276"/>
                  </a:cubicBezTo>
                  <a:cubicBezTo>
                    <a:pt x="209" y="1274"/>
                    <a:pt x="213" y="1264"/>
                    <a:pt x="207" y="1263"/>
                  </a:cubicBezTo>
                  <a:cubicBezTo>
                    <a:pt x="204" y="1267"/>
                    <a:pt x="195" y="1281"/>
                    <a:pt x="190" y="1273"/>
                  </a:cubicBezTo>
                  <a:cubicBezTo>
                    <a:pt x="196" y="1273"/>
                    <a:pt x="199" y="1270"/>
                    <a:pt x="200" y="1266"/>
                  </a:cubicBezTo>
                  <a:cubicBezTo>
                    <a:pt x="187" y="1262"/>
                    <a:pt x="195" y="1266"/>
                    <a:pt x="190" y="1270"/>
                  </a:cubicBezTo>
                  <a:cubicBezTo>
                    <a:pt x="187" y="1272"/>
                    <a:pt x="184" y="1269"/>
                    <a:pt x="173" y="1266"/>
                  </a:cubicBezTo>
                  <a:cubicBezTo>
                    <a:pt x="175" y="1267"/>
                    <a:pt x="185" y="1266"/>
                    <a:pt x="183" y="1263"/>
                  </a:cubicBezTo>
                  <a:cubicBezTo>
                    <a:pt x="176" y="1254"/>
                    <a:pt x="164" y="1257"/>
                    <a:pt x="163" y="1257"/>
                  </a:cubicBezTo>
                  <a:cubicBezTo>
                    <a:pt x="160" y="1259"/>
                    <a:pt x="165" y="1267"/>
                    <a:pt x="160" y="1266"/>
                  </a:cubicBezTo>
                  <a:cubicBezTo>
                    <a:pt x="158" y="1266"/>
                    <a:pt x="153" y="1260"/>
                    <a:pt x="150" y="1260"/>
                  </a:cubicBezTo>
                  <a:cubicBezTo>
                    <a:pt x="149" y="1260"/>
                    <a:pt x="147" y="1266"/>
                    <a:pt x="143" y="1263"/>
                  </a:cubicBezTo>
                  <a:cubicBezTo>
                    <a:pt x="137" y="1259"/>
                    <a:pt x="144" y="1249"/>
                    <a:pt x="136" y="1247"/>
                  </a:cubicBezTo>
                  <a:cubicBezTo>
                    <a:pt x="121" y="1244"/>
                    <a:pt x="123" y="1258"/>
                    <a:pt x="119" y="1257"/>
                  </a:cubicBezTo>
                  <a:cubicBezTo>
                    <a:pt x="116" y="1256"/>
                    <a:pt x="114" y="1249"/>
                    <a:pt x="109" y="1247"/>
                  </a:cubicBezTo>
                  <a:cubicBezTo>
                    <a:pt x="104" y="1245"/>
                    <a:pt x="102" y="1248"/>
                    <a:pt x="99" y="1244"/>
                  </a:cubicBezTo>
                  <a:cubicBezTo>
                    <a:pt x="98" y="1242"/>
                    <a:pt x="103" y="1230"/>
                    <a:pt x="102" y="1225"/>
                  </a:cubicBezTo>
                  <a:cubicBezTo>
                    <a:pt x="102" y="1223"/>
                    <a:pt x="99" y="1220"/>
                    <a:pt x="99" y="1219"/>
                  </a:cubicBezTo>
                  <a:cubicBezTo>
                    <a:pt x="99" y="1218"/>
                    <a:pt x="108" y="1214"/>
                    <a:pt x="106" y="1212"/>
                  </a:cubicBezTo>
                  <a:cubicBezTo>
                    <a:pt x="103" y="1210"/>
                    <a:pt x="98" y="1209"/>
                    <a:pt x="92" y="1209"/>
                  </a:cubicBezTo>
                  <a:cubicBezTo>
                    <a:pt x="77" y="1209"/>
                    <a:pt x="84" y="1213"/>
                    <a:pt x="85" y="1219"/>
                  </a:cubicBezTo>
                  <a:cubicBezTo>
                    <a:pt x="89" y="1234"/>
                    <a:pt x="75" y="1227"/>
                    <a:pt x="72" y="1225"/>
                  </a:cubicBezTo>
                  <a:cubicBezTo>
                    <a:pt x="68" y="1223"/>
                    <a:pt x="63" y="1219"/>
                    <a:pt x="62" y="1216"/>
                  </a:cubicBezTo>
                  <a:cubicBezTo>
                    <a:pt x="63" y="1218"/>
                    <a:pt x="72" y="1213"/>
                    <a:pt x="72" y="1212"/>
                  </a:cubicBezTo>
                  <a:cubicBezTo>
                    <a:pt x="71" y="1214"/>
                    <a:pt x="65" y="1210"/>
                    <a:pt x="65" y="1209"/>
                  </a:cubicBezTo>
                  <a:cubicBezTo>
                    <a:pt x="61" y="1195"/>
                    <a:pt x="71" y="1215"/>
                    <a:pt x="82" y="1209"/>
                  </a:cubicBezTo>
                  <a:cubicBezTo>
                    <a:pt x="88" y="1206"/>
                    <a:pt x="89" y="1185"/>
                    <a:pt x="79" y="1184"/>
                  </a:cubicBezTo>
                  <a:cubicBezTo>
                    <a:pt x="90" y="1203"/>
                    <a:pt x="65" y="1202"/>
                    <a:pt x="58" y="1190"/>
                  </a:cubicBezTo>
                  <a:cubicBezTo>
                    <a:pt x="56" y="1185"/>
                    <a:pt x="65" y="1177"/>
                    <a:pt x="58" y="1174"/>
                  </a:cubicBezTo>
                  <a:cubicBezTo>
                    <a:pt x="69" y="1174"/>
                    <a:pt x="70" y="1185"/>
                    <a:pt x="79" y="1181"/>
                  </a:cubicBezTo>
                  <a:cubicBezTo>
                    <a:pt x="80" y="1180"/>
                    <a:pt x="78" y="1172"/>
                    <a:pt x="79" y="1171"/>
                  </a:cubicBezTo>
                  <a:cubicBezTo>
                    <a:pt x="79" y="1169"/>
                    <a:pt x="84" y="1169"/>
                    <a:pt x="82" y="1165"/>
                  </a:cubicBezTo>
                  <a:cubicBezTo>
                    <a:pt x="81" y="1162"/>
                    <a:pt x="63" y="1160"/>
                    <a:pt x="69" y="1155"/>
                  </a:cubicBezTo>
                  <a:cubicBezTo>
                    <a:pt x="71" y="1151"/>
                    <a:pt x="77" y="1154"/>
                    <a:pt x="82" y="1152"/>
                  </a:cubicBezTo>
                  <a:cubicBezTo>
                    <a:pt x="98" y="1143"/>
                    <a:pt x="82" y="1140"/>
                    <a:pt x="82" y="1139"/>
                  </a:cubicBezTo>
                  <a:cubicBezTo>
                    <a:pt x="82" y="1139"/>
                    <a:pt x="83" y="1119"/>
                    <a:pt x="85" y="1120"/>
                  </a:cubicBezTo>
                  <a:cubicBezTo>
                    <a:pt x="91" y="1122"/>
                    <a:pt x="89" y="1123"/>
                    <a:pt x="99" y="1126"/>
                  </a:cubicBezTo>
                  <a:cubicBezTo>
                    <a:pt x="103" y="1117"/>
                    <a:pt x="88" y="1107"/>
                    <a:pt x="106" y="1107"/>
                  </a:cubicBezTo>
                  <a:cubicBezTo>
                    <a:pt x="107" y="1101"/>
                    <a:pt x="95" y="1107"/>
                    <a:pt x="92" y="1104"/>
                  </a:cubicBezTo>
                  <a:cubicBezTo>
                    <a:pt x="85" y="1097"/>
                    <a:pt x="98" y="1089"/>
                    <a:pt x="99" y="1082"/>
                  </a:cubicBezTo>
                  <a:cubicBezTo>
                    <a:pt x="86" y="1077"/>
                    <a:pt x="92" y="1090"/>
                    <a:pt x="85" y="1091"/>
                  </a:cubicBezTo>
                  <a:cubicBezTo>
                    <a:pt x="86" y="1086"/>
                    <a:pt x="85" y="1081"/>
                    <a:pt x="82" y="1079"/>
                  </a:cubicBezTo>
                  <a:cubicBezTo>
                    <a:pt x="94" y="1077"/>
                    <a:pt x="98" y="1071"/>
                    <a:pt x="92" y="1060"/>
                  </a:cubicBezTo>
                  <a:cubicBezTo>
                    <a:pt x="92" y="1059"/>
                    <a:pt x="86" y="1060"/>
                    <a:pt x="85" y="1060"/>
                  </a:cubicBezTo>
                  <a:cubicBezTo>
                    <a:pt x="80" y="1050"/>
                    <a:pt x="86" y="1045"/>
                    <a:pt x="85" y="1040"/>
                  </a:cubicBezTo>
                  <a:cubicBezTo>
                    <a:pt x="85" y="1039"/>
                    <a:pt x="81" y="1039"/>
                    <a:pt x="82" y="1034"/>
                  </a:cubicBezTo>
                  <a:cubicBezTo>
                    <a:pt x="84" y="1026"/>
                    <a:pt x="92" y="1028"/>
                    <a:pt x="92" y="1015"/>
                  </a:cubicBezTo>
                  <a:cubicBezTo>
                    <a:pt x="81" y="1018"/>
                    <a:pt x="90" y="1025"/>
                    <a:pt x="82" y="1028"/>
                  </a:cubicBezTo>
                  <a:cubicBezTo>
                    <a:pt x="84" y="1027"/>
                    <a:pt x="81" y="1015"/>
                    <a:pt x="79" y="1015"/>
                  </a:cubicBezTo>
                  <a:cubicBezTo>
                    <a:pt x="78" y="1015"/>
                    <a:pt x="79" y="1030"/>
                    <a:pt x="72" y="1025"/>
                  </a:cubicBezTo>
                  <a:cubicBezTo>
                    <a:pt x="67" y="1018"/>
                    <a:pt x="82" y="1017"/>
                    <a:pt x="82" y="1009"/>
                  </a:cubicBezTo>
                  <a:cubicBezTo>
                    <a:pt x="82" y="1011"/>
                    <a:pt x="75" y="1005"/>
                    <a:pt x="75" y="1005"/>
                  </a:cubicBezTo>
                  <a:cubicBezTo>
                    <a:pt x="73" y="1002"/>
                    <a:pt x="73" y="1001"/>
                    <a:pt x="75" y="999"/>
                  </a:cubicBezTo>
                  <a:cubicBezTo>
                    <a:pt x="78" y="997"/>
                    <a:pt x="72" y="995"/>
                    <a:pt x="72" y="996"/>
                  </a:cubicBezTo>
                  <a:cubicBezTo>
                    <a:pt x="70" y="981"/>
                    <a:pt x="79" y="986"/>
                    <a:pt x="79" y="977"/>
                  </a:cubicBezTo>
                  <a:cubicBezTo>
                    <a:pt x="79" y="977"/>
                    <a:pt x="72" y="979"/>
                    <a:pt x="72" y="980"/>
                  </a:cubicBezTo>
                  <a:cubicBezTo>
                    <a:pt x="74" y="970"/>
                    <a:pt x="79" y="959"/>
                    <a:pt x="75" y="948"/>
                  </a:cubicBezTo>
                  <a:cubicBezTo>
                    <a:pt x="75" y="946"/>
                    <a:pt x="67" y="947"/>
                    <a:pt x="65" y="945"/>
                  </a:cubicBezTo>
                  <a:cubicBezTo>
                    <a:pt x="65" y="945"/>
                    <a:pt x="62" y="938"/>
                    <a:pt x="62" y="939"/>
                  </a:cubicBezTo>
                  <a:cubicBezTo>
                    <a:pt x="60" y="935"/>
                    <a:pt x="59" y="933"/>
                    <a:pt x="58" y="929"/>
                  </a:cubicBezTo>
                  <a:cubicBezTo>
                    <a:pt x="76" y="924"/>
                    <a:pt x="73" y="939"/>
                    <a:pt x="89" y="935"/>
                  </a:cubicBezTo>
                  <a:cubicBezTo>
                    <a:pt x="94" y="919"/>
                    <a:pt x="82" y="926"/>
                    <a:pt x="75" y="923"/>
                  </a:cubicBezTo>
                  <a:cubicBezTo>
                    <a:pt x="66" y="918"/>
                    <a:pt x="79" y="914"/>
                    <a:pt x="69" y="907"/>
                  </a:cubicBezTo>
                  <a:cubicBezTo>
                    <a:pt x="72" y="915"/>
                    <a:pt x="61" y="925"/>
                    <a:pt x="58" y="916"/>
                  </a:cubicBezTo>
                  <a:cubicBezTo>
                    <a:pt x="65" y="916"/>
                    <a:pt x="65" y="916"/>
                    <a:pt x="65" y="916"/>
                  </a:cubicBezTo>
                  <a:cubicBezTo>
                    <a:pt x="50" y="905"/>
                    <a:pt x="70" y="906"/>
                    <a:pt x="75" y="897"/>
                  </a:cubicBezTo>
                  <a:cubicBezTo>
                    <a:pt x="64" y="903"/>
                    <a:pt x="65" y="894"/>
                    <a:pt x="58" y="888"/>
                  </a:cubicBezTo>
                  <a:cubicBezTo>
                    <a:pt x="63" y="887"/>
                    <a:pt x="66" y="887"/>
                    <a:pt x="65" y="881"/>
                  </a:cubicBezTo>
                  <a:cubicBezTo>
                    <a:pt x="77" y="876"/>
                    <a:pt x="67" y="892"/>
                    <a:pt x="75" y="891"/>
                  </a:cubicBezTo>
                  <a:cubicBezTo>
                    <a:pt x="73" y="886"/>
                    <a:pt x="75" y="865"/>
                    <a:pt x="75" y="865"/>
                  </a:cubicBezTo>
                  <a:cubicBezTo>
                    <a:pt x="74" y="863"/>
                    <a:pt x="69" y="867"/>
                    <a:pt x="69" y="862"/>
                  </a:cubicBezTo>
                  <a:cubicBezTo>
                    <a:pt x="68" y="860"/>
                    <a:pt x="78" y="856"/>
                    <a:pt x="79" y="853"/>
                  </a:cubicBezTo>
                  <a:cubicBezTo>
                    <a:pt x="78" y="853"/>
                    <a:pt x="74" y="842"/>
                    <a:pt x="75" y="843"/>
                  </a:cubicBezTo>
                  <a:cubicBezTo>
                    <a:pt x="73" y="841"/>
                    <a:pt x="64" y="842"/>
                    <a:pt x="62" y="840"/>
                  </a:cubicBezTo>
                  <a:cubicBezTo>
                    <a:pt x="62" y="840"/>
                    <a:pt x="59" y="829"/>
                    <a:pt x="58" y="830"/>
                  </a:cubicBezTo>
                  <a:cubicBezTo>
                    <a:pt x="60" y="823"/>
                    <a:pt x="69" y="827"/>
                    <a:pt x="72" y="827"/>
                  </a:cubicBezTo>
                  <a:cubicBezTo>
                    <a:pt x="68" y="827"/>
                    <a:pt x="69" y="832"/>
                    <a:pt x="75" y="830"/>
                  </a:cubicBezTo>
                  <a:cubicBezTo>
                    <a:pt x="82" y="820"/>
                    <a:pt x="65" y="824"/>
                    <a:pt x="62" y="821"/>
                  </a:cubicBezTo>
                  <a:cubicBezTo>
                    <a:pt x="57" y="815"/>
                    <a:pt x="56" y="804"/>
                    <a:pt x="58" y="802"/>
                  </a:cubicBezTo>
                  <a:cubicBezTo>
                    <a:pt x="61" y="806"/>
                    <a:pt x="66" y="808"/>
                    <a:pt x="72" y="808"/>
                  </a:cubicBezTo>
                  <a:cubicBezTo>
                    <a:pt x="80" y="794"/>
                    <a:pt x="63" y="791"/>
                    <a:pt x="65" y="779"/>
                  </a:cubicBezTo>
                  <a:cubicBezTo>
                    <a:pt x="66" y="777"/>
                    <a:pt x="73" y="778"/>
                    <a:pt x="75" y="776"/>
                  </a:cubicBezTo>
                  <a:cubicBezTo>
                    <a:pt x="78" y="774"/>
                    <a:pt x="76" y="769"/>
                    <a:pt x="79" y="767"/>
                  </a:cubicBezTo>
                  <a:cubicBezTo>
                    <a:pt x="81" y="764"/>
                    <a:pt x="84" y="768"/>
                    <a:pt x="85" y="763"/>
                  </a:cubicBezTo>
                  <a:cubicBezTo>
                    <a:pt x="79" y="763"/>
                    <a:pt x="79" y="763"/>
                    <a:pt x="79" y="763"/>
                  </a:cubicBezTo>
                  <a:cubicBezTo>
                    <a:pt x="77" y="757"/>
                    <a:pt x="84" y="747"/>
                    <a:pt x="79" y="735"/>
                  </a:cubicBezTo>
                  <a:cubicBezTo>
                    <a:pt x="73" y="735"/>
                    <a:pt x="77" y="744"/>
                    <a:pt x="72" y="744"/>
                  </a:cubicBezTo>
                  <a:cubicBezTo>
                    <a:pt x="66" y="739"/>
                    <a:pt x="70" y="730"/>
                    <a:pt x="65" y="725"/>
                  </a:cubicBezTo>
                  <a:cubicBezTo>
                    <a:pt x="63" y="723"/>
                    <a:pt x="60" y="726"/>
                    <a:pt x="58" y="722"/>
                  </a:cubicBezTo>
                  <a:cubicBezTo>
                    <a:pt x="59" y="724"/>
                    <a:pt x="65" y="720"/>
                    <a:pt x="65" y="719"/>
                  </a:cubicBezTo>
                  <a:cubicBezTo>
                    <a:pt x="65" y="719"/>
                    <a:pt x="58" y="706"/>
                    <a:pt x="58" y="706"/>
                  </a:cubicBezTo>
                  <a:cubicBezTo>
                    <a:pt x="58" y="706"/>
                    <a:pt x="52" y="717"/>
                    <a:pt x="52" y="716"/>
                  </a:cubicBezTo>
                  <a:cubicBezTo>
                    <a:pt x="51" y="714"/>
                    <a:pt x="45" y="699"/>
                    <a:pt x="45" y="693"/>
                  </a:cubicBezTo>
                  <a:cubicBezTo>
                    <a:pt x="45" y="693"/>
                    <a:pt x="51" y="692"/>
                    <a:pt x="52" y="690"/>
                  </a:cubicBezTo>
                  <a:cubicBezTo>
                    <a:pt x="52" y="689"/>
                    <a:pt x="48" y="684"/>
                    <a:pt x="48" y="684"/>
                  </a:cubicBezTo>
                  <a:cubicBezTo>
                    <a:pt x="54" y="680"/>
                    <a:pt x="59" y="694"/>
                    <a:pt x="62" y="684"/>
                  </a:cubicBezTo>
                  <a:cubicBezTo>
                    <a:pt x="54" y="688"/>
                    <a:pt x="48" y="669"/>
                    <a:pt x="55" y="662"/>
                  </a:cubicBezTo>
                  <a:cubicBezTo>
                    <a:pt x="59" y="658"/>
                    <a:pt x="64" y="668"/>
                    <a:pt x="65" y="662"/>
                  </a:cubicBezTo>
                  <a:cubicBezTo>
                    <a:pt x="66" y="658"/>
                    <a:pt x="60" y="659"/>
                    <a:pt x="58" y="649"/>
                  </a:cubicBezTo>
                  <a:cubicBezTo>
                    <a:pt x="58" y="645"/>
                    <a:pt x="61" y="640"/>
                    <a:pt x="62" y="633"/>
                  </a:cubicBezTo>
                  <a:cubicBezTo>
                    <a:pt x="63" y="620"/>
                    <a:pt x="60" y="609"/>
                    <a:pt x="62" y="607"/>
                  </a:cubicBezTo>
                  <a:cubicBezTo>
                    <a:pt x="67" y="602"/>
                    <a:pt x="76" y="612"/>
                    <a:pt x="82" y="607"/>
                  </a:cubicBezTo>
                  <a:cubicBezTo>
                    <a:pt x="77" y="600"/>
                    <a:pt x="72" y="604"/>
                    <a:pt x="69" y="598"/>
                  </a:cubicBezTo>
                  <a:cubicBezTo>
                    <a:pt x="68" y="597"/>
                    <a:pt x="73" y="598"/>
                    <a:pt x="69" y="595"/>
                  </a:cubicBezTo>
                  <a:cubicBezTo>
                    <a:pt x="66" y="593"/>
                    <a:pt x="63" y="592"/>
                    <a:pt x="58" y="592"/>
                  </a:cubicBezTo>
                  <a:cubicBezTo>
                    <a:pt x="58" y="594"/>
                    <a:pt x="58" y="598"/>
                    <a:pt x="55" y="598"/>
                  </a:cubicBezTo>
                  <a:cubicBezTo>
                    <a:pt x="56" y="573"/>
                    <a:pt x="88" y="606"/>
                    <a:pt x="92" y="598"/>
                  </a:cubicBezTo>
                  <a:cubicBezTo>
                    <a:pt x="92" y="589"/>
                    <a:pt x="69" y="586"/>
                    <a:pt x="79" y="579"/>
                  </a:cubicBezTo>
                  <a:cubicBezTo>
                    <a:pt x="101" y="588"/>
                    <a:pt x="90" y="568"/>
                    <a:pt x="85" y="566"/>
                  </a:cubicBezTo>
                  <a:cubicBezTo>
                    <a:pt x="79" y="563"/>
                    <a:pt x="78" y="572"/>
                    <a:pt x="82" y="572"/>
                  </a:cubicBezTo>
                  <a:cubicBezTo>
                    <a:pt x="73" y="572"/>
                    <a:pt x="72" y="569"/>
                    <a:pt x="69" y="566"/>
                  </a:cubicBezTo>
                  <a:cubicBezTo>
                    <a:pt x="96" y="566"/>
                    <a:pt x="81" y="540"/>
                    <a:pt x="72" y="547"/>
                  </a:cubicBezTo>
                  <a:cubicBezTo>
                    <a:pt x="70" y="531"/>
                    <a:pt x="84" y="547"/>
                    <a:pt x="82" y="534"/>
                  </a:cubicBezTo>
                  <a:cubicBezTo>
                    <a:pt x="81" y="529"/>
                    <a:pt x="75" y="532"/>
                    <a:pt x="72" y="534"/>
                  </a:cubicBezTo>
                  <a:cubicBezTo>
                    <a:pt x="70" y="528"/>
                    <a:pt x="78" y="528"/>
                    <a:pt x="79" y="525"/>
                  </a:cubicBezTo>
                  <a:cubicBezTo>
                    <a:pt x="79" y="523"/>
                    <a:pt x="73" y="523"/>
                    <a:pt x="79" y="518"/>
                  </a:cubicBezTo>
                  <a:cubicBezTo>
                    <a:pt x="77" y="520"/>
                    <a:pt x="84" y="522"/>
                    <a:pt x="82" y="518"/>
                  </a:cubicBezTo>
                  <a:cubicBezTo>
                    <a:pt x="79" y="512"/>
                    <a:pt x="81" y="516"/>
                    <a:pt x="75" y="512"/>
                  </a:cubicBezTo>
                  <a:cubicBezTo>
                    <a:pt x="63" y="504"/>
                    <a:pt x="76" y="509"/>
                    <a:pt x="75" y="502"/>
                  </a:cubicBezTo>
                  <a:cubicBezTo>
                    <a:pt x="75" y="504"/>
                    <a:pt x="72" y="496"/>
                    <a:pt x="72" y="496"/>
                  </a:cubicBezTo>
                  <a:cubicBezTo>
                    <a:pt x="72" y="496"/>
                    <a:pt x="69" y="487"/>
                    <a:pt x="69" y="486"/>
                  </a:cubicBezTo>
                  <a:cubicBezTo>
                    <a:pt x="66" y="483"/>
                    <a:pt x="62" y="483"/>
                    <a:pt x="61" y="484"/>
                  </a:cubicBezTo>
                  <a:cubicBezTo>
                    <a:pt x="62" y="483"/>
                    <a:pt x="63" y="482"/>
                    <a:pt x="65" y="480"/>
                  </a:cubicBezTo>
                  <a:cubicBezTo>
                    <a:pt x="76" y="470"/>
                    <a:pt x="57" y="469"/>
                    <a:pt x="62" y="461"/>
                  </a:cubicBezTo>
                  <a:cubicBezTo>
                    <a:pt x="64" y="458"/>
                    <a:pt x="84" y="461"/>
                    <a:pt x="75" y="451"/>
                  </a:cubicBezTo>
                  <a:cubicBezTo>
                    <a:pt x="73" y="450"/>
                    <a:pt x="63" y="450"/>
                    <a:pt x="62" y="448"/>
                  </a:cubicBezTo>
                  <a:cubicBezTo>
                    <a:pt x="59" y="442"/>
                    <a:pt x="68" y="442"/>
                    <a:pt x="69" y="439"/>
                  </a:cubicBezTo>
                  <a:cubicBezTo>
                    <a:pt x="69" y="438"/>
                    <a:pt x="62" y="431"/>
                    <a:pt x="62" y="429"/>
                  </a:cubicBezTo>
                  <a:cubicBezTo>
                    <a:pt x="62" y="426"/>
                    <a:pt x="62" y="405"/>
                    <a:pt x="62" y="404"/>
                  </a:cubicBezTo>
                  <a:cubicBezTo>
                    <a:pt x="62" y="403"/>
                    <a:pt x="56" y="404"/>
                    <a:pt x="55" y="404"/>
                  </a:cubicBezTo>
                  <a:cubicBezTo>
                    <a:pt x="47" y="400"/>
                    <a:pt x="58" y="396"/>
                    <a:pt x="58" y="394"/>
                  </a:cubicBezTo>
                  <a:cubicBezTo>
                    <a:pt x="59" y="392"/>
                    <a:pt x="59" y="386"/>
                    <a:pt x="58" y="385"/>
                  </a:cubicBezTo>
                  <a:cubicBezTo>
                    <a:pt x="56" y="374"/>
                    <a:pt x="56" y="379"/>
                    <a:pt x="62" y="372"/>
                  </a:cubicBezTo>
                  <a:cubicBezTo>
                    <a:pt x="61" y="373"/>
                    <a:pt x="57" y="371"/>
                    <a:pt x="58" y="369"/>
                  </a:cubicBezTo>
                  <a:cubicBezTo>
                    <a:pt x="60" y="366"/>
                    <a:pt x="65" y="370"/>
                    <a:pt x="65" y="366"/>
                  </a:cubicBezTo>
                  <a:cubicBezTo>
                    <a:pt x="65" y="362"/>
                    <a:pt x="57" y="356"/>
                    <a:pt x="58" y="350"/>
                  </a:cubicBezTo>
                  <a:cubicBezTo>
                    <a:pt x="58" y="349"/>
                    <a:pt x="65" y="350"/>
                    <a:pt x="65" y="350"/>
                  </a:cubicBezTo>
                  <a:cubicBezTo>
                    <a:pt x="73" y="346"/>
                    <a:pt x="63" y="341"/>
                    <a:pt x="62" y="337"/>
                  </a:cubicBezTo>
                  <a:cubicBezTo>
                    <a:pt x="63" y="338"/>
                    <a:pt x="65" y="324"/>
                    <a:pt x="65" y="324"/>
                  </a:cubicBezTo>
                  <a:cubicBezTo>
                    <a:pt x="67" y="322"/>
                    <a:pt x="72" y="325"/>
                    <a:pt x="72" y="321"/>
                  </a:cubicBezTo>
                  <a:cubicBezTo>
                    <a:pt x="72" y="314"/>
                    <a:pt x="64" y="310"/>
                    <a:pt x="65" y="305"/>
                  </a:cubicBezTo>
                  <a:cubicBezTo>
                    <a:pt x="66" y="303"/>
                    <a:pt x="75" y="302"/>
                    <a:pt x="75" y="299"/>
                  </a:cubicBezTo>
                  <a:cubicBezTo>
                    <a:pt x="75" y="298"/>
                    <a:pt x="65" y="294"/>
                    <a:pt x="69" y="289"/>
                  </a:cubicBezTo>
                  <a:cubicBezTo>
                    <a:pt x="71" y="286"/>
                    <a:pt x="78" y="291"/>
                    <a:pt x="79" y="286"/>
                  </a:cubicBezTo>
                  <a:cubicBezTo>
                    <a:pt x="72" y="286"/>
                    <a:pt x="72" y="286"/>
                    <a:pt x="72" y="286"/>
                  </a:cubicBezTo>
                  <a:cubicBezTo>
                    <a:pt x="71" y="279"/>
                    <a:pt x="73" y="251"/>
                    <a:pt x="78" y="243"/>
                  </a:cubicBezTo>
                  <a:cubicBezTo>
                    <a:pt x="77" y="244"/>
                    <a:pt x="87" y="238"/>
                    <a:pt x="85" y="238"/>
                  </a:cubicBezTo>
                  <a:cubicBezTo>
                    <a:pt x="88" y="238"/>
                    <a:pt x="96" y="250"/>
                    <a:pt x="96" y="241"/>
                  </a:cubicBezTo>
                  <a:cubicBezTo>
                    <a:pt x="95" y="234"/>
                    <a:pt x="82" y="227"/>
                    <a:pt x="85" y="219"/>
                  </a:cubicBezTo>
                  <a:cubicBezTo>
                    <a:pt x="86" y="217"/>
                    <a:pt x="96" y="216"/>
                    <a:pt x="96" y="213"/>
                  </a:cubicBezTo>
                  <a:cubicBezTo>
                    <a:pt x="96" y="211"/>
                    <a:pt x="88" y="209"/>
                    <a:pt x="89" y="203"/>
                  </a:cubicBezTo>
                  <a:cubicBezTo>
                    <a:pt x="89" y="200"/>
                    <a:pt x="97" y="196"/>
                    <a:pt x="96" y="194"/>
                  </a:cubicBezTo>
                  <a:cubicBezTo>
                    <a:pt x="93" y="188"/>
                    <a:pt x="79" y="188"/>
                    <a:pt x="79" y="184"/>
                  </a:cubicBezTo>
                  <a:cubicBezTo>
                    <a:pt x="77" y="177"/>
                    <a:pt x="84" y="178"/>
                    <a:pt x="85" y="175"/>
                  </a:cubicBezTo>
                  <a:cubicBezTo>
                    <a:pt x="86" y="174"/>
                    <a:pt x="80" y="161"/>
                    <a:pt x="89" y="165"/>
                  </a:cubicBezTo>
                  <a:cubicBezTo>
                    <a:pt x="86" y="186"/>
                    <a:pt x="92" y="178"/>
                    <a:pt x="99" y="178"/>
                  </a:cubicBezTo>
                  <a:cubicBezTo>
                    <a:pt x="98" y="178"/>
                    <a:pt x="107" y="185"/>
                    <a:pt x="109" y="181"/>
                  </a:cubicBezTo>
                  <a:cubicBezTo>
                    <a:pt x="118" y="166"/>
                    <a:pt x="97" y="162"/>
                    <a:pt x="99" y="155"/>
                  </a:cubicBezTo>
                  <a:cubicBezTo>
                    <a:pt x="102" y="145"/>
                    <a:pt x="116" y="147"/>
                    <a:pt x="116" y="139"/>
                  </a:cubicBezTo>
                  <a:cubicBezTo>
                    <a:pt x="103" y="133"/>
                    <a:pt x="86" y="142"/>
                    <a:pt x="82" y="130"/>
                  </a:cubicBezTo>
                  <a:cubicBezTo>
                    <a:pt x="80" y="122"/>
                    <a:pt x="101" y="108"/>
                    <a:pt x="106" y="101"/>
                  </a:cubicBezTo>
                  <a:cubicBezTo>
                    <a:pt x="108" y="98"/>
                    <a:pt x="106" y="94"/>
                    <a:pt x="109" y="92"/>
                  </a:cubicBezTo>
                  <a:cubicBezTo>
                    <a:pt x="120" y="85"/>
                    <a:pt x="135" y="93"/>
                    <a:pt x="139" y="89"/>
                  </a:cubicBezTo>
                  <a:cubicBezTo>
                    <a:pt x="145" y="84"/>
                    <a:pt x="152" y="77"/>
                    <a:pt x="156" y="76"/>
                  </a:cubicBezTo>
                  <a:cubicBezTo>
                    <a:pt x="163" y="74"/>
                    <a:pt x="168" y="89"/>
                    <a:pt x="170" y="89"/>
                  </a:cubicBezTo>
                  <a:cubicBezTo>
                    <a:pt x="186" y="85"/>
                    <a:pt x="170" y="67"/>
                    <a:pt x="190" y="76"/>
                  </a:cubicBezTo>
                  <a:cubicBezTo>
                    <a:pt x="179" y="92"/>
                    <a:pt x="212" y="84"/>
                    <a:pt x="214" y="85"/>
                  </a:cubicBezTo>
                  <a:cubicBezTo>
                    <a:pt x="217" y="87"/>
                    <a:pt x="207" y="96"/>
                    <a:pt x="214" y="95"/>
                  </a:cubicBezTo>
                  <a:cubicBezTo>
                    <a:pt x="223" y="99"/>
                    <a:pt x="218" y="83"/>
                    <a:pt x="221" y="82"/>
                  </a:cubicBezTo>
                  <a:cubicBezTo>
                    <a:pt x="230" y="78"/>
                    <a:pt x="231" y="93"/>
                    <a:pt x="237" y="92"/>
                  </a:cubicBezTo>
                  <a:cubicBezTo>
                    <a:pt x="239" y="92"/>
                    <a:pt x="240" y="85"/>
                    <a:pt x="244" y="85"/>
                  </a:cubicBezTo>
                  <a:cubicBezTo>
                    <a:pt x="247" y="86"/>
                    <a:pt x="243" y="93"/>
                    <a:pt x="251" y="92"/>
                  </a:cubicBezTo>
                  <a:cubicBezTo>
                    <a:pt x="257" y="90"/>
                    <a:pt x="253" y="81"/>
                    <a:pt x="264" y="85"/>
                  </a:cubicBezTo>
                  <a:cubicBezTo>
                    <a:pt x="264" y="103"/>
                    <a:pt x="258" y="93"/>
                    <a:pt x="271" y="95"/>
                  </a:cubicBezTo>
                  <a:cubicBezTo>
                    <a:pt x="273" y="95"/>
                    <a:pt x="275" y="104"/>
                    <a:pt x="281" y="101"/>
                  </a:cubicBezTo>
                  <a:cubicBezTo>
                    <a:pt x="282" y="101"/>
                    <a:pt x="278" y="95"/>
                    <a:pt x="278" y="95"/>
                  </a:cubicBezTo>
                  <a:cubicBezTo>
                    <a:pt x="278" y="95"/>
                    <a:pt x="284" y="90"/>
                    <a:pt x="285" y="89"/>
                  </a:cubicBezTo>
                  <a:cubicBezTo>
                    <a:pt x="289" y="97"/>
                    <a:pt x="290" y="99"/>
                    <a:pt x="298" y="104"/>
                  </a:cubicBezTo>
                  <a:cubicBezTo>
                    <a:pt x="297" y="104"/>
                    <a:pt x="299" y="100"/>
                    <a:pt x="302" y="101"/>
                  </a:cubicBezTo>
                  <a:cubicBezTo>
                    <a:pt x="304" y="102"/>
                    <a:pt x="301" y="106"/>
                    <a:pt x="305" y="108"/>
                  </a:cubicBezTo>
                  <a:cubicBezTo>
                    <a:pt x="312" y="110"/>
                    <a:pt x="324" y="106"/>
                    <a:pt x="329" y="111"/>
                  </a:cubicBezTo>
                  <a:cubicBezTo>
                    <a:pt x="327" y="109"/>
                    <a:pt x="322" y="112"/>
                    <a:pt x="322" y="114"/>
                  </a:cubicBezTo>
                  <a:cubicBezTo>
                    <a:pt x="323" y="118"/>
                    <a:pt x="328" y="116"/>
                    <a:pt x="329" y="117"/>
                  </a:cubicBezTo>
                  <a:cubicBezTo>
                    <a:pt x="330" y="122"/>
                    <a:pt x="327" y="130"/>
                    <a:pt x="329" y="136"/>
                  </a:cubicBezTo>
                  <a:cubicBezTo>
                    <a:pt x="330" y="142"/>
                    <a:pt x="335" y="143"/>
                    <a:pt x="335" y="149"/>
                  </a:cubicBezTo>
                  <a:cubicBezTo>
                    <a:pt x="336" y="153"/>
                    <a:pt x="332" y="159"/>
                    <a:pt x="332" y="162"/>
                  </a:cubicBezTo>
                  <a:cubicBezTo>
                    <a:pt x="321" y="165"/>
                    <a:pt x="327" y="151"/>
                    <a:pt x="318" y="152"/>
                  </a:cubicBezTo>
                  <a:cubicBezTo>
                    <a:pt x="313" y="171"/>
                    <a:pt x="326" y="168"/>
                    <a:pt x="332" y="175"/>
                  </a:cubicBezTo>
                  <a:cubicBezTo>
                    <a:pt x="334" y="176"/>
                    <a:pt x="331" y="182"/>
                    <a:pt x="332" y="184"/>
                  </a:cubicBezTo>
                  <a:cubicBezTo>
                    <a:pt x="332" y="185"/>
                    <a:pt x="338" y="189"/>
                    <a:pt x="339" y="190"/>
                  </a:cubicBezTo>
                  <a:cubicBezTo>
                    <a:pt x="347" y="200"/>
                    <a:pt x="340" y="197"/>
                    <a:pt x="342" y="206"/>
                  </a:cubicBezTo>
                  <a:cubicBezTo>
                    <a:pt x="344" y="214"/>
                    <a:pt x="368" y="218"/>
                    <a:pt x="373" y="210"/>
                  </a:cubicBezTo>
                  <a:cubicBezTo>
                    <a:pt x="376" y="200"/>
                    <a:pt x="363" y="207"/>
                    <a:pt x="359" y="203"/>
                  </a:cubicBezTo>
                  <a:cubicBezTo>
                    <a:pt x="356" y="200"/>
                    <a:pt x="352" y="182"/>
                    <a:pt x="352" y="178"/>
                  </a:cubicBezTo>
                  <a:cubicBezTo>
                    <a:pt x="352" y="177"/>
                    <a:pt x="368" y="172"/>
                    <a:pt x="369" y="171"/>
                  </a:cubicBezTo>
                  <a:cubicBezTo>
                    <a:pt x="368" y="172"/>
                    <a:pt x="364" y="167"/>
                    <a:pt x="366" y="165"/>
                  </a:cubicBezTo>
                  <a:cubicBezTo>
                    <a:pt x="367" y="164"/>
                    <a:pt x="371" y="166"/>
                    <a:pt x="373" y="165"/>
                  </a:cubicBezTo>
                  <a:cubicBezTo>
                    <a:pt x="373" y="165"/>
                    <a:pt x="375" y="159"/>
                    <a:pt x="376" y="159"/>
                  </a:cubicBezTo>
                  <a:cubicBezTo>
                    <a:pt x="387" y="147"/>
                    <a:pt x="382" y="141"/>
                    <a:pt x="386" y="127"/>
                  </a:cubicBezTo>
                  <a:cubicBezTo>
                    <a:pt x="386" y="126"/>
                    <a:pt x="392" y="125"/>
                    <a:pt x="393" y="124"/>
                  </a:cubicBezTo>
                  <a:cubicBezTo>
                    <a:pt x="394" y="121"/>
                    <a:pt x="391" y="113"/>
                    <a:pt x="393" y="111"/>
                  </a:cubicBezTo>
                  <a:cubicBezTo>
                    <a:pt x="397" y="107"/>
                    <a:pt x="406" y="110"/>
                    <a:pt x="413" y="108"/>
                  </a:cubicBezTo>
                  <a:cubicBezTo>
                    <a:pt x="415" y="107"/>
                    <a:pt x="416" y="103"/>
                    <a:pt x="419" y="102"/>
                  </a:cubicBezTo>
                  <a:cubicBezTo>
                    <a:pt x="419" y="103"/>
                    <a:pt x="431" y="102"/>
                    <a:pt x="433" y="101"/>
                  </a:cubicBezTo>
                  <a:cubicBezTo>
                    <a:pt x="449" y="99"/>
                    <a:pt x="428" y="105"/>
                    <a:pt x="443" y="101"/>
                  </a:cubicBezTo>
                  <a:cubicBezTo>
                    <a:pt x="447" y="100"/>
                    <a:pt x="448" y="105"/>
                    <a:pt x="450" y="104"/>
                  </a:cubicBezTo>
                  <a:cubicBezTo>
                    <a:pt x="456" y="104"/>
                    <a:pt x="461" y="96"/>
                    <a:pt x="464" y="95"/>
                  </a:cubicBezTo>
                  <a:cubicBezTo>
                    <a:pt x="463" y="95"/>
                    <a:pt x="465" y="99"/>
                    <a:pt x="467" y="98"/>
                  </a:cubicBezTo>
                  <a:cubicBezTo>
                    <a:pt x="469" y="97"/>
                    <a:pt x="467" y="93"/>
                    <a:pt x="470" y="92"/>
                  </a:cubicBezTo>
                  <a:cubicBezTo>
                    <a:pt x="470" y="92"/>
                    <a:pt x="471" y="99"/>
                    <a:pt x="474" y="98"/>
                  </a:cubicBezTo>
                  <a:cubicBezTo>
                    <a:pt x="476" y="97"/>
                    <a:pt x="476" y="89"/>
                    <a:pt x="477" y="89"/>
                  </a:cubicBezTo>
                  <a:cubicBezTo>
                    <a:pt x="481" y="87"/>
                    <a:pt x="489" y="90"/>
                    <a:pt x="497" y="89"/>
                  </a:cubicBezTo>
                  <a:cubicBezTo>
                    <a:pt x="505" y="87"/>
                    <a:pt x="507" y="82"/>
                    <a:pt x="511" y="82"/>
                  </a:cubicBezTo>
                  <a:cubicBezTo>
                    <a:pt x="513" y="82"/>
                    <a:pt x="518" y="89"/>
                    <a:pt x="524" y="89"/>
                  </a:cubicBezTo>
                  <a:cubicBezTo>
                    <a:pt x="526" y="89"/>
                    <a:pt x="529" y="84"/>
                    <a:pt x="535" y="85"/>
                  </a:cubicBezTo>
                  <a:cubicBezTo>
                    <a:pt x="536" y="86"/>
                    <a:pt x="535" y="91"/>
                    <a:pt x="538" y="92"/>
                  </a:cubicBezTo>
                  <a:cubicBezTo>
                    <a:pt x="538" y="92"/>
                    <a:pt x="541" y="88"/>
                    <a:pt x="545" y="89"/>
                  </a:cubicBezTo>
                  <a:cubicBezTo>
                    <a:pt x="554" y="90"/>
                    <a:pt x="548" y="93"/>
                    <a:pt x="555" y="92"/>
                  </a:cubicBezTo>
                  <a:cubicBezTo>
                    <a:pt x="556" y="92"/>
                    <a:pt x="551" y="86"/>
                    <a:pt x="551" y="85"/>
                  </a:cubicBezTo>
                  <a:cubicBezTo>
                    <a:pt x="553" y="84"/>
                    <a:pt x="560" y="87"/>
                    <a:pt x="562" y="85"/>
                  </a:cubicBezTo>
                  <a:cubicBezTo>
                    <a:pt x="562" y="85"/>
                    <a:pt x="561" y="79"/>
                    <a:pt x="562" y="79"/>
                  </a:cubicBezTo>
                  <a:cubicBezTo>
                    <a:pt x="581" y="71"/>
                    <a:pt x="589" y="81"/>
                    <a:pt x="609" y="82"/>
                  </a:cubicBezTo>
                  <a:cubicBezTo>
                    <a:pt x="630" y="83"/>
                    <a:pt x="649" y="79"/>
                    <a:pt x="670" y="79"/>
                  </a:cubicBezTo>
                  <a:cubicBezTo>
                    <a:pt x="678" y="79"/>
                    <a:pt x="683" y="83"/>
                    <a:pt x="690" y="82"/>
                  </a:cubicBezTo>
                  <a:cubicBezTo>
                    <a:pt x="699" y="82"/>
                    <a:pt x="708" y="78"/>
                    <a:pt x="714" y="79"/>
                  </a:cubicBezTo>
                  <a:cubicBezTo>
                    <a:pt x="715" y="79"/>
                    <a:pt x="714" y="85"/>
                    <a:pt x="717" y="85"/>
                  </a:cubicBezTo>
                  <a:cubicBezTo>
                    <a:pt x="716" y="85"/>
                    <a:pt x="724" y="79"/>
                    <a:pt x="727" y="82"/>
                  </a:cubicBezTo>
                  <a:cubicBezTo>
                    <a:pt x="731" y="87"/>
                    <a:pt x="721" y="90"/>
                    <a:pt x="720" y="92"/>
                  </a:cubicBezTo>
                  <a:cubicBezTo>
                    <a:pt x="730" y="88"/>
                    <a:pt x="735" y="93"/>
                    <a:pt x="737" y="92"/>
                  </a:cubicBezTo>
                  <a:cubicBezTo>
                    <a:pt x="742" y="89"/>
                    <a:pt x="740" y="81"/>
                    <a:pt x="747" y="79"/>
                  </a:cubicBezTo>
                  <a:cubicBezTo>
                    <a:pt x="746" y="79"/>
                    <a:pt x="747" y="91"/>
                    <a:pt x="754" y="89"/>
                  </a:cubicBezTo>
                  <a:cubicBezTo>
                    <a:pt x="760" y="87"/>
                    <a:pt x="754" y="82"/>
                    <a:pt x="757" y="79"/>
                  </a:cubicBezTo>
                  <a:cubicBezTo>
                    <a:pt x="757" y="79"/>
                    <a:pt x="772" y="73"/>
                    <a:pt x="781" y="73"/>
                  </a:cubicBezTo>
                  <a:cubicBezTo>
                    <a:pt x="781" y="73"/>
                    <a:pt x="785" y="79"/>
                    <a:pt x="788" y="79"/>
                  </a:cubicBezTo>
                  <a:cubicBezTo>
                    <a:pt x="787" y="79"/>
                    <a:pt x="799" y="77"/>
                    <a:pt x="801" y="76"/>
                  </a:cubicBezTo>
                  <a:cubicBezTo>
                    <a:pt x="813" y="73"/>
                    <a:pt x="817" y="70"/>
                    <a:pt x="825" y="69"/>
                  </a:cubicBezTo>
                  <a:cubicBezTo>
                    <a:pt x="833" y="69"/>
                    <a:pt x="837" y="76"/>
                    <a:pt x="842" y="76"/>
                  </a:cubicBezTo>
                  <a:cubicBezTo>
                    <a:pt x="863" y="76"/>
                    <a:pt x="853" y="59"/>
                    <a:pt x="862" y="54"/>
                  </a:cubicBezTo>
                  <a:cubicBezTo>
                    <a:pt x="871" y="63"/>
                    <a:pt x="881" y="71"/>
                    <a:pt x="889" y="60"/>
                  </a:cubicBezTo>
                  <a:cubicBezTo>
                    <a:pt x="895" y="51"/>
                    <a:pt x="910" y="46"/>
                    <a:pt x="920" y="57"/>
                  </a:cubicBezTo>
                  <a:cubicBezTo>
                    <a:pt x="918" y="54"/>
                    <a:pt x="915" y="63"/>
                    <a:pt x="916" y="63"/>
                  </a:cubicBezTo>
                  <a:cubicBezTo>
                    <a:pt x="921" y="64"/>
                    <a:pt x="936" y="65"/>
                    <a:pt x="943" y="63"/>
                  </a:cubicBezTo>
                  <a:cubicBezTo>
                    <a:pt x="944" y="63"/>
                    <a:pt x="948" y="57"/>
                    <a:pt x="950" y="57"/>
                  </a:cubicBezTo>
                  <a:cubicBezTo>
                    <a:pt x="955" y="56"/>
                    <a:pt x="962" y="60"/>
                    <a:pt x="963" y="60"/>
                  </a:cubicBezTo>
                  <a:cubicBezTo>
                    <a:pt x="964" y="60"/>
                    <a:pt x="968" y="55"/>
                    <a:pt x="970" y="54"/>
                  </a:cubicBezTo>
                  <a:cubicBezTo>
                    <a:pt x="981" y="48"/>
                    <a:pt x="988" y="55"/>
                    <a:pt x="997" y="54"/>
                  </a:cubicBezTo>
                  <a:cubicBezTo>
                    <a:pt x="998" y="53"/>
                    <a:pt x="1000" y="47"/>
                    <a:pt x="1001" y="47"/>
                  </a:cubicBezTo>
                  <a:cubicBezTo>
                    <a:pt x="1008" y="44"/>
                    <a:pt x="1021" y="46"/>
                    <a:pt x="1031" y="44"/>
                  </a:cubicBezTo>
                  <a:cubicBezTo>
                    <a:pt x="1043" y="41"/>
                    <a:pt x="1057" y="44"/>
                    <a:pt x="1065" y="44"/>
                  </a:cubicBezTo>
                  <a:cubicBezTo>
                    <a:pt x="1070" y="44"/>
                    <a:pt x="1071" y="40"/>
                    <a:pt x="1078" y="41"/>
                  </a:cubicBezTo>
                  <a:cubicBezTo>
                    <a:pt x="1084" y="42"/>
                    <a:pt x="1086" y="47"/>
                    <a:pt x="1092" y="47"/>
                  </a:cubicBezTo>
                  <a:cubicBezTo>
                    <a:pt x="1098" y="48"/>
                    <a:pt x="1099" y="44"/>
                    <a:pt x="1105" y="44"/>
                  </a:cubicBezTo>
                  <a:cubicBezTo>
                    <a:pt x="1116" y="44"/>
                    <a:pt x="1129" y="50"/>
                    <a:pt x="1142" y="50"/>
                  </a:cubicBezTo>
                  <a:cubicBezTo>
                    <a:pt x="1152" y="51"/>
                    <a:pt x="1156" y="45"/>
                    <a:pt x="1166" y="47"/>
                  </a:cubicBezTo>
                  <a:cubicBezTo>
                    <a:pt x="1177" y="49"/>
                    <a:pt x="1189" y="51"/>
                    <a:pt x="1193" y="57"/>
                  </a:cubicBezTo>
                  <a:cubicBezTo>
                    <a:pt x="1198" y="63"/>
                    <a:pt x="1201" y="60"/>
                    <a:pt x="1207" y="63"/>
                  </a:cubicBezTo>
                  <a:cubicBezTo>
                    <a:pt x="1213" y="66"/>
                    <a:pt x="1214" y="72"/>
                    <a:pt x="1220" y="73"/>
                  </a:cubicBezTo>
                  <a:cubicBezTo>
                    <a:pt x="1222" y="73"/>
                    <a:pt x="1250" y="66"/>
                    <a:pt x="1251" y="66"/>
                  </a:cubicBezTo>
                  <a:cubicBezTo>
                    <a:pt x="1251" y="66"/>
                    <a:pt x="1250" y="60"/>
                    <a:pt x="1251" y="60"/>
                  </a:cubicBezTo>
                  <a:cubicBezTo>
                    <a:pt x="1256" y="59"/>
                    <a:pt x="1259" y="62"/>
                    <a:pt x="1264" y="63"/>
                  </a:cubicBezTo>
                  <a:cubicBezTo>
                    <a:pt x="1264" y="63"/>
                    <a:pt x="1270" y="59"/>
                    <a:pt x="1271" y="66"/>
                  </a:cubicBezTo>
                  <a:cubicBezTo>
                    <a:pt x="1268" y="73"/>
                    <a:pt x="1261" y="77"/>
                    <a:pt x="1257" y="82"/>
                  </a:cubicBezTo>
                  <a:cubicBezTo>
                    <a:pt x="1267" y="89"/>
                    <a:pt x="1267" y="76"/>
                    <a:pt x="1274" y="73"/>
                  </a:cubicBezTo>
                  <a:cubicBezTo>
                    <a:pt x="1280" y="70"/>
                    <a:pt x="1285" y="76"/>
                    <a:pt x="1288" y="76"/>
                  </a:cubicBezTo>
                  <a:cubicBezTo>
                    <a:pt x="1295" y="75"/>
                    <a:pt x="1297" y="69"/>
                    <a:pt x="1301" y="69"/>
                  </a:cubicBezTo>
                  <a:cubicBezTo>
                    <a:pt x="1306" y="69"/>
                    <a:pt x="1307" y="75"/>
                    <a:pt x="1311" y="76"/>
                  </a:cubicBezTo>
                  <a:cubicBezTo>
                    <a:pt x="1316" y="76"/>
                    <a:pt x="1318" y="70"/>
                    <a:pt x="1325" y="73"/>
                  </a:cubicBezTo>
                  <a:cubicBezTo>
                    <a:pt x="1328" y="87"/>
                    <a:pt x="1316" y="68"/>
                    <a:pt x="1315" y="79"/>
                  </a:cubicBezTo>
                  <a:cubicBezTo>
                    <a:pt x="1315" y="81"/>
                    <a:pt x="1315" y="85"/>
                    <a:pt x="1318" y="85"/>
                  </a:cubicBezTo>
                  <a:cubicBezTo>
                    <a:pt x="1323" y="88"/>
                    <a:pt x="1326" y="74"/>
                    <a:pt x="1332" y="73"/>
                  </a:cubicBezTo>
                  <a:cubicBezTo>
                    <a:pt x="1331" y="73"/>
                    <a:pt x="1340" y="79"/>
                    <a:pt x="1342" y="79"/>
                  </a:cubicBezTo>
                  <a:cubicBezTo>
                    <a:pt x="1344" y="79"/>
                    <a:pt x="1343" y="74"/>
                    <a:pt x="1348" y="76"/>
                  </a:cubicBezTo>
                  <a:cubicBezTo>
                    <a:pt x="1350" y="76"/>
                    <a:pt x="1349" y="81"/>
                    <a:pt x="1352" y="82"/>
                  </a:cubicBezTo>
                  <a:cubicBezTo>
                    <a:pt x="1352" y="82"/>
                    <a:pt x="1360" y="80"/>
                    <a:pt x="1365" y="82"/>
                  </a:cubicBezTo>
                  <a:cubicBezTo>
                    <a:pt x="1367" y="83"/>
                    <a:pt x="1372" y="89"/>
                    <a:pt x="1375" y="89"/>
                  </a:cubicBezTo>
                  <a:cubicBezTo>
                    <a:pt x="1377" y="88"/>
                    <a:pt x="1381" y="80"/>
                    <a:pt x="1382" y="79"/>
                  </a:cubicBezTo>
                  <a:cubicBezTo>
                    <a:pt x="1387" y="75"/>
                    <a:pt x="1394" y="74"/>
                    <a:pt x="1396" y="73"/>
                  </a:cubicBezTo>
                  <a:cubicBezTo>
                    <a:pt x="1398" y="70"/>
                    <a:pt x="1396" y="65"/>
                    <a:pt x="1399" y="63"/>
                  </a:cubicBezTo>
                  <a:cubicBezTo>
                    <a:pt x="1406" y="60"/>
                    <a:pt x="1405" y="67"/>
                    <a:pt x="1409" y="63"/>
                  </a:cubicBezTo>
                  <a:cubicBezTo>
                    <a:pt x="1408" y="65"/>
                    <a:pt x="1404" y="56"/>
                    <a:pt x="1409" y="57"/>
                  </a:cubicBezTo>
                  <a:cubicBezTo>
                    <a:pt x="1409" y="57"/>
                    <a:pt x="1409" y="60"/>
                    <a:pt x="1409" y="62"/>
                  </a:cubicBezTo>
                  <a:cubicBezTo>
                    <a:pt x="1413" y="65"/>
                    <a:pt x="1422" y="73"/>
                    <a:pt x="1426" y="73"/>
                  </a:cubicBezTo>
                  <a:cubicBezTo>
                    <a:pt x="1428" y="73"/>
                    <a:pt x="1428" y="68"/>
                    <a:pt x="1433" y="69"/>
                  </a:cubicBezTo>
                  <a:cubicBezTo>
                    <a:pt x="1433" y="70"/>
                    <a:pt x="1434" y="75"/>
                    <a:pt x="1436" y="76"/>
                  </a:cubicBezTo>
                  <a:cubicBezTo>
                    <a:pt x="1439" y="77"/>
                    <a:pt x="1441" y="72"/>
                    <a:pt x="1443" y="73"/>
                  </a:cubicBezTo>
                  <a:cubicBezTo>
                    <a:pt x="1450" y="74"/>
                    <a:pt x="1459" y="85"/>
                    <a:pt x="1463" y="85"/>
                  </a:cubicBezTo>
                  <a:cubicBezTo>
                    <a:pt x="1463" y="85"/>
                    <a:pt x="1471" y="79"/>
                    <a:pt x="1473" y="79"/>
                  </a:cubicBezTo>
                  <a:cubicBezTo>
                    <a:pt x="1475" y="79"/>
                    <a:pt x="1476" y="86"/>
                    <a:pt x="1480" y="85"/>
                  </a:cubicBezTo>
                  <a:cubicBezTo>
                    <a:pt x="1482" y="85"/>
                    <a:pt x="1479" y="79"/>
                    <a:pt x="1484" y="79"/>
                  </a:cubicBezTo>
                  <a:cubicBezTo>
                    <a:pt x="1485" y="79"/>
                    <a:pt x="1491" y="85"/>
                    <a:pt x="1494" y="85"/>
                  </a:cubicBezTo>
                  <a:cubicBezTo>
                    <a:pt x="1502" y="88"/>
                    <a:pt x="1517" y="87"/>
                    <a:pt x="1521" y="89"/>
                  </a:cubicBezTo>
                  <a:cubicBezTo>
                    <a:pt x="1530" y="94"/>
                    <a:pt x="1523" y="100"/>
                    <a:pt x="1534" y="101"/>
                  </a:cubicBezTo>
                  <a:cubicBezTo>
                    <a:pt x="1539" y="102"/>
                    <a:pt x="1538" y="93"/>
                    <a:pt x="1541" y="92"/>
                  </a:cubicBezTo>
                  <a:cubicBezTo>
                    <a:pt x="1545" y="91"/>
                    <a:pt x="1551" y="93"/>
                    <a:pt x="1561" y="95"/>
                  </a:cubicBezTo>
                  <a:cubicBezTo>
                    <a:pt x="1575" y="97"/>
                    <a:pt x="1593" y="94"/>
                    <a:pt x="1605" y="95"/>
                  </a:cubicBezTo>
                  <a:cubicBezTo>
                    <a:pt x="1610" y="95"/>
                    <a:pt x="1610" y="99"/>
                    <a:pt x="1615" y="98"/>
                  </a:cubicBezTo>
                  <a:cubicBezTo>
                    <a:pt x="1625" y="97"/>
                    <a:pt x="1634" y="89"/>
                    <a:pt x="1642" y="89"/>
                  </a:cubicBezTo>
                  <a:cubicBezTo>
                    <a:pt x="1652" y="88"/>
                    <a:pt x="1662" y="96"/>
                    <a:pt x="1673" y="95"/>
                  </a:cubicBezTo>
                  <a:cubicBezTo>
                    <a:pt x="1676" y="95"/>
                    <a:pt x="1679" y="86"/>
                    <a:pt x="1683" y="85"/>
                  </a:cubicBezTo>
                  <a:cubicBezTo>
                    <a:pt x="1682" y="86"/>
                    <a:pt x="1692" y="89"/>
                    <a:pt x="1696" y="89"/>
                  </a:cubicBezTo>
                  <a:cubicBezTo>
                    <a:pt x="1722" y="86"/>
                    <a:pt x="1758" y="71"/>
                    <a:pt x="1767" y="73"/>
                  </a:cubicBezTo>
                  <a:cubicBezTo>
                    <a:pt x="1769" y="73"/>
                    <a:pt x="1766" y="80"/>
                    <a:pt x="1771" y="79"/>
                  </a:cubicBezTo>
                  <a:cubicBezTo>
                    <a:pt x="1771" y="79"/>
                    <a:pt x="1775" y="70"/>
                    <a:pt x="1777" y="69"/>
                  </a:cubicBezTo>
                  <a:cubicBezTo>
                    <a:pt x="1782" y="68"/>
                    <a:pt x="1789" y="71"/>
                    <a:pt x="1794" y="69"/>
                  </a:cubicBezTo>
                  <a:cubicBezTo>
                    <a:pt x="1796" y="69"/>
                    <a:pt x="1798" y="64"/>
                    <a:pt x="1801" y="63"/>
                  </a:cubicBezTo>
                  <a:cubicBezTo>
                    <a:pt x="1814" y="57"/>
                    <a:pt x="1808" y="63"/>
                    <a:pt x="1811" y="69"/>
                  </a:cubicBezTo>
                  <a:cubicBezTo>
                    <a:pt x="1811" y="70"/>
                    <a:pt x="1817" y="72"/>
                    <a:pt x="1818" y="73"/>
                  </a:cubicBezTo>
                  <a:cubicBezTo>
                    <a:pt x="1833" y="81"/>
                    <a:pt x="1846" y="63"/>
                    <a:pt x="1855" y="66"/>
                  </a:cubicBezTo>
                  <a:cubicBezTo>
                    <a:pt x="1860" y="68"/>
                    <a:pt x="1863" y="82"/>
                    <a:pt x="1869" y="89"/>
                  </a:cubicBezTo>
                  <a:cubicBezTo>
                    <a:pt x="1881" y="80"/>
                    <a:pt x="1883" y="69"/>
                    <a:pt x="1896" y="66"/>
                  </a:cubicBezTo>
                  <a:cubicBezTo>
                    <a:pt x="1894" y="67"/>
                    <a:pt x="1897" y="70"/>
                    <a:pt x="1899" y="69"/>
                  </a:cubicBezTo>
                  <a:cubicBezTo>
                    <a:pt x="1899" y="69"/>
                    <a:pt x="1902" y="67"/>
                    <a:pt x="1906" y="66"/>
                  </a:cubicBezTo>
                  <a:cubicBezTo>
                    <a:pt x="1920" y="65"/>
                    <a:pt x="1920" y="71"/>
                    <a:pt x="1929" y="73"/>
                  </a:cubicBezTo>
                  <a:cubicBezTo>
                    <a:pt x="1927" y="72"/>
                    <a:pt x="1943" y="73"/>
                    <a:pt x="1943" y="73"/>
                  </a:cubicBezTo>
                  <a:cubicBezTo>
                    <a:pt x="1947" y="71"/>
                    <a:pt x="1948" y="63"/>
                    <a:pt x="1953" y="63"/>
                  </a:cubicBezTo>
                  <a:cubicBezTo>
                    <a:pt x="1954" y="63"/>
                    <a:pt x="1958" y="69"/>
                    <a:pt x="1963" y="69"/>
                  </a:cubicBezTo>
                  <a:cubicBezTo>
                    <a:pt x="1982" y="72"/>
                    <a:pt x="1979" y="76"/>
                    <a:pt x="1990" y="82"/>
                  </a:cubicBezTo>
                  <a:cubicBezTo>
                    <a:pt x="1997" y="86"/>
                    <a:pt x="2005" y="86"/>
                    <a:pt x="2014" y="89"/>
                  </a:cubicBezTo>
                  <a:cubicBezTo>
                    <a:pt x="2016" y="89"/>
                    <a:pt x="2016" y="95"/>
                    <a:pt x="2020" y="95"/>
                  </a:cubicBezTo>
                  <a:cubicBezTo>
                    <a:pt x="2029" y="95"/>
                    <a:pt x="2034" y="84"/>
                    <a:pt x="2041" y="85"/>
                  </a:cubicBezTo>
                  <a:cubicBezTo>
                    <a:pt x="2041" y="85"/>
                    <a:pt x="2040" y="91"/>
                    <a:pt x="2041" y="92"/>
                  </a:cubicBezTo>
                  <a:cubicBezTo>
                    <a:pt x="2043" y="97"/>
                    <a:pt x="2054" y="93"/>
                    <a:pt x="2058" y="95"/>
                  </a:cubicBezTo>
                  <a:cubicBezTo>
                    <a:pt x="2059" y="96"/>
                    <a:pt x="2062" y="100"/>
                    <a:pt x="2064" y="101"/>
                  </a:cubicBezTo>
                  <a:cubicBezTo>
                    <a:pt x="2067" y="103"/>
                    <a:pt x="2073" y="104"/>
                    <a:pt x="2075" y="104"/>
                  </a:cubicBezTo>
                  <a:cubicBezTo>
                    <a:pt x="2088" y="108"/>
                    <a:pt x="2104" y="104"/>
                    <a:pt x="2108" y="104"/>
                  </a:cubicBezTo>
                  <a:cubicBezTo>
                    <a:pt x="2111" y="105"/>
                    <a:pt x="2112" y="111"/>
                    <a:pt x="2118" y="111"/>
                  </a:cubicBezTo>
                  <a:cubicBezTo>
                    <a:pt x="2123" y="111"/>
                    <a:pt x="2123" y="106"/>
                    <a:pt x="2129" y="108"/>
                  </a:cubicBezTo>
                  <a:cubicBezTo>
                    <a:pt x="2132" y="109"/>
                    <a:pt x="2127" y="115"/>
                    <a:pt x="2135" y="114"/>
                  </a:cubicBezTo>
                  <a:cubicBezTo>
                    <a:pt x="2137" y="114"/>
                    <a:pt x="2135" y="107"/>
                    <a:pt x="2139" y="108"/>
                  </a:cubicBezTo>
                  <a:cubicBezTo>
                    <a:pt x="2140" y="108"/>
                    <a:pt x="2139" y="113"/>
                    <a:pt x="2142" y="114"/>
                  </a:cubicBezTo>
                  <a:cubicBezTo>
                    <a:pt x="2142" y="114"/>
                    <a:pt x="2148" y="108"/>
                    <a:pt x="2152" y="111"/>
                  </a:cubicBezTo>
                  <a:cubicBezTo>
                    <a:pt x="2155" y="113"/>
                    <a:pt x="2151" y="118"/>
                    <a:pt x="2156" y="120"/>
                  </a:cubicBezTo>
                  <a:cubicBezTo>
                    <a:pt x="2155" y="120"/>
                    <a:pt x="2157" y="112"/>
                    <a:pt x="2159" y="114"/>
                  </a:cubicBezTo>
                  <a:cubicBezTo>
                    <a:pt x="2161" y="116"/>
                    <a:pt x="2160" y="118"/>
                    <a:pt x="2162" y="120"/>
                  </a:cubicBezTo>
                  <a:cubicBezTo>
                    <a:pt x="2170" y="126"/>
                    <a:pt x="2153" y="127"/>
                    <a:pt x="2162" y="130"/>
                  </a:cubicBezTo>
                  <a:cubicBezTo>
                    <a:pt x="2167" y="122"/>
                    <a:pt x="2183" y="132"/>
                    <a:pt x="2172" y="136"/>
                  </a:cubicBezTo>
                  <a:cubicBezTo>
                    <a:pt x="2172" y="124"/>
                    <a:pt x="2169" y="135"/>
                    <a:pt x="2166" y="136"/>
                  </a:cubicBezTo>
                  <a:cubicBezTo>
                    <a:pt x="2167" y="136"/>
                    <a:pt x="2159" y="130"/>
                    <a:pt x="2159" y="136"/>
                  </a:cubicBezTo>
                  <a:cubicBezTo>
                    <a:pt x="2177" y="141"/>
                    <a:pt x="2160" y="148"/>
                    <a:pt x="2159" y="155"/>
                  </a:cubicBezTo>
                  <a:cubicBezTo>
                    <a:pt x="2159" y="155"/>
                    <a:pt x="2166" y="159"/>
                    <a:pt x="2166" y="162"/>
                  </a:cubicBezTo>
                  <a:cubicBezTo>
                    <a:pt x="2166" y="163"/>
                    <a:pt x="2160" y="164"/>
                    <a:pt x="2162" y="168"/>
                  </a:cubicBezTo>
                  <a:cubicBezTo>
                    <a:pt x="2163" y="170"/>
                    <a:pt x="2172" y="170"/>
                    <a:pt x="2172" y="171"/>
                  </a:cubicBezTo>
                  <a:cubicBezTo>
                    <a:pt x="2176" y="178"/>
                    <a:pt x="2168" y="177"/>
                    <a:pt x="2172" y="181"/>
                  </a:cubicBezTo>
                  <a:cubicBezTo>
                    <a:pt x="2175" y="183"/>
                    <a:pt x="2176" y="178"/>
                    <a:pt x="2176" y="178"/>
                  </a:cubicBezTo>
                  <a:cubicBezTo>
                    <a:pt x="2180" y="177"/>
                    <a:pt x="2176" y="183"/>
                    <a:pt x="2179" y="184"/>
                  </a:cubicBezTo>
                  <a:cubicBezTo>
                    <a:pt x="2192" y="189"/>
                    <a:pt x="2199" y="182"/>
                    <a:pt x="2199" y="194"/>
                  </a:cubicBezTo>
                  <a:cubicBezTo>
                    <a:pt x="2201" y="211"/>
                    <a:pt x="2206" y="184"/>
                    <a:pt x="2216" y="190"/>
                  </a:cubicBezTo>
                  <a:cubicBezTo>
                    <a:pt x="2220" y="194"/>
                    <a:pt x="2210" y="204"/>
                    <a:pt x="2216" y="203"/>
                  </a:cubicBezTo>
                  <a:cubicBezTo>
                    <a:pt x="2219" y="203"/>
                    <a:pt x="2218" y="195"/>
                    <a:pt x="2220" y="194"/>
                  </a:cubicBezTo>
                  <a:cubicBezTo>
                    <a:pt x="2222" y="191"/>
                    <a:pt x="2228" y="193"/>
                    <a:pt x="2230" y="190"/>
                  </a:cubicBezTo>
                  <a:cubicBezTo>
                    <a:pt x="2238" y="182"/>
                    <a:pt x="2225" y="179"/>
                    <a:pt x="2226" y="178"/>
                  </a:cubicBezTo>
                  <a:cubicBezTo>
                    <a:pt x="2229" y="175"/>
                    <a:pt x="2240" y="179"/>
                    <a:pt x="2243" y="178"/>
                  </a:cubicBezTo>
                  <a:cubicBezTo>
                    <a:pt x="2242" y="178"/>
                    <a:pt x="2247" y="171"/>
                    <a:pt x="2247" y="171"/>
                  </a:cubicBezTo>
                  <a:cubicBezTo>
                    <a:pt x="2253" y="165"/>
                    <a:pt x="2255" y="161"/>
                    <a:pt x="2247" y="155"/>
                  </a:cubicBezTo>
                  <a:cubicBezTo>
                    <a:pt x="2245" y="154"/>
                    <a:pt x="2237" y="158"/>
                    <a:pt x="2237" y="159"/>
                  </a:cubicBezTo>
                  <a:cubicBezTo>
                    <a:pt x="2237" y="135"/>
                    <a:pt x="2241" y="138"/>
                    <a:pt x="2257" y="130"/>
                  </a:cubicBezTo>
                  <a:cubicBezTo>
                    <a:pt x="2264" y="126"/>
                    <a:pt x="2270" y="123"/>
                    <a:pt x="2277" y="117"/>
                  </a:cubicBezTo>
                  <a:cubicBezTo>
                    <a:pt x="2276" y="118"/>
                    <a:pt x="2270" y="116"/>
                    <a:pt x="2270" y="114"/>
                  </a:cubicBezTo>
                  <a:cubicBezTo>
                    <a:pt x="2272" y="108"/>
                    <a:pt x="2293" y="100"/>
                    <a:pt x="2297" y="101"/>
                  </a:cubicBezTo>
                  <a:cubicBezTo>
                    <a:pt x="2298" y="102"/>
                    <a:pt x="2297" y="110"/>
                    <a:pt x="2297" y="111"/>
                  </a:cubicBezTo>
                  <a:cubicBezTo>
                    <a:pt x="2299" y="116"/>
                    <a:pt x="2310" y="122"/>
                    <a:pt x="2314" y="124"/>
                  </a:cubicBezTo>
                  <a:cubicBezTo>
                    <a:pt x="2321" y="121"/>
                    <a:pt x="2314" y="108"/>
                    <a:pt x="2318" y="104"/>
                  </a:cubicBezTo>
                  <a:cubicBezTo>
                    <a:pt x="2318" y="104"/>
                    <a:pt x="2330" y="102"/>
                    <a:pt x="2331" y="101"/>
                  </a:cubicBezTo>
                  <a:cubicBezTo>
                    <a:pt x="2332" y="103"/>
                    <a:pt x="2333" y="111"/>
                    <a:pt x="2341" y="111"/>
                  </a:cubicBezTo>
                  <a:cubicBezTo>
                    <a:pt x="2345" y="111"/>
                    <a:pt x="2355" y="101"/>
                    <a:pt x="2355" y="101"/>
                  </a:cubicBezTo>
                  <a:cubicBezTo>
                    <a:pt x="2364" y="99"/>
                    <a:pt x="2406" y="101"/>
                    <a:pt x="2432" y="95"/>
                  </a:cubicBezTo>
                  <a:cubicBezTo>
                    <a:pt x="2438" y="94"/>
                    <a:pt x="2447" y="86"/>
                    <a:pt x="2453" y="85"/>
                  </a:cubicBezTo>
                  <a:cubicBezTo>
                    <a:pt x="2468" y="84"/>
                    <a:pt x="2474" y="93"/>
                    <a:pt x="2476" y="95"/>
                  </a:cubicBezTo>
                  <a:cubicBezTo>
                    <a:pt x="2486" y="103"/>
                    <a:pt x="2478" y="105"/>
                    <a:pt x="2483" y="111"/>
                  </a:cubicBezTo>
                  <a:cubicBezTo>
                    <a:pt x="2492" y="107"/>
                    <a:pt x="2483" y="99"/>
                    <a:pt x="2487" y="95"/>
                  </a:cubicBezTo>
                  <a:cubicBezTo>
                    <a:pt x="2488" y="93"/>
                    <a:pt x="2496" y="98"/>
                    <a:pt x="2497" y="98"/>
                  </a:cubicBezTo>
                  <a:cubicBezTo>
                    <a:pt x="2501" y="97"/>
                    <a:pt x="2510" y="80"/>
                    <a:pt x="2517" y="85"/>
                  </a:cubicBezTo>
                  <a:cubicBezTo>
                    <a:pt x="2521" y="91"/>
                    <a:pt x="2506" y="97"/>
                    <a:pt x="2510" y="101"/>
                  </a:cubicBezTo>
                  <a:cubicBezTo>
                    <a:pt x="2511" y="102"/>
                    <a:pt x="2517" y="98"/>
                    <a:pt x="2517" y="98"/>
                  </a:cubicBezTo>
                  <a:cubicBezTo>
                    <a:pt x="2514" y="109"/>
                    <a:pt x="2511" y="106"/>
                    <a:pt x="2503" y="120"/>
                  </a:cubicBezTo>
                  <a:cubicBezTo>
                    <a:pt x="2514" y="124"/>
                    <a:pt x="2514" y="113"/>
                    <a:pt x="2524" y="111"/>
                  </a:cubicBezTo>
                  <a:cubicBezTo>
                    <a:pt x="2521" y="111"/>
                    <a:pt x="2527" y="114"/>
                    <a:pt x="2527" y="114"/>
                  </a:cubicBezTo>
                  <a:cubicBezTo>
                    <a:pt x="2540" y="118"/>
                    <a:pt x="2541" y="109"/>
                    <a:pt x="2544" y="108"/>
                  </a:cubicBezTo>
                  <a:cubicBezTo>
                    <a:pt x="2547" y="106"/>
                    <a:pt x="2555" y="110"/>
                    <a:pt x="2557" y="108"/>
                  </a:cubicBezTo>
                  <a:cubicBezTo>
                    <a:pt x="2559" y="107"/>
                    <a:pt x="2553" y="101"/>
                    <a:pt x="2554" y="98"/>
                  </a:cubicBezTo>
                  <a:cubicBezTo>
                    <a:pt x="2555" y="95"/>
                    <a:pt x="2566" y="94"/>
                    <a:pt x="2568" y="92"/>
                  </a:cubicBezTo>
                  <a:cubicBezTo>
                    <a:pt x="2571" y="98"/>
                    <a:pt x="2557" y="102"/>
                    <a:pt x="2568" y="104"/>
                  </a:cubicBezTo>
                  <a:cubicBezTo>
                    <a:pt x="2575" y="100"/>
                    <a:pt x="2568" y="96"/>
                    <a:pt x="2574" y="92"/>
                  </a:cubicBezTo>
                  <a:cubicBezTo>
                    <a:pt x="2582" y="86"/>
                    <a:pt x="2589" y="94"/>
                    <a:pt x="2598" y="95"/>
                  </a:cubicBezTo>
                  <a:cubicBezTo>
                    <a:pt x="2598" y="85"/>
                    <a:pt x="2598" y="85"/>
                    <a:pt x="2598" y="85"/>
                  </a:cubicBezTo>
                  <a:cubicBezTo>
                    <a:pt x="2605" y="85"/>
                    <a:pt x="2604" y="91"/>
                    <a:pt x="2608" y="92"/>
                  </a:cubicBezTo>
                  <a:cubicBezTo>
                    <a:pt x="2614" y="93"/>
                    <a:pt x="2617" y="87"/>
                    <a:pt x="2622" y="89"/>
                  </a:cubicBezTo>
                  <a:cubicBezTo>
                    <a:pt x="2624" y="90"/>
                    <a:pt x="2617" y="96"/>
                    <a:pt x="2622" y="98"/>
                  </a:cubicBezTo>
                  <a:cubicBezTo>
                    <a:pt x="2633" y="103"/>
                    <a:pt x="2628" y="95"/>
                    <a:pt x="2635" y="92"/>
                  </a:cubicBezTo>
                  <a:cubicBezTo>
                    <a:pt x="2640" y="90"/>
                    <a:pt x="2654" y="89"/>
                    <a:pt x="2659" y="89"/>
                  </a:cubicBezTo>
                  <a:cubicBezTo>
                    <a:pt x="2665" y="88"/>
                    <a:pt x="2670" y="98"/>
                    <a:pt x="2679" y="98"/>
                  </a:cubicBezTo>
                  <a:cubicBezTo>
                    <a:pt x="2685" y="98"/>
                    <a:pt x="2687" y="89"/>
                    <a:pt x="2689" y="89"/>
                  </a:cubicBezTo>
                  <a:cubicBezTo>
                    <a:pt x="2694" y="87"/>
                    <a:pt x="2712" y="91"/>
                    <a:pt x="2713" y="92"/>
                  </a:cubicBezTo>
                  <a:cubicBezTo>
                    <a:pt x="2714" y="92"/>
                    <a:pt x="2712" y="97"/>
                    <a:pt x="2713" y="98"/>
                  </a:cubicBezTo>
                  <a:cubicBezTo>
                    <a:pt x="2716" y="105"/>
                    <a:pt x="2725" y="99"/>
                    <a:pt x="2730" y="98"/>
                  </a:cubicBezTo>
                  <a:cubicBezTo>
                    <a:pt x="2733" y="98"/>
                    <a:pt x="2734" y="101"/>
                    <a:pt x="2736" y="101"/>
                  </a:cubicBezTo>
                  <a:cubicBezTo>
                    <a:pt x="2746" y="101"/>
                    <a:pt x="2765" y="101"/>
                    <a:pt x="2780" y="101"/>
                  </a:cubicBezTo>
                  <a:cubicBezTo>
                    <a:pt x="2781" y="101"/>
                    <a:pt x="2780" y="105"/>
                    <a:pt x="2784" y="104"/>
                  </a:cubicBezTo>
                  <a:cubicBezTo>
                    <a:pt x="2785" y="104"/>
                    <a:pt x="2783" y="100"/>
                    <a:pt x="2787" y="101"/>
                  </a:cubicBezTo>
                  <a:cubicBezTo>
                    <a:pt x="2789" y="102"/>
                    <a:pt x="2786" y="108"/>
                    <a:pt x="2790" y="108"/>
                  </a:cubicBezTo>
                  <a:cubicBezTo>
                    <a:pt x="2804" y="108"/>
                    <a:pt x="2817" y="96"/>
                    <a:pt x="2828" y="101"/>
                  </a:cubicBezTo>
                  <a:cubicBezTo>
                    <a:pt x="2828" y="117"/>
                    <a:pt x="2816" y="102"/>
                    <a:pt x="2814" y="114"/>
                  </a:cubicBezTo>
                  <a:cubicBezTo>
                    <a:pt x="2827" y="119"/>
                    <a:pt x="2827" y="107"/>
                    <a:pt x="2831" y="108"/>
                  </a:cubicBezTo>
                  <a:cubicBezTo>
                    <a:pt x="2840" y="109"/>
                    <a:pt x="2834" y="101"/>
                    <a:pt x="2834" y="101"/>
                  </a:cubicBezTo>
                  <a:cubicBezTo>
                    <a:pt x="2841" y="100"/>
                    <a:pt x="2845" y="105"/>
                    <a:pt x="2848" y="104"/>
                  </a:cubicBezTo>
                  <a:cubicBezTo>
                    <a:pt x="2852" y="104"/>
                    <a:pt x="2853" y="100"/>
                    <a:pt x="2858" y="101"/>
                  </a:cubicBezTo>
                  <a:cubicBezTo>
                    <a:pt x="2861" y="102"/>
                    <a:pt x="2861" y="109"/>
                    <a:pt x="2868" y="108"/>
                  </a:cubicBezTo>
                  <a:cubicBezTo>
                    <a:pt x="2867" y="108"/>
                    <a:pt x="2874" y="102"/>
                    <a:pt x="2875" y="101"/>
                  </a:cubicBezTo>
                  <a:cubicBezTo>
                    <a:pt x="2885" y="95"/>
                    <a:pt x="2890" y="98"/>
                    <a:pt x="2905" y="95"/>
                  </a:cubicBezTo>
                  <a:cubicBezTo>
                    <a:pt x="2921" y="92"/>
                    <a:pt x="2920" y="83"/>
                    <a:pt x="2929" y="89"/>
                  </a:cubicBezTo>
                  <a:cubicBezTo>
                    <a:pt x="2933" y="92"/>
                    <a:pt x="2923" y="110"/>
                    <a:pt x="2932" y="104"/>
                  </a:cubicBezTo>
                  <a:cubicBezTo>
                    <a:pt x="2938" y="107"/>
                    <a:pt x="2934" y="96"/>
                    <a:pt x="2936" y="95"/>
                  </a:cubicBezTo>
                  <a:cubicBezTo>
                    <a:pt x="2949" y="89"/>
                    <a:pt x="2957" y="109"/>
                    <a:pt x="2969" y="104"/>
                  </a:cubicBezTo>
                  <a:cubicBezTo>
                    <a:pt x="2967" y="105"/>
                    <a:pt x="2977" y="94"/>
                    <a:pt x="2976" y="95"/>
                  </a:cubicBezTo>
                  <a:cubicBezTo>
                    <a:pt x="2979" y="92"/>
                    <a:pt x="2975" y="87"/>
                    <a:pt x="2986" y="85"/>
                  </a:cubicBezTo>
                  <a:cubicBezTo>
                    <a:pt x="2984" y="97"/>
                    <a:pt x="2992" y="95"/>
                    <a:pt x="2996" y="98"/>
                  </a:cubicBezTo>
                  <a:cubicBezTo>
                    <a:pt x="2999" y="100"/>
                    <a:pt x="2999" y="104"/>
                    <a:pt x="3003" y="104"/>
                  </a:cubicBezTo>
                  <a:cubicBezTo>
                    <a:pt x="3012" y="104"/>
                    <a:pt x="3010" y="97"/>
                    <a:pt x="3017" y="98"/>
                  </a:cubicBezTo>
                  <a:cubicBezTo>
                    <a:pt x="3019" y="99"/>
                    <a:pt x="3019" y="107"/>
                    <a:pt x="3020" y="108"/>
                  </a:cubicBezTo>
                  <a:cubicBezTo>
                    <a:pt x="3036" y="117"/>
                    <a:pt x="3031" y="95"/>
                    <a:pt x="3034" y="95"/>
                  </a:cubicBezTo>
                  <a:cubicBezTo>
                    <a:pt x="3034" y="95"/>
                    <a:pt x="3037" y="98"/>
                    <a:pt x="3040" y="98"/>
                  </a:cubicBezTo>
                  <a:cubicBezTo>
                    <a:pt x="3045" y="98"/>
                    <a:pt x="3046" y="91"/>
                    <a:pt x="3050" y="92"/>
                  </a:cubicBezTo>
                  <a:cubicBezTo>
                    <a:pt x="3053" y="92"/>
                    <a:pt x="3053" y="101"/>
                    <a:pt x="3064" y="101"/>
                  </a:cubicBezTo>
                  <a:cubicBezTo>
                    <a:pt x="3064" y="101"/>
                    <a:pt x="3067" y="96"/>
                    <a:pt x="3067" y="101"/>
                  </a:cubicBezTo>
                  <a:cubicBezTo>
                    <a:pt x="3064" y="105"/>
                    <a:pt x="3055" y="102"/>
                    <a:pt x="3057" y="111"/>
                  </a:cubicBezTo>
                  <a:cubicBezTo>
                    <a:pt x="3059" y="110"/>
                    <a:pt x="3076" y="109"/>
                    <a:pt x="3077" y="108"/>
                  </a:cubicBezTo>
                  <a:cubicBezTo>
                    <a:pt x="3078" y="107"/>
                    <a:pt x="3074" y="101"/>
                    <a:pt x="3074" y="101"/>
                  </a:cubicBezTo>
                  <a:cubicBezTo>
                    <a:pt x="3092" y="98"/>
                    <a:pt x="3085" y="111"/>
                    <a:pt x="3094" y="111"/>
                  </a:cubicBezTo>
                  <a:cubicBezTo>
                    <a:pt x="3107" y="111"/>
                    <a:pt x="3085" y="92"/>
                    <a:pt x="3108" y="104"/>
                  </a:cubicBezTo>
                  <a:cubicBezTo>
                    <a:pt x="3109" y="105"/>
                    <a:pt x="3107" y="110"/>
                    <a:pt x="3108" y="111"/>
                  </a:cubicBezTo>
                  <a:cubicBezTo>
                    <a:pt x="3110" y="113"/>
                    <a:pt x="3113" y="110"/>
                    <a:pt x="3115" y="114"/>
                  </a:cubicBezTo>
                  <a:cubicBezTo>
                    <a:pt x="3114" y="113"/>
                    <a:pt x="3108" y="120"/>
                    <a:pt x="3115" y="120"/>
                  </a:cubicBezTo>
                  <a:cubicBezTo>
                    <a:pt x="3112" y="110"/>
                    <a:pt x="3131" y="109"/>
                    <a:pt x="3135" y="104"/>
                  </a:cubicBezTo>
                  <a:cubicBezTo>
                    <a:pt x="3137" y="102"/>
                    <a:pt x="3128" y="98"/>
                    <a:pt x="3135" y="95"/>
                  </a:cubicBezTo>
                  <a:cubicBezTo>
                    <a:pt x="3142" y="92"/>
                    <a:pt x="3168" y="95"/>
                    <a:pt x="3172" y="95"/>
                  </a:cubicBezTo>
                  <a:cubicBezTo>
                    <a:pt x="3174" y="95"/>
                    <a:pt x="3179" y="90"/>
                    <a:pt x="3186" y="92"/>
                  </a:cubicBezTo>
                  <a:cubicBezTo>
                    <a:pt x="3195" y="94"/>
                    <a:pt x="3199" y="107"/>
                    <a:pt x="3209" y="104"/>
                  </a:cubicBezTo>
                  <a:cubicBezTo>
                    <a:pt x="3210" y="97"/>
                    <a:pt x="3199" y="101"/>
                    <a:pt x="3199" y="95"/>
                  </a:cubicBezTo>
                  <a:cubicBezTo>
                    <a:pt x="3212" y="97"/>
                    <a:pt x="3215" y="103"/>
                    <a:pt x="3226" y="104"/>
                  </a:cubicBezTo>
                  <a:cubicBezTo>
                    <a:pt x="3230" y="105"/>
                    <a:pt x="3228" y="102"/>
                    <a:pt x="3229" y="101"/>
                  </a:cubicBezTo>
                  <a:cubicBezTo>
                    <a:pt x="3235" y="100"/>
                    <a:pt x="3237" y="105"/>
                    <a:pt x="3243" y="104"/>
                  </a:cubicBezTo>
                  <a:cubicBezTo>
                    <a:pt x="3249" y="104"/>
                    <a:pt x="3255" y="98"/>
                    <a:pt x="3260" y="98"/>
                  </a:cubicBezTo>
                  <a:cubicBezTo>
                    <a:pt x="3261" y="98"/>
                    <a:pt x="3259" y="104"/>
                    <a:pt x="3263" y="104"/>
                  </a:cubicBezTo>
                  <a:cubicBezTo>
                    <a:pt x="3265" y="104"/>
                    <a:pt x="3267" y="98"/>
                    <a:pt x="3273" y="98"/>
                  </a:cubicBezTo>
                  <a:cubicBezTo>
                    <a:pt x="3274" y="98"/>
                    <a:pt x="3281" y="104"/>
                    <a:pt x="3283" y="104"/>
                  </a:cubicBezTo>
                  <a:cubicBezTo>
                    <a:pt x="3293" y="105"/>
                    <a:pt x="3295" y="101"/>
                    <a:pt x="3300" y="111"/>
                  </a:cubicBezTo>
                  <a:cubicBezTo>
                    <a:pt x="3313" y="117"/>
                    <a:pt x="3297" y="102"/>
                    <a:pt x="3297" y="101"/>
                  </a:cubicBezTo>
                  <a:cubicBezTo>
                    <a:pt x="3301" y="95"/>
                    <a:pt x="3300" y="104"/>
                    <a:pt x="3310" y="101"/>
                  </a:cubicBezTo>
                  <a:cubicBezTo>
                    <a:pt x="3316" y="100"/>
                    <a:pt x="3319" y="95"/>
                    <a:pt x="3324" y="95"/>
                  </a:cubicBezTo>
                  <a:cubicBezTo>
                    <a:pt x="3331" y="94"/>
                    <a:pt x="3340" y="97"/>
                    <a:pt x="3348" y="98"/>
                  </a:cubicBezTo>
                  <a:cubicBezTo>
                    <a:pt x="3343" y="97"/>
                    <a:pt x="3347" y="101"/>
                    <a:pt x="3348" y="101"/>
                  </a:cubicBezTo>
                  <a:cubicBezTo>
                    <a:pt x="3356" y="115"/>
                    <a:pt x="3359" y="98"/>
                    <a:pt x="3368" y="101"/>
                  </a:cubicBezTo>
                  <a:cubicBezTo>
                    <a:pt x="3367" y="101"/>
                    <a:pt x="3371" y="108"/>
                    <a:pt x="3371" y="108"/>
                  </a:cubicBezTo>
                  <a:cubicBezTo>
                    <a:pt x="3374" y="110"/>
                    <a:pt x="3378" y="109"/>
                    <a:pt x="3381" y="111"/>
                  </a:cubicBezTo>
                  <a:cubicBezTo>
                    <a:pt x="3386" y="114"/>
                    <a:pt x="3380" y="117"/>
                    <a:pt x="3388" y="117"/>
                  </a:cubicBezTo>
                  <a:cubicBezTo>
                    <a:pt x="3387" y="117"/>
                    <a:pt x="3383" y="108"/>
                    <a:pt x="3388" y="108"/>
                  </a:cubicBezTo>
                  <a:cubicBezTo>
                    <a:pt x="3386" y="108"/>
                    <a:pt x="3391" y="114"/>
                    <a:pt x="3392" y="114"/>
                  </a:cubicBezTo>
                  <a:cubicBezTo>
                    <a:pt x="3399" y="117"/>
                    <a:pt x="3409" y="109"/>
                    <a:pt x="3408" y="104"/>
                  </a:cubicBezTo>
                  <a:cubicBezTo>
                    <a:pt x="3408" y="104"/>
                    <a:pt x="3400" y="104"/>
                    <a:pt x="3402" y="101"/>
                  </a:cubicBezTo>
                  <a:cubicBezTo>
                    <a:pt x="3413" y="102"/>
                    <a:pt x="3421" y="112"/>
                    <a:pt x="3429" y="111"/>
                  </a:cubicBezTo>
                  <a:cubicBezTo>
                    <a:pt x="3430" y="111"/>
                    <a:pt x="3434" y="101"/>
                    <a:pt x="3435" y="108"/>
                  </a:cubicBezTo>
                  <a:cubicBezTo>
                    <a:pt x="3427" y="122"/>
                    <a:pt x="3449" y="112"/>
                    <a:pt x="3452" y="111"/>
                  </a:cubicBezTo>
                  <a:cubicBezTo>
                    <a:pt x="3462" y="109"/>
                    <a:pt x="3474" y="108"/>
                    <a:pt x="3476" y="108"/>
                  </a:cubicBezTo>
                  <a:cubicBezTo>
                    <a:pt x="3479" y="107"/>
                    <a:pt x="3482" y="111"/>
                    <a:pt x="3483" y="111"/>
                  </a:cubicBezTo>
                  <a:cubicBezTo>
                    <a:pt x="3476" y="111"/>
                    <a:pt x="3484" y="118"/>
                    <a:pt x="3486" y="117"/>
                  </a:cubicBezTo>
                  <a:cubicBezTo>
                    <a:pt x="3494" y="113"/>
                    <a:pt x="3489" y="105"/>
                    <a:pt x="3500" y="104"/>
                  </a:cubicBezTo>
                  <a:cubicBezTo>
                    <a:pt x="3498" y="105"/>
                    <a:pt x="3503" y="111"/>
                    <a:pt x="3503" y="111"/>
                  </a:cubicBezTo>
                  <a:cubicBezTo>
                    <a:pt x="3509" y="114"/>
                    <a:pt x="3513" y="110"/>
                    <a:pt x="3516" y="114"/>
                  </a:cubicBezTo>
                  <a:cubicBezTo>
                    <a:pt x="3516" y="113"/>
                    <a:pt x="3510" y="119"/>
                    <a:pt x="3516" y="120"/>
                  </a:cubicBezTo>
                  <a:cubicBezTo>
                    <a:pt x="3518" y="121"/>
                    <a:pt x="3529" y="111"/>
                    <a:pt x="3530" y="117"/>
                  </a:cubicBezTo>
                  <a:cubicBezTo>
                    <a:pt x="3519" y="117"/>
                    <a:pt x="3529" y="129"/>
                    <a:pt x="3527" y="136"/>
                  </a:cubicBezTo>
                  <a:cubicBezTo>
                    <a:pt x="3525" y="140"/>
                    <a:pt x="3519" y="139"/>
                    <a:pt x="3520" y="146"/>
                  </a:cubicBezTo>
                  <a:cubicBezTo>
                    <a:pt x="3520" y="145"/>
                    <a:pt x="3526" y="152"/>
                    <a:pt x="3527" y="152"/>
                  </a:cubicBezTo>
                  <a:cubicBezTo>
                    <a:pt x="3540" y="153"/>
                    <a:pt x="3538" y="139"/>
                    <a:pt x="3540" y="127"/>
                  </a:cubicBezTo>
                  <a:cubicBezTo>
                    <a:pt x="3544" y="145"/>
                    <a:pt x="3552" y="125"/>
                    <a:pt x="3564" y="124"/>
                  </a:cubicBezTo>
                  <a:cubicBezTo>
                    <a:pt x="3564" y="128"/>
                    <a:pt x="3568" y="158"/>
                    <a:pt x="3557" y="162"/>
                  </a:cubicBezTo>
                  <a:cubicBezTo>
                    <a:pt x="3545" y="159"/>
                    <a:pt x="3561" y="146"/>
                    <a:pt x="3544" y="146"/>
                  </a:cubicBezTo>
                  <a:cubicBezTo>
                    <a:pt x="3549" y="165"/>
                    <a:pt x="3533" y="158"/>
                    <a:pt x="3533" y="171"/>
                  </a:cubicBezTo>
                  <a:cubicBezTo>
                    <a:pt x="3533" y="191"/>
                    <a:pt x="3553" y="173"/>
                    <a:pt x="3567" y="175"/>
                  </a:cubicBezTo>
                  <a:cubicBezTo>
                    <a:pt x="3572" y="175"/>
                    <a:pt x="3572" y="186"/>
                    <a:pt x="3577" y="184"/>
                  </a:cubicBezTo>
                  <a:cubicBezTo>
                    <a:pt x="3576" y="182"/>
                    <a:pt x="3585" y="175"/>
                    <a:pt x="3581" y="171"/>
                  </a:cubicBezTo>
                  <a:cubicBezTo>
                    <a:pt x="3580" y="171"/>
                    <a:pt x="3574" y="172"/>
                    <a:pt x="3574" y="171"/>
                  </a:cubicBezTo>
                  <a:cubicBezTo>
                    <a:pt x="3574" y="165"/>
                    <a:pt x="3581" y="158"/>
                    <a:pt x="3584" y="149"/>
                  </a:cubicBezTo>
                  <a:cubicBezTo>
                    <a:pt x="3585" y="146"/>
                    <a:pt x="3583" y="142"/>
                    <a:pt x="3584" y="139"/>
                  </a:cubicBezTo>
                  <a:cubicBezTo>
                    <a:pt x="3585" y="138"/>
                    <a:pt x="3590" y="139"/>
                    <a:pt x="3591" y="136"/>
                  </a:cubicBezTo>
                  <a:cubicBezTo>
                    <a:pt x="3592" y="134"/>
                    <a:pt x="3590" y="130"/>
                    <a:pt x="3591" y="127"/>
                  </a:cubicBezTo>
                  <a:cubicBezTo>
                    <a:pt x="3589" y="129"/>
                    <a:pt x="3575" y="134"/>
                    <a:pt x="3574" y="127"/>
                  </a:cubicBezTo>
                  <a:cubicBezTo>
                    <a:pt x="3584" y="120"/>
                    <a:pt x="3573" y="96"/>
                    <a:pt x="3591" y="108"/>
                  </a:cubicBezTo>
                  <a:cubicBezTo>
                    <a:pt x="3580" y="108"/>
                    <a:pt x="3585" y="120"/>
                    <a:pt x="3587" y="124"/>
                  </a:cubicBezTo>
                  <a:cubicBezTo>
                    <a:pt x="3595" y="115"/>
                    <a:pt x="3593" y="104"/>
                    <a:pt x="3598" y="101"/>
                  </a:cubicBezTo>
                  <a:cubicBezTo>
                    <a:pt x="3599" y="100"/>
                    <a:pt x="3611" y="102"/>
                    <a:pt x="3614" y="104"/>
                  </a:cubicBezTo>
                  <a:cubicBezTo>
                    <a:pt x="3612" y="103"/>
                    <a:pt x="3613" y="106"/>
                    <a:pt x="3614" y="108"/>
                  </a:cubicBezTo>
                  <a:cubicBezTo>
                    <a:pt x="3625" y="117"/>
                    <a:pt x="3621" y="103"/>
                    <a:pt x="3631" y="104"/>
                  </a:cubicBezTo>
                  <a:cubicBezTo>
                    <a:pt x="3627" y="117"/>
                    <a:pt x="3623" y="154"/>
                    <a:pt x="3641" y="149"/>
                  </a:cubicBezTo>
                  <a:cubicBezTo>
                    <a:pt x="3654" y="146"/>
                    <a:pt x="3646" y="129"/>
                    <a:pt x="3641" y="120"/>
                  </a:cubicBezTo>
                  <a:cubicBezTo>
                    <a:pt x="3640" y="118"/>
                    <a:pt x="3636" y="120"/>
                    <a:pt x="3635" y="117"/>
                  </a:cubicBezTo>
                  <a:cubicBezTo>
                    <a:pt x="3634" y="114"/>
                    <a:pt x="3636" y="110"/>
                    <a:pt x="3635" y="108"/>
                  </a:cubicBezTo>
                  <a:cubicBezTo>
                    <a:pt x="3644" y="104"/>
                    <a:pt x="3645" y="109"/>
                    <a:pt x="3648" y="101"/>
                  </a:cubicBezTo>
                  <a:cubicBezTo>
                    <a:pt x="3649" y="99"/>
                    <a:pt x="3635" y="89"/>
                    <a:pt x="3648" y="89"/>
                  </a:cubicBezTo>
                  <a:cubicBezTo>
                    <a:pt x="3667" y="92"/>
                    <a:pt x="3674" y="103"/>
                    <a:pt x="3692" y="104"/>
                  </a:cubicBezTo>
                  <a:cubicBezTo>
                    <a:pt x="3703" y="105"/>
                    <a:pt x="3703" y="93"/>
                    <a:pt x="3716" y="98"/>
                  </a:cubicBezTo>
                  <a:cubicBezTo>
                    <a:pt x="3725" y="102"/>
                    <a:pt x="3727" y="94"/>
                    <a:pt x="3733" y="95"/>
                  </a:cubicBezTo>
                  <a:cubicBezTo>
                    <a:pt x="3732" y="95"/>
                    <a:pt x="3734" y="104"/>
                    <a:pt x="3736" y="104"/>
                  </a:cubicBezTo>
                  <a:cubicBezTo>
                    <a:pt x="3736" y="104"/>
                    <a:pt x="3742" y="95"/>
                    <a:pt x="3746" y="98"/>
                  </a:cubicBezTo>
                  <a:cubicBezTo>
                    <a:pt x="3750" y="101"/>
                    <a:pt x="3739" y="108"/>
                    <a:pt x="3746" y="108"/>
                  </a:cubicBezTo>
                  <a:cubicBezTo>
                    <a:pt x="3760" y="114"/>
                    <a:pt x="3748" y="98"/>
                    <a:pt x="3753" y="95"/>
                  </a:cubicBezTo>
                  <a:cubicBezTo>
                    <a:pt x="3756" y="93"/>
                    <a:pt x="3762" y="98"/>
                    <a:pt x="3766" y="98"/>
                  </a:cubicBezTo>
                  <a:cubicBezTo>
                    <a:pt x="3771" y="98"/>
                    <a:pt x="3773" y="95"/>
                    <a:pt x="3780" y="95"/>
                  </a:cubicBezTo>
                  <a:cubicBezTo>
                    <a:pt x="3796" y="96"/>
                    <a:pt x="3800" y="98"/>
                    <a:pt x="3810" y="101"/>
                  </a:cubicBezTo>
                  <a:cubicBezTo>
                    <a:pt x="3821" y="105"/>
                    <a:pt x="3829" y="105"/>
                    <a:pt x="3834" y="101"/>
                  </a:cubicBezTo>
                  <a:cubicBezTo>
                    <a:pt x="3840" y="110"/>
                    <a:pt x="3831" y="108"/>
                    <a:pt x="3827" y="117"/>
                  </a:cubicBezTo>
                  <a:cubicBezTo>
                    <a:pt x="3828" y="116"/>
                    <a:pt x="3832" y="122"/>
                    <a:pt x="3827" y="124"/>
                  </a:cubicBezTo>
                  <a:cubicBezTo>
                    <a:pt x="3838" y="120"/>
                    <a:pt x="3837" y="122"/>
                    <a:pt x="3841" y="130"/>
                  </a:cubicBezTo>
                  <a:cubicBezTo>
                    <a:pt x="3829" y="126"/>
                    <a:pt x="3831" y="130"/>
                    <a:pt x="3827" y="136"/>
                  </a:cubicBezTo>
                  <a:cubicBezTo>
                    <a:pt x="3823" y="144"/>
                    <a:pt x="3828" y="148"/>
                    <a:pt x="3827" y="152"/>
                  </a:cubicBezTo>
                  <a:cubicBezTo>
                    <a:pt x="3827" y="154"/>
                    <a:pt x="3819" y="149"/>
                    <a:pt x="3817" y="152"/>
                  </a:cubicBezTo>
                  <a:cubicBezTo>
                    <a:pt x="3809" y="169"/>
                    <a:pt x="3829" y="158"/>
                    <a:pt x="3831" y="165"/>
                  </a:cubicBezTo>
                  <a:cubicBezTo>
                    <a:pt x="3832" y="173"/>
                    <a:pt x="3813" y="191"/>
                    <a:pt x="3834" y="197"/>
                  </a:cubicBezTo>
                  <a:cubicBezTo>
                    <a:pt x="3825" y="189"/>
                    <a:pt x="3837" y="183"/>
                    <a:pt x="3844" y="181"/>
                  </a:cubicBezTo>
                  <a:cubicBezTo>
                    <a:pt x="3838" y="191"/>
                    <a:pt x="3840" y="198"/>
                    <a:pt x="3841" y="206"/>
                  </a:cubicBezTo>
                  <a:cubicBezTo>
                    <a:pt x="3854" y="195"/>
                    <a:pt x="3851" y="218"/>
                    <a:pt x="3841" y="206"/>
                  </a:cubicBezTo>
                  <a:cubicBezTo>
                    <a:pt x="3841" y="215"/>
                    <a:pt x="3834" y="215"/>
                    <a:pt x="3837" y="219"/>
                  </a:cubicBezTo>
                  <a:cubicBezTo>
                    <a:pt x="3839" y="221"/>
                    <a:pt x="3845" y="212"/>
                    <a:pt x="3847" y="213"/>
                  </a:cubicBezTo>
                  <a:cubicBezTo>
                    <a:pt x="3848" y="213"/>
                    <a:pt x="3848" y="221"/>
                    <a:pt x="3851" y="219"/>
                  </a:cubicBezTo>
                  <a:cubicBezTo>
                    <a:pt x="3854" y="217"/>
                    <a:pt x="3853" y="197"/>
                    <a:pt x="3864" y="206"/>
                  </a:cubicBezTo>
                  <a:cubicBezTo>
                    <a:pt x="3865" y="222"/>
                    <a:pt x="3858" y="231"/>
                    <a:pt x="3868" y="241"/>
                  </a:cubicBezTo>
                  <a:cubicBezTo>
                    <a:pt x="3881" y="246"/>
                    <a:pt x="3866" y="228"/>
                    <a:pt x="3868" y="225"/>
                  </a:cubicBezTo>
                  <a:cubicBezTo>
                    <a:pt x="3869" y="223"/>
                    <a:pt x="3879" y="225"/>
                    <a:pt x="3878" y="219"/>
                  </a:cubicBezTo>
                  <a:cubicBezTo>
                    <a:pt x="3877" y="218"/>
                    <a:pt x="3862" y="220"/>
                    <a:pt x="3868" y="213"/>
                  </a:cubicBezTo>
                  <a:cubicBezTo>
                    <a:pt x="3877" y="205"/>
                    <a:pt x="3879" y="217"/>
                    <a:pt x="3881" y="216"/>
                  </a:cubicBezTo>
                  <a:cubicBezTo>
                    <a:pt x="3889" y="210"/>
                    <a:pt x="3877" y="194"/>
                    <a:pt x="3878" y="181"/>
                  </a:cubicBezTo>
                  <a:cubicBezTo>
                    <a:pt x="3878" y="185"/>
                    <a:pt x="3888" y="174"/>
                    <a:pt x="3885" y="175"/>
                  </a:cubicBezTo>
                  <a:cubicBezTo>
                    <a:pt x="3897" y="171"/>
                    <a:pt x="3906" y="187"/>
                    <a:pt x="3901" y="197"/>
                  </a:cubicBezTo>
                  <a:cubicBezTo>
                    <a:pt x="3890" y="199"/>
                    <a:pt x="3897" y="184"/>
                    <a:pt x="3885" y="187"/>
                  </a:cubicBezTo>
                  <a:cubicBezTo>
                    <a:pt x="3885" y="200"/>
                    <a:pt x="3899" y="202"/>
                    <a:pt x="3898" y="216"/>
                  </a:cubicBezTo>
                  <a:cubicBezTo>
                    <a:pt x="3892" y="217"/>
                    <a:pt x="3881" y="213"/>
                    <a:pt x="3885" y="222"/>
                  </a:cubicBezTo>
                  <a:cubicBezTo>
                    <a:pt x="3887" y="229"/>
                    <a:pt x="3902" y="223"/>
                    <a:pt x="3898" y="235"/>
                  </a:cubicBezTo>
                  <a:cubicBezTo>
                    <a:pt x="3886" y="241"/>
                    <a:pt x="3881" y="224"/>
                    <a:pt x="3878" y="232"/>
                  </a:cubicBezTo>
                  <a:cubicBezTo>
                    <a:pt x="3876" y="238"/>
                    <a:pt x="3883" y="239"/>
                    <a:pt x="3885" y="241"/>
                  </a:cubicBezTo>
                  <a:cubicBezTo>
                    <a:pt x="3888" y="248"/>
                    <a:pt x="3887" y="258"/>
                    <a:pt x="3891" y="264"/>
                  </a:cubicBezTo>
                  <a:cubicBezTo>
                    <a:pt x="3895" y="267"/>
                    <a:pt x="3900" y="264"/>
                    <a:pt x="3901" y="270"/>
                  </a:cubicBezTo>
                  <a:cubicBezTo>
                    <a:pt x="3901" y="269"/>
                    <a:pt x="3895" y="281"/>
                    <a:pt x="3895" y="283"/>
                  </a:cubicBezTo>
                  <a:cubicBezTo>
                    <a:pt x="3895" y="284"/>
                    <a:pt x="3901" y="288"/>
                    <a:pt x="3901" y="295"/>
                  </a:cubicBezTo>
                  <a:cubicBezTo>
                    <a:pt x="3902" y="303"/>
                    <a:pt x="3894" y="314"/>
                    <a:pt x="3895" y="318"/>
                  </a:cubicBezTo>
                  <a:cubicBezTo>
                    <a:pt x="3895" y="318"/>
                    <a:pt x="3901" y="321"/>
                    <a:pt x="3901" y="321"/>
                  </a:cubicBezTo>
                  <a:cubicBezTo>
                    <a:pt x="3907" y="326"/>
                    <a:pt x="3905" y="336"/>
                    <a:pt x="3901" y="340"/>
                  </a:cubicBezTo>
                  <a:cubicBezTo>
                    <a:pt x="3897" y="345"/>
                    <a:pt x="3890" y="341"/>
                    <a:pt x="3888" y="346"/>
                  </a:cubicBezTo>
                  <a:cubicBezTo>
                    <a:pt x="3887" y="350"/>
                    <a:pt x="3894" y="352"/>
                    <a:pt x="3895" y="356"/>
                  </a:cubicBezTo>
                  <a:cubicBezTo>
                    <a:pt x="3895" y="362"/>
                    <a:pt x="3888" y="380"/>
                    <a:pt x="3878" y="385"/>
                  </a:cubicBezTo>
                  <a:cubicBezTo>
                    <a:pt x="3879" y="384"/>
                    <a:pt x="3872" y="378"/>
                    <a:pt x="3871" y="385"/>
                  </a:cubicBezTo>
                  <a:cubicBezTo>
                    <a:pt x="3871" y="388"/>
                    <a:pt x="3870" y="397"/>
                    <a:pt x="3871" y="401"/>
                  </a:cubicBezTo>
                  <a:cubicBezTo>
                    <a:pt x="3873" y="406"/>
                    <a:pt x="3883" y="404"/>
                    <a:pt x="3888" y="407"/>
                  </a:cubicBezTo>
                  <a:cubicBezTo>
                    <a:pt x="3890" y="409"/>
                    <a:pt x="3887" y="413"/>
                    <a:pt x="3891" y="413"/>
                  </a:cubicBezTo>
                  <a:cubicBezTo>
                    <a:pt x="3900" y="414"/>
                    <a:pt x="3903" y="403"/>
                    <a:pt x="3915" y="404"/>
                  </a:cubicBezTo>
                  <a:cubicBezTo>
                    <a:pt x="3920" y="414"/>
                    <a:pt x="3908" y="418"/>
                    <a:pt x="3905" y="426"/>
                  </a:cubicBezTo>
                  <a:cubicBezTo>
                    <a:pt x="3897" y="444"/>
                    <a:pt x="3901" y="460"/>
                    <a:pt x="3881" y="461"/>
                  </a:cubicBezTo>
                  <a:cubicBezTo>
                    <a:pt x="3879" y="461"/>
                    <a:pt x="3871" y="458"/>
                    <a:pt x="3871" y="458"/>
                  </a:cubicBezTo>
                  <a:cubicBezTo>
                    <a:pt x="3868" y="460"/>
                    <a:pt x="3864" y="482"/>
                    <a:pt x="3864" y="483"/>
                  </a:cubicBezTo>
                  <a:cubicBezTo>
                    <a:pt x="3864" y="483"/>
                    <a:pt x="3874" y="486"/>
                    <a:pt x="3874" y="486"/>
                  </a:cubicBezTo>
                  <a:cubicBezTo>
                    <a:pt x="3876" y="490"/>
                    <a:pt x="3874" y="499"/>
                    <a:pt x="3871" y="499"/>
                  </a:cubicBezTo>
                  <a:cubicBezTo>
                    <a:pt x="3866" y="494"/>
                    <a:pt x="3870" y="487"/>
                    <a:pt x="3864" y="486"/>
                  </a:cubicBezTo>
                  <a:cubicBezTo>
                    <a:pt x="3850" y="484"/>
                    <a:pt x="3855" y="497"/>
                    <a:pt x="3847" y="502"/>
                  </a:cubicBezTo>
                  <a:cubicBezTo>
                    <a:pt x="3843" y="505"/>
                    <a:pt x="3836" y="506"/>
                    <a:pt x="3831" y="506"/>
                  </a:cubicBezTo>
                  <a:cubicBezTo>
                    <a:pt x="3826" y="505"/>
                    <a:pt x="3828" y="492"/>
                    <a:pt x="3830" y="492"/>
                  </a:cubicBezTo>
                  <a:cubicBezTo>
                    <a:pt x="3827" y="491"/>
                    <a:pt x="3819" y="491"/>
                    <a:pt x="3817" y="490"/>
                  </a:cubicBezTo>
                  <a:cubicBezTo>
                    <a:pt x="3814" y="487"/>
                    <a:pt x="3818" y="483"/>
                    <a:pt x="3814" y="480"/>
                  </a:cubicBezTo>
                  <a:cubicBezTo>
                    <a:pt x="3806" y="476"/>
                    <a:pt x="3775" y="478"/>
                    <a:pt x="3773" y="477"/>
                  </a:cubicBezTo>
                  <a:cubicBezTo>
                    <a:pt x="3773" y="479"/>
                    <a:pt x="3774" y="489"/>
                    <a:pt x="3777" y="490"/>
                  </a:cubicBezTo>
                  <a:cubicBezTo>
                    <a:pt x="3778" y="490"/>
                    <a:pt x="3789" y="487"/>
                    <a:pt x="3793" y="486"/>
                  </a:cubicBezTo>
                  <a:cubicBezTo>
                    <a:pt x="3816" y="482"/>
                    <a:pt x="3808" y="484"/>
                    <a:pt x="3814" y="499"/>
                  </a:cubicBezTo>
                  <a:cubicBezTo>
                    <a:pt x="3814" y="500"/>
                    <a:pt x="3820" y="501"/>
                    <a:pt x="3820" y="502"/>
                  </a:cubicBezTo>
                  <a:cubicBezTo>
                    <a:pt x="3822" y="506"/>
                    <a:pt x="3818" y="512"/>
                    <a:pt x="3820" y="515"/>
                  </a:cubicBezTo>
                  <a:cubicBezTo>
                    <a:pt x="3821" y="516"/>
                    <a:pt x="3826" y="512"/>
                    <a:pt x="3827" y="512"/>
                  </a:cubicBezTo>
                  <a:cubicBezTo>
                    <a:pt x="3835" y="513"/>
                    <a:pt x="3836" y="525"/>
                    <a:pt x="3837" y="528"/>
                  </a:cubicBezTo>
                  <a:cubicBezTo>
                    <a:pt x="3838" y="529"/>
                    <a:pt x="3843" y="530"/>
                    <a:pt x="3844" y="531"/>
                  </a:cubicBezTo>
                  <a:cubicBezTo>
                    <a:pt x="3850" y="544"/>
                    <a:pt x="3841" y="544"/>
                    <a:pt x="3841" y="550"/>
                  </a:cubicBezTo>
                  <a:cubicBezTo>
                    <a:pt x="3840" y="559"/>
                    <a:pt x="3852" y="567"/>
                    <a:pt x="3861" y="553"/>
                  </a:cubicBezTo>
                  <a:cubicBezTo>
                    <a:pt x="3860" y="554"/>
                    <a:pt x="3856" y="550"/>
                    <a:pt x="3858" y="547"/>
                  </a:cubicBezTo>
                  <a:cubicBezTo>
                    <a:pt x="3861" y="541"/>
                    <a:pt x="3870" y="539"/>
                    <a:pt x="3874" y="534"/>
                  </a:cubicBezTo>
                  <a:cubicBezTo>
                    <a:pt x="3878" y="530"/>
                    <a:pt x="3875" y="528"/>
                    <a:pt x="3881" y="525"/>
                  </a:cubicBezTo>
                  <a:cubicBezTo>
                    <a:pt x="3879" y="526"/>
                    <a:pt x="3884" y="531"/>
                    <a:pt x="3885" y="531"/>
                  </a:cubicBezTo>
                  <a:cubicBezTo>
                    <a:pt x="3888" y="532"/>
                    <a:pt x="3889" y="528"/>
                    <a:pt x="3891" y="528"/>
                  </a:cubicBezTo>
                  <a:cubicBezTo>
                    <a:pt x="3895" y="528"/>
                    <a:pt x="3896" y="528"/>
                    <a:pt x="3896" y="529"/>
                  </a:cubicBezTo>
                  <a:cubicBezTo>
                    <a:pt x="3896" y="528"/>
                    <a:pt x="3896" y="527"/>
                    <a:pt x="3898" y="525"/>
                  </a:cubicBezTo>
                  <a:cubicBezTo>
                    <a:pt x="3898" y="525"/>
                    <a:pt x="3909" y="522"/>
                    <a:pt x="3908" y="522"/>
                  </a:cubicBezTo>
                  <a:cubicBezTo>
                    <a:pt x="3922" y="525"/>
                    <a:pt x="3920" y="504"/>
                    <a:pt x="3928" y="499"/>
                  </a:cubicBezTo>
                  <a:cubicBezTo>
                    <a:pt x="3933" y="497"/>
                    <a:pt x="3937" y="503"/>
                    <a:pt x="3942" y="502"/>
                  </a:cubicBezTo>
                  <a:cubicBezTo>
                    <a:pt x="3947" y="502"/>
                    <a:pt x="3952" y="496"/>
                    <a:pt x="3952" y="493"/>
                  </a:cubicBezTo>
                  <a:cubicBezTo>
                    <a:pt x="3951" y="496"/>
                    <a:pt x="3937" y="496"/>
                    <a:pt x="3939" y="493"/>
                  </a:cubicBezTo>
                  <a:cubicBezTo>
                    <a:pt x="3939" y="493"/>
                    <a:pt x="3948" y="490"/>
                    <a:pt x="3949" y="490"/>
                  </a:cubicBezTo>
                  <a:cubicBezTo>
                    <a:pt x="3955" y="484"/>
                    <a:pt x="3947" y="469"/>
                    <a:pt x="3949" y="467"/>
                  </a:cubicBezTo>
                  <a:cubicBezTo>
                    <a:pt x="3962" y="457"/>
                    <a:pt x="3969" y="469"/>
                    <a:pt x="3976" y="474"/>
                  </a:cubicBezTo>
                  <a:cubicBezTo>
                    <a:pt x="3973" y="472"/>
                    <a:pt x="3966" y="475"/>
                    <a:pt x="3966" y="477"/>
                  </a:cubicBezTo>
                  <a:cubicBezTo>
                    <a:pt x="3966" y="481"/>
                    <a:pt x="3979" y="490"/>
                    <a:pt x="3979" y="490"/>
                  </a:cubicBezTo>
                  <a:cubicBezTo>
                    <a:pt x="3982" y="490"/>
                    <a:pt x="3984" y="484"/>
                    <a:pt x="3986" y="482"/>
                  </a:cubicBezTo>
                  <a:cubicBezTo>
                    <a:pt x="3987" y="484"/>
                    <a:pt x="3988" y="485"/>
                    <a:pt x="3989" y="487"/>
                  </a:cubicBezTo>
                  <a:close/>
                  <a:moveTo>
                    <a:pt x="3912" y="493"/>
                  </a:moveTo>
                  <a:cubicBezTo>
                    <a:pt x="3909" y="496"/>
                    <a:pt x="3902" y="490"/>
                    <a:pt x="3901" y="490"/>
                  </a:cubicBezTo>
                  <a:cubicBezTo>
                    <a:pt x="3893" y="482"/>
                    <a:pt x="3916" y="489"/>
                    <a:pt x="3912" y="493"/>
                  </a:cubicBezTo>
                  <a:close/>
                  <a:moveTo>
                    <a:pt x="3871" y="502"/>
                  </a:moveTo>
                  <a:cubicBezTo>
                    <a:pt x="3872" y="502"/>
                    <a:pt x="3876" y="504"/>
                    <a:pt x="3874" y="506"/>
                  </a:cubicBezTo>
                  <a:cubicBezTo>
                    <a:pt x="3874" y="506"/>
                    <a:pt x="3869" y="504"/>
                    <a:pt x="3871" y="502"/>
                  </a:cubicBezTo>
                  <a:close/>
                  <a:moveTo>
                    <a:pt x="3871" y="512"/>
                  </a:moveTo>
                  <a:cubicBezTo>
                    <a:pt x="3871" y="514"/>
                    <a:pt x="3868" y="516"/>
                    <a:pt x="3868" y="512"/>
                  </a:cubicBezTo>
                  <a:cubicBezTo>
                    <a:pt x="3868" y="510"/>
                    <a:pt x="3871" y="508"/>
                    <a:pt x="3871" y="512"/>
                  </a:cubicBezTo>
                  <a:close/>
                  <a:moveTo>
                    <a:pt x="3854" y="553"/>
                  </a:moveTo>
                  <a:cubicBezTo>
                    <a:pt x="3853" y="554"/>
                    <a:pt x="3846" y="552"/>
                    <a:pt x="3847" y="550"/>
                  </a:cubicBezTo>
                  <a:cubicBezTo>
                    <a:pt x="3848" y="549"/>
                    <a:pt x="3856" y="552"/>
                    <a:pt x="3854" y="553"/>
                  </a:cubicBezTo>
                  <a:close/>
                  <a:moveTo>
                    <a:pt x="3888" y="401"/>
                  </a:moveTo>
                  <a:cubicBezTo>
                    <a:pt x="3886" y="393"/>
                    <a:pt x="3895" y="385"/>
                    <a:pt x="3898" y="388"/>
                  </a:cubicBezTo>
                  <a:cubicBezTo>
                    <a:pt x="3903" y="392"/>
                    <a:pt x="3890" y="411"/>
                    <a:pt x="3888" y="401"/>
                  </a:cubicBezTo>
                  <a:close/>
                  <a:moveTo>
                    <a:pt x="65" y="451"/>
                  </a:moveTo>
                  <a:cubicBezTo>
                    <a:pt x="67" y="450"/>
                    <a:pt x="73" y="457"/>
                    <a:pt x="72" y="458"/>
                  </a:cubicBezTo>
                  <a:cubicBezTo>
                    <a:pt x="70" y="460"/>
                    <a:pt x="62" y="455"/>
                    <a:pt x="65" y="451"/>
                  </a:cubicBezTo>
                  <a:close/>
                  <a:moveTo>
                    <a:pt x="69" y="582"/>
                  </a:moveTo>
                  <a:cubicBezTo>
                    <a:pt x="70" y="581"/>
                    <a:pt x="74" y="584"/>
                    <a:pt x="72" y="585"/>
                  </a:cubicBezTo>
                  <a:cubicBezTo>
                    <a:pt x="71" y="586"/>
                    <a:pt x="67" y="584"/>
                    <a:pt x="69" y="582"/>
                  </a:cubicBezTo>
                  <a:close/>
                  <a:moveTo>
                    <a:pt x="69" y="550"/>
                  </a:moveTo>
                  <a:cubicBezTo>
                    <a:pt x="70" y="549"/>
                    <a:pt x="77" y="552"/>
                    <a:pt x="75" y="553"/>
                  </a:cubicBezTo>
                  <a:cubicBezTo>
                    <a:pt x="74" y="554"/>
                    <a:pt x="67" y="552"/>
                    <a:pt x="69" y="550"/>
                  </a:cubicBezTo>
                  <a:close/>
                  <a:moveTo>
                    <a:pt x="58" y="792"/>
                  </a:moveTo>
                  <a:cubicBezTo>
                    <a:pt x="59" y="791"/>
                    <a:pt x="64" y="794"/>
                    <a:pt x="62" y="795"/>
                  </a:cubicBezTo>
                  <a:cubicBezTo>
                    <a:pt x="61" y="796"/>
                    <a:pt x="57" y="794"/>
                    <a:pt x="58" y="792"/>
                  </a:cubicBezTo>
                  <a:close/>
                  <a:moveTo>
                    <a:pt x="65" y="757"/>
                  </a:moveTo>
                  <a:cubicBezTo>
                    <a:pt x="66" y="756"/>
                    <a:pt x="74" y="759"/>
                    <a:pt x="72" y="760"/>
                  </a:cubicBezTo>
                  <a:cubicBezTo>
                    <a:pt x="71" y="761"/>
                    <a:pt x="64" y="759"/>
                    <a:pt x="65" y="757"/>
                  </a:cubicBezTo>
                  <a:close/>
                  <a:moveTo>
                    <a:pt x="69" y="770"/>
                  </a:moveTo>
                  <a:cubicBezTo>
                    <a:pt x="70" y="769"/>
                    <a:pt x="74" y="771"/>
                    <a:pt x="72" y="773"/>
                  </a:cubicBezTo>
                  <a:cubicBezTo>
                    <a:pt x="71" y="774"/>
                    <a:pt x="67" y="771"/>
                    <a:pt x="69" y="770"/>
                  </a:cubicBezTo>
                  <a:close/>
                  <a:moveTo>
                    <a:pt x="72" y="751"/>
                  </a:moveTo>
                  <a:cubicBezTo>
                    <a:pt x="72" y="749"/>
                    <a:pt x="75" y="747"/>
                    <a:pt x="75" y="751"/>
                  </a:cubicBezTo>
                  <a:cubicBezTo>
                    <a:pt x="75" y="752"/>
                    <a:pt x="72" y="754"/>
                    <a:pt x="72" y="751"/>
                  </a:cubicBezTo>
                  <a:close/>
                  <a:moveTo>
                    <a:pt x="65" y="970"/>
                  </a:moveTo>
                  <a:cubicBezTo>
                    <a:pt x="66" y="970"/>
                    <a:pt x="70" y="972"/>
                    <a:pt x="69" y="974"/>
                  </a:cubicBezTo>
                  <a:cubicBezTo>
                    <a:pt x="68" y="974"/>
                    <a:pt x="63" y="972"/>
                    <a:pt x="65" y="970"/>
                  </a:cubicBezTo>
                  <a:close/>
                  <a:moveTo>
                    <a:pt x="69" y="1165"/>
                  </a:moveTo>
                  <a:cubicBezTo>
                    <a:pt x="69" y="1166"/>
                    <a:pt x="65" y="1168"/>
                    <a:pt x="65" y="1165"/>
                  </a:cubicBezTo>
                  <a:cubicBezTo>
                    <a:pt x="65" y="1163"/>
                    <a:pt x="69" y="1161"/>
                    <a:pt x="69" y="1165"/>
                  </a:cubicBezTo>
                  <a:close/>
                  <a:moveTo>
                    <a:pt x="85" y="1114"/>
                  </a:moveTo>
                  <a:cubicBezTo>
                    <a:pt x="85" y="1113"/>
                    <a:pt x="83" y="1103"/>
                    <a:pt x="82" y="1104"/>
                  </a:cubicBezTo>
                  <a:cubicBezTo>
                    <a:pt x="88" y="1096"/>
                    <a:pt x="98" y="1124"/>
                    <a:pt x="85" y="1117"/>
                  </a:cubicBezTo>
                  <a:cubicBezTo>
                    <a:pt x="85" y="1117"/>
                    <a:pt x="86" y="1114"/>
                    <a:pt x="85" y="1114"/>
                  </a:cubicBezTo>
                  <a:close/>
                  <a:moveTo>
                    <a:pt x="933" y="1244"/>
                  </a:moveTo>
                  <a:cubicBezTo>
                    <a:pt x="943" y="1240"/>
                    <a:pt x="930" y="1250"/>
                    <a:pt x="926" y="1247"/>
                  </a:cubicBezTo>
                  <a:cubicBezTo>
                    <a:pt x="924" y="1245"/>
                    <a:pt x="933" y="1244"/>
                    <a:pt x="933" y="1244"/>
                  </a:cubicBezTo>
                  <a:close/>
                  <a:moveTo>
                    <a:pt x="3939" y="821"/>
                  </a:moveTo>
                  <a:cubicBezTo>
                    <a:pt x="3938" y="822"/>
                    <a:pt x="3933" y="819"/>
                    <a:pt x="3935" y="818"/>
                  </a:cubicBezTo>
                  <a:cubicBezTo>
                    <a:pt x="3936" y="817"/>
                    <a:pt x="3940" y="819"/>
                    <a:pt x="3939" y="821"/>
                  </a:cubicBezTo>
                  <a:close/>
                  <a:moveTo>
                    <a:pt x="3922" y="840"/>
                  </a:moveTo>
                  <a:cubicBezTo>
                    <a:pt x="3920" y="838"/>
                    <a:pt x="3922" y="833"/>
                    <a:pt x="3925" y="837"/>
                  </a:cubicBezTo>
                  <a:cubicBezTo>
                    <a:pt x="3927" y="838"/>
                    <a:pt x="3925" y="843"/>
                    <a:pt x="3922" y="840"/>
                  </a:cubicBezTo>
                  <a:close/>
                  <a:moveTo>
                    <a:pt x="3939" y="776"/>
                  </a:moveTo>
                  <a:cubicBezTo>
                    <a:pt x="3939" y="774"/>
                    <a:pt x="3942" y="773"/>
                    <a:pt x="3942" y="776"/>
                  </a:cubicBezTo>
                  <a:cubicBezTo>
                    <a:pt x="3942" y="778"/>
                    <a:pt x="3939" y="780"/>
                    <a:pt x="3939" y="776"/>
                  </a:cubicBezTo>
                  <a:close/>
                  <a:moveTo>
                    <a:pt x="3918" y="713"/>
                  </a:moveTo>
                  <a:cubicBezTo>
                    <a:pt x="3917" y="713"/>
                    <a:pt x="3913" y="711"/>
                    <a:pt x="3915" y="709"/>
                  </a:cubicBezTo>
                  <a:cubicBezTo>
                    <a:pt x="3916" y="708"/>
                    <a:pt x="3920" y="711"/>
                    <a:pt x="3918" y="7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6" name="Line 1663"/>
            <p:cNvSpPr/>
            <p:nvPr/>
          </p:nvSpPr>
          <p:spPr>
            <a:xfrm>
              <a:off x="899" y="4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7" name="Line 1664"/>
            <p:cNvSpPr/>
            <p:nvPr/>
          </p:nvSpPr>
          <p:spPr>
            <a:xfrm>
              <a:off x="899" y="4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8" name="Line 1665"/>
            <p:cNvSpPr/>
            <p:nvPr/>
          </p:nvSpPr>
          <p:spPr>
            <a:xfrm>
              <a:off x="4222" y="24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399" name="Line 1666"/>
            <p:cNvSpPr/>
            <p:nvPr/>
          </p:nvSpPr>
          <p:spPr>
            <a:xfrm>
              <a:off x="4222" y="24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0" name="Line 1667"/>
            <p:cNvSpPr/>
            <p:nvPr/>
          </p:nvSpPr>
          <p:spPr>
            <a:xfrm>
              <a:off x="4214" y="1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1" name="Line 1668"/>
            <p:cNvSpPr/>
            <p:nvPr/>
          </p:nvSpPr>
          <p:spPr>
            <a:xfrm>
              <a:off x="4214" y="1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2" name="Line 1669"/>
            <p:cNvSpPr/>
            <p:nvPr/>
          </p:nvSpPr>
          <p:spPr>
            <a:xfrm>
              <a:off x="534" y="137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3" name="Line 1670"/>
            <p:cNvSpPr/>
            <p:nvPr/>
          </p:nvSpPr>
          <p:spPr>
            <a:xfrm>
              <a:off x="534" y="137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4" name="Line 1671"/>
            <p:cNvSpPr/>
            <p:nvPr/>
          </p:nvSpPr>
          <p:spPr>
            <a:xfrm>
              <a:off x="497" y="13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5" name="Line 1672"/>
            <p:cNvSpPr/>
            <p:nvPr/>
          </p:nvSpPr>
          <p:spPr>
            <a:xfrm>
              <a:off x="497" y="138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6" name="Line 1673"/>
            <p:cNvSpPr/>
            <p:nvPr/>
          </p:nvSpPr>
          <p:spPr>
            <a:xfrm>
              <a:off x="67" y="29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7" name="Line 1674"/>
            <p:cNvSpPr/>
            <p:nvPr/>
          </p:nvSpPr>
          <p:spPr>
            <a:xfrm>
              <a:off x="67" y="29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8" name="Line 1675"/>
            <p:cNvSpPr/>
            <p:nvPr/>
          </p:nvSpPr>
          <p:spPr>
            <a:xfrm>
              <a:off x="96" y="17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09" name="Line 1676"/>
            <p:cNvSpPr/>
            <p:nvPr/>
          </p:nvSpPr>
          <p:spPr>
            <a:xfrm>
              <a:off x="96" y="17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0" name="Line 1677"/>
            <p:cNvSpPr/>
            <p:nvPr/>
          </p:nvSpPr>
          <p:spPr>
            <a:xfrm>
              <a:off x="75" y="104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1" name="Line 1678"/>
            <p:cNvSpPr/>
            <p:nvPr/>
          </p:nvSpPr>
          <p:spPr>
            <a:xfrm>
              <a:off x="75" y="104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2" name="Freeform 1679"/>
            <p:cNvSpPr/>
            <p:nvPr/>
          </p:nvSpPr>
          <p:spPr>
            <a:xfrm>
              <a:off x="4137" y="531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1" y="1"/>
                </a:cxn>
                <a:cxn ang="0">
                  <a:pos x="0" y="0"/>
                </a:cxn>
                <a:cxn ang="0">
                  <a:pos x="1" y="1"/>
                </a:cxn>
              </a:cxnLst>
              <a:rect l="txL" t="txT" r="txR" b="tx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3" name="Freeform 1680"/>
            <p:cNvSpPr/>
            <p:nvPr/>
          </p:nvSpPr>
          <p:spPr>
            <a:xfrm>
              <a:off x="1519" y="64"/>
              <a:ext cx="3" cy="4"/>
            </a:xfrm>
            <a:custGeom>
              <a:avLst/>
              <a:gdLst>
                <a:gd name="txL" fmla="*/ 0 w 3"/>
                <a:gd name="txT" fmla="*/ 0 h 4"/>
                <a:gd name="txR" fmla="*/ 3 w 3"/>
                <a:gd name="txB" fmla="*/ 4 h 4"/>
              </a:gdLst>
              <a:ahLst/>
              <a:cxnLst>
                <a:cxn ang="0">
                  <a:pos x="3" y="4"/>
                </a:cxn>
                <a:cxn ang="0">
                  <a:pos x="3" y="3"/>
                </a:cxn>
                <a:cxn ang="0">
                  <a:pos x="3" y="4"/>
                </a:cxn>
              </a:cxnLst>
              <a:rect l="txL" t="txT" r="txR" b="txB"/>
              <a:pathLst>
                <a:path w="3" h="4">
                  <a:moveTo>
                    <a:pt x="3" y="4"/>
                  </a:moveTo>
                  <a:cubicBezTo>
                    <a:pt x="0" y="0"/>
                    <a:pt x="1" y="1"/>
                    <a:pt x="3" y="3"/>
                  </a:cubicBezTo>
                  <a:cubicBezTo>
                    <a:pt x="3" y="3"/>
                    <a:pt x="3" y="4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4" name="Freeform 1681"/>
            <p:cNvSpPr/>
            <p:nvPr/>
          </p:nvSpPr>
          <p:spPr>
            <a:xfrm>
              <a:off x="4076" y="515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5" name="Freeform 1682"/>
            <p:cNvSpPr/>
            <p:nvPr/>
          </p:nvSpPr>
          <p:spPr>
            <a:xfrm>
              <a:off x="85" y="921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6" name="Freeform 1683"/>
            <p:cNvSpPr/>
            <p:nvPr/>
          </p:nvSpPr>
          <p:spPr>
            <a:xfrm>
              <a:off x="3302" y="120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7" name="Freeform 1684"/>
            <p:cNvSpPr/>
            <p:nvPr/>
          </p:nvSpPr>
          <p:spPr>
            <a:xfrm>
              <a:off x="428" y="1351"/>
              <a:ext cx="1" cy="3"/>
            </a:xfrm>
            <a:custGeom>
              <a:avLst/>
              <a:gdLst>
                <a:gd name="txL" fmla="*/ 0 w 1"/>
                <a:gd name="txT" fmla="*/ 0 h 2"/>
                <a:gd name="txR" fmla="*/ 1 w 1"/>
                <a:gd name="txB" fmla="*/ 2 h 2"/>
              </a:gdLst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txL" t="txT" r="txR" b="txB"/>
              <a:pathLst>
                <a:path w="1" h="2">
                  <a:moveTo>
                    <a:pt x="0" y="2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1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8" name="Freeform 1685"/>
            <p:cNvSpPr/>
            <p:nvPr/>
          </p:nvSpPr>
          <p:spPr>
            <a:xfrm>
              <a:off x="3274" y="1316"/>
              <a:ext cx="35" cy="26"/>
            </a:xfrm>
            <a:custGeom>
              <a:avLst/>
              <a:gdLst>
                <a:gd name="txL" fmla="*/ 0 w 32"/>
                <a:gd name="txT" fmla="*/ 0 h 24"/>
                <a:gd name="txR" fmla="*/ 32 w 32"/>
                <a:gd name="txB" fmla="*/ 24 h 24"/>
              </a:gdLst>
              <a:ahLst/>
              <a:cxnLst>
                <a:cxn ang="0">
                  <a:pos x="13" y="20"/>
                </a:cxn>
                <a:cxn ang="0">
                  <a:pos x="13" y="20"/>
                </a:cxn>
                <a:cxn ang="0">
                  <a:pos x="9" y="23"/>
                </a:cxn>
                <a:cxn ang="0">
                  <a:pos x="16" y="10"/>
                </a:cxn>
                <a:cxn ang="0">
                  <a:pos x="26" y="4"/>
                </a:cxn>
                <a:cxn ang="0">
                  <a:pos x="16" y="20"/>
                </a:cxn>
                <a:cxn ang="0">
                  <a:pos x="26" y="20"/>
                </a:cxn>
                <a:cxn ang="0">
                  <a:pos x="13" y="20"/>
                </a:cxn>
              </a:cxnLst>
              <a:rect l="txL" t="txT" r="txR" b="txB"/>
              <a:pathLst>
                <a:path w="32" h="24">
                  <a:moveTo>
                    <a:pt x="13" y="20"/>
                  </a:moveTo>
                  <a:cubicBezTo>
                    <a:pt x="9" y="19"/>
                    <a:pt x="10" y="19"/>
                    <a:pt x="13" y="20"/>
                  </a:cubicBezTo>
                  <a:cubicBezTo>
                    <a:pt x="13" y="21"/>
                    <a:pt x="12" y="23"/>
                    <a:pt x="9" y="23"/>
                  </a:cubicBezTo>
                  <a:cubicBezTo>
                    <a:pt x="0" y="21"/>
                    <a:pt x="15" y="11"/>
                    <a:pt x="16" y="10"/>
                  </a:cubicBezTo>
                  <a:cubicBezTo>
                    <a:pt x="19" y="8"/>
                    <a:pt x="17" y="0"/>
                    <a:pt x="26" y="4"/>
                  </a:cubicBezTo>
                  <a:cubicBezTo>
                    <a:pt x="26" y="15"/>
                    <a:pt x="22" y="7"/>
                    <a:pt x="16" y="20"/>
                  </a:cubicBezTo>
                  <a:cubicBezTo>
                    <a:pt x="16" y="20"/>
                    <a:pt x="26" y="20"/>
                    <a:pt x="26" y="20"/>
                  </a:cubicBezTo>
                  <a:cubicBezTo>
                    <a:pt x="32" y="24"/>
                    <a:pt x="19" y="21"/>
                    <a:pt x="13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19" name="Line 1686"/>
            <p:cNvSpPr/>
            <p:nvPr/>
          </p:nvSpPr>
          <p:spPr>
            <a:xfrm>
              <a:off x="3142" y="129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0" name="Line 1687"/>
            <p:cNvSpPr/>
            <p:nvPr/>
          </p:nvSpPr>
          <p:spPr>
            <a:xfrm>
              <a:off x="3142" y="129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1" name="Line 1688"/>
            <p:cNvSpPr/>
            <p:nvPr/>
          </p:nvSpPr>
          <p:spPr>
            <a:xfrm>
              <a:off x="3037" y="129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2" name="Line 1689"/>
            <p:cNvSpPr/>
            <p:nvPr/>
          </p:nvSpPr>
          <p:spPr>
            <a:xfrm>
              <a:off x="3037" y="129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3" name="Freeform 1690"/>
            <p:cNvSpPr/>
            <p:nvPr/>
          </p:nvSpPr>
          <p:spPr>
            <a:xfrm>
              <a:off x="3084" y="1288"/>
              <a:ext cx="20" cy="18"/>
            </a:xfrm>
            <a:custGeom>
              <a:avLst/>
              <a:gdLst>
                <a:gd name="txL" fmla="*/ 0 w 18"/>
                <a:gd name="txT" fmla="*/ 0 h 17"/>
                <a:gd name="txR" fmla="*/ 18 w 18"/>
                <a:gd name="txB" fmla="*/ 17 h 17"/>
              </a:gdLst>
              <a:ahLst/>
              <a:cxnLst>
                <a:cxn ang="0">
                  <a:pos x="6" y="4"/>
                </a:cxn>
                <a:cxn ang="0">
                  <a:pos x="13" y="8"/>
                </a:cxn>
                <a:cxn ang="0">
                  <a:pos x="6" y="4"/>
                </a:cxn>
              </a:cxnLst>
              <a:rect l="txL" t="txT" r="txR" b="txB"/>
              <a:pathLst>
                <a:path w="18" h="17">
                  <a:moveTo>
                    <a:pt x="6" y="4"/>
                  </a:moveTo>
                  <a:cubicBezTo>
                    <a:pt x="16" y="0"/>
                    <a:pt x="18" y="17"/>
                    <a:pt x="13" y="8"/>
                  </a:cubicBezTo>
                  <a:cubicBezTo>
                    <a:pt x="8" y="8"/>
                    <a:pt x="0" y="7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4" name="Freeform 1691"/>
            <p:cNvSpPr/>
            <p:nvPr/>
          </p:nvSpPr>
          <p:spPr>
            <a:xfrm>
              <a:off x="105" y="1250"/>
              <a:ext cx="14" cy="18"/>
            </a:xfrm>
            <a:custGeom>
              <a:avLst/>
              <a:gdLst>
                <a:gd name="txL" fmla="*/ 0 w 13"/>
                <a:gd name="txT" fmla="*/ 0 h 17"/>
                <a:gd name="txR" fmla="*/ 13 w 13"/>
                <a:gd name="txB" fmla="*/ 17 h 17"/>
              </a:gdLst>
              <a:ahLst/>
              <a:cxnLst>
                <a:cxn ang="0">
                  <a:pos x="12" y="8"/>
                </a:cxn>
                <a:cxn ang="0">
                  <a:pos x="5" y="17"/>
                </a:cxn>
                <a:cxn ang="0">
                  <a:pos x="5" y="1"/>
                </a:cxn>
                <a:cxn ang="0">
                  <a:pos x="12" y="8"/>
                </a:cxn>
              </a:cxnLst>
              <a:rect l="txL" t="txT" r="txR" b="txB"/>
              <a:pathLst>
                <a:path w="13" h="17">
                  <a:moveTo>
                    <a:pt x="12" y="8"/>
                  </a:moveTo>
                  <a:cubicBezTo>
                    <a:pt x="13" y="13"/>
                    <a:pt x="9" y="16"/>
                    <a:pt x="5" y="17"/>
                  </a:cubicBezTo>
                  <a:cubicBezTo>
                    <a:pt x="0" y="12"/>
                    <a:pt x="6" y="7"/>
                    <a:pt x="5" y="1"/>
                  </a:cubicBezTo>
                  <a:cubicBezTo>
                    <a:pt x="6" y="0"/>
                    <a:pt x="12" y="6"/>
                    <a:pt x="12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5" name="Freeform 1692"/>
            <p:cNvSpPr/>
            <p:nvPr/>
          </p:nvSpPr>
          <p:spPr>
            <a:xfrm>
              <a:off x="105" y="1227"/>
              <a:ext cx="20" cy="24"/>
            </a:xfrm>
            <a:custGeom>
              <a:avLst/>
              <a:gdLst>
                <a:gd name="txL" fmla="*/ 0 w 19"/>
                <a:gd name="txT" fmla="*/ 0 h 22"/>
                <a:gd name="txR" fmla="*/ 19 w 19"/>
                <a:gd name="txB" fmla="*/ 22 h 22"/>
              </a:gdLst>
              <a:ahLst/>
              <a:cxnLst>
                <a:cxn ang="0">
                  <a:pos x="19" y="0"/>
                </a:cxn>
                <a:cxn ang="0">
                  <a:pos x="5" y="22"/>
                </a:cxn>
                <a:cxn ang="0">
                  <a:pos x="2" y="16"/>
                </a:cxn>
                <a:cxn ang="0">
                  <a:pos x="19" y="0"/>
                </a:cxn>
              </a:cxnLst>
              <a:rect l="txL" t="txT" r="txR" b="txB"/>
              <a:pathLst>
                <a:path w="19" h="22">
                  <a:moveTo>
                    <a:pt x="19" y="0"/>
                  </a:moveTo>
                  <a:cubicBezTo>
                    <a:pt x="18" y="13"/>
                    <a:pt x="7" y="13"/>
                    <a:pt x="5" y="22"/>
                  </a:cubicBezTo>
                  <a:cubicBezTo>
                    <a:pt x="5" y="21"/>
                    <a:pt x="0" y="21"/>
                    <a:pt x="2" y="16"/>
                  </a:cubicBezTo>
                  <a:cubicBezTo>
                    <a:pt x="4" y="10"/>
                    <a:pt x="16" y="8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6" name="Line 1693"/>
            <p:cNvSpPr/>
            <p:nvPr/>
          </p:nvSpPr>
          <p:spPr>
            <a:xfrm>
              <a:off x="351" y="126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7" name="Line 1694"/>
            <p:cNvSpPr/>
            <p:nvPr/>
          </p:nvSpPr>
          <p:spPr>
            <a:xfrm>
              <a:off x="351" y="126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8" name="Freeform 1695"/>
            <p:cNvSpPr/>
            <p:nvPr/>
          </p:nvSpPr>
          <p:spPr>
            <a:xfrm>
              <a:off x="3941" y="1186"/>
              <a:ext cx="41" cy="62"/>
            </a:xfrm>
            <a:custGeom>
              <a:avLst/>
              <a:gdLst>
                <a:gd name="txL" fmla="*/ 0 w 38"/>
                <a:gd name="txT" fmla="*/ 0 h 57"/>
                <a:gd name="txR" fmla="*/ 38 w 38"/>
                <a:gd name="txB" fmla="*/ 57 h 57"/>
              </a:gdLst>
              <a:ahLst/>
              <a:cxnLst>
                <a:cxn ang="0">
                  <a:pos x="34" y="22"/>
                </a:cxn>
                <a:cxn ang="0">
                  <a:pos x="0" y="9"/>
                </a:cxn>
                <a:cxn ang="0">
                  <a:pos x="17" y="9"/>
                </a:cxn>
                <a:cxn ang="0">
                  <a:pos x="24" y="0"/>
                </a:cxn>
                <a:cxn ang="0">
                  <a:pos x="31" y="3"/>
                </a:cxn>
                <a:cxn ang="0">
                  <a:pos x="27" y="16"/>
                </a:cxn>
                <a:cxn ang="0">
                  <a:pos x="37" y="22"/>
                </a:cxn>
                <a:cxn ang="0">
                  <a:pos x="7" y="51"/>
                </a:cxn>
                <a:cxn ang="0">
                  <a:pos x="34" y="22"/>
                </a:cxn>
              </a:cxnLst>
              <a:rect l="txL" t="txT" r="txR" b="txB"/>
              <a:pathLst>
                <a:path w="38" h="57">
                  <a:moveTo>
                    <a:pt x="34" y="22"/>
                  </a:moveTo>
                  <a:cubicBezTo>
                    <a:pt x="16" y="29"/>
                    <a:pt x="8" y="20"/>
                    <a:pt x="0" y="9"/>
                  </a:cubicBezTo>
                  <a:cubicBezTo>
                    <a:pt x="3" y="1"/>
                    <a:pt x="12" y="12"/>
                    <a:pt x="17" y="9"/>
                  </a:cubicBezTo>
                  <a:cubicBezTo>
                    <a:pt x="20" y="8"/>
                    <a:pt x="18" y="1"/>
                    <a:pt x="24" y="0"/>
                  </a:cubicBezTo>
                  <a:cubicBezTo>
                    <a:pt x="21" y="1"/>
                    <a:pt x="31" y="3"/>
                    <a:pt x="31" y="3"/>
                  </a:cubicBezTo>
                  <a:cubicBezTo>
                    <a:pt x="34" y="5"/>
                    <a:pt x="27" y="15"/>
                    <a:pt x="27" y="16"/>
                  </a:cubicBezTo>
                  <a:cubicBezTo>
                    <a:pt x="28" y="17"/>
                    <a:pt x="37" y="18"/>
                    <a:pt x="37" y="22"/>
                  </a:cubicBezTo>
                  <a:cubicBezTo>
                    <a:pt x="38" y="39"/>
                    <a:pt x="24" y="57"/>
                    <a:pt x="7" y="51"/>
                  </a:cubicBezTo>
                  <a:cubicBezTo>
                    <a:pt x="21" y="46"/>
                    <a:pt x="33" y="39"/>
                    <a:pt x="34" y="2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29" name="Freeform 1696"/>
            <p:cNvSpPr/>
            <p:nvPr/>
          </p:nvSpPr>
          <p:spPr>
            <a:xfrm>
              <a:off x="111" y="1164"/>
              <a:ext cx="12" cy="37"/>
            </a:xfrm>
            <a:custGeom>
              <a:avLst/>
              <a:gdLst>
                <a:gd name="txL" fmla="*/ 0 w 11"/>
                <a:gd name="txT" fmla="*/ 0 h 34"/>
                <a:gd name="txR" fmla="*/ 11 w 11"/>
                <a:gd name="txB" fmla="*/ 34 h 34"/>
              </a:gdLst>
              <a:ahLst/>
              <a:cxnLst>
                <a:cxn ang="0">
                  <a:pos x="6" y="20"/>
                </a:cxn>
                <a:cxn ang="0">
                  <a:pos x="6" y="17"/>
                </a:cxn>
                <a:cxn ang="0">
                  <a:pos x="3" y="10"/>
                </a:cxn>
                <a:cxn ang="0">
                  <a:pos x="6" y="20"/>
                </a:cxn>
              </a:cxnLst>
              <a:rect l="txL" t="txT" r="txR" b="txB"/>
              <a:pathLst>
                <a:path w="11" h="34">
                  <a:moveTo>
                    <a:pt x="6" y="20"/>
                  </a:moveTo>
                  <a:cubicBezTo>
                    <a:pt x="6" y="19"/>
                    <a:pt x="6" y="18"/>
                    <a:pt x="6" y="17"/>
                  </a:cubicBezTo>
                  <a:cubicBezTo>
                    <a:pt x="6" y="15"/>
                    <a:pt x="0" y="14"/>
                    <a:pt x="3" y="10"/>
                  </a:cubicBezTo>
                  <a:cubicBezTo>
                    <a:pt x="8" y="0"/>
                    <a:pt x="11" y="34"/>
                    <a:pt x="6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0" name="Freeform 1697"/>
            <p:cNvSpPr/>
            <p:nvPr/>
          </p:nvSpPr>
          <p:spPr>
            <a:xfrm>
              <a:off x="4091" y="1118"/>
              <a:ext cx="26" cy="19"/>
            </a:xfrm>
            <a:custGeom>
              <a:avLst/>
              <a:gdLst>
                <a:gd name="txL" fmla="*/ 0 w 24"/>
                <a:gd name="txT" fmla="*/ 0 h 18"/>
                <a:gd name="txR" fmla="*/ 24 w 24"/>
                <a:gd name="txB" fmla="*/ 18 h 18"/>
              </a:gdLst>
              <a:ahLst/>
              <a:cxnLst>
                <a:cxn ang="0">
                  <a:pos x="17" y="2"/>
                </a:cxn>
                <a:cxn ang="0">
                  <a:pos x="13" y="5"/>
                </a:cxn>
                <a:cxn ang="0">
                  <a:pos x="17" y="2"/>
                </a:cxn>
              </a:cxnLst>
              <a:rect l="txL" t="txT" r="txR" b="txB"/>
              <a:pathLst>
                <a:path w="24" h="18">
                  <a:moveTo>
                    <a:pt x="17" y="2"/>
                  </a:moveTo>
                  <a:cubicBezTo>
                    <a:pt x="24" y="6"/>
                    <a:pt x="24" y="18"/>
                    <a:pt x="13" y="5"/>
                  </a:cubicBezTo>
                  <a:cubicBezTo>
                    <a:pt x="0" y="4"/>
                    <a:pt x="13" y="0"/>
                    <a:pt x="17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1" name="Freeform 1698"/>
            <p:cNvSpPr/>
            <p:nvPr/>
          </p:nvSpPr>
          <p:spPr>
            <a:xfrm>
              <a:off x="4194" y="1056"/>
              <a:ext cx="14" cy="2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6" y="8"/>
                </a:cxn>
                <a:cxn ang="0">
                  <a:pos x="3" y="2"/>
                </a:cxn>
                <a:cxn ang="0">
                  <a:pos x="6" y="8"/>
                </a:cxn>
              </a:cxnLst>
              <a:rect l="txL" t="txT" r="txR" b="txB"/>
              <a:pathLst>
                <a:path w="13" h="21">
                  <a:moveTo>
                    <a:pt x="6" y="8"/>
                  </a:moveTo>
                  <a:cubicBezTo>
                    <a:pt x="6" y="8"/>
                    <a:pt x="0" y="5"/>
                    <a:pt x="3" y="2"/>
                  </a:cubicBezTo>
                  <a:cubicBezTo>
                    <a:pt x="4" y="0"/>
                    <a:pt x="13" y="21"/>
                    <a:pt x="6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2" name="Freeform 1699"/>
            <p:cNvSpPr/>
            <p:nvPr/>
          </p:nvSpPr>
          <p:spPr>
            <a:xfrm>
              <a:off x="119" y="540"/>
              <a:ext cx="14" cy="2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6" y="9"/>
                </a:cxn>
                <a:cxn ang="0">
                  <a:pos x="2" y="2"/>
                </a:cxn>
                <a:cxn ang="0">
                  <a:pos x="6" y="9"/>
                </a:cxn>
              </a:cxnLst>
              <a:rect l="txL" t="txT" r="txR" b="txB"/>
              <a:pathLst>
                <a:path w="13" h="21">
                  <a:moveTo>
                    <a:pt x="6" y="9"/>
                  </a:moveTo>
                  <a:cubicBezTo>
                    <a:pt x="5" y="8"/>
                    <a:pt x="0" y="6"/>
                    <a:pt x="2" y="2"/>
                  </a:cubicBezTo>
                  <a:cubicBezTo>
                    <a:pt x="4" y="0"/>
                    <a:pt x="13" y="21"/>
                    <a:pt x="6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3" name="Freeform 1700"/>
            <p:cNvSpPr/>
            <p:nvPr/>
          </p:nvSpPr>
          <p:spPr>
            <a:xfrm>
              <a:off x="3969" y="253"/>
              <a:ext cx="30" cy="27"/>
            </a:xfrm>
            <a:custGeom>
              <a:avLst/>
              <a:gdLst>
                <a:gd name="txL" fmla="*/ 0 w 28"/>
                <a:gd name="txT" fmla="*/ 0 h 25"/>
                <a:gd name="txR" fmla="*/ 28 w 28"/>
                <a:gd name="txB" fmla="*/ 25 h 25"/>
              </a:gdLst>
              <a:ahLst/>
              <a:cxnLst>
                <a:cxn ang="0">
                  <a:pos x="18" y="23"/>
                </a:cxn>
                <a:cxn ang="0">
                  <a:pos x="18" y="14"/>
                </a:cxn>
                <a:cxn ang="0">
                  <a:pos x="8" y="4"/>
                </a:cxn>
                <a:cxn ang="0">
                  <a:pos x="21" y="14"/>
                </a:cxn>
                <a:cxn ang="0">
                  <a:pos x="28" y="17"/>
                </a:cxn>
                <a:cxn ang="0">
                  <a:pos x="18" y="23"/>
                </a:cxn>
              </a:cxnLst>
              <a:rect l="txL" t="txT" r="txR" b="txB"/>
              <a:pathLst>
                <a:path w="28" h="25">
                  <a:moveTo>
                    <a:pt x="18" y="23"/>
                  </a:moveTo>
                  <a:cubicBezTo>
                    <a:pt x="17" y="23"/>
                    <a:pt x="19" y="15"/>
                    <a:pt x="18" y="14"/>
                  </a:cubicBezTo>
                  <a:cubicBezTo>
                    <a:pt x="15" y="10"/>
                    <a:pt x="0" y="15"/>
                    <a:pt x="8" y="4"/>
                  </a:cubicBezTo>
                  <a:cubicBezTo>
                    <a:pt x="14" y="0"/>
                    <a:pt x="17" y="11"/>
                    <a:pt x="21" y="14"/>
                  </a:cubicBezTo>
                  <a:cubicBezTo>
                    <a:pt x="24" y="15"/>
                    <a:pt x="28" y="13"/>
                    <a:pt x="28" y="17"/>
                  </a:cubicBezTo>
                  <a:cubicBezTo>
                    <a:pt x="28" y="17"/>
                    <a:pt x="22" y="25"/>
                    <a:pt x="18" y="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4" name="Line 1701"/>
            <p:cNvSpPr/>
            <p:nvPr/>
          </p:nvSpPr>
          <p:spPr>
            <a:xfrm>
              <a:off x="3423" y="17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5" name="Line 1702"/>
            <p:cNvSpPr/>
            <p:nvPr/>
          </p:nvSpPr>
          <p:spPr>
            <a:xfrm>
              <a:off x="3423" y="17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6" name="Freeform 1703"/>
            <p:cNvSpPr/>
            <p:nvPr/>
          </p:nvSpPr>
          <p:spPr>
            <a:xfrm>
              <a:off x="3650" y="155"/>
              <a:ext cx="7" cy="31"/>
            </a:xfrm>
            <a:custGeom>
              <a:avLst/>
              <a:gdLst>
                <a:gd name="txL" fmla="*/ 0 w 6"/>
                <a:gd name="txT" fmla="*/ 0 h 28"/>
                <a:gd name="txR" fmla="*/ 6 w 6"/>
                <a:gd name="txB" fmla="*/ 28 h 28"/>
              </a:gdLst>
              <a:ahLst/>
              <a:cxnLst>
                <a:cxn ang="0">
                  <a:pos x="2" y="15"/>
                </a:cxn>
                <a:cxn ang="0">
                  <a:pos x="6" y="8"/>
                </a:cxn>
                <a:cxn ang="0">
                  <a:pos x="2" y="15"/>
                </a:cxn>
              </a:cxnLst>
              <a:rect l="txL" t="txT" r="txR" b="txB"/>
              <a:pathLst>
                <a:path w="6" h="28">
                  <a:moveTo>
                    <a:pt x="2" y="15"/>
                  </a:moveTo>
                  <a:cubicBezTo>
                    <a:pt x="1" y="8"/>
                    <a:pt x="0" y="0"/>
                    <a:pt x="6" y="8"/>
                  </a:cubicBezTo>
                  <a:cubicBezTo>
                    <a:pt x="3" y="5"/>
                    <a:pt x="6" y="28"/>
                    <a:pt x="2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7" name="Freeform 1704"/>
            <p:cNvSpPr/>
            <p:nvPr/>
          </p:nvSpPr>
          <p:spPr>
            <a:xfrm>
              <a:off x="3462" y="149"/>
              <a:ext cx="17" cy="19"/>
            </a:xfrm>
            <a:custGeom>
              <a:avLst/>
              <a:gdLst>
                <a:gd name="txL" fmla="*/ 0 w 16"/>
                <a:gd name="txT" fmla="*/ 0 h 18"/>
                <a:gd name="txR" fmla="*/ 16 w 16"/>
                <a:gd name="txB" fmla="*/ 18 h 18"/>
              </a:gdLst>
              <a:ahLst/>
              <a:cxnLst>
                <a:cxn ang="0">
                  <a:pos x="8" y="8"/>
                </a:cxn>
                <a:cxn ang="0">
                  <a:pos x="1" y="17"/>
                </a:cxn>
                <a:cxn ang="0">
                  <a:pos x="8" y="8"/>
                </a:cxn>
              </a:cxnLst>
              <a:rect l="txL" t="txT" r="txR" b="txB"/>
              <a:pathLst>
                <a:path w="16" h="18">
                  <a:moveTo>
                    <a:pt x="8" y="8"/>
                  </a:moveTo>
                  <a:cubicBezTo>
                    <a:pt x="16" y="0"/>
                    <a:pt x="10" y="18"/>
                    <a:pt x="1" y="17"/>
                  </a:cubicBezTo>
                  <a:cubicBezTo>
                    <a:pt x="0" y="12"/>
                    <a:pt x="5" y="11"/>
                    <a:pt x="8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8" name="Freeform 1705"/>
            <p:cNvSpPr/>
            <p:nvPr/>
          </p:nvSpPr>
          <p:spPr>
            <a:xfrm>
              <a:off x="3284" y="118"/>
              <a:ext cx="15" cy="31"/>
            </a:xfrm>
            <a:custGeom>
              <a:avLst/>
              <a:gdLst>
                <a:gd name="txL" fmla="*/ 0 w 14"/>
                <a:gd name="txT" fmla="*/ 0 h 29"/>
                <a:gd name="txR" fmla="*/ 14 w 14"/>
                <a:gd name="txB" fmla="*/ 29 h 29"/>
              </a:gdLst>
              <a:ahLst/>
              <a:cxnLst>
                <a:cxn ang="0">
                  <a:pos x="0" y="18"/>
                </a:cxn>
                <a:cxn ang="0">
                  <a:pos x="14" y="11"/>
                </a:cxn>
                <a:cxn ang="0">
                  <a:pos x="0" y="18"/>
                </a:cxn>
              </a:cxnLst>
              <a:rect l="txL" t="txT" r="txR" b="txB"/>
              <a:pathLst>
                <a:path w="14" h="29">
                  <a:moveTo>
                    <a:pt x="0" y="18"/>
                  </a:moveTo>
                  <a:cubicBezTo>
                    <a:pt x="7" y="19"/>
                    <a:pt x="8" y="0"/>
                    <a:pt x="14" y="11"/>
                  </a:cubicBezTo>
                  <a:cubicBezTo>
                    <a:pt x="7" y="10"/>
                    <a:pt x="6" y="29"/>
                    <a:pt x="0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39" name="Line 1706"/>
            <p:cNvSpPr/>
            <p:nvPr/>
          </p:nvSpPr>
          <p:spPr>
            <a:xfrm>
              <a:off x="3215" y="10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0" name="Line 1707"/>
            <p:cNvSpPr/>
            <p:nvPr/>
          </p:nvSpPr>
          <p:spPr>
            <a:xfrm>
              <a:off x="3215" y="10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1" name="Freeform 1708"/>
            <p:cNvSpPr/>
            <p:nvPr/>
          </p:nvSpPr>
          <p:spPr>
            <a:xfrm>
              <a:off x="1960" y="99"/>
              <a:ext cx="15" cy="13"/>
            </a:xfrm>
            <a:custGeom>
              <a:avLst/>
              <a:gdLst>
                <a:gd name="txL" fmla="*/ 0 w 14"/>
                <a:gd name="txT" fmla="*/ 0 h 12"/>
                <a:gd name="txR" fmla="*/ 14 w 14"/>
                <a:gd name="txB" fmla="*/ 12 h 12"/>
              </a:gdLst>
              <a:ahLst/>
              <a:cxnLst>
                <a:cxn ang="0">
                  <a:pos x="14" y="0"/>
                </a:cxn>
                <a:cxn ang="0">
                  <a:pos x="0" y="12"/>
                </a:cxn>
                <a:cxn ang="0">
                  <a:pos x="14" y="0"/>
                </a:cxn>
              </a:cxnLst>
              <a:rect l="txL" t="txT" r="txR" b="txB"/>
              <a:pathLst>
                <a:path w="14" h="12">
                  <a:moveTo>
                    <a:pt x="14" y="0"/>
                  </a:moveTo>
                  <a:cubicBezTo>
                    <a:pt x="13" y="7"/>
                    <a:pt x="8" y="11"/>
                    <a:pt x="0" y="12"/>
                  </a:cubicBezTo>
                  <a:cubicBezTo>
                    <a:pt x="2" y="5"/>
                    <a:pt x="6" y="1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2" name="Freeform 1709"/>
            <p:cNvSpPr/>
            <p:nvPr/>
          </p:nvSpPr>
          <p:spPr>
            <a:xfrm>
              <a:off x="1123" y="51"/>
              <a:ext cx="27" cy="19"/>
            </a:xfrm>
            <a:custGeom>
              <a:avLst/>
              <a:gdLst>
                <a:gd name="txL" fmla="*/ 0 w 25"/>
                <a:gd name="txT" fmla="*/ 0 h 18"/>
                <a:gd name="txR" fmla="*/ 25 w 25"/>
                <a:gd name="txB" fmla="*/ 18 h 18"/>
              </a:gdLst>
              <a:ahLst/>
              <a:cxnLst>
                <a:cxn ang="0">
                  <a:pos x="18" y="7"/>
                </a:cxn>
                <a:cxn ang="0">
                  <a:pos x="8" y="7"/>
                </a:cxn>
                <a:cxn ang="0">
                  <a:pos x="1" y="7"/>
                </a:cxn>
                <a:cxn ang="0">
                  <a:pos x="18" y="7"/>
                </a:cxn>
              </a:cxnLst>
              <a:rect l="txL" t="txT" r="txR" b="txB"/>
              <a:pathLst>
                <a:path w="25" h="18">
                  <a:moveTo>
                    <a:pt x="18" y="7"/>
                  </a:moveTo>
                  <a:cubicBezTo>
                    <a:pt x="17" y="8"/>
                    <a:pt x="10" y="6"/>
                    <a:pt x="8" y="7"/>
                  </a:cubicBezTo>
                  <a:cubicBezTo>
                    <a:pt x="4" y="8"/>
                    <a:pt x="0" y="18"/>
                    <a:pt x="1" y="7"/>
                  </a:cubicBezTo>
                  <a:cubicBezTo>
                    <a:pt x="10" y="4"/>
                    <a:pt x="25" y="0"/>
                    <a:pt x="18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3" name="Freeform 1710"/>
            <p:cNvSpPr/>
            <p:nvPr/>
          </p:nvSpPr>
          <p:spPr>
            <a:xfrm>
              <a:off x="2314" y="255"/>
              <a:ext cx="171" cy="284"/>
            </a:xfrm>
            <a:custGeom>
              <a:avLst/>
              <a:gdLst>
                <a:gd name="txL" fmla="*/ 0 w 171"/>
                <a:gd name="txT" fmla="*/ 0 h 284"/>
                <a:gd name="txR" fmla="*/ 171 w 171"/>
                <a:gd name="txB" fmla="*/ 284 h 284"/>
              </a:gdLst>
              <a:ahLst/>
              <a:cxnLst>
                <a:cxn ang="0">
                  <a:pos x="171" y="131"/>
                </a:cxn>
                <a:cxn ang="0">
                  <a:pos x="171" y="29"/>
                </a:cxn>
                <a:cxn ang="0">
                  <a:pos x="136" y="29"/>
                </a:cxn>
                <a:cxn ang="0">
                  <a:pos x="136" y="0"/>
                </a:cxn>
                <a:cxn ang="0">
                  <a:pos x="34" y="0"/>
                </a:cxn>
                <a:cxn ang="0">
                  <a:pos x="34" y="29"/>
                </a:cxn>
                <a:cxn ang="0">
                  <a:pos x="0" y="29"/>
                </a:cxn>
                <a:cxn ang="0">
                  <a:pos x="0" y="131"/>
                </a:cxn>
                <a:cxn ang="0">
                  <a:pos x="34" y="131"/>
                </a:cxn>
                <a:cxn ang="0">
                  <a:pos x="34" y="284"/>
                </a:cxn>
                <a:cxn ang="0">
                  <a:pos x="136" y="284"/>
                </a:cxn>
                <a:cxn ang="0">
                  <a:pos x="136" y="131"/>
                </a:cxn>
                <a:cxn ang="0">
                  <a:pos x="171" y="131"/>
                </a:cxn>
              </a:cxnLst>
              <a:rect l="txL" t="txT" r="txR" b="txB"/>
              <a:pathLst>
                <a:path w="171" h="284">
                  <a:moveTo>
                    <a:pt x="171" y="131"/>
                  </a:moveTo>
                  <a:lnTo>
                    <a:pt x="171" y="29"/>
                  </a:lnTo>
                  <a:lnTo>
                    <a:pt x="136" y="29"/>
                  </a:lnTo>
                  <a:lnTo>
                    <a:pt x="136" y="0"/>
                  </a:lnTo>
                  <a:lnTo>
                    <a:pt x="34" y="0"/>
                  </a:lnTo>
                  <a:lnTo>
                    <a:pt x="34" y="29"/>
                  </a:lnTo>
                  <a:lnTo>
                    <a:pt x="0" y="29"/>
                  </a:lnTo>
                  <a:lnTo>
                    <a:pt x="0" y="131"/>
                  </a:lnTo>
                  <a:lnTo>
                    <a:pt x="34" y="131"/>
                  </a:lnTo>
                  <a:lnTo>
                    <a:pt x="34" y="284"/>
                  </a:lnTo>
                  <a:lnTo>
                    <a:pt x="136" y="284"/>
                  </a:lnTo>
                  <a:lnTo>
                    <a:pt x="136" y="131"/>
                  </a:lnTo>
                  <a:lnTo>
                    <a:pt x="171" y="1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4" name="Freeform 1711"/>
            <p:cNvSpPr/>
            <p:nvPr/>
          </p:nvSpPr>
          <p:spPr>
            <a:xfrm>
              <a:off x="1652" y="350"/>
              <a:ext cx="100" cy="189"/>
            </a:xfrm>
            <a:custGeom>
              <a:avLst/>
              <a:gdLst>
                <a:gd name="txL" fmla="*/ 0 w 100"/>
                <a:gd name="txT" fmla="*/ 0 h 189"/>
                <a:gd name="txR" fmla="*/ 100 w 100"/>
                <a:gd name="txB" fmla="*/ 189 h 189"/>
              </a:gdLst>
              <a:ahLst/>
              <a:cxnLst>
                <a:cxn ang="0">
                  <a:pos x="10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89"/>
                </a:cxn>
                <a:cxn ang="0">
                  <a:pos x="67" y="189"/>
                </a:cxn>
                <a:cxn ang="0">
                  <a:pos x="100" y="189"/>
                </a:cxn>
                <a:cxn ang="0">
                  <a:pos x="100" y="189"/>
                </a:cxn>
                <a:cxn ang="0">
                  <a:pos x="100" y="0"/>
                </a:cxn>
              </a:cxnLst>
              <a:rect l="txL" t="txT" r="txR" b="txB"/>
              <a:pathLst>
                <a:path w="100" h="189">
                  <a:moveTo>
                    <a:pt x="10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89"/>
                  </a:lnTo>
                  <a:lnTo>
                    <a:pt x="67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5" name="Freeform 1712"/>
            <p:cNvSpPr/>
            <p:nvPr/>
          </p:nvSpPr>
          <p:spPr>
            <a:xfrm>
              <a:off x="1800" y="349"/>
              <a:ext cx="232" cy="285"/>
            </a:xfrm>
            <a:custGeom>
              <a:avLst/>
              <a:gdLst>
                <a:gd name="txL" fmla="*/ 0 w 215"/>
                <a:gd name="txT" fmla="*/ 0 h 264"/>
                <a:gd name="txR" fmla="*/ 215 w 215"/>
                <a:gd name="txB" fmla="*/ 264 h 264"/>
              </a:gdLst>
              <a:ahLst/>
              <a:cxnLst>
                <a:cxn ang="0">
                  <a:pos x="127" y="175"/>
                </a:cxn>
                <a:cxn ang="0">
                  <a:pos x="215" y="88"/>
                </a:cxn>
                <a:cxn ang="0">
                  <a:pos x="127" y="0"/>
                </a:cxn>
                <a:cxn ang="0">
                  <a:pos x="94" y="7"/>
                </a:cxn>
                <a:cxn ang="0">
                  <a:pos x="94" y="0"/>
                </a:cxn>
                <a:cxn ang="0">
                  <a:pos x="0" y="0"/>
                </a:cxn>
                <a:cxn ang="0">
                  <a:pos x="0" y="176"/>
                </a:cxn>
                <a:cxn ang="0">
                  <a:pos x="0" y="264"/>
                </a:cxn>
                <a:cxn ang="0">
                  <a:pos x="94" y="264"/>
                </a:cxn>
                <a:cxn ang="0">
                  <a:pos x="94" y="169"/>
                </a:cxn>
                <a:cxn ang="0">
                  <a:pos x="127" y="175"/>
                </a:cxn>
              </a:cxnLst>
              <a:rect l="txL" t="txT" r="txR" b="txB"/>
              <a:pathLst>
                <a:path w="215" h="264">
                  <a:moveTo>
                    <a:pt x="127" y="175"/>
                  </a:moveTo>
                  <a:cubicBezTo>
                    <a:pt x="175" y="175"/>
                    <a:pt x="215" y="136"/>
                    <a:pt x="215" y="88"/>
                  </a:cubicBezTo>
                  <a:cubicBezTo>
                    <a:pt x="215" y="39"/>
                    <a:pt x="175" y="0"/>
                    <a:pt x="127" y="0"/>
                  </a:cubicBezTo>
                  <a:cubicBezTo>
                    <a:pt x="115" y="0"/>
                    <a:pt x="104" y="3"/>
                    <a:pt x="94" y="7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94" y="264"/>
                    <a:pt x="94" y="264"/>
                    <a:pt x="94" y="264"/>
                  </a:cubicBezTo>
                  <a:cubicBezTo>
                    <a:pt x="94" y="169"/>
                    <a:pt x="94" y="169"/>
                    <a:pt x="94" y="169"/>
                  </a:cubicBezTo>
                  <a:cubicBezTo>
                    <a:pt x="104" y="173"/>
                    <a:pt x="115" y="175"/>
                    <a:pt x="127" y="17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6" name="Freeform 1713"/>
            <p:cNvSpPr/>
            <p:nvPr/>
          </p:nvSpPr>
          <p:spPr>
            <a:xfrm>
              <a:off x="2755" y="343"/>
              <a:ext cx="190" cy="196"/>
            </a:xfrm>
            <a:custGeom>
              <a:avLst/>
              <a:gdLst>
                <a:gd name="txL" fmla="*/ 0 w 176"/>
                <a:gd name="txT" fmla="*/ 0 h 181"/>
                <a:gd name="txR" fmla="*/ 176 w 176"/>
                <a:gd name="txB" fmla="*/ 181 h 181"/>
              </a:gdLst>
              <a:ahLst/>
              <a:cxnLst>
                <a:cxn ang="0">
                  <a:pos x="97" y="11"/>
                </a:cxn>
                <a:cxn ang="0">
                  <a:pos x="93" y="13"/>
                </a:cxn>
                <a:cxn ang="0">
                  <a:pos x="93" y="6"/>
                </a:cxn>
                <a:cxn ang="0">
                  <a:pos x="0" y="6"/>
                </a:cxn>
                <a:cxn ang="0">
                  <a:pos x="0" y="181"/>
                </a:cxn>
                <a:cxn ang="0">
                  <a:pos x="93" y="181"/>
                </a:cxn>
                <a:cxn ang="0">
                  <a:pos x="93" y="112"/>
                </a:cxn>
                <a:cxn ang="0">
                  <a:pos x="128" y="85"/>
                </a:cxn>
                <a:cxn ang="0">
                  <a:pos x="176" y="79"/>
                </a:cxn>
                <a:cxn ang="0">
                  <a:pos x="176" y="17"/>
                </a:cxn>
                <a:cxn ang="0">
                  <a:pos x="97" y="11"/>
                </a:cxn>
              </a:cxnLst>
              <a:rect l="txL" t="txT" r="txR" b="txB"/>
              <a:pathLst>
                <a:path w="176" h="181">
                  <a:moveTo>
                    <a:pt x="97" y="11"/>
                  </a:moveTo>
                  <a:cubicBezTo>
                    <a:pt x="96" y="12"/>
                    <a:pt x="94" y="12"/>
                    <a:pt x="93" y="13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93" y="181"/>
                    <a:pt x="93" y="181"/>
                    <a:pt x="93" y="181"/>
                  </a:cubicBezTo>
                  <a:cubicBezTo>
                    <a:pt x="93" y="112"/>
                    <a:pt x="93" y="112"/>
                    <a:pt x="93" y="112"/>
                  </a:cubicBezTo>
                  <a:cubicBezTo>
                    <a:pt x="102" y="100"/>
                    <a:pt x="114" y="91"/>
                    <a:pt x="128" y="85"/>
                  </a:cubicBezTo>
                  <a:cubicBezTo>
                    <a:pt x="144" y="78"/>
                    <a:pt x="161" y="76"/>
                    <a:pt x="176" y="79"/>
                  </a:cubicBezTo>
                  <a:cubicBezTo>
                    <a:pt x="176" y="17"/>
                    <a:pt x="176" y="17"/>
                    <a:pt x="176" y="17"/>
                  </a:cubicBezTo>
                  <a:cubicBezTo>
                    <a:pt x="153" y="3"/>
                    <a:pt x="124" y="0"/>
                    <a:pt x="97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7" name="Freeform 1714"/>
            <p:cNvSpPr/>
            <p:nvPr/>
          </p:nvSpPr>
          <p:spPr>
            <a:xfrm>
              <a:off x="2513" y="335"/>
              <a:ext cx="204" cy="204"/>
            </a:xfrm>
            <a:custGeom>
              <a:avLst/>
              <a:gdLst>
                <a:gd name="txL" fmla="*/ 0 w 189"/>
                <a:gd name="txT" fmla="*/ 0 h 189"/>
                <a:gd name="txR" fmla="*/ 189 w 189"/>
                <a:gd name="txB" fmla="*/ 189 h 189"/>
              </a:gdLst>
              <a:ahLst/>
              <a:cxnLst>
                <a:cxn ang="0">
                  <a:pos x="115" y="108"/>
                </a:cxn>
                <a:cxn ang="0">
                  <a:pos x="188" y="108"/>
                </a:cxn>
                <a:cxn ang="0">
                  <a:pos x="189" y="94"/>
                </a:cxn>
                <a:cxn ang="0">
                  <a:pos x="95" y="0"/>
                </a:cxn>
                <a:cxn ang="0">
                  <a:pos x="0" y="94"/>
                </a:cxn>
                <a:cxn ang="0">
                  <a:pos x="95" y="189"/>
                </a:cxn>
                <a:cxn ang="0">
                  <a:pos x="115" y="187"/>
                </a:cxn>
                <a:cxn ang="0">
                  <a:pos x="115" y="108"/>
                </a:cxn>
              </a:cxnLst>
              <a:rect l="txL" t="txT" r="txR" b="txB"/>
              <a:pathLst>
                <a:path w="189" h="189">
                  <a:moveTo>
                    <a:pt x="115" y="108"/>
                  </a:moveTo>
                  <a:cubicBezTo>
                    <a:pt x="188" y="108"/>
                    <a:pt x="188" y="108"/>
                    <a:pt x="188" y="108"/>
                  </a:cubicBezTo>
                  <a:cubicBezTo>
                    <a:pt x="189" y="104"/>
                    <a:pt x="189" y="99"/>
                    <a:pt x="189" y="94"/>
                  </a:cubicBezTo>
                  <a:cubicBezTo>
                    <a:pt x="189" y="42"/>
                    <a:pt x="147" y="0"/>
                    <a:pt x="95" y="0"/>
                  </a:cubicBezTo>
                  <a:cubicBezTo>
                    <a:pt x="42" y="0"/>
                    <a:pt x="0" y="42"/>
                    <a:pt x="0" y="94"/>
                  </a:cubicBezTo>
                  <a:cubicBezTo>
                    <a:pt x="0" y="147"/>
                    <a:pt x="42" y="189"/>
                    <a:pt x="95" y="189"/>
                  </a:cubicBezTo>
                  <a:cubicBezTo>
                    <a:pt x="102" y="189"/>
                    <a:pt x="108" y="188"/>
                    <a:pt x="115" y="187"/>
                  </a:cubicBezTo>
                  <a:lnTo>
                    <a:pt x="115" y="10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8" name="Freeform 1715"/>
            <p:cNvSpPr/>
            <p:nvPr/>
          </p:nvSpPr>
          <p:spPr>
            <a:xfrm>
              <a:off x="2060" y="335"/>
              <a:ext cx="231" cy="203"/>
            </a:xfrm>
            <a:custGeom>
              <a:avLst/>
              <a:gdLst>
                <a:gd name="txL" fmla="*/ 0 w 214"/>
                <a:gd name="txT" fmla="*/ 0 h 188"/>
                <a:gd name="txR" fmla="*/ 214 w 214"/>
                <a:gd name="txB" fmla="*/ 188 h 188"/>
              </a:gdLst>
              <a:ahLst/>
              <a:cxnLst>
                <a:cxn ang="0">
                  <a:pos x="79" y="188"/>
                </a:cxn>
                <a:cxn ang="0">
                  <a:pos x="147" y="150"/>
                </a:cxn>
                <a:cxn ang="0">
                  <a:pos x="147" y="79"/>
                </a:cxn>
                <a:cxn ang="0">
                  <a:pos x="214" y="79"/>
                </a:cxn>
                <a:cxn ang="0">
                  <a:pos x="135" y="0"/>
                </a:cxn>
                <a:cxn ang="0">
                  <a:pos x="65" y="42"/>
                </a:cxn>
                <a:cxn ang="0">
                  <a:pos x="64" y="42"/>
                </a:cxn>
                <a:cxn ang="0">
                  <a:pos x="64" y="92"/>
                </a:cxn>
                <a:cxn ang="0">
                  <a:pos x="2" y="92"/>
                </a:cxn>
                <a:cxn ang="0">
                  <a:pos x="0" y="109"/>
                </a:cxn>
                <a:cxn ang="0">
                  <a:pos x="79" y="188"/>
                </a:cxn>
              </a:cxnLst>
              <a:rect l="txL" t="txT" r="txR" b="txB"/>
              <a:pathLst>
                <a:path w="214" h="188">
                  <a:moveTo>
                    <a:pt x="79" y="188"/>
                  </a:moveTo>
                  <a:cubicBezTo>
                    <a:pt x="108" y="188"/>
                    <a:pt x="133" y="173"/>
                    <a:pt x="147" y="150"/>
                  </a:cubicBezTo>
                  <a:cubicBezTo>
                    <a:pt x="147" y="79"/>
                    <a:pt x="147" y="79"/>
                    <a:pt x="147" y="79"/>
                  </a:cubicBezTo>
                  <a:cubicBezTo>
                    <a:pt x="214" y="79"/>
                    <a:pt x="214" y="79"/>
                    <a:pt x="214" y="79"/>
                  </a:cubicBezTo>
                  <a:cubicBezTo>
                    <a:pt x="214" y="35"/>
                    <a:pt x="179" y="0"/>
                    <a:pt x="135" y="0"/>
                  </a:cubicBezTo>
                  <a:cubicBezTo>
                    <a:pt x="104" y="0"/>
                    <a:pt x="78" y="17"/>
                    <a:pt x="65" y="42"/>
                  </a:cubicBezTo>
                  <a:cubicBezTo>
                    <a:pt x="64" y="42"/>
                    <a:pt x="64" y="42"/>
                    <a:pt x="64" y="42"/>
                  </a:cubicBezTo>
                  <a:cubicBezTo>
                    <a:pt x="64" y="92"/>
                    <a:pt x="64" y="92"/>
                    <a:pt x="64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0" y="97"/>
                    <a:pt x="0" y="103"/>
                    <a:pt x="0" y="109"/>
                  </a:cubicBezTo>
                  <a:cubicBezTo>
                    <a:pt x="0" y="153"/>
                    <a:pt x="35" y="188"/>
                    <a:pt x="79" y="18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49" name="Freeform 1716"/>
            <p:cNvSpPr/>
            <p:nvPr/>
          </p:nvSpPr>
          <p:spPr>
            <a:xfrm>
              <a:off x="1376" y="255"/>
              <a:ext cx="231" cy="284"/>
            </a:xfrm>
            <a:custGeom>
              <a:avLst/>
              <a:gdLst>
                <a:gd name="txL" fmla="*/ 0 w 214"/>
                <a:gd name="txT" fmla="*/ 0 h 263"/>
                <a:gd name="txR" fmla="*/ 214 w 214"/>
                <a:gd name="txB" fmla="*/ 263 h 263"/>
              </a:gdLst>
              <a:ahLst/>
              <a:cxnLst>
                <a:cxn ang="0">
                  <a:pos x="127" y="88"/>
                </a:cxn>
                <a:cxn ang="0">
                  <a:pos x="93" y="95"/>
                </a:cxn>
                <a:cxn ang="0">
                  <a:pos x="93" y="0"/>
                </a:cxn>
                <a:cxn ang="0">
                  <a:pos x="0" y="0"/>
                </a:cxn>
                <a:cxn ang="0">
                  <a:pos x="0" y="263"/>
                </a:cxn>
                <a:cxn ang="0">
                  <a:pos x="39" y="263"/>
                </a:cxn>
                <a:cxn ang="0">
                  <a:pos x="88" y="263"/>
                </a:cxn>
                <a:cxn ang="0">
                  <a:pos x="88" y="231"/>
                </a:cxn>
                <a:cxn ang="0">
                  <a:pos x="126" y="231"/>
                </a:cxn>
                <a:cxn ang="0">
                  <a:pos x="126" y="263"/>
                </a:cxn>
                <a:cxn ang="0">
                  <a:pos x="214" y="263"/>
                </a:cxn>
                <a:cxn ang="0">
                  <a:pos x="214" y="175"/>
                </a:cxn>
                <a:cxn ang="0">
                  <a:pos x="127" y="88"/>
                </a:cxn>
              </a:cxnLst>
              <a:rect l="txL" t="txT" r="txR" b="txB"/>
              <a:pathLst>
                <a:path w="214" h="263">
                  <a:moveTo>
                    <a:pt x="127" y="88"/>
                  </a:moveTo>
                  <a:cubicBezTo>
                    <a:pt x="115" y="88"/>
                    <a:pt x="103" y="90"/>
                    <a:pt x="93" y="95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39" y="263"/>
                    <a:pt x="39" y="263"/>
                    <a:pt x="39" y="263"/>
                  </a:cubicBezTo>
                  <a:cubicBezTo>
                    <a:pt x="88" y="263"/>
                    <a:pt x="88" y="263"/>
                    <a:pt x="88" y="263"/>
                  </a:cubicBezTo>
                  <a:cubicBezTo>
                    <a:pt x="88" y="231"/>
                    <a:pt x="88" y="231"/>
                    <a:pt x="88" y="231"/>
                  </a:cubicBezTo>
                  <a:cubicBezTo>
                    <a:pt x="126" y="231"/>
                    <a:pt x="126" y="231"/>
                    <a:pt x="126" y="231"/>
                  </a:cubicBezTo>
                  <a:cubicBezTo>
                    <a:pt x="126" y="263"/>
                    <a:pt x="126" y="263"/>
                    <a:pt x="126" y="263"/>
                  </a:cubicBezTo>
                  <a:cubicBezTo>
                    <a:pt x="214" y="263"/>
                    <a:pt x="214" y="263"/>
                    <a:pt x="214" y="263"/>
                  </a:cubicBezTo>
                  <a:cubicBezTo>
                    <a:pt x="214" y="175"/>
                    <a:pt x="214" y="175"/>
                    <a:pt x="214" y="175"/>
                  </a:cubicBezTo>
                  <a:cubicBezTo>
                    <a:pt x="214" y="127"/>
                    <a:pt x="175" y="88"/>
                    <a:pt x="127" y="8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0" name="Freeform 1717"/>
            <p:cNvSpPr/>
            <p:nvPr/>
          </p:nvSpPr>
          <p:spPr>
            <a:xfrm>
              <a:off x="381" y="337"/>
              <a:ext cx="545" cy="334"/>
            </a:xfrm>
            <a:custGeom>
              <a:avLst/>
              <a:gdLst>
                <a:gd name="txL" fmla="*/ 0 w 504"/>
                <a:gd name="txT" fmla="*/ 0 h 309"/>
                <a:gd name="txR" fmla="*/ 504 w 504"/>
                <a:gd name="txB" fmla="*/ 309 h 309"/>
              </a:gdLst>
              <a:ahLst/>
              <a:cxnLst>
                <a:cxn ang="0">
                  <a:pos x="328" y="0"/>
                </a:cxn>
                <a:cxn ang="0">
                  <a:pos x="326" y="0"/>
                </a:cxn>
                <a:cxn ang="0">
                  <a:pos x="288" y="15"/>
                </a:cxn>
                <a:cxn ang="0">
                  <a:pos x="252" y="31"/>
                </a:cxn>
                <a:cxn ang="0">
                  <a:pos x="248" y="32"/>
                </a:cxn>
                <a:cxn ang="0">
                  <a:pos x="248" y="32"/>
                </a:cxn>
                <a:cxn ang="0">
                  <a:pos x="229" y="22"/>
                </a:cxn>
                <a:cxn ang="0">
                  <a:pos x="187" y="3"/>
                </a:cxn>
                <a:cxn ang="0">
                  <a:pos x="184" y="2"/>
                </a:cxn>
                <a:cxn ang="0">
                  <a:pos x="183" y="2"/>
                </a:cxn>
                <a:cxn ang="0">
                  <a:pos x="183" y="2"/>
                </a:cxn>
                <a:cxn ang="0">
                  <a:pos x="119" y="71"/>
                </a:cxn>
                <a:cxn ang="0">
                  <a:pos x="85" y="135"/>
                </a:cxn>
                <a:cxn ang="0">
                  <a:pos x="85" y="135"/>
                </a:cxn>
                <a:cxn ang="0">
                  <a:pos x="85" y="135"/>
                </a:cxn>
                <a:cxn ang="0">
                  <a:pos x="84" y="138"/>
                </a:cxn>
                <a:cxn ang="0">
                  <a:pos x="1" y="203"/>
                </a:cxn>
                <a:cxn ang="0">
                  <a:pos x="78" y="277"/>
                </a:cxn>
                <a:cxn ang="0">
                  <a:pos x="252" y="309"/>
                </a:cxn>
                <a:cxn ang="0">
                  <a:pos x="268" y="309"/>
                </a:cxn>
                <a:cxn ang="0">
                  <a:pos x="426" y="284"/>
                </a:cxn>
                <a:cxn ang="0">
                  <a:pos x="502" y="206"/>
                </a:cxn>
                <a:cxn ang="0">
                  <a:pos x="418" y="136"/>
                </a:cxn>
                <a:cxn ang="0">
                  <a:pos x="417" y="132"/>
                </a:cxn>
                <a:cxn ang="0">
                  <a:pos x="417" y="132"/>
                </a:cxn>
                <a:cxn ang="0">
                  <a:pos x="417" y="132"/>
                </a:cxn>
                <a:cxn ang="0">
                  <a:pos x="416" y="132"/>
                </a:cxn>
                <a:cxn ang="0">
                  <a:pos x="352" y="9"/>
                </a:cxn>
                <a:cxn ang="0">
                  <a:pos x="328" y="0"/>
                </a:cxn>
              </a:cxnLst>
              <a:rect l="txL" t="txT" r="txR" b="txB"/>
              <a:pathLst>
                <a:path w="504" h="309">
                  <a:moveTo>
                    <a:pt x="328" y="0"/>
                  </a:moveTo>
                  <a:cubicBezTo>
                    <a:pt x="327" y="0"/>
                    <a:pt x="327" y="0"/>
                    <a:pt x="326" y="0"/>
                  </a:cubicBezTo>
                  <a:cubicBezTo>
                    <a:pt x="313" y="0"/>
                    <a:pt x="301" y="8"/>
                    <a:pt x="288" y="15"/>
                  </a:cubicBezTo>
                  <a:cubicBezTo>
                    <a:pt x="277" y="21"/>
                    <a:pt x="265" y="28"/>
                    <a:pt x="252" y="31"/>
                  </a:cubicBezTo>
                  <a:cubicBezTo>
                    <a:pt x="251" y="32"/>
                    <a:pt x="250" y="32"/>
                    <a:pt x="248" y="32"/>
                  </a:cubicBezTo>
                  <a:cubicBezTo>
                    <a:pt x="248" y="32"/>
                    <a:pt x="248" y="32"/>
                    <a:pt x="248" y="32"/>
                  </a:cubicBezTo>
                  <a:cubicBezTo>
                    <a:pt x="243" y="32"/>
                    <a:pt x="237" y="28"/>
                    <a:pt x="229" y="22"/>
                  </a:cubicBezTo>
                  <a:cubicBezTo>
                    <a:pt x="218" y="14"/>
                    <a:pt x="205" y="5"/>
                    <a:pt x="187" y="3"/>
                  </a:cubicBezTo>
                  <a:cubicBezTo>
                    <a:pt x="186" y="3"/>
                    <a:pt x="185" y="2"/>
                    <a:pt x="184" y="2"/>
                  </a:cubicBezTo>
                  <a:cubicBezTo>
                    <a:pt x="184" y="2"/>
                    <a:pt x="184" y="2"/>
                    <a:pt x="183" y="2"/>
                  </a:cubicBezTo>
                  <a:cubicBezTo>
                    <a:pt x="183" y="2"/>
                    <a:pt x="183" y="2"/>
                    <a:pt x="183" y="2"/>
                  </a:cubicBezTo>
                  <a:cubicBezTo>
                    <a:pt x="164" y="3"/>
                    <a:pt x="146" y="23"/>
                    <a:pt x="119" y="71"/>
                  </a:cubicBezTo>
                  <a:cubicBezTo>
                    <a:pt x="101" y="101"/>
                    <a:pt x="87" y="131"/>
                    <a:pt x="85" y="135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5" y="136"/>
                    <a:pt x="84" y="137"/>
                    <a:pt x="84" y="138"/>
                  </a:cubicBezTo>
                  <a:cubicBezTo>
                    <a:pt x="32" y="154"/>
                    <a:pt x="2" y="176"/>
                    <a:pt x="1" y="203"/>
                  </a:cubicBezTo>
                  <a:cubicBezTo>
                    <a:pt x="0" y="222"/>
                    <a:pt x="12" y="251"/>
                    <a:pt x="78" y="277"/>
                  </a:cubicBezTo>
                  <a:cubicBezTo>
                    <a:pt x="124" y="295"/>
                    <a:pt x="186" y="307"/>
                    <a:pt x="252" y="309"/>
                  </a:cubicBezTo>
                  <a:cubicBezTo>
                    <a:pt x="257" y="309"/>
                    <a:pt x="263" y="309"/>
                    <a:pt x="268" y="309"/>
                  </a:cubicBezTo>
                  <a:cubicBezTo>
                    <a:pt x="328" y="309"/>
                    <a:pt x="384" y="300"/>
                    <a:pt x="426" y="284"/>
                  </a:cubicBezTo>
                  <a:cubicBezTo>
                    <a:pt x="492" y="259"/>
                    <a:pt x="504" y="227"/>
                    <a:pt x="502" y="206"/>
                  </a:cubicBezTo>
                  <a:cubicBezTo>
                    <a:pt x="500" y="176"/>
                    <a:pt x="470" y="151"/>
                    <a:pt x="418" y="136"/>
                  </a:cubicBezTo>
                  <a:cubicBezTo>
                    <a:pt x="418" y="135"/>
                    <a:pt x="417" y="133"/>
                    <a:pt x="417" y="132"/>
                  </a:cubicBezTo>
                  <a:cubicBezTo>
                    <a:pt x="417" y="132"/>
                    <a:pt x="417" y="132"/>
                    <a:pt x="417" y="132"/>
                  </a:cubicBezTo>
                  <a:cubicBezTo>
                    <a:pt x="417" y="132"/>
                    <a:pt x="417" y="132"/>
                    <a:pt x="417" y="132"/>
                  </a:cubicBezTo>
                  <a:cubicBezTo>
                    <a:pt x="416" y="132"/>
                    <a:pt x="416" y="132"/>
                    <a:pt x="416" y="132"/>
                  </a:cubicBezTo>
                  <a:cubicBezTo>
                    <a:pt x="409" y="115"/>
                    <a:pt x="371" y="29"/>
                    <a:pt x="352" y="9"/>
                  </a:cubicBezTo>
                  <a:cubicBezTo>
                    <a:pt x="345" y="3"/>
                    <a:pt x="337" y="0"/>
                    <a:pt x="328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1" name="Freeform 1718"/>
            <p:cNvSpPr/>
            <p:nvPr/>
          </p:nvSpPr>
          <p:spPr>
            <a:xfrm>
              <a:off x="383" y="295"/>
              <a:ext cx="514" cy="333"/>
            </a:xfrm>
            <a:custGeom>
              <a:avLst/>
              <a:gdLst>
                <a:gd name="txL" fmla="*/ 0 w 475"/>
                <a:gd name="txT" fmla="*/ 0 h 308"/>
                <a:gd name="txR" fmla="*/ 475 w 475"/>
                <a:gd name="txB" fmla="*/ 308 h 308"/>
              </a:gdLst>
              <a:ahLst/>
              <a:cxnLst>
                <a:cxn ang="0">
                  <a:pos x="475" y="211"/>
                </a:cxn>
                <a:cxn ang="0">
                  <a:pos x="398" y="139"/>
                </a:cxn>
                <a:cxn ang="0">
                  <a:pos x="397" y="136"/>
                </a:cxn>
                <a:cxn ang="0">
                  <a:pos x="397" y="136"/>
                </a:cxn>
                <a:cxn ang="0">
                  <a:pos x="397" y="136"/>
                </a:cxn>
                <a:cxn ang="0">
                  <a:pos x="397" y="135"/>
                </a:cxn>
                <a:cxn ang="0">
                  <a:pos x="337" y="13"/>
                </a:cxn>
                <a:cxn ang="0">
                  <a:pos x="312" y="2"/>
                </a:cxn>
                <a:cxn ang="0">
                  <a:pos x="274" y="16"/>
                </a:cxn>
                <a:cxn ang="0">
                  <a:pos x="238" y="31"/>
                </a:cxn>
                <a:cxn ang="0">
                  <a:pos x="234" y="32"/>
                </a:cxn>
                <a:cxn ang="0">
                  <a:pos x="215" y="21"/>
                </a:cxn>
                <a:cxn ang="0">
                  <a:pos x="173" y="1"/>
                </a:cxn>
                <a:cxn ang="0">
                  <a:pos x="169" y="1"/>
                </a:cxn>
                <a:cxn ang="0">
                  <a:pos x="169" y="1"/>
                </a:cxn>
                <a:cxn ang="0">
                  <a:pos x="107" y="71"/>
                </a:cxn>
                <a:cxn ang="0">
                  <a:pos x="77" y="137"/>
                </a:cxn>
                <a:cxn ang="0">
                  <a:pos x="77" y="137"/>
                </a:cxn>
                <a:cxn ang="0">
                  <a:pos x="77" y="137"/>
                </a:cxn>
                <a:cxn ang="0">
                  <a:pos x="76" y="141"/>
                </a:cxn>
                <a:cxn ang="0">
                  <a:pos x="0" y="213"/>
                </a:cxn>
                <a:cxn ang="0">
                  <a:pos x="76" y="285"/>
                </a:cxn>
                <a:cxn ang="0">
                  <a:pos x="238" y="308"/>
                </a:cxn>
                <a:cxn ang="0">
                  <a:pos x="400" y="283"/>
                </a:cxn>
                <a:cxn ang="0">
                  <a:pos x="475" y="211"/>
                </a:cxn>
              </a:cxnLst>
              <a:rect l="txL" t="txT" r="txR" b="txB"/>
              <a:pathLst>
                <a:path w="475" h="308">
                  <a:moveTo>
                    <a:pt x="475" y="211"/>
                  </a:moveTo>
                  <a:cubicBezTo>
                    <a:pt x="474" y="182"/>
                    <a:pt x="447" y="157"/>
                    <a:pt x="398" y="139"/>
                  </a:cubicBezTo>
                  <a:cubicBezTo>
                    <a:pt x="397" y="136"/>
                    <a:pt x="397" y="136"/>
                    <a:pt x="397" y="136"/>
                  </a:cubicBezTo>
                  <a:cubicBezTo>
                    <a:pt x="397" y="136"/>
                    <a:pt x="397" y="136"/>
                    <a:pt x="397" y="136"/>
                  </a:cubicBezTo>
                  <a:cubicBezTo>
                    <a:pt x="397" y="136"/>
                    <a:pt x="397" y="136"/>
                    <a:pt x="397" y="136"/>
                  </a:cubicBezTo>
                  <a:cubicBezTo>
                    <a:pt x="397" y="135"/>
                    <a:pt x="397" y="135"/>
                    <a:pt x="397" y="135"/>
                  </a:cubicBezTo>
                  <a:cubicBezTo>
                    <a:pt x="390" y="119"/>
                    <a:pt x="357" y="34"/>
                    <a:pt x="337" y="13"/>
                  </a:cubicBezTo>
                  <a:cubicBezTo>
                    <a:pt x="330" y="6"/>
                    <a:pt x="322" y="2"/>
                    <a:pt x="312" y="2"/>
                  </a:cubicBezTo>
                  <a:cubicBezTo>
                    <a:pt x="299" y="3"/>
                    <a:pt x="287" y="9"/>
                    <a:pt x="274" y="16"/>
                  </a:cubicBezTo>
                  <a:cubicBezTo>
                    <a:pt x="262" y="22"/>
                    <a:pt x="251" y="28"/>
                    <a:pt x="238" y="31"/>
                  </a:cubicBezTo>
                  <a:cubicBezTo>
                    <a:pt x="237" y="31"/>
                    <a:pt x="236" y="32"/>
                    <a:pt x="234" y="32"/>
                  </a:cubicBezTo>
                  <a:cubicBezTo>
                    <a:pt x="229" y="32"/>
                    <a:pt x="223" y="28"/>
                    <a:pt x="215" y="21"/>
                  </a:cubicBezTo>
                  <a:cubicBezTo>
                    <a:pt x="204" y="13"/>
                    <a:pt x="192" y="3"/>
                    <a:pt x="173" y="1"/>
                  </a:cubicBezTo>
                  <a:cubicBezTo>
                    <a:pt x="172" y="1"/>
                    <a:pt x="171" y="0"/>
                    <a:pt x="169" y="1"/>
                  </a:cubicBezTo>
                  <a:cubicBezTo>
                    <a:pt x="169" y="1"/>
                    <a:pt x="169" y="1"/>
                    <a:pt x="169" y="1"/>
                  </a:cubicBezTo>
                  <a:cubicBezTo>
                    <a:pt x="150" y="1"/>
                    <a:pt x="132" y="21"/>
                    <a:pt x="107" y="71"/>
                  </a:cubicBezTo>
                  <a:cubicBezTo>
                    <a:pt x="91" y="102"/>
                    <a:pt x="78" y="133"/>
                    <a:pt x="77" y="137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26" y="159"/>
                    <a:pt x="0" y="184"/>
                    <a:pt x="0" y="213"/>
                  </a:cubicBezTo>
                  <a:cubicBezTo>
                    <a:pt x="0" y="233"/>
                    <a:pt x="13" y="262"/>
                    <a:pt x="76" y="285"/>
                  </a:cubicBezTo>
                  <a:cubicBezTo>
                    <a:pt x="119" y="300"/>
                    <a:pt x="177" y="308"/>
                    <a:pt x="238" y="308"/>
                  </a:cubicBezTo>
                  <a:cubicBezTo>
                    <a:pt x="299" y="308"/>
                    <a:pt x="356" y="299"/>
                    <a:pt x="400" y="283"/>
                  </a:cubicBezTo>
                  <a:cubicBezTo>
                    <a:pt x="462" y="260"/>
                    <a:pt x="475" y="231"/>
                    <a:pt x="475" y="2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2" name="Freeform 1719"/>
            <p:cNvSpPr/>
            <p:nvPr/>
          </p:nvSpPr>
          <p:spPr>
            <a:xfrm>
              <a:off x="401" y="437"/>
              <a:ext cx="478" cy="174"/>
            </a:xfrm>
            <a:custGeom>
              <a:avLst/>
              <a:gdLst>
                <a:gd name="txL" fmla="*/ 0 w 443"/>
                <a:gd name="txT" fmla="*/ 0 h 161"/>
                <a:gd name="txR" fmla="*/ 443 w 443"/>
                <a:gd name="txB" fmla="*/ 161 h 161"/>
              </a:gdLst>
              <a:ahLst/>
              <a:cxnLst>
                <a:cxn ang="0">
                  <a:pos x="443" y="79"/>
                </a:cxn>
                <a:cxn ang="0">
                  <a:pos x="222" y="160"/>
                </a:cxn>
                <a:cxn ang="0">
                  <a:pos x="0" y="81"/>
                </a:cxn>
                <a:cxn ang="0">
                  <a:pos x="221" y="0"/>
                </a:cxn>
                <a:cxn ang="0">
                  <a:pos x="443" y="79"/>
                </a:cxn>
              </a:cxnLst>
              <a:rect l="txL" t="txT" r="txR" b="txB"/>
              <a:pathLst>
                <a:path w="443" h="161">
                  <a:moveTo>
                    <a:pt x="443" y="79"/>
                  </a:moveTo>
                  <a:cubicBezTo>
                    <a:pt x="443" y="123"/>
                    <a:pt x="344" y="160"/>
                    <a:pt x="222" y="160"/>
                  </a:cubicBezTo>
                  <a:cubicBezTo>
                    <a:pt x="99" y="161"/>
                    <a:pt x="0" y="125"/>
                    <a:pt x="0" y="81"/>
                  </a:cubicBezTo>
                  <a:cubicBezTo>
                    <a:pt x="0" y="37"/>
                    <a:pt x="99" y="1"/>
                    <a:pt x="221" y="0"/>
                  </a:cubicBezTo>
                  <a:cubicBezTo>
                    <a:pt x="343" y="0"/>
                    <a:pt x="442" y="35"/>
                    <a:pt x="443" y="79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3" name="Freeform 1720"/>
            <p:cNvSpPr/>
            <p:nvPr/>
          </p:nvSpPr>
          <p:spPr>
            <a:xfrm>
              <a:off x="466" y="448"/>
              <a:ext cx="347" cy="100"/>
            </a:xfrm>
            <a:custGeom>
              <a:avLst/>
              <a:gdLst>
                <a:gd name="txL" fmla="*/ 0 w 322"/>
                <a:gd name="txT" fmla="*/ 0 h 92"/>
                <a:gd name="txR" fmla="*/ 322 w 322"/>
                <a:gd name="txB" fmla="*/ 92 h 92"/>
              </a:gdLst>
              <a:ahLst/>
              <a:cxnLst>
                <a:cxn ang="0">
                  <a:pos x="321" y="38"/>
                </a:cxn>
                <a:cxn ang="0">
                  <a:pos x="321" y="38"/>
                </a:cxn>
                <a:cxn ang="0">
                  <a:pos x="306" y="0"/>
                </a:cxn>
                <a:cxn ang="0">
                  <a:pos x="307" y="3"/>
                </a:cxn>
                <a:cxn ang="0">
                  <a:pos x="294" y="18"/>
                </a:cxn>
                <a:cxn ang="0">
                  <a:pos x="161" y="40"/>
                </a:cxn>
                <a:cxn ang="0">
                  <a:pos x="27" y="19"/>
                </a:cxn>
                <a:cxn ang="0">
                  <a:pos x="15" y="5"/>
                </a:cxn>
                <a:cxn ang="0">
                  <a:pos x="16" y="1"/>
                </a:cxn>
                <a:cxn ang="0">
                  <a:pos x="16" y="1"/>
                </a:cxn>
                <a:cxn ang="0">
                  <a:pos x="1" y="40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0" y="45"/>
                </a:cxn>
                <a:cxn ang="0">
                  <a:pos x="161" y="91"/>
                </a:cxn>
                <a:cxn ang="0">
                  <a:pos x="322" y="44"/>
                </a:cxn>
                <a:cxn ang="0">
                  <a:pos x="321" y="38"/>
                </a:cxn>
              </a:cxnLst>
              <a:rect l="txL" t="txT" r="txR" b="txB"/>
              <a:pathLst>
                <a:path w="322" h="92">
                  <a:moveTo>
                    <a:pt x="321" y="38"/>
                  </a:moveTo>
                  <a:cubicBezTo>
                    <a:pt x="321" y="38"/>
                    <a:pt x="321" y="38"/>
                    <a:pt x="321" y="38"/>
                  </a:cubicBezTo>
                  <a:cubicBezTo>
                    <a:pt x="306" y="0"/>
                    <a:pt x="306" y="0"/>
                    <a:pt x="306" y="0"/>
                  </a:cubicBezTo>
                  <a:cubicBezTo>
                    <a:pt x="306" y="1"/>
                    <a:pt x="307" y="2"/>
                    <a:pt x="307" y="3"/>
                  </a:cubicBezTo>
                  <a:cubicBezTo>
                    <a:pt x="307" y="8"/>
                    <a:pt x="302" y="13"/>
                    <a:pt x="294" y="18"/>
                  </a:cubicBezTo>
                  <a:cubicBezTo>
                    <a:pt x="272" y="31"/>
                    <a:pt x="221" y="40"/>
                    <a:pt x="161" y="40"/>
                  </a:cubicBezTo>
                  <a:cubicBezTo>
                    <a:pt x="101" y="41"/>
                    <a:pt x="50" y="32"/>
                    <a:pt x="27" y="19"/>
                  </a:cubicBezTo>
                  <a:cubicBezTo>
                    <a:pt x="20" y="15"/>
                    <a:pt x="15" y="10"/>
                    <a:pt x="15" y="5"/>
                  </a:cubicBezTo>
                  <a:cubicBezTo>
                    <a:pt x="15" y="3"/>
                    <a:pt x="15" y="2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3"/>
                    <a:pt x="0" y="44"/>
                    <a:pt x="0" y="45"/>
                  </a:cubicBezTo>
                  <a:cubicBezTo>
                    <a:pt x="0" y="71"/>
                    <a:pt x="72" y="92"/>
                    <a:pt x="161" y="91"/>
                  </a:cubicBezTo>
                  <a:cubicBezTo>
                    <a:pt x="250" y="91"/>
                    <a:pt x="322" y="70"/>
                    <a:pt x="322" y="44"/>
                  </a:cubicBezTo>
                  <a:cubicBezTo>
                    <a:pt x="322" y="42"/>
                    <a:pt x="322" y="40"/>
                    <a:pt x="321" y="38"/>
                  </a:cubicBez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4" name="Freeform 1721"/>
            <p:cNvSpPr/>
            <p:nvPr/>
          </p:nvSpPr>
          <p:spPr>
            <a:xfrm>
              <a:off x="482" y="300"/>
              <a:ext cx="315" cy="193"/>
            </a:xfrm>
            <a:custGeom>
              <a:avLst/>
              <a:gdLst>
                <a:gd name="txL" fmla="*/ 0 w 292"/>
                <a:gd name="txT" fmla="*/ 0 h 178"/>
                <a:gd name="txR" fmla="*/ 292 w 292"/>
                <a:gd name="txB" fmla="*/ 178 h 178"/>
              </a:gdLst>
              <a:ahLst/>
              <a:cxnLst>
                <a:cxn ang="0">
                  <a:pos x="291" y="137"/>
                </a:cxn>
                <a:cxn ang="0">
                  <a:pos x="291" y="136"/>
                </a:cxn>
                <a:cxn ang="0">
                  <a:pos x="291" y="136"/>
                </a:cxn>
                <a:cxn ang="0">
                  <a:pos x="235" y="19"/>
                </a:cxn>
                <a:cxn ang="0">
                  <a:pos x="151" y="42"/>
                </a:cxn>
                <a:cxn ang="0">
                  <a:pos x="80" y="12"/>
                </a:cxn>
                <a:cxn ang="0">
                  <a:pos x="1" y="138"/>
                </a:cxn>
                <a:cxn ang="0">
                  <a:pos x="1" y="138"/>
                </a:cxn>
                <a:cxn ang="0">
                  <a:pos x="0" y="142"/>
                </a:cxn>
                <a:cxn ang="0">
                  <a:pos x="12" y="156"/>
                </a:cxn>
                <a:cxn ang="0">
                  <a:pos x="146" y="177"/>
                </a:cxn>
                <a:cxn ang="0">
                  <a:pos x="279" y="155"/>
                </a:cxn>
                <a:cxn ang="0">
                  <a:pos x="292" y="140"/>
                </a:cxn>
                <a:cxn ang="0">
                  <a:pos x="291" y="137"/>
                </a:cxn>
              </a:cxnLst>
              <a:rect l="txL" t="txT" r="txR" b="txB"/>
              <a:pathLst>
                <a:path w="292" h="178">
                  <a:moveTo>
                    <a:pt x="291" y="137"/>
                  </a:move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53" y="39"/>
                    <a:pt x="235" y="19"/>
                  </a:cubicBezTo>
                  <a:cubicBezTo>
                    <a:pt x="216" y="0"/>
                    <a:pt x="189" y="32"/>
                    <a:pt x="151" y="42"/>
                  </a:cubicBezTo>
                  <a:cubicBezTo>
                    <a:pt x="123" y="48"/>
                    <a:pt x="111" y="16"/>
                    <a:pt x="80" y="12"/>
                  </a:cubicBezTo>
                  <a:cubicBezTo>
                    <a:pt x="53" y="8"/>
                    <a:pt x="3" y="133"/>
                    <a:pt x="1" y="138"/>
                  </a:cubicBezTo>
                  <a:cubicBezTo>
                    <a:pt x="1" y="138"/>
                    <a:pt x="1" y="138"/>
                    <a:pt x="1" y="138"/>
                  </a:cubicBezTo>
                  <a:cubicBezTo>
                    <a:pt x="0" y="139"/>
                    <a:pt x="0" y="140"/>
                    <a:pt x="0" y="142"/>
                  </a:cubicBezTo>
                  <a:cubicBezTo>
                    <a:pt x="0" y="147"/>
                    <a:pt x="5" y="152"/>
                    <a:pt x="12" y="156"/>
                  </a:cubicBezTo>
                  <a:cubicBezTo>
                    <a:pt x="35" y="169"/>
                    <a:pt x="86" y="178"/>
                    <a:pt x="146" y="177"/>
                  </a:cubicBezTo>
                  <a:cubicBezTo>
                    <a:pt x="206" y="177"/>
                    <a:pt x="257" y="168"/>
                    <a:pt x="279" y="155"/>
                  </a:cubicBezTo>
                  <a:cubicBezTo>
                    <a:pt x="287" y="150"/>
                    <a:pt x="292" y="145"/>
                    <a:pt x="292" y="140"/>
                  </a:cubicBezTo>
                  <a:cubicBezTo>
                    <a:pt x="292" y="139"/>
                    <a:pt x="291" y="138"/>
                    <a:pt x="291" y="137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5" name="Freeform 1722"/>
            <p:cNvSpPr/>
            <p:nvPr/>
          </p:nvSpPr>
          <p:spPr>
            <a:xfrm>
              <a:off x="463" y="639"/>
              <a:ext cx="496" cy="314"/>
            </a:xfrm>
            <a:custGeom>
              <a:avLst/>
              <a:gdLst>
                <a:gd name="txL" fmla="*/ 0 w 459"/>
                <a:gd name="txT" fmla="*/ 0 h 290"/>
                <a:gd name="txR" fmla="*/ 459 w 459"/>
                <a:gd name="txB" fmla="*/ 290 h 290"/>
              </a:gdLst>
              <a:ahLst/>
              <a:cxnLst>
                <a:cxn ang="0">
                  <a:pos x="431" y="0"/>
                </a:cxn>
                <a:cxn ang="0">
                  <a:pos x="423" y="1"/>
                </a:cxn>
                <a:cxn ang="0">
                  <a:pos x="414" y="3"/>
                </a:cxn>
                <a:cxn ang="0">
                  <a:pos x="412" y="3"/>
                </a:cxn>
                <a:cxn ang="0">
                  <a:pos x="330" y="27"/>
                </a:cxn>
                <a:cxn ang="0">
                  <a:pos x="283" y="52"/>
                </a:cxn>
                <a:cxn ang="0">
                  <a:pos x="236" y="99"/>
                </a:cxn>
                <a:cxn ang="0">
                  <a:pos x="231" y="105"/>
                </a:cxn>
                <a:cxn ang="0">
                  <a:pos x="228" y="106"/>
                </a:cxn>
                <a:cxn ang="0">
                  <a:pos x="225" y="107"/>
                </a:cxn>
                <a:cxn ang="0">
                  <a:pos x="220" y="105"/>
                </a:cxn>
                <a:cxn ang="0">
                  <a:pos x="189" y="98"/>
                </a:cxn>
                <a:cxn ang="0">
                  <a:pos x="155" y="103"/>
                </a:cxn>
                <a:cxn ang="0">
                  <a:pos x="103" y="118"/>
                </a:cxn>
                <a:cxn ang="0">
                  <a:pos x="27" y="156"/>
                </a:cxn>
                <a:cxn ang="0">
                  <a:pos x="25" y="157"/>
                </a:cxn>
                <a:cxn ang="0">
                  <a:pos x="17" y="162"/>
                </a:cxn>
                <a:cxn ang="0">
                  <a:pos x="5" y="189"/>
                </a:cxn>
                <a:cxn ang="0">
                  <a:pos x="6" y="191"/>
                </a:cxn>
                <a:cxn ang="0">
                  <a:pos x="19" y="210"/>
                </a:cxn>
                <a:cxn ang="0">
                  <a:pos x="28" y="212"/>
                </a:cxn>
                <a:cxn ang="0">
                  <a:pos x="31" y="211"/>
                </a:cxn>
                <a:cxn ang="0">
                  <a:pos x="47" y="232"/>
                </a:cxn>
                <a:cxn ang="0">
                  <a:pos x="48" y="234"/>
                </a:cxn>
                <a:cxn ang="0">
                  <a:pos x="104" y="288"/>
                </a:cxn>
                <a:cxn ang="0">
                  <a:pos x="119" y="290"/>
                </a:cxn>
                <a:cxn ang="0">
                  <a:pos x="167" y="280"/>
                </a:cxn>
                <a:cxn ang="0">
                  <a:pos x="228" y="247"/>
                </a:cxn>
                <a:cxn ang="0">
                  <a:pos x="242" y="191"/>
                </a:cxn>
                <a:cxn ang="0">
                  <a:pos x="249" y="157"/>
                </a:cxn>
                <a:cxn ang="0">
                  <a:pos x="249" y="157"/>
                </a:cxn>
                <a:cxn ang="0">
                  <a:pos x="251" y="157"/>
                </a:cxn>
                <a:cxn ang="0">
                  <a:pos x="277" y="178"/>
                </a:cxn>
                <a:cxn ang="0">
                  <a:pos x="325" y="212"/>
                </a:cxn>
                <a:cxn ang="0">
                  <a:pos x="335" y="213"/>
                </a:cxn>
                <a:cxn ang="0">
                  <a:pos x="394" y="199"/>
                </a:cxn>
                <a:cxn ang="0">
                  <a:pos x="446" y="165"/>
                </a:cxn>
                <a:cxn ang="0">
                  <a:pos x="451" y="82"/>
                </a:cxn>
                <a:cxn ang="0">
                  <a:pos x="450" y="80"/>
                </a:cxn>
                <a:cxn ang="0">
                  <a:pos x="447" y="52"/>
                </a:cxn>
                <a:cxn ang="0">
                  <a:pos x="455" y="42"/>
                </a:cxn>
                <a:cxn ang="0">
                  <a:pos x="452" y="17"/>
                </a:cxn>
                <a:cxn ang="0">
                  <a:pos x="451" y="15"/>
                </a:cxn>
                <a:cxn ang="0">
                  <a:pos x="431" y="0"/>
                </a:cxn>
              </a:cxnLst>
              <a:rect l="txL" t="txT" r="txR" b="txB"/>
              <a:pathLst>
                <a:path w="459" h="290">
                  <a:moveTo>
                    <a:pt x="431" y="0"/>
                  </a:moveTo>
                  <a:cubicBezTo>
                    <a:pt x="428" y="0"/>
                    <a:pt x="426" y="0"/>
                    <a:pt x="423" y="1"/>
                  </a:cubicBezTo>
                  <a:cubicBezTo>
                    <a:pt x="421" y="2"/>
                    <a:pt x="418" y="2"/>
                    <a:pt x="414" y="3"/>
                  </a:cubicBezTo>
                  <a:cubicBezTo>
                    <a:pt x="413" y="3"/>
                    <a:pt x="413" y="3"/>
                    <a:pt x="412" y="3"/>
                  </a:cubicBezTo>
                  <a:cubicBezTo>
                    <a:pt x="399" y="5"/>
                    <a:pt x="369" y="10"/>
                    <a:pt x="330" y="27"/>
                  </a:cubicBezTo>
                  <a:cubicBezTo>
                    <a:pt x="314" y="34"/>
                    <a:pt x="298" y="42"/>
                    <a:pt x="283" y="52"/>
                  </a:cubicBezTo>
                  <a:cubicBezTo>
                    <a:pt x="250" y="72"/>
                    <a:pt x="242" y="86"/>
                    <a:pt x="236" y="99"/>
                  </a:cubicBezTo>
                  <a:cubicBezTo>
                    <a:pt x="234" y="103"/>
                    <a:pt x="234" y="103"/>
                    <a:pt x="231" y="105"/>
                  </a:cubicBezTo>
                  <a:cubicBezTo>
                    <a:pt x="230" y="105"/>
                    <a:pt x="229" y="106"/>
                    <a:pt x="228" y="106"/>
                  </a:cubicBezTo>
                  <a:cubicBezTo>
                    <a:pt x="226" y="106"/>
                    <a:pt x="226" y="107"/>
                    <a:pt x="225" y="107"/>
                  </a:cubicBezTo>
                  <a:cubicBezTo>
                    <a:pt x="224" y="107"/>
                    <a:pt x="223" y="106"/>
                    <a:pt x="220" y="105"/>
                  </a:cubicBezTo>
                  <a:cubicBezTo>
                    <a:pt x="212" y="101"/>
                    <a:pt x="203" y="98"/>
                    <a:pt x="189" y="98"/>
                  </a:cubicBezTo>
                  <a:cubicBezTo>
                    <a:pt x="180" y="98"/>
                    <a:pt x="169" y="100"/>
                    <a:pt x="155" y="103"/>
                  </a:cubicBezTo>
                  <a:cubicBezTo>
                    <a:pt x="137" y="107"/>
                    <a:pt x="120" y="112"/>
                    <a:pt x="103" y="118"/>
                  </a:cubicBezTo>
                  <a:cubicBezTo>
                    <a:pt x="63" y="132"/>
                    <a:pt x="38" y="149"/>
                    <a:pt x="27" y="156"/>
                  </a:cubicBezTo>
                  <a:cubicBezTo>
                    <a:pt x="26" y="157"/>
                    <a:pt x="26" y="157"/>
                    <a:pt x="25" y="157"/>
                  </a:cubicBezTo>
                  <a:cubicBezTo>
                    <a:pt x="22" y="160"/>
                    <a:pt x="19" y="161"/>
                    <a:pt x="17" y="162"/>
                  </a:cubicBezTo>
                  <a:cubicBezTo>
                    <a:pt x="9" y="166"/>
                    <a:pt x="0" y="173"/>
                    <a:pt x="5" y="189"/>
                  </a:cubicBezTo>
                  <a:cubicBezTo>
                    <a:pt x="5" y="190"/>
                    <a:pt x="5" y="190"/>
                    <a:pt x="6" y="191"/>
                  </a:cubicBezTo>
                  <a:cubicBezTo>
                    <a:pt x="8" y="197"/>
                    <a:pt x="10" y="205"/>
                    <a:pt x="19" y="210"/>
                  </a:cubicBezTo>
                  <a:cubicBezTo>
                    <a:pt x="21" y="211"/>
                    <a:pt x="24" y="212"/>
                    <a:pt x="28" y="212"/>
                  </a:cubicBezTo>
                  <a:cubicBezTo>
                    <a:pt x="29" y="212"/>
                    <a:pt x="30" y="212"/>
                    <a:pt x="31" y="211"/>
                  </a:cubicBezTo>
                  <a:cubicBezTo>
                    <a:pt x="34" y="216"/>
                    <a:pt x="40" y="223"/>
                    <a:pt x="47" y="232"/>
                  </a:cubicBezTo>
                  <a:cubicBezTo>
                    <a:pt x="47" y="233"/>
                    <a:pt x="48" y="233"/>
                    <a:pt x="48" y="234"/>
                  </a:cubicBezTo>
                  <a:cubicBezTo>
                    <a:pt x="74" y="269"/>
                    <a:pt x="83" y="281"/>
                    <a:pt x="104" y="288"/>
                  </a:cubicBezTo>
                  <a:cubicBezTo>
                    <a:pt x="108" y="289"/>
                    <a:pt x="113" y="290"/>
                    <a:pt x="119" y="290"/>
                  </a:cubicBezTo>
                  <a:cubicBezTo>
                    <a:pt x="135" y="290"/>
                    <a:pt x="155" y="284"/>
                    <a:pt x="167" y="280"/>
                  </a:cubicBezTo>
                  <a:cubicBezTo>
                    <a:pt x="181" y="276"/>
                    <a:pt x="213" y="264"/>
                    <a:pt x="228" y="247"/>
                  </a:cubicBezTo>
                  <a:cubicBezTo>
                    <a:pt x="241" y="232"/>
                    <a:pt x="242" y="210"/>
                    <a:pt x="242" y="191"/>
                  </a:cubicBezTo>
                  <a:cubicBezTo>
                    <a:pt x="242" y="173"/>
                    <a:pt x="242" y="160"/>
                    <a:pt x="249" y="157"/>
                  </a:cubicBezTo>
                  <a:cubicBezTo>
                    <a:pt x="249" y="157"/>
                    <a:pt x="249" y="157"/>
                    <a:pt x="249" y="157"/>
                  </a:cubicBezTo>
                  <a:cubicBezTo>
                    <a:pt x="250" y="157"/>
                    <a:pt x="251" y="157"/>
                    <a:pt x="251" y="157"/>
                  </a:cubicBezTo>
                  <a:cubicBezTo>
                    <a:pt x="258" y="157"/>
                    <a:pt x="266" y="165"/>
                    <a:pt x="277" y="178"/>
                  </a:cubicBezTo>
                  <a:cubicBezTo>
                    <a:pt x="290" y="192"/>
                    <a:pt x="304" y="209"/>
                    <a:pt x="325" y="212"/>
                  </a:cubicBezTo>
                  <a:cubicBezTo>
                    <a:pt x="328" y="213"/>
                    <a:pt x="331" y="213"/>
                    <a:pt x="335" y="213"/>
                  </a:cubicBezTo>
                  <a:cubicBezTo>
                    <a:pt x="356" y="213"/>
                    <a:pt x="382" y="204"/>
                    <a:pt x="394" y="199"/>
                  </a:cubicBezTo>
                  <a:cubicBezTo>
                    <a:pt x="409" y="193"/>
                    <a:pt x="437" y="180"/>
                    <a:pt x="446" y="165"/>
                  </a:cubicBezTo>
                  <a:cubicBezTo>
                    <a:pt x="457" y="145"/>
                    <a:pt x="456" y="129"/>
                    <a:pt x="451" y="82"/>
                  </a:cubicBezTo>
                  <a:cubicBezTo>
                    <a:pt x="451" y="81"/>
                    <a:pt x="450" y="81"/>
                    <a:pt x="450" y="80"/>
                  </a:cubicBezTo>
                  <a:cubicBezTo>
                    <a:pt x="449" y="68"/>
                    <a:pt x="448" y="58"/>
                    <a:pt x="447" y="52"/>
                  </a:cubicBezTo>
                  <a:cubicBezTo>
                    <a:pt x="452" y="49"/>
                    <a:pt x="454" y="45"/>
                    <a:pt x="455" y="42"/>
                  </a:cubicBezTo>
                  <a:cubicBezTo>
                    <a:pt x="459" y="32"/>
                    <a:pt x="455" y="24"/>
                    <a:pt x="452" y="17"/>
                  </a:cubicBezTo>
                  <a:cubicBezTo>
                    <a:pt x="451" y="16"/>
                    <a:pt x="451" y="15"/>
                    <a:pt x="451" y="15"/>
                  </a:cubicBezTo>
                  <a:cubicBezTo>
                    <a:pt x="445" y="3"/>
                    <a:pt x="438" y="0"/>
                    <a:pt x="431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6" name="Freeform 1723"/>
            <p:cNvSpPr/>
            <p:nvPr/>
          </p:nvSpPr>
          <p:spPr>
            <a:xfrm>
              <a:off x="440" y="614"/>
              <a:ext cx="492" cy="311"/>
            </a:xfrm>
            <a:custGeom>
              <a:avLst/>
              <a:gdLst>
                <a:gd name="txL" fmla="*/ 0 w 456"/>
                <a:gd name="txT" fmla="*/ 0 h 288"/>
                <a:gd name="txR" fmla="*/ 456 w 456"/>
                <a:gd name="txB" fmla="*/ 288 h 288"/>
              </a:gdLst>
              <a:ahLst/>
              <a:cxnLst>
                <a:cxn ang="0">
                  <a:pos x="423" y="2"/>
                </a:cxn>
                <a:cxn ang="0">
                  <a:pos x="414" y="3"/>
                </a:cxn>
                <a:cxn ang="0">
                  <a:pos x="412" y="3"/>
                </a:cxn>
                <a:cxn ang="0">
                  <a:pos x="328" y="22"/>
                </a:cxn>
                <a:cxn ang="0">
                  <a:pos x="280" y="45"/>
                </a:cxn>
                <a:cxn ang="0">
                  <a:pos x="233" y="90"/>
                </a:cxn>
                <a:cxn ang="0">
                  <a:pos x="228" y="96"/>
                </a:cxn>
                <a:cxn ang="0">
                  <a:pos x="225" y="97"/>
                </a:cxn>
                <a:cxn ang="0">
                  <a:pos x="217" y="96"/>
                </a:cxn>
                <a:cxn ang="0">
                  <a:pos x="152" y="94"/>
                </a:cxn>
                <a:cxn ang="0">
                  <a:pos x="100" y="109"/>
                </a:cxn>
                <a:cxn ang="0">
                  <a:pos x="25" y="149"/>
                </a:cxn>
                <a:cxn ang="0">
                  <a:pos x="24" y="151"/>
                </a:cxn>
                <a:cxn ang="0">
                  <a:pos x="16" y="156"/>
                </a:cxn>
                <a:cxn ang="0">
                  <a:pos x="6" y="184"/>
                </a:cxn>
                <a:cxn ang="0">
                  <a:pos x="7" y="186"/>
                </a:cxn>
                <a:cxn ang="0">
                  <a:pos x="21" y="205"/>
                </a:cxn>
                <a:cxn ang="0">
                  <a:pos x="34" y="207"/>
                </a:cxn>
                <a:cxn ang="0">
                  <a:pos x="50" y="227"/>
                </a:cxn>
                <a:cxn ang="0">
                  <a:pos x="52" y="229"/>
                </a:cxn>
                <a:cxn ang="0">
                  <a:pos x="111" y="283"/>
                </a:cxn>
                <a:cxn ang="0">
                  <a:pos x="170" y="274"/>
                </a:cxn>
                <a:cxn ang="0">
                  <a:pos x="227" y="239"/>
                </a:cxn>
                <a:cxn ang="0">
                  <a:pos x="239" y="183"/>
                </a:cxn>
                <a:cxn ang="0">
                  <a:pos x="246" y="149"/>
                </a:cxn>
                <a:cxn ang="0">
                  <a:pos x="246" y="149"/>
                </a:cxn>
                <a:cxn ang="0">
                  <a:pos x="273" y="170"/>
                </a:cxn>
                <a:cxn ang="0">
                  <a:pos x="320" y="204"/>
                </a:cxn>
                <a:cxn ang="0">
                  <a:pos x="385" y="192"/>
                </a:cxn>
                <a:cxn ang="0">
                  <a:pos x="436" y="160"/>
                </a:cxn>
                <a:cxn ang="0">
                  <a:pos x="444" y="81"/>
                </a:cxn>
                <a:cxn ang="0">
                  <a:pos x="444" y="78"/>
                </a:cxn>
                <a:cxn ang="0">
                  <a:pos x="443" y="52"/>
                </a:cxn>
                <a:cxn ang="0">
                  <a:pos x="452" y="42"/>
                </a:cxn>
                <a:cxn ang="0">
                  <a:pos x="450" y="18"/>
                </a:cxn>
                <a:cxn ang="0">
                  <a:pos x="449" y="16"/>
                </a:cxn>
                <a:cxn ang="0">
                  <a:pos x="423" y="2"/>
                </a:cxn>
              </a:cxnLst>
              <a:rect l="txL" t="txT" r="txR" b="txB"/>
              <a:pathLst>
                <a:path w="456" h="288">
                  <a:moveTo>
                    <a:pt x="423" y="2"/>
                  </a:moveTo>
                  <a:cubicBezTo>
                    <a:pt x="420" y="2"/>
                    <a:pt x="418" y="3"/>
                    <a:pt x="414" y="3"/>
                  </a:cubicBezTo>
                  <a:cubicBezTo>
                    <a:pt x="412" y="3"/>
                    <a:pt x="412" y="3"/>
                    <a:pt x="412" y="3"/>
                  </a:cubicBezTo>
                  <a:cubicBezTo>
                    <a:pt x="399" y="4"/>
                    <a:pt x="368" y="7"/>
                    <a:pt x="328" y="22"/>
                  </a:cubicBezTo>
                  <a:cubicBezTo>
                    <a:pt x="312" y="28"/>
                    <a:pt x="296" y="36"/>
                    <a:pt x="280" y="45"/>
                  </a:cubicBezTo>
                  <a:cubicBezTo>
                    <a:pt x="247" y="63"/>
                    <a:pt x="238" y="77"/>
                    <a:pt x="233" y="90"/>
                  </a:cubicBezTo>
                  <a:cubicBezTo>
                    <a:pt x="231" y="95"/>
                    <a:pt x="231" y="95"/>
                    <a:pt x="228" y="96"/>
                  </a:cubicBezTo>
                  <a:cubicBezTo>
                    <a:pt x="225" y="97"/>
                    <a:pt x="225" y="97"/>
                    <a:pt x="225" y="97"/>
                  </a:cubicBezTo>
                  <a:cubicBezTo>
                    <a:pt x="222" y="98"/>
                    <a:pt x="221" y="98"/>
                    <a:pt x="217" y="96"/>
                  </a:cubicBezTo>
                  <a:cubicBezTo>
                    <a:pt x="204" y="90"/>
                    <a:pt x="189" y="85"/>
                    <a:pt x="152" y="94"/>
                  </a:cubicBezTo>
                  <a:cubicBezTo>
                    <a:pt x="134" y="97"/>
                    <a:pt x="116" y="103"/>
                    <a:pt x="100" y="109"/>
                  </a:cubicBezTo>
                  <a:cubicBezTo>
                    <a:pt x="60" y="124"/>
                    <a:pt x="36" y="142"/>
                    <a:pt x="25" y="149"/>
                  </a:cubicBezTo>
                  <a:cubicBezTo>
                    <a:pt x="24" y="151"/>
                    <a:pt x="24" y="151"/>
                    <a:pt x="24" y="151"/>
                  </a:cubicBezTo>
                  <a:cubicBezTo>
                    <a:pt x="20" y="153"/>
                    <a:pt x="18" y="154"/>
                    <a:pt x="16" y="156"/>
                  </a:cubicBezTo>
                  <a:cubicBezTo>
                    <a:pt x="8" y="160"/>
                    <a:pt x="0" y="168"/>
                    <a:pt x="6" y="184"/>
                  </a:cubicBezTo>
                  <a:cubicBezTo>
                    <a:pt x="7" y="186"/>
                    <a:pt x="7" y="186"/>
                    <a:pt x="7" y="186"/>
                  </a:cubicBezTo>
                  <a:cubicBezTo>
                    <a:pt x="9" y="193"/>
                    <a:pt x="12" y="201"/>
                    <a:pt x="21" y="205"/>
                  </a:cubicBezTo>
                  <a:cubicBezTo>
                    <a:pt x="24" y="206"/>
                    <a:pt x="28" y="207"/>
                    <a:pt x="34" y="207"/>
                  </a:cubicBezTo>
                  <a:cubicBezTo>
                    <a:pt x="37" y="211"/>
                    <a:pt x="43" y="218"/>
                    <a:pt x="50" y="227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80" y="265"/>
                    <a:pt x="90" y="277"/>
                    <a:pt x="111" y="283"/>
                  </a:cubicBezTo>
                  <a:cubicBezTo>
                    <a:pt x="128" y="288"/>
                    <a:pt x="155" y="279"/>
                    <a:pt x="170" y="274"/>
                  </a:cubicBezTo>
                  <a:cubicBezTo>
                    <a:pt x="183" y="269"/>
                    <a:pt x="214" y="256"/>
                    <a:pt x="227" y="239"/>
                  </a:cubicBezTo>
                  <a:cubicBezTo>
                    <a:pt x="239" y="223"/>
                    <a:pt x="239" y="202"/>
                    <a:pt x="239" y="183"/>
                  </a:cubicBezTo>
                  <a:cubicBezTo>
                    <a:pt x="239" y="164"/>
                    <a:pt x="239" y="151"/>
                    <a:pt x="246" y="149"/>
                  </a:cubicBezTo>
                  <a:cubicBezTo>
                    <a:pt x="246" y="149"/>
                    <a:pt x="246" y="149"/>
                    <a:pt x="246" y="149"/>
                  </a:cubicBezTo>
                  <a:cubicBezTo>
                    <a:pt x="253" y="146"/>
                    <a:pt x="261" y="155"/>
                    <a:pt x="273" y="170"/>
                  </a:cubicBezTo>
                  <a:cubicBezTo>
                    <a:pt x="286" y="184"/>
                    <a:pt x="300" y="200"/>
                    <a:pt x="320" y="204"/>
                  </a:cubicBezTo>
                  <a:cubicBezTo>
                    <a:pt x="341" y="208"/>
                    <a:pt x="372" y="197"/>
                    <a:pt x="385" y="192"/>
                  </a:cubicBezTo>
                  <a:cubicBezTo>
                    <a:pt x="400" y="187"/>
                    <a:pt x="427" y="175"/>
                    <a:pt x="436" y="160"/>
                  </a:cubicBezTo>
                  <a:cubicBezTo>
                    <a:pt x="448" y="142"/>
                    <a:pt x="447" y="126"/>
                    <a:pt x="444" y="81"/>
                  </a:cubicBezTo>
                  <a:cubicBezTo>
                    <a:pt x="444" y="78"/>
                    <a:pt x="444" y="78"/>
                    <a:pt x="444" y="78"/>
                  </a:cubicBezTo>
                  <a:cubicBezTo>
                    <a:pt x="444" y="67"/>
                    <a:pt x="443" y="57"/>
                    <a:pt x="443" y="52"/>
                  </a:cubicBezTo>
                  <a:cubicBezTo>
                    <a:pt x="448" y="49"/>
                    <a:pt x="450" y="45"/>
                    <a:pt x="452" y="42"/>
                  </a:cubicBezTo>
                  <a:cubicBezTo>
                    <a:pt x="456" y="33"/>
                    <a:pt x="452" y="25"/>
                    <a:pt x="450" y="18"/>
                  </a:cubicBezTo>
                  <a:cubicBezTo>
                    <a:pt x="450" y="18"/>
                    <a:pt x="449" y="17"/>
                    <a:pt x="449" y="16"/>
                  </a:cubicBezTo>
                  <a:cubicBezTo>
                    <a:pt x="443" y="0"/>
                    <a:pt x="432" y="0"/>
                    <a:pt x="423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7" name="Freeform 1724"/>
            <p:cNvSpPr>
              <a:spLocks noEditPoints="1"/>
            </p:cNvSpPr>
            <p:nvPr/>
          </p:nvSpPr>
          <p:spPr>
            <a:xfrm>
              <a:off x="459" y="629"/>
              <a:ext cx="456" cy="279"/>
            </a:xfrm>
            <a:custGeom>
              <a:avLst/>
              <a:gdLst>
                <a:gd name="txL" fmla="*/ 0 w 422"/>
                <a:gd name="txT" fmla="*/ 0 h 259"/>
                <a:gd name="txR" fmla="*/ 422 w 422"/>
                <a:gd name="txB" fmla="*/ 259 h 259"/>
              </a:gdLst>
              <a:ahLst/>
              <a:cxnLst>
                <a:cxn ang="0">
                  <a:pos x="416" y="8"/>
                </a:cxn>
                <a:cxn ang="0">
                  <a:pos x="397" y="5"/>
                </a:cxn>
                <a:cxn ang="0">
                  <a:pos x="270" y="45"/>
                </a:cxn>
                <a:cxn ang="0">
                  <a:pos x="216" y="97"/>
                </a:cxn>
                <a:cxn ang="0">
                  <a:pos x="212" y="98"/>
                </a:cxn>
                <a:cxn ang="0">
                  <a:pos x="137" y="95"/>
                </a:cxn>
                <a:cxn ang="0">
                  <a:pos x="15" y="150"/>
                </a:cxn>
                <a:cxn ang="0">
                  <a:pos x="3" y="164"/>
                </a:cxn>
                <a:cxn ang="0">
                  <a:pos x="14" y="176"/>
                </a:cxn>
                <a:cxn ang="0">
                  <a:pos x="45" y="203"/>
                </a:cxn>
                <a:cxn ang="0">
                  <a:pos x="97" y="254"/>
                </a:cxn>
                <a:cxn ang="0">
                  <a:pos x="196" y="215"/>
                </a:cxn>
                <a:cxn ang="0">
                  <a:pos x="222" y="120"/>
                </a:cxn>
                <a:cxn ang="0">
                  <a:pos x="223" y="119"/>
                </a:cxn>
                <a:cxn ang="0">
                  <a:pos x="304" y="174"/>
                </a:cxn>
                <a:cxn ang="0">
                  <a:pos x="405" y="137"/>
                </a:cxn>
                <a:cxn ang="0">
                  <a:pos x="410" y="65"/>
                </a:cxn>
                <a:cxn ang="0">
                  <a:pos x="415" y="25"/>
                </a:cxn>
                <a:cxn ang="0">
                  <a:pos x="416" y="8"/>
                </a:cxn>
                <a:cxn ang="0">
                  <a:pos x="192" y="161"/>
                </a:cxn>
                <a:cxn ang="0">
                  <a:pos x="185" y="205"/>
                </a:cxn>
                <a:cxn ang="0">
                  <a:pos x="144" y="229"/>
                </a:cxn>
                <a:cxn ang="0">
                  <a:pos x="97" y="239"/>
                </a:cxn>
                <a:cxn ang="0">
                  <a:pos x="62" y="202"/>
                </a:cxn>
                <a:cxn ang="0">
                  <a:pos x="41" y="158"/>
                </a:cxn>
                <a:cxn ang="0">
                  <a:pos x="102" y="123"/>
                </a:cxn>
                <a:cxn ang="0">
                  <a:pos x="184" y="115"/>
                </a:cxn>
                <a:cxn ang="0">
                  <a:pos x="192" y="161"/>
                </a:cxn>
                <a:cxn ang="0">
                  <a:pos x="397" y="76"/>
                </a:cxn>
                <a:cxn ang="0">
                  <a:pos x="395" y="126"/>
                </a:cxn>
                <a:cxn ang="0">
                  <a:pos x="353" y="150"/>
                </a:cxn>
                <a:cxn ang="0">
                  <a:pos x="306" y="160"/>
                </a:cxn>
                <a:cxn ang="0">
                  <a:pos x="272" y="130"/>
                </a:cxn>
                <a:cxn ang="0">
                  <a:pos x="248" y="91"/>
                </a:cxn>
                <a:cxn ang="0">
                  <a:pos x="314" y="42"/>
                </a:cxn>
                <a:cxn ang="0">
                  <a:pos x="383" y="29"/>
                </a:cxn>
                <a:cxn ang="0">
                  <a:pos x="397" y="76"/>
                </a:cxn>
              </a:cxnLst>
              <a:rect l="txL" t="txT" r="txR" b="txB"/>
              <a:pathLst>
                <a:path w="422" h="259">
                  <a:moveTo>
                    <a:pt x="416" y="8"/>
                  </a:moveTo>
                  <a:cubicBezTo>
                    <a:pt x="413" y="0"/>
                    <a:pt x="413" y="3"/>
                    <a:pt x="397" y="5"/>
                  </a:cubicBezTo>
                  <a:cubicBezTo>
                    <a:pt x="382" y="6"/>
                    <a:pt x="333" y="10"/>
                    <a:pt x="270" y="45"/>
                  </a:cubicBezTo>
                  <a:cubicBezTo>
                    <a:pt x="217" y="74"/>
                    <a:pt x="238" y="87"/>
                    <a:pt x="216" y="97"/>
                  </a:cubicBezTo>
                  <a:cubicBezTo>
                    <a:pt x="212" y="98"/>
                    <a:pt x="212" y="98"/>
                    <a:pt x="212" y="98"/>
                  </a:cubicBezTo>
                  <a:cubicBezTo>
                    <a:pt x="189" y="106"/>
                    <a:pt x="196" y="82"/>
                    <a:pt x="137" y="95"/>
                  </a:cubicBezTo>
                  <a:cubicBezTo>
                    <a:pt x="66" y="111"/>
                    <a:pt x="28" y="140"/>
                    <a:pt x="15" y="150"/>
                  </a:cubicBezTo>
                  <a:cubicBezTo>
                    <a:pt x="2" y="159"/>
                    <a:pt x="0" y="156"/>
                    <a:pt x="3" y="164"/>
                  </a:cubicBezTo>
                  <a:cubicBezTo>
                    <a:pt x="6" y="172"/>
                    <a:pt x="8" y="179"/>
                    <a:pt x="14" y="176"/>
                  </a:cubicBezTo>
                  <a:cubicBezTo>
                    <a:pt x="21" y="174"/>
                    <a:pt x="21" y="174"/>
                    <a:pt x="45" y="203"/>
                  </a:cubicBezTo>
                  <a:cubicBezTo>
                    <a:pt x="73" y="239"/>
                    <a:pt x="81" y="249"/>
                    <a:pt x="97" y="254"/>
                  </a:cubicBezTo>
                  <a:cubicBezTo>
                    <a:pt x="117" y="259"/>
                    <a:pt x="180" y="235"/>
                    <a:pt x="196" y="215"/>
                  </a:cubicBezTo>
                  <a:cubicBezTo>
                    <a:pt x="216" y="190"/>
                    <a:pt x="191" y="133"/>
                    <a:pt x="222" y="120"/>
                  </a:cubicBezTo>
                  <a:cubicBezTo>
                    <a:pt x="223" y="119"/>
                    <a:pt x="223" y="119"/>
                    <a:pt x="223" y="119"/>
                  </a:cubicBezTo>
                  <a:cubicBezTo>
                    <a:pt x="254" y="109"/>
                    <a:pt x="273" y="168"/>
                    <a:pt x="304" y="174"/>
                  </a:cubicBezTo>
                  <a:cubicBezTo>
                    <a:pt x="330" y="179"/>
                    <a:pt x="394" y="154"/>
                    <a:pt x="405" y="137"/>
                  </a:cubicBezTo>
                  <a:cubicBezTo>
                    <a:pt x="414" y="123"/>
                    <a:pt x="413" y="110"/>
                    <a:pt x="410" y="65"/>
                  </a:cubicBezTo>
                  <a:cubicBezTo>
                    <a:pt x="408" y="27"/>
                    <a:pt x="408" y="27"/>
                    <a:pt x="415" y="25"/>
                  </a:cubicBezTo>
                  <a:cubicBezTo>
                    <a:pt x="422" y="22"/>
                    <a:pt x="419" y="16"/>
                    <a:pt x="416" y="8"/>
                  </a:cubicBezTo>
                  <a:close/>
                  <a:moveTo>
                    <a:pt x="192" y="161"/>
                  </a:moveTo>
                  <a:cubicBezTo>
                    <a:pt x="192" y="179"/>
                    <a:pt x="192" y="196"/>
                    <a:pt x="185" y="205"/>
                  </a:cubicBezTo>
                  <a:cubicBezTo>
                    <a:pt x="178" y="215"/>
                    <a:pt x="165" y="222"/>
                    <a:pt x="144" y="229"/>
                  </a:cubicBezTo>
                  <a:cubicBezTo>
                    <a:pt x="127" y="236"/>
                    <a:pt x="108" y="243"/>
                    <a:pt x="97" y="239"/>
                  </a:cubicBezTo>
                  <a:cubicBezTo>
                    <a:pt x="88" y="235"/>
                    <a:pt x="74" y="218"/>
                    <a:pt x="62" y="202"/>
                  </a:cubicBezTo>
                  <a:cubicBezTo>
                    <a:pt x="45" y="181"/>
                    <a:pt x="36" y="168"/>
                    <a:pt x="41" y="158"/>
                  </a:cubicBezTo>
                  <a:cubicBezTo>
                    <a:pt x="48" y="145"/>
                    <a:pt x="72" y="134"/>
                    <a:pt x="102" y="123"/>
                  </a:cubicBezTo>
                  <a:cubicBezTo>
                    <a:pt x="132" y="111"/>
                    <a:pt x="174" y="105"/>
                    <a:pt x="184" y="115"/>
                  </a:cubicBezTo>
                  <a:cubicBezTo>
                    <a:pt x="191" y="122"/>
                    <a:pt x="192" y="144"/>
                    <a:pt x="192" y="161"/>
                  </a:cubicBezTo>
                  <a:close/>
                  <a:moveTo>
                    <a:pt x="397" y="76"/>
                  </a:moveTo>
                  <a:cubicBezTo>
                    <a:pt x="398" y="96"/>
                    <a:pt x="399" y="118"/>
                    <a:pt x="395" y="126"/>
                  </a:cubicBezTo>
                  <a:cubicBezTo>
                    <a:pt x="390" y="137"/>
                    <a:pt x="371" y="143"/>
                    <a:pt x="353" y="150"/>
                  </a:cubicBezTo>
                  <a:cubicBezTo>
                    <a:pt x="333" y="158"/>
                    <a:pt x="318" y="162"/>
                    <a:pt x="306" y="160"/>
                  </a:cubicBezTo>
                  <a:cubicBezTo>
                    <a:pt x="295" y="157"/>
                    <a:pt x="285" y="144"/>
                    <a:pt x="272" y="130"/>
                  </a:cubicBezTo>
                  <a:cubicBezTo>
                    <a:pt x="260" y="118"/>
                    <a:pt x="247" y="101"/>
                    <a:pt x="248" y="91"/>
                  </a:cubicBezTo>
                  <a:cubicBezTo>
                    <a:pt x="248" y="77"/>
                    <a:pt x="284" y="53"/>
                    <a:pt x="314" y="42"/>
                  </a:cubicBezTo>
                  <a:cubicBezTo>
                    <a:pt x="344" y="32"/>
                    <a:pt x="370" y="24"/>
                    <a:pt x="383" y="29"/>
                  </a:cubicBezTo>
                  <a:cubicBezTo>
                    <a:pt x="394" y="33"/>
                    <a:pt x="395" y="49"/>
                    <a:pt x="397" y="76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8" name="Freeform 1725"/>
            <p:cNvSpPr/>
            <p:nvPr/>
          </p:nvSpPr>
          <p:spPr>
            <a:xfrm>
              <a:off x="509" y="935"/>
              <a:ext cx="537" cy="254"/>
            </a:xfrm>
            <a:custGeom>
              <a:avLst/>
              <a:gdLst>
                <a:gd name="txL" fmla="*/ 0 w 497"/>
                <a:gd name="txT" fmla="*/ 0 h 235"/>
                <a:gd name="txR" fmla="*/ 497 w 497"/>
                <a:gd name="txB" fmla="*/ 235 h 235"/>
              </a:gdLst>
              <a:ahLst/>
              <a:cxnLst>
                <a:cxn ang="0">
                  <a:pos x="288" y="0"/>
                </a:cxn>
                <a:cxn ang="0">
                  <a:pos x="284" y="0"/>
                </a:cxn>
                <a:cxn ang="0">
                  <a:pos x="271" y="2"/>
                </a:cxn>
                <a:cxn ang="0">
                  <a:pos x="230" y="29"/>
                </a:cxn>
                <a:cxn ang="0">
                  <a:pos x="229" y="31"/>
                </a:cxn>
                <a:cxn ang="0">
                  <a:pos x="227" y="29"/>
                </a:cxn>
                <a:cxn ang="0">
                  <a:pos x="193" y="20"/>
                </a:cxn>
                <a:cxn ang="0">
                  <a:pos x="179" y="21"/>
                </a:cxn>
                <a:cxn ang="0">
                  <a:pos x="166" y="25"/>
                </a:cxn>
                <a:cxn ang="0">
                  <a:pos x="142" y="39"/>
                </a:cxn>
                <a:cxn ang="0">
                  <a:pos x="86" y="134"/>
                </a:cxn>
                <a:cxn ang="0">
                  <a:pos x="86" y="135"/>
                </a:cxn>
                <a:cxn ang="0">
                  <a:pos x="64" y="160"/>
                </a:cxn>
                <a:cxn ang="0">
                  <a:pos x="62" y="161"/>
                </a:cxn>
                <a:cxn ang="0">
                  <a:pos x="58" y="161"/>
                </a:cxn>
                <a:cxn ang="0">
                  <a:pos x="50" y="159"/>
                </a:cxn>
                <a:cxn ang="0">
                  <a:pos x="48" y="141"/>
                </a:cxn>
                <a:cxn ang="0">
                  <a:pos x="48" y="136"/>
                </a:cxn>
                <a:cxn ang="0">
                  <a:pos x="32" y="123"/>
                </a:cxn>
                <a:cxn ang="0">
                  <a:pos x="30" y="123"/>
                </a:cxn>
                <a:cxn ang="0">
                  <a:pos x="30" y="123"/>
                </a:cxn>
                <a:cxn ang="0">
                  <a:pos x="29" y="123"/>
                </a:cxn>
                <a:cxn ang="0">
                  <a:pos x="21" y="126"/>
                </a:cxn>
                <a:cxn ang="0">
                  <a:pos x="1" y="163"/>
                </a:cxn>
                <a:cxn ang="0">
                  <a:pos x="24" y="211"/>
                </a:cxn>
                <a:cxn ang="0">
                  <a:pos x="87" y="235"/>
                </a:cxn>
                <a:cxn ang="0">
                  <a:pos x="102" y="234"/>
                </a:cxn>
                <a:cxn ang="0">
                  <a:pos x="172" y="202"/>
                </a:cxn>
                <a:cxn ang="0">
                  <a:pos x="199" y="166"/>
                </a:cxn>
                <a:cxn ang="0">
                  <a:pos x="205" y="156"/>
                </a:cxn>
                <a:cxn ang="0">
                  <a:pos x="222" y="139"/>
                </a:cxn>
                <a:cxn ang="0">
                  <a:pos x="245" y="115"/>
                </a:cxn>
                <a:cxn ang="0">
                  <a:pos x="275" y="130"/>
                </a:cxn>
                <a:cxn ang="0">
                  <a:pos x="297" y="139"/>
                </a:cxn>
                <a:cxn ang="0">
                  <a:pos x="307" y="147"/>
                </a:cxn>
                <a:cxn ang="0">
                  <a:pos x="345" y="172"/>
                </a:cxn>
                <a:cxn ang="0">
                  <a:pos x="398" y="182"/>
                </a:cxn>
                <a:cxn ang="0">
                  <a:pos x="424" y="180"/>
                </a:cxn>
                <a:cxn ang="0">
                  <a:pos x="487" y="129"/>
                </a:cxn>
                <a:cxn ang="0">
                  <a:pos x="490" y="72"/>
                </a:cxn>
                <a:cxn ang="0">
                  <a:pos x="456" y="42"/>
                </a:cxn>
                <a:cxn ang="0">
                  <a:pos x="451" y="41"/>
                </a:cxn>
                <a:cxn ang="0">
                  <a:pos x="447" y="41"/>
                </a:cxn>
                <a:cxn ang="0">
                  <a:pos x="438" y="47"/>
                </a:cxn>
                <a:cxn ang="0">
                  <a:pos x="438" y="66"/>
                </a:cxn>
                <a:cxn ang="0">
                  <a:pos x="442" y="86"/>
                </a:cxn>
                <a:cxn ang="0">
                  <a:pos x="433" y="92"/>
                </a:cxn>
                <a:cxn ang="0">
                  <a:pos x="430" y="92"/>
                </a:cxn>
                <a:cxn ang="0">
                  <a:pos x="426" y="93"/>
                </a:cxn>
                <a:cxn ang="0">
                  <a:pos x="400" y="75"/>
                </a:cxn>
                <a:cxn ang="0">
                  <a:pos x="400" y="75"/>
                </a:cxn>
                <a:cxn ang="0">
                  <a:pos x="312" y="3"/>
                </a:cxn>
                <a:cxn ang="0">
                  <a:pos x="288" y="0"/>
                </a:cxn>
              </a:cxnLst>
              <a:rect l="txL" t="txT" r="txR" b="txB"/>
              <a:pathLst>
                <a:path w="497" h="235">
                  <a:moveTo>
                    <a:pt x="288" y="0"/>
                  </a:moveTo>
                  <a:cubicBezTo>
                    <a:pt x="287" y="0"/>
                    <a:pt x="286" y="0"/>
                    <a:pt x="284" y="0"/>
                  </a:cubicBezTo>
                  <a:cubicBezTo>
                    <a:pt x="280" y="0"/>
                    <a:pt x="275" y="1"/>
                    <a:pt x="271" y="2"/>
                  </a:cubicBezTo>
                  <a:cubicBezTo>
                    <a:pt x="254" y="6"/>
                    <a:pt x="239" y="15"/>
                    <a:pt x="230" y="29"/>
                  </a:cubicBezTo>
                  <a:cubicBezTo>
                    <a:pt x="229" y="29"/>
                    <a:pt x="229" y="30"/>
                    <a:pt x="229" y="31"/>
                  </a:cubicBezTo>
                  <a:cubicBezTo>
                    <a:pt x="228" y="30"/>
                    <a:pt x="228" y="30"/>
                    <a:pt x="227" y="29"/>
                  </a:cubicBezTo>
                  <a:cubicBezTo>
                    <a:pt x="217" y="23"/>
                    <a:pt x="206" y="20"/>
                    <a:pt x="193" y="20"/>
                  </a:cubicBezTo>
                  <a:cubicBezTo>
                    <a:pt x="189" y="20"/>
                    <a:pt x="184" y="20"/>
                    <a:pt x="179" y="21"/>
                  </a:cubicBezTo>
                  <a:cubicBezTo>
                    <a:pt x="175" y="22"/>
                    <a:pt x="170" y="23"/>
                    <a:pt x="166" y="25"/>
                  </a:cubicBezTo>
                  <a:cubicBezTo>
                    <a:pt x="157" y="28"/>
                    <a:pt x="149" y="33"/>
                    <a:pt x="142" y="39"/>
                  </a:cubicBezTo>
                  <a:cubicBezTo>
                    <a:pt x="108" y="66"/>
                    <a:pt x="97" y="99"/>
                    <a:pt x="86" y="134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0" y="152"/>
                    <a:pt x="75" y="158"/>
                    <a:pt x="64" y="160"/>
                  </a:cubicBezTo>
                  <a:cubicBezTo>
                    <a:pt x="63" y="160"/>
                    <a:pt x="62" y="161"/>
                    <a:pt x="62" y="161"/>
                  </a:cubicBezTo>
                  <a:cubicBezTo>
                    <a:pt x="60" y="161"/>
                    <a:pt x="59" y="161"/>
                    <a:pt x="58" y="161"/>
                  </a:cubicBezTo>
                  <a:cubicBezTo>
                    <a:pt x="54" y="161"/>
                    <a:pt x="52" y="160"/>
                    <a:pt x="50" y="159"/>
                  </a:cubicBezTo>
                  <a:cubicBezTo>
                    <a:pt x="47" y="155"/>
                    <a:pt x="46" y="149"/>
                    <a:pt x="48" y="141"/>
                  </a:cubicBezTo>
                  <a:cubicBezTo>
                    <a:pt x="48" y="139"/>
                    <a:pt x="48" y="137"/>
                    <a:pt x="48" y="136"/>
                  </a:cubicBezTo>
                  <a:cubicBezTo>
                    <a:pt x="47" y="128"/>
                    <a:pt x="40" y="123"/>
                    <a:pt x="32" y="123"/>
                  </a:cubicBezTo>
                  <a:cubicBezTo>
                    <a:pt x="31" y="123"/>
                    <a:pt x="31" y="123"/>
                    <a:pt x="30" y="123"/>
                  </a:cubicBezTo>
                  <a:cubicBezTo>
                    <a:pt x="30" y="123"/>
                    <a:pt x="30" y="123"/>
                    <a:pt x="30" y="123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6" y="123"/>
                    <a:pt x="23" y="125"/>
                    <a:pt x="21" y="126"/>
                  </a:cubicBezTo>
                  <a:cubicBezTo>
                    <a:pt x="18" y="129"/>
                    <a:pt x="3" y="142"/>
                    <a:pt x="1" y="163"/>
                  </a:cubicBezTo>
                  <a:cubicBezTo>
                    <a:pt x="0" y="180"/>
                    <a:pt x="7" y="196"/>
                    <a:pt x="24" y="211"/>
                  </a:cubicBezTo>
                  <a:cubicBezTo>
                    <a:pt x="41" y="227"/>
                    <a:pt x="63" y="235"/>
                    <a:pt x="87" y="235"/>
                  </a:cubicBezTo>
                  <a:cubicBezTo>
                    <a:pt x="92" y="235"/>
                    <a:pt x="97" y="235"/>
                    <a:pt x="102" y="234"/>
                  </a:cubicBezTo>
                  <a:cubicBezTo>
                    <a:pt x="126" y="231"/>
                    <a:pt x="152" y="220"/>
                    <a:pt x="172" y="202"/>
                  </a:cubicBezTo>
                  <a:cubicBezTo>
                    <a:pt x="185" y="191"/>
                    <a:pt x="192" y="179"/>
                    <a:pt x="199" y="166"/>
                  </a:cubicBezTo>
                  <a:cubicBezTo>
                    <a:pt x="201" y="163"/>
                    <a:pt x="203" y="159"/>
                    <a:pt x="205" y="156"/>
                  </a:cubicBezTo>
                  <a:cubicBezTo>
                    <a:pt x="208" y="150"/>
                    <a:pt x="215" y="145"/>
                    <a:pt x="222" y="139"/>
                  </a:cubicBezTo>
                  <a:cubicBezTo>
                    <a:pt x="230" y="133"/>
                    <a:pt x="239" y="126"/>
                    <a:pt x="245" y="115"/>
                  </a:cubicBezTo>
                  <a:cubicBezTo>
                    <a:pt x="255" y="123"/>
                    <a:pt x="265" y="126"/>
                    <a:pt x="275" y="130"/>
                  </a:cubicBezTo>
                  <a:cubicBezTo>
                    <a:pt x="284" y="132"/>
                    <a:pt x="292" y="135"/>
                    <a:pt x="297" y="139"/>
                  </a:cubicBezTo>
                  <a:cubicBezTo>
                    <a:pt x="300" y="142"/>
                    <a:pt x="304" y="145"/>
                    <a:pt x="307" y="147"/>
                  </a:cubicBezTo>
                  <a:cubicBezTo>
                    <a:pt x="317" y="156"/>
                    <a:pt x="329" y="166"/>
                    <a:pt x="345" y="172"/>
                  </a:cubicBezTo>
                  <a:cubicBezTo>
                    <a:pt x="362" y="179"/>
                    <a:pt x="381" y="182"/>
                    <a:pt x="398" y="182"/>
                  </a:cubicBezTo>
                  <a:cubicBezTo>
                    <a:pt x="407" y="182"/>
                    <a:pt x="416" y="182"/>
                    <a:pt x="424" y="180"/>
                  </a:cubicBezTo>
                  <a:cubicBezTo>
                    <a:pt x="453" y="174"/>
                    <a:pt x="476" y="156"/>
                    <a:pt x="487" y="129"/>
                  </a:cubicBezTo>
                  <a:cubicBezTo>
                    <a:pt x="497" y="108"/>
                    <a:pt x="497" y="89"/>
                    <a:pt x="490" y="72"/>
                  </a:cubicBezTo>
                  <a:cubicBezTo>
                    <a:pt x="480" y="50"/>
                    <a:pt x="459" y="43"/>
                    <a:pt x="456" y="42"/>
                  </a:cubicBezTo>
                  <a:cubicBezTo>
                    <a:pt x="455" y="41"/>
                    <a:pt x="453" y="41"/>
                    <a:pt x="451" y="41"/>
                  </a:cubicBezTo>
                  <a:cubicBezTo>
                    <a:pt x="450" y="41"/>
                    <a:pt x="449" y="41"/>
                    <a:pt x="447" y="41"/>
                  </a:cubicBezTo>
                  <a:cubicBezTo>
                    <a:pt x="444" y="42"/>
                    <a:pt x="441" y="44"/>
                    <a:pt x="438" y="47"/>
                  </a:cubicBezTo>
                  <a:cubicBezTo>
                    <a:pt x="434" y="53"/>
                    <a:pt x="434" y="61"/>
                    <a:pt x="438" y="66"/>
                  </a:cubicBezTo>
                  <a:cubicBezTo>
                    <a:pt x="442" y="74"/>
                    <a:pt x="444" y="81"/>
                    <a:pt x="442" y="86"/>
                  </a:cubicBezTo>
                  <a:cubicBezTo>
                    <a:pt x="441" y="89"/>
                    <a:pt x="438" y="91"/>
                    <a:pt x="433" y="92"/>
                  </a:cubicBezTo>
                  <a:cubicBezTo>
                    <a:pt x="432" y="92"/>
                    <a:pt x="431" y="92"/>
                    <a:pt x="430" y="92"/>
                  </a:cubicBezTo>
                  <a:cubicBezTo>
                    <a:pt x="428" y="93"/>
                    <a:pt x="427" y="93"/>
                    <a:pt x="426" y="93"/>
                  </a:cubicBezTo>
                  <a:cubicBezTo>
                    <a:pt x="417" y="93"/>
                    <a:pt x="410" y="88"/>
                    <a:pt x="400" y="75"/>
                  </a:cubicBezTo>
                  <a:cubicBezTo>
                    <a:pt x="400" y="75"/>
                    <a:pt x="400" y="75"/>
                    <a:pt x="400" y="75"/>
                  </a:cubicBezTo>
                  <a:cubicBezTo>
                    <a:pt x="376" y="44"/>
                    <a:pt x="353" y="15"/>
                    <a:pt x="312" y="3"/>
                  </a:cubicBezTo>
                  <a:cubicBezTo>
                    <a:pt x="305" y="1"/>
                    <a:pt x="296" y="0"/>
                    <a:pt x="288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59" name="Freeform 1726"/>
            <p:cNvSpPr/>
            <p:nvPr/>
          </p:nvSpPr>
          <p:spPr>
            <a:xfrm>
              <a:off x="498" y="898"/>
              <a:ext cx="520" cy="262"/>
            </a:xfrm>
            <a:custGeom>
              <a:avLst/>
              <a:gdLst>
                <a:gd name="txL" fmla="*/ 0 w 481"/>
                <a:gd name="txT" fmla="*/ 0 h 243"/>
                <a:gd name="txR" fmla="*/ 481 w 481"/>
                <a:gd name="txB" fmla="*/ 243 h 243"/>
              </a:gdLst>
              <a:ahLst/>
              <a:cxnLst>
                <a:cxn ang="0">
                  <a:pos x="469" y="133"/>
                </a:cxn>
                <a:cxn ang="0">
                  <a:pos x="475" y="79"/>
                </a:cxn>
                <a:cxn ang="0">
                  <a:pos x="444" y="48"/>
                </a:cxn>
                <a:cxn ang="0">
                  <a:pos x="435" y="47"/>
                </a:cxn>
                <a:cxn ang="0">
                  <a:pos x="426" y="52"/>
                </a:cxn>
                <a:cxn ang="0">
                  <a:pos x="424" y="71"/>
                </a:cxn>
                <a:cxn ang="0">
                  <a:pos x="428" y="89"/>
                </a:cxn>
                <a:cxn ang="0">
                  <a:pos x="418" y="95"/>
                </a:cxn>
                <a:cxn ang="0">
                  <a:pos x="416" y="95"/>
                </a:cxn>
                <a:cxn ang="0">
                  <a:pos x="387" y="77"/>
                </a:cxn>
                <a:cxn ang="0">
                  <a:pos x="387" y="77"/>
                </a:cxn>
                <a:cxn ang="0">
                  <a:pos x="303" y="4"/>
                </a:cxn>
                <a:cxn ang="0">
                  <a:pos x="275" y="0"/>
                </a:cxn>
                <a:cxn ang="0">
                  <a:pos x="262" y="1"/>
                </a:cxn>
                <a:cxn ang="0">
                  <a:pos x="221" y="27"/>
                </a:cxn>
                <a:cxn ang="0">
                  <a:pos x="220" y="29"/>
                </a:cxn>
                <a:cxn ang="0">
                  <a:pos x="218" y="28"/>
                </a:cxn>
                <a:cxn ang="0">
                  <a:pos x="170" y="19"/>
                </a:cxn>
                <a:cxn ang="0">
                  <a:pos x="157" y="22"/>
                </a:cxn>
                <a:cxn ang="0">
                  <a:pos x="133" y="36"/>
                </a:cxn>
                <a:cxn ang="0">
                  <a:pos x="81" y="135"/>
                </a:cxn>
                <a:cxn ang="0">
                  <a:pos x="81" y="135"/>
                </a:cxn>
                <a:cxn ang="0">
                  <a:pos x="62" y="162"/>
                </a:cxn>
                <a:cxn ang="0">
                  <a:pos x="59" y="163"/>
                </a:cxn>
                <a:cxn ang="0">
                  <a:pos x="48" y="161"/>
                </a:cxn>
                <a:cxn ang="0">
                  <a:pos x="44" y="143"/>
                </a:cxn>
                <a:cxn ang="0">
                  <a:pos x="44" y="138"/>
                </a:cxn>
                <a:cxn ang="0">
                  <a:pos x="26" y="125"/>
                </a:cxn>
                <a:cxn ang="0">
                  <a:pos x="26" y="125"/>
                </a:cxn>
                <a:cxn ang="0">
                  <a:pos x="25" y="125"/>
                </a:cxn>
                <a:cxn ang="0">
                  <a:pos x="18" y="129"/>
                </a:cxn>
                <a:cxn ang="0">
                  <a:pos x="1" y="169"/>
                </a:cxn>
                <a:cxn ang="0">
                  <a:pos x="26" y="217"/>
                </a:cxn>
                <a:cxn ang="0">
                  <a:pos x="101" y="238"/>
                </a:cxn>
                <a:cxn ang="0">
                  <a:pos x="167" y="202"/>
                </a:cxn>
                <a:cxn ang="0">
                  <a:pos x="192" y="165"/>
                </a:cxn>
                <a:cxn ang="0">
                  <a:pos x="197" y="155"/>
                </a:cxn>
                <a:cxn ang="0">
                  <a:pos x="214" y="138"/>
                </a:cxn>
                <a:cxn ang="0">
                  <a:pos x="236" y="114"/>
                </a:cxn>
                <a:cxn ang="0">
                  <a:pos x="265" y="128"/>
                </a:cxn>
                <a:cxn ang="0">
                  <a:pos x="286" y="138"/>
                </a:cxn>
                <a:cxn ang="0">
                  <a:pos x="295" y="146"/>
                </a:cxn>
                <a:cxn ang="0">
                  <a:pos x="332" y="171"/>
                </a:cxn>
                <a:cxn ang="0">
                  <a:pos x="406" y="180"/>
                </a:cxn>
                <a:cxn ang="0">
                  <a:pos x="469" y="133"/>
                </a:cxn>
              </a:cxnLst>
              <a:rect l="txL" t="txT" r="txR" b="txB"/>
              <a:pathLst>
                <a:path w="481" h="243">
                  <a:moveTo>
                    <a:pt x="469" y="133"/>
                  </a:moveTo>
                  <a:cubicBezTo>
                    <a:pt x="479" y="113"/>
                    <a:pt x="481" y="95"/>
                    <a:pt x="475" y="79"/>
                  </a:cubicBezTo>
                  <a:cubicBezTo>
                    <a:pt x="466" y="57"/>
                    <a:pt x="446" y="49"/>
                    <a:pt x="444" y="48"/>
                  </a:cubicBezTo>
                  <a:cubicBezTo>
                    <a:pt x="441" y="47"/>
                    <a:pt x="438" y="47"/>
                    <a:pt x="435" y="47"/>
                  </a:cubicBezTo>
                  <a:cubicBezTo>
                    <a:pt x="432" y="48"/>
                    <a:pt x="429" y="50"/>
                    <a:pt x="426" y="52"/>
                  </a:cubicBezTo>
                  <a:cubicBezTo>
                    <a:pt x="422" y="58"/>
                    <a:pt x="421" y="65"/>
                    <a:pt x="424" y="71"/>
                  </a:cubicBezTo>
                  <a:cubicBezTo>
                    <a:pt x="429" y="78"/>
                    <a:pt x="430" y="85"/>
                    <a:pt x="428" y="89"/>
                  </a:cubicBezTo>
                  <a:cubicBezTo>
                    <a:pt x="427" y="92"/>
                    <a:pt x="423" y="94"/>
                    <a:pt x="418" y="95"/>
                  </a:cubicBezTo>
                  <a:cubicBezTo>
                    <a:pt x="418" y="95"/>
                    <a:pt x="417" y="95"/>
                    <a:pt x="416" y="95"/>
                  </a:cubicBezTo>
                  <a:cubicBezTo>
                    <a:pt x="405" y="96"/>
                    <a:pt x="398" y="92"/>
                    <a:pt x="387" y="77"/>
                  </a:cubicBezTo>
                  <a:cubicBezTo>
                    <a:pt x="387" y="77"/>
                    <a:pt x="387" y="77"/>
                    <a:pt x="387" y="77"/>
                  </a:cubicBezTo>
                  <a:cubicBezTo>
                    <a:pt x="365" y="46"/>
                    <a:pt x="344" y="18"/>
                    <a:pt x="303" y="4"/>
                  </a:cubicBezTo>
                  <a:cubicBezTo>
                    <a:pt x="295" y="1"/>
                    <a:pt x="285" y="0"/>
                    <a:pt x="275" y="0"/>
                  </a:cubicBezTo>
                  <a:cubicBezTo>
                    <a:pt x="271" y="0"/>
                    <a:pt x="267" y="0"/>
                    <a:pt x="262" y="1"/>
                  </a:cubicBezTo>
                  <a:cubicBezTo>
                    <a:pt x="245" y="4"/>
                    <a:pt x="230" y="13"/>
                    <a:pt x="221" y="27"/>
                  </a:cubicBezTo>
                  <a:cubicBezTo>
                    <a:pt x="220" y="28"/>
                    <a:pt x="220" y="28"/>
                    <a:pt x="220" y="29"/>
                  </a:cubicBezTo>
                  <a:cubicBezTo>
                    <a:pt x="219" y="29"/>
                    <a:pt x="219" y="28"/>
                    <a:pt x="218" y="28"/>
                  </a:cubicBezTo>
                  <a:cubicBezTo>
                    <a:pt x="204" y="18"/>
                    <a:pt x="188" y="15"/>
                    <a:pt x="170" y="19"/>
                  </a:cubicBezTo>
                  <a:cubicBezTo>
                    <a:pt x="166" y="19"/>
                    <a:pt x="161" y="21"/>
                    <a:pt x="157" y="22"/>
                  </a:cubicBezTo>
                  <a:cubicBezTo>
                    <a:pt x="148" y="26"/>
                    <a:pt x="140" y="30"/>
                    <a:pt x="133" y="36"/>
                  </a:cubicBezTo>
                  <a:cubicBezTo>
                    <a:pt x="100" y="64"/>
                    <a:pt x="91" y="98"/>
                    <a:pt x="81" y="135"/>
                  </a:cubicBezTo>
                  <a:cubicBezTo>
                    <a:pt x="81" y="135"/>
                    <a:pt x="81" y="135"/>
                    <a:pt x="81" y="135"/>
                  </a:cubicBezTo>
                  <a:cubicBezTo>
                    <a:pt x="77" y="153"/>
                    <a:pt x="72" y="160"/>
                    <a:pt x="62" y="162"/>
                  </a:cubicBezTo>
                  <a:cubicBezTo>
                    <a:pt x="61" y="163"/>
                    <a:pt x="60" y="163"/>
                    <a:pt x="59" y="163"/>
                  </a:cubicBezTo>
                  <a:cubicBezTo>
                    <a:pt x="54" y="164"/>
                    <a:pt x="50" y="163"/>
                    <a:pt x="48" y="161"/>
                  </a:cubicBezTo>
                  <a:cubicBezTo>
                    <a:pt x="45" y="158"/>
                    <a:pt x="43" y="151"/>
                    <a:pt x="44" y="143"/>
                  </a:cubicBezTo>
                  <a:cubicBezTo>
                    <a:pt x="45" y="141"/>
                    <a:pt x="45" y="140"/>
                    <a:pt x="44" y="138"/>
                  </a:cubicBezTo>
                  <a:cubicBezTo>
                    <a:pt x="43" y="129"/>
                    <a:pt x="34" y="123"/>
                    <a:pt x="26" y="125"/>
                  </a:cubicBezTo>
                  <a:cubicBezTo>
                    <a:pt x="26" y="125"/>
                    <a:pt x="26" y="125"/>
                    <a:pt x="26" y="125"/>
                  </a:cubicBezTo>
                  <a:cubicBezTo>
                    <a:pt x="25" y="125"/>
                    <a:pt x="25" y="125"/>
                    <a:pt x="25" y="125"/>
                  </a:cubicBezTo>
                  <a:cubicBezTo>
                    <a:pt x="22" y="126"/>
                    <a:pt x="20" y="127"/>
                    <a:pt x="18" y="129"/>
                  </a:cubicBezTo>
                  <a:cubicBezTo>
                    <a:pt x="15" y="132"/>
                    <a:pt x="0" y="146"/>
                    <a:pt x="1" y="169"/>
                  </a:cubicBezTo>
                  <a:cubicBezTo>
                    <a:pt x="1" y="186"/>
                    <a:pt x="9" y="202"/>
                    <a:pt x="26" y="217"/>
                  </a:cubicBezTo>
                  <a:cubicBezTo>
                    <a:pt x="47" y="236"/>
                    <a:pt x="73" y="243"/>
                    <a:pt x="101" y="238"/>
                  </a:cubicBezTo>
                  <a:cubicBezTo>
                    <a:pt x="125" y="233"/>
                    <a:pt x="149" y="220"/>
                    <a:pt x="167" y="202"/>
                  </a:cubicBezTo>
                  <a:cubicBezTo>
                    <a:pt x="180" y="191"/>
                    <a:pt x="186" y="178"/>
                    <a:pt x="192" y="165"/>
                  </a:cubicBezTo>
                  <a:cubicBezTo>
                    <a:pt x="194" y="162"/>
                    <a:pt x="196" y="158"/>
                    <a:pt x="197" y="155"/>
                  </a:cubicBezTo>
                  <a:cubicBezTo>
                    <a:pt x="201" y="149"/>
                    <a:pt x="207" y="143"/>
                    <a:pt x="214" y="138"/>
                  </a:cubicBezTo>
                  <a:cubicBezTo>
                    <a:pt x="221" y="131"/>
                    <a:pt x="230" y="124"/>
                    <a:pt x="236" y="114"/>
                  </a:cubicBezTo>
                  <a:cubicBezTo>
                    <a:pt x="245" y="121"/>
                    <a:pt x="256" y="125"/>
                    <a:pt x="265" y="128"/>
                  </a:cubicBezTo>
                  <a:cubicBezTo>
                    <a:pt x="273" y="131"/>
                    <a:pt x="281" y="133"/>
                    <a:pt x="286" y="138"/>
                  </a:cubicBezTo>
                  <a:cubicBezTo>
                    <a:pt x="289" y="140"/>
                    <a:pt x="292" y="143"/>
                    <a:pt x="295" y="146"/>
                  </a:cubicBezTo>
                  <a:cubicBezTo>
                    <a:pt x="306" y="155"/>
                    <a:pt x="316" y="165"/>
                    <a:pt x="332" y="171"/>
                  </a:cubicBezTo>
                  <a:cubicBezTo>
                    <a:pt x="356" y="181"/>
                    <a:pt x="383" y="184"/>
                    <a:pt x="406" y="180"/>
                  </a:cubicBezTo>
                  <a:cubicBezTo>
                    <a:pt x="435" y="174"/>
                    <a:pt x="456" y="158"/>
                    <a:pt x="469" y="13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0" name="Freeform 1727"/>
            <p:cNvSpPr/>
            <p:nvPr/>
          </p:nvSpPr>
          <p:spPr>
            <a:xfrm>
              <a:off x="495" y="932"/>
              <a:ext cx="254" cy="226"/>
            </a:xfrm>
            <a:custGeom>
              <a:avLst/>
              <a:gdLst>
                <a:gd name="txL" fmla="*/ 0 w 235"/>
                <a:gd name="txT" fmla="*/ 0 h 209"/>
                <a:gd name="txR" fmla="*/ 235 w 235"/>
                <a:gd name="txB" fmla="*/ 209 h 209"/>
              </a:gdLst>
              <a:ahLst/>
              <a:cxnLst>
                <a:cxn ang="0">
                  <a:pos x="166" y="5"/>
                </a:cxn>
                <a:cxn ang="0">
                  <a:pos x="146" y="17"/>
                </a:cxn>
                <a:cxn ang="0">
                  <a:pos x="100" y="107"/>
                </a:cxn>
                <a:cxn ang="0">
                  <a:pos x="69" y="146"/>
                </a:cxn>
                <a:cxn ang="0">
                  <a:pos x="32" y="109"/>
                </a:cxn>
                <a:cxn ang="0">
                  <a:pos x="39" y="173"/>
                </a:cxn>
                <a:cxn ang="0">
                  <a:pos x="159" y="159"/>
                </a:cxn>
                <a:cxn ang="0">
                  <a:pos x="186" y="115"/>
                </a:cxn>
                <a:cxn ang="0">
                  <a:pos x="228" y="67"/>
                </a:cxn>
                <a:cxn ang="0">
                  <a:pos x="212" y="9"/>
                </a:cxn>
                <a:cxn ang="0">
                  <a:pos x="166" y="5"/>
                </a:cxn>
              </a:cxnLst>
              <a:rect l="txL" t="txT" r="txR" b="txB"/>
              <a:pathLst>
                <a:path w="235" h="209">
                  <a:moveTo>
                    <a:pt x="166" y="5"/>
                  </a:moveTo>
                  <a:cubicBezTo>
                    <a:pt x="159" y="8"/>
                    <a:pt x="152" y="12"/>
                    <a:pt x="146" y="17"/>
                  </a:cubicBezTo>
                  <a:cubicBezTo>
                    <a:pt x="117" y="41"/>
                    <a:pt x="109" y="72"/>
                    <a:pt x="100" y="107"/>
                  </a:cubicBezTo>
                  <a:cubicBezTo>
                    <a:pt x="95" y="125"/>
                    <a:pt x="88" y="140"/>
                    <a:pt x="69" y="146"/>
                  </a:cubicBezTo>
                  <a:cubicBezTo>
                    <a:pt x="42" y="153"/>
                    <a:pt x="28" y="134"/>
                    <a:pt x="32" y="109"/>
                  </a:cubicBezTo>
                  <a:cubicBezTo>
                    <a:pt x="32" y="109"/>
                    <a:pt x="0" y="138"/>
                    <a:pt x="39" y="173"/>
                  </a:cubicBezTo>
                  <a:cubicBezTo>
                    <a:pt x="79" y="209"/>
                    <a:pt x="131" y="186"/>
                    <a:pt x="159" y="159"/>
                  </a:cubicBezTo>
                  <a:cubicBezTo>
                    <a:pt x="173" y="146"/>
                    <a:pt x="178" y="131"/>
                    <a:pt x="186" y="115"/>
                  </a:cubicBezTo>
                  <a:cubicBezTo>
                    <a:pt x="197" y="96"/>
                    <a:pt x="221" y="88"/>
                    <a:pt x="228" y="67"/>
                  </a:cubicBezTo>
                  <a:cubicBezTo>
                    <a:pt x="235" y="48"/>
                    <a:pt x="229" y="20"/>
                    <a:pt x="212" y="9"/>
                  </a:cubicBezTo>
                  <a:cubicBezTo>
                    <a:pt x="198" y="0"/>
                    <a:pt x="181" y="0"/>
                    <a:pt x="166" y="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1" name="Freeform 1728"/>
            <p:cNvSpPr/>
            <p:nvPr/>
          </p:nvSpPr>
          <p:spPr>
            <a:xfrm>
              <a:off x="738" y="915"/>
              <a:ext cx="277" cy="170"/>
            </a:xfrm>
            <a:custGeom>
              <a:avLst/>
              <a:gdLst>
                <a:gd name="txL" fmla="*/ 0 w 257"/>
                <a:gd name="txT" fmla="*/ 0 h 157"/>
                <a:gd name="txR" fmla="*/ 257 w 257"/>
                <a:gd name="txB" fmla="*/ 157 h 157"/>
              </a:gdLst>
              <a:ahLst/>
              <a:cxnLst>
                <a:cxn ang="0">
                  <a:pos x="54" y="0"/>
                </a:cxn>
                <a:cxn ang="0">
                  <a:pos x="76" y="3"/>
                </a:cxn>
                <a:cxn ang="0">
                  <a:pos x="152" y="71"/>
                </a:cxn>
                <a:cxn ang="0">
                  <a:pos x="195" y="95"/>
                </a:cxn>
                <a:cxn ang="0">
                  <a:pos x="216" y="47"/>
                </a:cxn>
                <a:cxn ang="0">
                  <a:pos x="233" y="110"/>
                </a:cxn>
                <a:cxn ang="0">
                  <a:pos x="116" y="140"/>
                </a:cxn>
                <a:cxn ang="0">
                  <a:pos x="75" y="110"/>
                </a:cxn>
                <a:cxn ang="0">
                  <a:pos x="18" y="80"/>
                </a:cxn>
                <a:cxn ang="0">
                  <a:pos x="12" y="20"/>
                </a:cxn>
                <a:cxn ang="0">
                  <a:pos x="54" y="0"/>
                </a:cxn>
              </a:cxnLst>
              <a:rect l="txL" t="txT" r="txR" b="txB"/>
              <a:pathLst>
                <a:path w="257" h="157">
                  <a:moveTo>
                    <a:pt x="54" y="0"/>
                  </a:moveTo>
                  <a:cubicBezTo>
                    <a:pt x="61" y="0"/>
                    <a:pt x="69" y="1"/>
                    <a:pt x="76" y="3"/>
                  </a:cubicBezTo>
                  <a:cubicBezTo>
                    <a:pt x="112" y="15"/>
                    <a:pt x="131" y="41"/>
                    <a:pt x="152" y="71"/>
                  </a:cubicBezTo>
                  <a:cubicBezTo>
                    <a:pt x="163" y="86"/>
                    <a:pt x="175" y="97"/>
                    <a:pt x="195" y="95"/>
                  </a:cubicBezTo>
                  <a:cubicBezTo>
                    <a:pt x="223" y="92"/>
                    <a:pt x="229" y="70"/>
                    <a:pt x="216" y="47"/>
                  </a:cubicBezTo>
                  <a:cubicBezTo>
                    <a:pt x="216" y="47"/>
                    <a:pt x="257" y="62"/>
                    <a:pt x="233" y="110"/>
                  </a:cubicBezTo>
                  <a:cubicBezTo>
                    <a:pt x="209" y="157"/>
                    <a:pt x="152" y="155"/>
                    <a:pt x="116" y="140"/>
                  </a:cubicBezTo>
                  <a:cubicBezTo>
                    <a:pt x="99" y="133"/>
                    <a:pt x="88" y="121"/>
                    <a:pt x="75" y="110"/>
                  </a:cubicBezTo>
                  <a:cubicBezTo>
                    <a:pt x="58" y="95"/>
                    <a:pt x="33" y="97"/>
                    <a:pt x="18" y="80"/>
                  </a:cubicBezTo>
                  <a:cubicBezTo>
                    <a:pt x="5" y="65"/>
                    <a:pt x="0" y="37"/>
                    <a:pt x="12" y="20"/>
                  </a:cubicBezTo>
                  <a:cubicBezTo>
                    <a:pt x="22" y="6"/>
                    <a:pt x="38" y="0"/>
                    <a:pt x="54" y="0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2" name="Freeform 1729"/>
            <p:cNvSpPr>
              <a:spLocks noEditPoints="1"/>
            </p:cNvSpPr>
            <p:nvPr/>
          </p:nvSpPr>
          <p:spPr>
            <a:xfrm>
              <a:off x="3115" y="386"/>
              <a:ext cx="845" cy="818"/>
            </a:xfrm>
            <a:custGeom>
              <a:avLst/>
              <a:gdLst>
                <a:gd name="txL" fmla="*/ 0 w 782"/>
                <a:gd name="txT" fmla="*/ 0 h 758"/>
                <a:gd name="txR" fmla="*/ 782 w 782"/>
                <a:gd name="txB" fmla="*/ 758 h 758"/>
              </a:gdLst>
              <a:ahLst/>
              <a:cxnLst>
                <a:cxn ang="0">
                  <a:pos x="639" y="120"/>
                </a:cxn>
                <a:cxn ang="0">
                  <a:pos x="636" y="88"/>
                </a:cxn>
                <a:cxn ang="0">
                  <a:pos x="370" y="0"/>
                </a:cxn>
                <a:cxn ang="0">
                  <a:pos x="314" y="8"/>
                </a:cxn>
                <a:cxn ang="0">
                  <a:pos x="262" y="27"/>
                </a:cxn>
                <a:cxn ang="0">
                  <a:pos x="238" y="62"/>
                </a:cxn>
                <a:cxn ang="0">
                  <a:pos x="195" y="59"/>
                </a:cxn>
                <a:cxn ang="0">
                  <a:pos x="150" y="85"/>
                </a:cxn>
                <a:cxn ang="0">
                  <a:pos x="113" y="122"/>
                </a:cxn>
                <a:cxn ang="0">
                  <a:pos x="75" y="167"/>
                </a:cxn>
                <a:cxn ang="0">
                  <a:pos x="44" y="217"/>
                </a:cxn>
                <a:cxn ang="0">
                  <a:pos x="21" y="271"/>
                </a:cxn>
                <a:cxn ang="0">
                  <a:pos x="8" y="327"/>
                </a:cxn>
                <a:cxn ang="0">
                  <a:pos x="3" y="385"/>
                </a:cxn>
                <a:cxn ang="0">
                  <a:pos x="8" y="443"/>
                </a:cxn>
                <a:cxn ang="0">
                  <a:pos x="23" y="499"/>
                </a:cxn>
                <a:cxn ang="0">
                  <a:pos x="47" y="553"/>
                </a:cxn>
                <a:cxn ang="0">
                  <a:pos x="80" y="603"/>
                </a:cxn>
                <a:cxn ang="0">
                  <a:pos x="121" y="647"/>
                </a:cxn>
                <a:cxn ang="0">
                  <a:pos x="166" y="654"/>
                </a:cxn>
                <a:cxn ang="0">
                  <a:pos x="183" y="694"/>
                </a:cxn>
                <a:cxn ang="0">
                  <a:pos x="233" y="723"/>
                </a:cxn>
                <a:cxn ang="0">
                  <a:pos x="288" y="743"/>
                </a:cxn>
                <a:cxn ang="0">
                  <a:pos x="343" y="751"/>
                </a:cxn>
                <a:cxn ang="0">
                  <a:pos x="383" y="731"/>
                </a:cxn>
                <a:cxn ang="0">
                  <a:pos x="422" y="754"/>
                </a:cxn>
                <a:cxn ang="0">
                  <a:pos x="476" y="751"/>
                </a:cxn>
                <a:cxn ang="0">
                  <a:pos x="533" y="735"/>
                </a:cxn>
                <a:cxn ang="0">
                  <a:pos x="585" y="709"/>
                </a:cxn>
                <a:cxn ang="0">
                  <a:pos x="603" y="670"/>
                </a:cxn>
                <a:cxn ang="0">
                  <a:pos x="648" y="666"/>
                </a:cxn>
                <a:cxn ang="0">
                  <a:pos x="689" y="632"/>
                </a:cxn>
                <a:cxn ang="0">
                  <a:pos x="726" y="583"/>
                </a:cxn>
                <a:cxn ang="0">
                  <a:pos x="754" y="530"/>
                </a:cxn>
                <a:cxn ang="0">
                  <a:pos x="773" y="472"/>
                </a:cxn>
                <a:cxn ang="0">
                  <a:pos x="782" y="412"/>
                </a:cxn>
                <a:cxn ang="0">
                  <a:pos x="782" y="351"/>
                </a:cxn>
                <a:cxn ang="0">
                  <a:pos x="772" y="291"/>
                </a:cxn>
                <a:cxn ang="0">
                  <a:pos x="753" y="234"/>
                </a:cxn>
                <a:cxn ang="0">
                  <a:pos x="725" y="180"/>
                </a:cxn>
                <a:cxn ang="0">
                  <a:pos x="689" y="131"/>
                </a:cxn>
                <a:cxn ang="0">
                  <a:pos x="650" y="97"/>
                </a:cxn>
                <a:cxn ang="0">
                  <a:pos x="607" y="93"/>
                </a:cxn>
                <a:cxn ang="0">
                  <a:pos x="590" y="53"/>
                </a:cxn>
                <a:cxn ang="0">
                  <a:pos x="541" y="27"/>
                </a:cxn>
                <a:cxn ang="0">
                  <a:pos x="489" y="9"/>
                </a:cxn>
                <a:cxn ang="0">
                  <a:pos x="437" y="4"/>
                </a:cxn>
                <a:cxn ang="0">
                  <a:pos x="400" y="25"/>
                </a:cxn>
              </a:cxnLst>
              <a:rect l="txL" t="txT" r="txR" b="txB"/>
              <a:pathLst>
                <a:path w="782" h="758">
                  <a:moveTo>
                    <a:pt x="639" y="120"/>
                  </a:moveTo>
                  <a:cubicBezTo>
                    <a:pt x="637" y="120"/>
                    <a:pt x="634" y="118"/>
                    <a:pt x="636" y="117"/>
                  </a:cubicBezTo>
                  <a:cubicBezTo>
                    <a:pt x="636" y="117"/>
                    <a:pt x="636" y="117"/>
                    <a:pt x="636" y="117"/>
                  </a:cubicBezTo>
                  <a:cubicBezTo>
                    <a:pt x="638" y="117"/>
                    <a:pt x="641" y="119"/>
                    <a:pt x="639" y="120"/>
                  </a:cubicBezTo>
                  <a:cubicBezTo>
                    <a:pt x="639" y="120"/>
                    <a:pt x="639" y="120"/>
                    <a:pt x="639" y="120"/>
                  </a:cubicBezTo>
                  <a:moveTo>
                    <a:pt x="639" y="91"/>
                  </a:moveTo>
                  <a:cubicBezTo>
                    <a:pt x="637" y="91"/>
                    <a:pt x="634" y="90"/>
                    <a:pt x="636" y="88"/>
                  </a:cubicBezTo>
                  <a:cubicBezTo>
                    <a:pt x="636" y="88"/>
                    <a:pt x="636" y="88"/>
                    <a:pt x="636" y="88"/>
                  </a:cubicBezTo>
                  <a:cubicBezTo>
                    <a:pt x="638" y="88"/>
                    <a:pt x="641" y="90"/>
                    <a:pt x="639" y="91"/>
                  </a:cubicBezTo>
                  <a:cubicBezTo>
                    <a:pt x="639" y="91"/>
                    <a:pt x="639" y="91"/>
                    <a:pt x="639" y="91"/>
                  </a:cubicBezTo>
                  <a:moveTo>
                    <a:pt x="371" y="0"/>
                  </a:moveTo>
                  <a:cubicBezTo>
                    <a:pt x="371" y="0"/>
                    <a:pt x="371" y="0"/>
                    <a:pt x="370" y="0"/>
                  </a:cubicBezTo>
                  <a:cubicBezTo>
                    <a:pt x="367" y="0"/>
                    <a:pt x="365" y="1"/>
                    <a:pt x="363" y="4"/>
                  </a:cubicBezTo>
                  <a:cubicBezTo>
                    <a:pt x="357" y="12"/>
                    <a:pt x="350" y="21"/>
                    <a:pt x="344" y="29"/>
                  </a:cubicBezTo>
                  <a:cubicBezTo>
                    <a:pt x="336" y="23"/>
                    <a:pt x="328" y="17"/>
                    <a:pt x="320" y="10"/>
                  </a:cubicBezTo>
                  <a:cubicBezTo>
                    <a:pt x="318" y="9"/>
                    <a:pt x="316" y="8"/>
                    <a:pt x="314" y="8"/>
                  </a:cubicBezTo>
                  <a:cubicBezTo>
                    <a:pt x="313" y="8"/>
                    <a:pt x="312" y="8"/>
                    <a:pt x="311" y="9"/>
                  </a:cubicBezTo>
                  <a:cubicBezTo>
                    <a:pt x="308" y="9"/>
                    <a:pt x="306" y="11"/>
                    <a:pt x="305" y="14"/>
                  </a:cubicBezTo>
                  <a:cubicBezTo>
                    <a:pt x="300" y="23"/>
                    <a:pt x="295" y="32"/>
                    <a:pt x="290" y="41"/>
                  </a:cubicBezTo>
                  <a:cubicBezTo>
                    <a:pt x="281" y="37"/>
                    <a:pt x="272" y="32"/>
                    <a:pt x="262" y="27"/>
                  </a:cubicBezTo>
                  <a:cubicBezTo>
                    <a:pt x="261" y="26"/>
                    <a:pt x="259" y="25"/>
                    <a:pt x="258" y="25"/>
                  </a:cubicBezTo>
                  <a:cubicBezTo>
                    <a:pt x="256" y="25"/>
                    <a:pt x="255" y="26"/>
                    <a:pt x="254" y="26"/>
                  </a:cubicBezTo>
                  <a:cubicBezTo>
                    <a:pt x="251" y="27"/>
                    <a:pt x="249" y="29"/>
                    <a:pt x="248" y="32"/>
                  </a:cubicBezTo>
                  <a:cubicBezTo>
                    <a:pt x="245" y="42"/>
                    <a:pt x="241" y="52"/>
                    <a:pt x="238" y="62"/>
                  </a:cubicBezTo>
                  <a:cubicBezTo>
                    <a:pt x="228" y="58"/>
                    <a:pt x="218" y="55"/>
                    <a:pt x="208" y="51"/>
                  </a:cubicBezTo>
                  <a:cubicBezTo>
                    <a:pt x="207" y="51"/>
                    <a:pt x="206" y="51"/>
                    <a:pt x="205" y="51"/>
                  </a:cubicBezTo>
                  <a:cubicBezTo>
                    <a:pt x="203" y="51"/>
                    <a:pt x="201" y="51"/>
                    <a:pt x="200" y="52"/>
                  </a:cubicBezTo>
                  <a:cubicBezTo>
                    <a:pt x="197" y="53"/>
                    <a:pt x="195" y="56"/>
                    <a:pt x="195" y="59"/>
                  </a:cubicBezTo>
                  <a:cubicBezTo>
                    <a:pt x="193" y="69"/>
                    <a:pt x="191" y="79"/>
                    <a:pt x="189" y="89"/>
                  </a:cubicBezTo>
                  <a:cubicBezTo>
                    <a:pt x="179" y="87"/>
                    <a:pt x="168" y="85"/>
                    <a:pt x="158" y="83"/>
                  </a:cubicBezTo>
                  <a:cubicBezTo>
                    <a:pt x="157" y="83"/>
                    <a:pt x="157" y="83"/>
                    <a:pt x="156" y="83"/>
                  </a:cubicBezTo>
                  <a:cubicBezTo>
                    <a:pt x="154" y="83"/>
                    <a:pt x="152" y="84"/>
                    <a:pt x="150" y="85"/>
                  </a:cubicBezTo>
                  <a:cubicBezTo>
                    <a:pt x="147" y="87"/>
                    <a:pt x="146" y="90"/>
                    <a:pt x="146" y="93"/>
                  </a:cubicBezTo>
                  <a:cubicBezTo>
                    <a:pt x="146" y="103"/>
                    <a:pt x="145" y="113"/>
                    <a:pt x="145" y="124"/>
                  </a:cubicBezTo>
                  <a:cubicBezTo>
                    <a:pt x="134" y="123"/>
                    <a:pt x="124" y="123"/>
                    <a:pt x="113" y="122"/>
                  </a:cubicBezTo>
                  <a:cubicBezTo>
                    <a:pt x="113" y="122"/>
                    <a:pt x="113" y="122"/>
                    <a:pt x="113" y="122"/>
                  </a:cubicBezTo>
                  <a:cubicBezTo>
                    <a:pt x="110" y="122"/>
                    <a:pt x="107" y="124"/>
                    <a:pt x="105" y="126"/>
                  </a:cubicBezTo>
                  <a:cubicBezTo>
                    <a:pt x="103" y="128"/>
                    <a:pt x="102" y="131"/>
                    <a:pt x="103" y="134"/>
                  </a:cubicBezTo>
                  <a:cubicBezTo>
                    <a:pt x="104" y="144"/>
                    <a:pt x="105" y="154"/>
                    <a:pt x="107" y="164"/>
                  </a:cubicBezTo>
                  <a:cubicBezTo>
                    <a:pt x="96" y="165"/>
                    <a:pt x="86" y="166"/>
                    <a:pt x="75" y="167"/>
                  </a:cubicBezTo>
                  <a:cubicBezTo>
                    <a:pt x="72" y="168"/>
                    <a:pt x="69" y="169"/>
                    <a:pt x="68" y="172"/>
                  </a:cubicBezTo>
                  <a:cubicBezTo>
                    <a:pt x="66" y="174"/>
                    <a:pt x="65" y="177"/>
                    <a:pt x="66" y="180"/>
                  </a:cubicBezTo>
                  <a:cubicBezTo>
                    <a:pt x="69" y="190"/>
                    <a:pt x="72" y="200"/>
                    <a:pt x="75" y="209"/>
                  </a:cubicBezTo>
                  <a:cubicBezTo>
                    <a:pt x="65" y="212"/>
                    <a:pt x="54" y="215"/>
                    <a:pt x="44" y="217"/>
                  </a:cubicBezTo>
                  <a:cubicBezTo>
                    <a:pt x="41" y="218"/>
                    <a:pt x="39" y="220"/>
                    <a:pt x="37" y="223"/>
                  </a:cubicBezTo>
                  <a:cubicBezTo>
                    <a:pt x="36" y="225"/>
                    <a:pt x="36" y="228"/>
                    <a:pt x="37" y="231"/>
                  </a:cubicBezTo>
                  <a:cubicBezTo>
                    <a:pt x="42" y="240"/>
                    <a:pt x="46" y="250"/>
                    <a:pt x="51" y="259"/>
                  </a:cubicBezTo>
                  <a:cubicBezTo>
                    <a:pt x="41" y="263"/>
                    <a:pt x="31" y="267"/>
                    <a:pt x="21" y="271"/>
                  </a:cubicBezTo>
                  <a:cubicBezTo>
                    <a:pt x="19" y="272"/>
                    <a:pt x="17" y="275"/>
                    <a:pt x="16" y="277"/>
                  </a:cubicBezTo>
                  <a:cubicBezTo>
                    <a:pt x="15" y="280"/>
                    <a:pt x="15" y="283"/>
                    <a:pt x="17" y="286"/>
                  </a:cubicBezTo>
                  <a:cubicBezTo>
                    <a:pt x="23" y="294"/>
                    <a:pt x="29" y="303"/>
                    <a:pt x="35" y="311"/>
                  </a:cubicBezTo>
                  <a:cubicBezTo>
                    <a:pt x="26" y="317"/>
                    <a:pt x="17" y="322"/>
                    <a:pt x="8" y="327"/>
                  </a:cubicBezTo>
                  <a:cubicBezTo>
                    <a:pt x="5" y="329"/>
                    <a:pt x="3" y="332"/>
                    <a:pt x="3" y="334"/>
                  </a:cubicBezTo>
                  <a:cubicBezTo>
                    <a:pt x="3" y="337"/>
                    <a:pt x="4" y="340"/>
                    <a:pt x="6" y="342"/>
                  </a:cubicBezTo>
                  <a:cubicBezTo>
                    <a:pt x="13" y="350"/>
                    <a:pt x="20" y="357"/>
                    <a:pt x="27" y="365"/>
                  </a:cubicBezTo>
                  <a:cubicBezTo>
                    <a:pt x="19" y="372"/>
                    <a:pt x="11" y="378"/>
                    <a:pt x="3" y="385"/>
                  </a:cubicBezTo>
                  <a:cubicBezTo>
                    <a:pt x="1" y="387"/>
                    <a:pt x="0" y="390"/>
                    <a:pt x="0" y="393"/>
                  </a:cubicBezTo>
                  <a:cubicBezTo>
                    <a:pt x="0" y="396"/>
                    <a:pt x="1" y="398"/>
                    <a:pt x="4" y="400"/>
                  </a:cubicBezTo>
                  <a:cubicBezTo>
                    <a:pt x="12" y="407"/>
                    <a:pt x="21" y="413"/>
                    <a:pt x="29" y="419"/>
                  </a:cubicBezTo>
                  <a:cubicBezTo>
                    <a:pt x="22" y="427"/>
                    <a:pt x="15" y="435"/>
                    <a:pt x="8" y="443"/>
                  </a:cubicBezTo>
                  <a:cubicBezTo>
                    <a:pt x="6" y="445"/>
                    <a:pt x="6" y="448"/>
                    <a:pt x="6" y="451"/>
                  </a:cubicBezTo>
                  <a:cubicBezTo>
                    <a:pt x="7" y="454"/>
                    <a:pt x="9" y="456"/>
                    <a:pt x="11" y="458"/>
                  </a:cubicBezTo>
                  <a:cubicBezTo>
                    <a:pt x="21" y="463"/>
                    <a:pt x="30" y="468"/>
                    <a:pt x="40" y="473"/>
                  </a:cubicBezTo>
                  <a:cubicBezTo>
                    <a:pt x="34" y="482"/>
                    <a:pt x="29" y="491"/>
                    <a:pt x="23" y="499"/>
                  </a:cubicBezTo>
                  <a:cubicBezTo>
                    <a:pt x="21" y="502"/>
                    <a:pt x="21" y="505"/>
                    <a:pt x="22" y="508"/>
                  </a:cubicBezTo>
                  <a:cubicBezTo>
                    <a:pt x="23" y="510"/>
                    <a:pt x="26" y="512"/>
                    <a:pt x="28" y="514"/>
                  </a:cubicBezTo>
                  <a:cubicBezTo>
                    <a:pt x="39" y="517"/>
                    <a:pt x="49" y="521"/>
                    <a:pt x="59" y="524"/>
                  </a:cubicBezTo>
                  <a:cubicBezTo>
                    <a:pt x="55" y="534"/>
                    <a:pt x="51" y="543"/>
                    <a:pt x="47" y="553"/>
                  </a:cubicBezTo>
                  <a:cubicBezTo>
                    <a:pt x="46" y="556"/>
                    <a:pt x="46" y="559"/>
                    <a:pt x="48" y="561"/>
                  </a:cubicBezTo>
                  <a:cubicBezTo>
                    <a:pt x="49" y="564"/>
                    <a:pt x="52" y="566"/>
                    <a:pt x="55" y="566"/>
                  </a:cubicBezTo>
                  <a:cubicBezTo>
                    <a:pt x="66" y="568"/>
                    <a:pt x="76" y="570"/>
                    <a:pt x="87" y="573"/>
                  </a:cubicBezTo>
                  <a:cubicBezTo>
                    <a:pt x="85" y="583"/>
                    <a:pt x="82" y="593"/>
                    <a:pt x="80" y="603"/>
                  </a:cubicBezTo>
                  <a:cubicBezTo>
                    <a:pt x="79" y="605"/>
                    <a:pt x="80" y="608"/>
                    <a:pt x="82" y="611"/>
                  </a:cubicBezTo>
                  <a:cubicBezTo>
                    <a:pt x="84" y="613"/>
                    <a:pt x="87" y="614"/>
                    <a:pt x="90" y="615"/>
                  </a:cubicBezTo>
                  <a:cubicBezTo>
                    <a:pt x="101" y="615"/>
                    <a:pt x="112" y="616"/>
                    <a:pt x="123" y="616"/>
                  </a:cubicBezTo>
                  <a:cubicBezTo>
                    <a:pt x="122" y="626"/>
                    <a:pt x="122" y="637"/>
                    <a:pt x="121" y="647"/>
                  </a:cubicBezTo>
                  <a:cubicBezTo>
                    <a:pt x="121" y="650"/>
                    <a:pt x="122" y="653"/>
                    <a:pt x="124" y="655"/>
                  </a:cubicBezTo>
                  <a:cubicBezTo>
                    <a:pt x="126" y="657"/>
                    <a:pt x="129" y="658"/>
                    <a:pt x="132" y="658"/>
                  </a:cubicBezTo>
                  <a:cubicBezTo>
                    <a:pt x="132" y="658"/>
                    <a:pt x="132" y="657"/>
                    <a:pt x="133" y="657"/>
                  </a:cubicBezTo>
                  <a:cubicBezTo>
                    <a:pt x="144" y="656"/>
                    <a:pt x="155" y="655"/>
                    <a:pt x="166" y="654"/>
                  </a:cubicBezTo>
                  <a:cubicBezTo>
                    <a:pt x="167" y="664"/>
                    <a:pt x="168" y="675"/>
                    <a:pt x="169" y="685"/>
                  </a:cubicBezTo>
                  <a:cubicBezTo>
                    <a:pt x="169" y="688"/>
                    <a:pt x="171" y="690"/>
                    <a:pt x="174" y="692"/>
                  </a:cubicBezTo>
                  <a:cubicBezTo>
                    <a:pt x="175" y="693"/>
                    <a:pt x="178" y="694"/>
                    <a:pt x="180" y="694"/>
                  </a:cubicBezTo>
                  <a:cubicBezTo>
                    <a:pt x="181" y="694"/>
                    <a:pt x="182" y="694"/>
                    <a:pt x="183" y="694"/>
                  </a:cubicBezTo>
                  <a:cubicBezTo>
                    <a:pt x="193" y="691"/>
                    <a:pt x="204" y="688"/>
                    <a:pt x="214" y="685"/>
                  </a:cubicBezTo>
                  <a:cubicBezTo>
                    <a:pt x="217" y="695"/>
                    <a:pt x="220" y="705"/>
                    <a:pt x="223" y="715"/>
                  </a:cubicBezTo>
                  <a:cubicBezTo>
                    <a:pt x="224" y="718"/>
                    <a:pt x="226" y="721"/>
                    <a:pt x="229" y="722"/>
                  </a:cubicBezTo>
                  <a:cubicBezTo>
                    <a:pt x="230" y="723"/>
                    <a:pt x="232" y="723"/>
                    <a:pt x="233" y="723"/>
                  </a:cubicBezTo>
                  <a:cubicBezTo>
                    <a:pt x="235" y="723"/>
                    <a:pt x="236" y="723"/>
                    <a:pt x="238" y="722"/>
                  </a:cubicBezTo>
                  <a:cubicBezTo>
                    <a:pt x="248" y="718"/>
                    <a:pt x="258" y="713"/>
                    <a:pt x="268" y="709"/>
                  </a:cubicBezTo>
                  <a:cubicBezTo>
                    <a:pt x="272" y="719"/>
                    <a:pt x="277" y="728"/>
                    <a:pt x="281" y="738"/>
                  </a:cubicBezTo>
                  <a:cubicBezTo>
                    <a:pt x="283" y="740"/>
                    <a:pt x="285" y="742"/>
                    <a:pt x="288" y="743"/>
                  </a:cubicBezTo>
                  <a:cubicBezTo>
                    <a:pt x="289" y="743"/>
                    <a:pt x="290" y="744"/>
                    <a:pt x="291" y="744"/>
                  </a:cubicBezTo>
                  <a:cubicBezTo>
                    <a:pt x="293" y="744"/>
                    <a:pt x="295" y="743"/>
                    <a:pt x="297" y="742"/>
                  </a:cubicBezTo>
                  <a:cubicBezTo>
                    <a:pt x="306" y="736"/>
                    <a:pt x="315" y="730"/>
                    <a:pt x="324" y="725"/>
                  </a:cubicBezTo>
                  <a:cubicBezTo>
                    <a:pt x="330" y="733"/>
                    <a:pt x="336" y="742"/>
                    <a:pt x="343" y="751"/>
                  </a:cubicBezTo>
                  <a:cubicBezTo>
                    <a:pt x="344" y="753"/>
                    <a:pt x="347" y="755"/>
                    <a:pt x="350" y="755"/>
                  </a:cubicBezTo>
                  <a:cubicBezTo>
                    <a:pt x="351" y="755"/>
                    <a:pt x="351" y="755"/>
                    <a:pt x="352" y="755"/>
                  </a:cubicBezTo>
                  <a:cubicBezTo>
                    <a:pt x="354" y="755"/>
                    <a:pt x="357" y="754"/>
                    <a:pt x="359" y="753"/>
                  </a:cubicBezTo>
                  <a:cubicBezTo>
                    <a:pt x="367" y="746"/>
                    <a:pt x="375" y="739"/>
                    <a:pt x="383" y="731"/>
                  </a:cubicBezTo>
                  <a:cubicBezTo>
                    <a:pt x="390" y="739"/>
                    <a:pt x="398" y="747"/>
                    <a:pt x="405" y="755"/>
                  </a:cubicBezTo>
                  <a:cubicBezTo>
                    <a:pt x="407" y="757"/>
                    <a:pt x="410" y="758"/>
                    <a:pt x="413" y="758"/>
                  </a:cubicBezTo>
                  <a:cubicBezTo>
                    <a:pt x="414" y="758"/>
                    <a:pt x="414" y="758"/>
                    <a:pt x="414" y="758"/>
                  </a:cubicBezTo>
                  <a:cubicBezTo>
                    <a:pt x="417" y="758"/>
                    <a:pt x="420" y="756"/>
                    <a:pt x="422" y="754"/>
                  </a:cubicBezTo>
                  <a:cubicBezTo>
                    <a:pt x="428" y="746"/>
                    <a:pt x="435" y="738"/>
                    <a:pt x="441" y="729"/>
                  </a:cubicBezTo>
                  <a:cubicBezTo>
                    <a:pt x="450" y="736"/>
                    <a:pt x="459" y="742"/>
                    <a:pt x="468" y="749"/>
                  </a:cubicBezTo>
                  <a:cubicBezTo>
                    <a:pt x="470" y="750"/>
                    <a:pt x="472" y="751"/>
                    <a:pt x="474" y="751"/>
                  </a:cubicBezTo>
                  <a:cubicBezTo>
                    <a:pt x="475" y="751"/>
                    <a:pt x="476" y="751"/>
                    <a:pt x="476" y="751"/>
                  </a:cubicBezTo>
                  <a:cubicBezTo>
                    <a:pt x="479" y="750"/>
                    <a:pt x="482" y="748"/>
                    <a:pt x="484" y="746"/>
                  </a:cubicBezTo>
                  <a:cubicBezTo>
                    <a:pt x="489" y="737"/>
                    <a:pt x="494" y="727"/>
                    <a:pt x="499" y="718"/>
                  </a:cubicBezTo>
                  <a:cubicBezTo>
                    <a:pt x="508" y="723"/>
                    <a:pt x="518" y="729"/>
                    <a:pt x="528" y="734"/>
                  </a:cubicBezTo>
                  <a:cubicBezTo>
                    <a:pt x="530" y="735"/>
                    <a:pt x="531" y="735"/>
                    <a:pt x="533" y="735"/>
                  </a:cubicBezTo>
                  <a:cubicBezTo>
                    <a:pt x="534" y="735"/>
                    <a:pt x="536" y="735"/>
                    <a:pt x="537" y="734"/>
                  </a:cubicBezTo>
                  <a:cubicBezTo>
                    <a:pt x="540" y="733"/>
                    <a:pt x="542" y="731"/>
                    <a:pt x="543" y="728"/>
                  </a:cubicBezTo>
                  <a:cubicBezTo>
                    <a:pt x="546" y="718"/>
                    <a:pt x="550" y="708"/>
                    <a:pt x="553" y="698"/>
                  </a:cubicBezTo>
                  <a:cubicBezTo>
                    <a:pt x="564" y="702"/>
                    <a:pt x="574" y="706"/>
                    <a:pt x="585" y="709"/>
                  </a:cubicBezTo>
                  <a:cubicBezTo>
                    <a:pt x="586" y="710"/>
                    <a:pt x="587" y="710"/>
                    <a:pt x="588" y="710"/>
                  </a:cubicBezTo>
                  <a:cubicBezTo>
                    <a:pt x="590" y="710"/>
                    <a:pt x="592" y="709"/>
                    <a:pt x="593" y="708"/>
                  </a:cubicBezTo>
                  <a:cubicBezTo>
                    <a:pt x="596" y="707"/>
                    <a:pt x="598" y="704"/>
                    <a:pt x="598" y="701"/>
                  </a:cubicBezTo>
                  <a:cubicBezTo>
                    <a:pt x="600" y="691"/>
                    <a:pt x="602" y="681"/>
                    <a:pt x="603" y="670"/>
                  </a:cubicBezTo>
                  <a:cubicBezTo>
                    <a:pt x="614" y="672"/>
                    <a:pt x="625" y="674"/>
                    <a:pt x="636" y="676"/>
                  </a:cubicBezTo>
                  <a:cubicBezTo>
                    <a:pt x="637" y="676"/>
                    <a:pt x="637" y="676"/>
                    <a:pt x="638" y="676"/>
                  </a:cubicBezTo>
                  <a:cubicBezTo>
                    <a:pt x="640" y="676"/>
                    <a:pt x="643" y="676"/>
                    <a:pt x="645" y="674"/>
                  </a:cubicBezTo>
                  <a:cubicBezTo>
                    <a:pt x="647" y="672"/>
                    <a:pt x="648" y="669"/>
                    <a:pt x="648" y="666"/>
                  </a:cubicBezTo>
                  <a:cubicBezTo>
                    <a:pt x="648" y="656"/>
                    <a:pt x="648" y="645"/>
                    <a:pt x="648" y="635"/>
                  </a:cubicBezTo>
                  <a:cubicBezTo>
                    <a:pt x="659" y="635"/>
                    <a:pt x="670" y="635"/>
                    <a:pt x="681" y="636"/>
                  </a:cubicBezTo>
                  <a:cubicBezTo>
                    <a:pt x="681" y="636"/>
                    <a:pt x="681" y="636"/>
                    <a:pt x="681" y="636"/>
                  </a:cubicBezTo>
                  <a:cubicBezTo>
                    <a:pt x="684" y="636"/>
                    <a:pt x="687" y="634"/>
                    <a:pt x="689" y="632"/>
                  </a:cubicBezTo>
                  <a:cubicBezTo>
                    <a:pt x="691" y="630"/>
                    <a:pt x="692" y="627"/>
                    <a:pt x="692" y="624"/>
                  </a:cubicBezTo>
                  <a:cubicBezTo>
                    <a:pt x="690" y="613"/>
                    <a:pt x="688" y="603"/>
                    <a:pt x="686" y="592"/>
                  </a:cubicBezTo>
                  <a:cubicBezTo>
                    <a:pt x="697" y="591"/>
                    <a:pt x="708" y="590"/>
                    <a:pt x="719" y="588"/>
                  </a:cubicBezTo>
                  <a:cubicBezTo>
                    <a:pt x="722" y="588"/>
                    <a:pt x="724" y="586"/>
                    <a:pt x="726" y="583"/>
                  </a:cubicBezTo>
                  <a:cubicBezTo>
                    <a:pt x="728" y="581"/>
                    <a:pt x="728" y="578"/>
                    <a:pt x="727" y="575"/>
                  </a:cubicBezTo>
                  <a:cubicBezTo>
                    <a:pt x="723" y="565"/>
                    <a:pt x="720" y="555"/>
                    <a:pt x="716" y="545"/>
                  </a:cubicBezTo>
                  <a:cubicBezTo>
                    <a:pt x="727" y="542"/>
                    <a:pt x="737" y="538"/>
                    <a:pt x="748" y="535"/>
                  </a:cubicBezTo>
                  <a:cubicBezTo>
                    <a:pt x="751" y="534"/>
                    <a:pt x="753" y="532"/>
                    <a:pt x="754" y="530"/>
                  </a:cubicBezTo>
                  <a:cubicBezTo>
                    <a:pt x="755" y="527"/>
                    <a:pt x="755" y="524"/>
                    <a:pt x="754" y="521"/>
                  </a:cubicBezTo>
                  <a:cubicBezTo>
                    <a:pt x="749" y="512"/>
                    <a:pt x="743" y="502"/>
                    <a:pt x="738" y="493"/>
                  </a:cubicBezTo>
                  <a:cubicBezTo>
                    <a:pt x="748" y="488"/>
                    <a:pt x="758" y="483"/>
                    <a:pt x="768" y="479"/>
                  </a:cubicBezTo>
                  <a:cubicBezTo>
                    <a:pt x="770" y="477"/>
                    <a:pt x="772" y="475"/>
                    <a:pt x="773" y="472"/>
                  </a:cubicBezTo>
                  <a:cubicBezTo>
                    <a:pt x="774" y="469"/>
                    <a:pt x="773" y="466"/>
                    <a:pt x="771" y="463"/>
                  </a:cubicBezTo>
                  <a:cubicBezTo>
                    <a:pt x="765" y="455"/>
                    <a:pt x="758" y="446"/>
                    <a:pt x="752" y="438"/>
                  </a:cubicBezTo>
                  <a:cubicBezTo>
                    <a:pt x="760" y="432"/>
                    <a:pt x="769" y="426"/>
                    <a:pt x="778" y="419"/>
                  </a:cubicBezTo>
                  <a:cubicBezTo>
                    <a:pt x="780" y="418"/>
                    <a:pt x="782" y="415"/>
                    <a:pt x="782" y="412"/>
                  </a:cubicBezTo>
                  <a:cubicBezTo>
                    <a:pt x="782" y="409"/>
                    <a:pt x="781" y="406"/>
                    <a:pt x="779" y="404"/>
                  </a:cubicBezTo>
                  <a:cubicBezTo>
                    <a:pt x="771" y="396"/>
                    <a:pt x="764" y="389"/>
                    <a:pt x="756" y="382"/>
                  </a:cubicBezTo>
                  <a:cubicBezTo>
                    <a:pt x="763" y="374"/>
                    <a:pt x="771" y="367"/>
                    <a:pt x="779" y="359"/>
                  </a:cubicBezTo>
                  <a:cubicBezTo>
                    <a:pt x="781" y="357"/>
                    <a:pt x="782" y="354"/>
                    <a:pt x="782" y="351"/>
                  </a:cubicBezTo>
                  <a:cubicBezTo>
                    <a:pt x="781" y="348"/>
                    <a:pt x="780" y="345"/>
                    <a:pt x="777" y="344"/>
                  </a:cubicBezTo>
                  <a:cubicBezTo>
                    <a:pt x="769" y="337"/>
                    <a:pt x="760" y="331"/>
                    <a:pt x="751" y="325"/>
                  </a:cubicBezTo>
                  <a:cubicBezTo>
                    <a:pt x="757" y="317"/>
                    <a:pt x="764" y="308"/>
                    <a:pt x="770" y="300"/>
                  </a:cubicBezTo>
                  <a:cubicBezTo>
                    <a:pt x="772" y="297"/>
                    <a:pt x="772" y="294"/>
                    <a:pt x="772" y="291"/>
                  </a:cubicBezTo>
                  <a:cubicBezTo>
                    <a:pt x="771" y="288"/>
                    <a:pt x="769" y="286"/>
                    <a:pt x="766" y="284"/>
                  </a:cubicBezTo>
                  <a:cubicBezTo>
                    <a:pt x="757" y="280"/>
                    <a:pt x="747" y="275"/>
                    <a:pt x="738" y="271"/>
                  </a:cubicBezTo>
                  <a:cubicBezTo>
                    <a:pt x="742" y="261"/>
                    <a:pt x="747" y="252"/>
                    <a:pt x="752" y="242"/>
                  </a:cubicBezTo>
                  <a:cubicBezTo>
                    <a:pt x="754" y="239"/>
                    <a:pt x="754" y="236"/>
                    <a:pt x="753" y="234"/>
                  </a:cubicBezTo>
                  <a:cubicBezTo>
                    <a:pt x="751" y="231"/>
                    <a:pt x="749" y="229"/>
                    <a:pt x="746" y="228"/>
                  </a:cubicBezTo>
                  <a:cubicBezTo>
                    <a:pt x="736" y="225"/>
                    <a:pt x="726" y="222"/>
                    <a:pt x="716" y="219"/>
                  </a:cubicBezTo>
                  <a:cubicBezTo>
                    <a:pt x="719" y="209"/>
                    <a:pt x="722" y="199"/>
                    <a:pt x="726" y="188"/>
                  </a:cubicBezTo>
                  <a:cubicBezTo>
                    <a:pt x="727" y="186"/>
                    <a:pt x="726" y="182"/>
                    <a:pt x="725" y="180"/>
                  </a:cubicBezTo>
                  <a:cubicBezTo>
                    <a:pt x="723" y="177"/>
                    <a:pt x="721" y="176"/>
                    <a:pt x="718" y="175"/>
                  </a:cubicBezTo>
                  <a:cubicBezTo>
                    <a:pt x="707" y="174"/>
                    <a:pt x="697" y="172"/>
                    <a:pt x="686" y="171"/>
                  </a:cubicBezTo>
                  <a:cubicBezTo>
                    <a:pt x="688" y="161"/>
                    <a:pt x="690" y="150"/>
                    <a:pt x="691" y="140"/>
                  </a:cubicBezTo>
                  <a:cubicBezTo>
                    <a:pt x="692" y="137"/>
                    <a:pt x="691" y="134"/>
                    <a:pt x="689" y="131"/>
                  </a:cubicBezTo>
                  <a:cubicBezTo>
                    <a:pt x="687" y="129"/>
                    <a:pt x="684" y="128"/>
                    <a:pt x="682" y="128"/>
                  </a:cubicBezTo>
                  <a:cubicBezTo>
                    <a:pt x="682" y="128"/>
                    <a:pt x="681" y="128"/>
                    <a:pt x="681" y="128"/>
                  </a:cubicBezTo>
                  <a:cubicBezTo>
                    <a:pt x="671" y="128"/>
                    <a:pt x="660" y="128"/>
                    <a:pt x="650" y="129"/>
                  </a:cubicBezTo>
                  <a:cubicBezTo>
                    <a:pt x="650" y="118"/>
                    <a:pt x="650" y="107"/>
                    <a:pt x="650" y="97"/>
                  </a:cubicBezTo>
                  <a:cubicBezTo>
                    <a:pt x="650" y="94"/>
                    <a:pt x="649" y="91"/>
                    <a:pt x="647" y="89"/>
                  </a:cubicBezTo>
                  <a:cubicBezTo>
                    <a:pt x="645" y="88"/>
                    <a:pt x="643" y="87"/>
                    <a:pt x="640" y="87"/>
                  </a:cubicBezTo>
                  <a:cubicBezTo>
                    <a:pt x="640" y="87"/>
                    <a:pt x="639" y="87"/>
                    <a:pt x="638" y="87"/>
                  </a:cubicBezTo>
                  <a:cubicBezTo>
                    <a:pt x="628" y="89"/>
                    <a:pt x="618" y="91"/>
                    <a:pt x="607" y="93"/>
                  </a:cubicBezTo>
                  <a:cubicBezTo>
                    <a:pt x="606" y="82"/>
                    <a:pt x="604" y="72"/>
                    <a:pt x="603" y="61"/>
                  </a:cubicBezTo>
                  <a:cubicBezTo>
                    <a:pt x="602" y="58"/>
                    <a:pt x="601" y="56"/>
                    <a:pt x="598" y="54"/>
                  </a:cubicBezTo>
                  <a:cubicBezTo>
                    <a:pt x="597" y="53"/>
                    <a:pt x="595" y="53"/>
                    <a:pt x="593" y="53"/>
                  </a:cubicBezTo>
                  <a:cubicBezTo>
                    <a:pt x="592" y="53"/>
                    <a:pt x="591" y="53"/>
                    <a:pt x="590" y="53"/>
                  </a:cubicBezTo>
                  <a:cubicBezTo>
                    <a:pt x="580" y="57"/>
                    <a:pt x="570" y="60"/>
                    <a:pt x="560" y="64"/>
                  </a:cubicBezTo>
                  <a:cubicBezTo>
                    <a:pt x="557" y="54"/>
                    <a:pt x="554" y="44"/>
                    <a:pt x="551" y="34"/>
                  </a:cubicBezTo>
                  <a:cubicBezTo>
                    <a:pt x="550" y="31"/>
                    <a:pt x="548" y="28"/>
                    <a:pt x="545" y="27"/>
                  </a:cubicBezTo>
                  <a:cubicBezTo>
                    <a:pt x="544" y="27"/>
                    <a:pt x="543" y="27"/>
                    <a:pt x="541" y="27"/>
                  </a:cubicBezTo>
                  <a:cubicBezTo>
                    <a:pt x="540" y="27"/>
                    <a:pt x="538" y="27"/>
                    <a:pt x="537" y="28"/>
                  </a:cubicBezTo>
                  <a:cubicBezTo>
                    <a:pt x="527" y="33"/>
                    <a:pt x="518" y="38"/>
                    <a:pt x="509" y="43"/>
                  </a:cubicBezTo>
                  <a:cubicBezTo>
                    <a:pt x="504" y="33"/>
                    <a:pt x="500" y="24"/>
                    <a:pt x="495" y="14"/>
                  </a:cubicBezTo>
                  <a:cubicBezTo>
                    <a:pt x="494" y="12"/>
                    <a:pt x="492" y="10"/>
                    <a:pt x="489" y="9"/>
                  </a:cubicBezTo>
                  <a:cubicBezTo>
                    <a:pt x="488" y="9"/>
                    <a:pt x="487" y="9"/>
                    <a:pt x="486" y="9"/>
                  </a:cubicBezTo>
                  <a:cubicBezTo>
                    <a:pt x="484" y="9"/>
                    <a:pt x="482" y="10"/>
                    <a:pt x="480" y="11"/>
                  </a:cubicBezTo>
                  <a:cubicBezTo>
                    <a:pt x="472" y="17"/>
                    <a:pt x="463" y="23"/>
                    <a:pt x="455" y="30"/>
                  </a:cubicBezTo>
                  <a:cubicBezTo>
                    <a:pt x="449" y="21"/>
                    <a:pt x="443" y="13"/>
                    <a:pt x="437" y="4"/>
                  </a:cubicBezTo>
                  <a:cubicBezTo>
                    <a:pt x="436" y="2"/>
                    <a:pt x="433" y="0"/>
                    <a:pt x="430" y="0"/>
                  </a:cubicBezTo>
                  <a:cubicBezTo>
                    <a:pt x="430" y="0"/>
                    <a:pt x="429" y="0"/>
                    <a:pt x="429" y="0"/>
                  </a:cubicBezTo>
                  <a:cubicBezTo>
                    <a:pt x="427" y="0"/>
                    <a:pt x="424" y="1"/>
                    <a:pt x="422" y="3"/>
                  </a:cubicBezTo>
                  <a:cubicBezTo>
                    <a:pt x="415" y="10"/>
                    <a:pt x="407" y="18"/>
                    <a:pt x="400" y="25"/>
                  </a:cubicBezTo>
                  <a:cubicBezTo>
                    <a:pt x="392" y="18"/>
                    <a:pt x="385" y="10"/>
                    <a:pt x="378" y="3"/>
                  </a:cubicBezTo>
                  <a:cubicBezTo>
                    <a:pt x="376" y="1"/>
                    <a:pt x="374" y="0"/>
                    <a:pt x="371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3" name="Freeform 1730"/>
            <p:cNvSpPr/>
            <p:nvPr/>
          </p:nvSpPr>
          <p:spPr>
            <a:xfrm>
              <a:off x="3800" y="512"/>
              <a:ext cx="8" cy="3"/>
            </a:xfrm>
            <a:custGeom>
              <a:avLst/>
              <a:gdLst>
                <a:gd name="txL" fmla="*/ 0 w 7"/>
                <a:gd name="txT" fmla="*/ 0 h 3"/>
                <a:gd name="txR" fmla="*/ 7 w 7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5" y="3"/>
                </a:cxn>
                <a:cxn ang="0">
                  <a:pos x="5" y="3"/>
                </a:cxn>
                <a:cxn ang="0">
                  <a:pos x="2" y="0"/>
                </a:cxn>
              </a:cxnLst>
              <a:rect l="txL" t="txT" r="txR" b="txB"/>
              <a:pathLst>
                <a:path w="7" h="3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3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7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4" name="Freeform 1731"/>
            <p:cNvSpPr/>
            <p:nvPr/>
          </p:nvSpPr>
          <p:spPr>
            <a:xfrm>
              <a:off x="3800" y="481"/>
              <a:ext cx="8" cy="3"/>
            </a:xfrm>
            <a:custGeom>
              <a:avLst/>
              <a:gdLst>
                <a:gd name="txL" fmla="*/ 0 w 7"/>
                <a:gd name="txT" fmla="*/ 0 h 3"/>
                <a:gd name="txR" fmla="*/ 7 w 7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5" y="3"/>
                </a:cxn>
                <a:cxn ang="0">
                  <a:pos x="5" y="3"/>
                </a:cxn>
                <a:cxn ang="0">
                  <a:pos x="2" y="0"/>
                </a:cxn>
              </a:cxnLst>
              <a:rect l="txL" t="txT" r="txR" b="txB"/>
              <a:pathLst>
                <a:path w="7" h="3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3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7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5" name="Freeform 1732"/>
            <p:cNvSpPr/>
            <p:nvPr/>
          </p:nvSpPr>
          <p:spPr>
            <a:xfrm>
              <a:off x="3096" y="363"/>
              <a:ext cx="811" cy="811"/>
            </a:xfrm>
            <a:custGeom>
              <a:avLst/>
              <a:gdLst>
                <a:gd name="txL" fmla="*/ 0 w 751"/>
                <a:gd name="txT" fmla="*/ 0 h 751"/>
                <a:gd name="txR" fmla="*/ 751 w 751"/>
                <a:gd name="txB" fmla="*/ 751 h 751"/>
              </a:gdLst>
              <a:ahLst/>
              <a:cxnLst>
                <a:cxn ang="0">
                  <a:pos x="750" y="355"/>
                </a:cxn>
                <a:cxn ang="0">
                  <a:pos x="741" y="304"/>
                </a:cxn>
                <a:cxn ang="0">
                  <a:pos x="710" y="275"/>
                </a:cxn>
                <a:cxn ang="0">
                  <a:pos x="720" y="234"/>
                </a:cxn>
                <a:cxn ang="0">
                  <a:pos x="700" y="187"/>
                </a:cxn>
                <a:cxn ang="0">
                  <a:pos x="669" y="146"/>
                </a:cxn>
                <a:cxn ang="0">
                  <a:pos x="628" y="135"/>
                </a:cxn>
                <a:cxn ang="0">
                  <a:pos x="618" y="93"/>
                </a:cxn>
                <a:cxn ang="0">
                  <a:pos x="579" y="60"/>
                </a:cxn>
                <a:cxn ang="0">
                  <a:pos x="532" y="38"/>
                </a:cxn>
                <a:cxn ang="0">
                  <a:pos x="491" y="46"/>
                </a:cxn>
                <a:cxn ang="0">
                  <a:pos x="464" y="14"/>
                </a:cxn>
                <a:cxn ang="0">
                  <a:pos x="414" y="2"/>
                </a:cxn>
                <a:cxn ang="0">
                  <a:pos x="362" y="4"/>
                </a:cxn>
                <a:cxn ang="0">
                  <a:pos x="329" y="30"/>
                </a:cxn>
                <a:cxn ang="0">
                  <a:pos x="290" y="13"/>
                </a:cxn>
                <a:cxn ang="0">
                  <a:pos x="240" y="25"/>
                </a:cxn>
                <a:cxn ang="0">
                  <a:pos x="195" y="50"/>
                </a:cxn>
                <a:cxn ang="0">
                  <a:pos x="177" y="88"/>
                </a:cxn>
                <a:cxn ang="0">
                  <a:pos x="135" y="92"/>
                </a:cxn>
                <a:cxn ang="0">
                  <a:pos x="96" y="125"/>
                </a:cxn>
                <a:cxn ang="0">
                  <a:pos x="67" y="168"/>
                </a:cxn>
                <a:cxn ang="0">
                  <a:pos x="68" y="210"/>
                </a:cxn>
                <a:cxn ang="0">
                  <a:pos x="32" y="232"/>
                </a:cxn>
                <a:cxn ang="0">
                  <a:pos x="12" y="279"/>
                </a:cxn>
                <a:cxn ang="0">
                  <a:pos x="6" y="330"/>
                </a:cxn>
                <a:cxn ang="0">
                  <a:pos x="26" y="367"/>
                </a:cxn>
                <a:cxn ang="0">
                  <a:pos x="4" y="403"/>
                </a:cxn>
                <a:cxn ang="0">
                  <a:pos x="8" y="455"/>
                </a:cxn>
                <a:cxn ang="0">
                  <a:pos x="26" y="503"/>
                </a:cxn>
                <a:cxn ang="0">
                  <a:pos x="61" y="527"/>
                </a:cxn>
                <a:cxn ang="0">
                  <a:pos x="57" y="569"/>
                </a:cxn>
                <a:cxn ang="0">
                  <a:pos x="84" y="613"/>
                </a:cxn>
                <a:cxn ang="0">
                  <a:pos x="122" y="648"/>
                </a:cxn>
                <a:cxn ang="0">
                  <a:pos x="164" y="653"/>
                </a:cxn>
                <a:cxn ang="0">
                  <a:pos x="180" y="692"/>
                </a:cxn>
                <a:cxn ang="0">
                  <a:pos x="224" y="719"/>
                </a:cxn>
                <a:cxn ang="0">
                  <a:pos x="273" y="734"/>
                </a:cxn>
                <a:cxn ang="0">
                  <a:pos x="313" y="719"/>
                </a:cxn>
                <a:cxn ang="0">
                  <a:pos x="345" y="747"/>
                </a:cxn>
                <a:cxn ang="0">
                  <a:pos x="396" y="751"/>
                </a:cxn>
                <a:cxn ang="0">
                  <a:pos x="422" y="722"/>
                </a:cxn>
                <a:cxn ang="0">
                  <a:pos x="461" y="738"/>
                </a:cxn>
                <a:cxn ang="0">
                  <a:pos x="511" y="726"/>
                </a:cxn>
                <a:cxn ang="0">
                  <a:pos x="556" y="701"/>
                </a:cxn>
                <a:cxn ang="0">
                  <a:pos x="574" y="663"/>
                </a:cxn>
                <a:cxn ang="0">
                  <a:pos x="616" y="660"/>
                </a:cxn>
                <a:cxn ang="0">
                  <a:pos x="655" y="626"/>
                </a:cxn>
                <a:cxn ang="0">
                  <a:pos x="684" y="584"/>
                </a:cxn>
                <a:cxn ang="0">
                  <a:pos x="683" y="541"/>
                </a:cxn>
                <a:cxn ang="0">
                  <a:pos x="719" y="519"/>
                </a:cxn>
                <a:cxn ang="0">
                  <a:pos x="739" y="472"/>
                </a:cxn>
                <a:cxn ang="0">
                  <a:pos x="745" y="421"/>
                </a:cxn>
                <a:cxn ang="0">
                  <a:pos x="724" y="384"/>
                </a:cxn>
              </a:cxnLst>
              <a:rect l="txL" t="txT" r="txR" b="txB"/>
              <a:pathLst>
                <a:path w="751" h="751">
                  <a:moveTo>
                    <a:pt x="724" y="384"/>
                  </a:moveTo>
                  <a:cubicBezTo>
                    <a:pt x="747" y="362"/>
                    <a:pt x="747" y="362"/>
                    <a:pt x="747" y="362"/>
                  </a:cubicBezTo>
                  <a:cubicBezTo>
                    <a:pt x="749" y="360"/>
                    <a:pt x="751" y="358"/>
                    <a:pt x="750" y="355"/>
                  </a:cubicBezTo>
                  <a:cubicBezTo>
                    <a:pt x="750" y="352"/>
                    <a:pt x="749" y="350"/>
                    <a:pt x="747" y="348"/>
                  </a:cubicBezTo>
                  <a:cubicBezTo>
                    <a:pt x="721" y="329"/>
                    <a:pt x="721" y="329"/>
                    <a:pt x="721" y="329"/>
                  </a:cubicBezTo>
                  <a:cubicBezTo>
                    <a:pt x="741" y="304"/>
                    <a:pt x="741" y="304"/>
                    <a:pt x="741" y="304"/>
                  </a:cubicBezTo>
                  <a:cubicBezTo>
                    <a:pt x="743" y="302"/>
                    <a:pt x="743" y="299"/>
                    <a:pt x="743" y="296"/>
                  </a:cubicBezTo>
                  <a:cubicBezTo>
                    <a:pt x="742" y="294"/>
                    <a:pt x="740" y="291"/>
                    <a:pt x="738" y="290"/>
                  </a:cubicBezTo>
                  <a:cubicBezTo>
                    <a:pt x="710" y="275"/>
                    <a:pt x="710" y="275"/>
                    <a:pt x="710" y="275"/>
                  </a:cubicBezTo>
                  <a:cubicBezTo>
                    <a:pt x="725" y="248"/>
                    <a:pt x="725" y="248"/>
                    <a:pt x="725" y="248"/>
                  </a:cubicBezTo>
                  <a:cubicBezTo>
                    <a:pt x="727" y="246"/>
                    <a:pt x="727" y="243"/>
                    <a:pt x="726" y="240"/>
                  </a:cubicBezTo>
                  <a:cubicBezTo>
                    <a:pt x="725" y="237"/>
                    <a:pt x="723" y="235"/>
                    <a:pt x="720" y="234"/>
                  </a:cubicBezTo>
                  <a:cubicBezTo>
                    <a:pt x="690" y="224"/>
                    <a:pt x="690" y="224"/>
                    <a:pt x="690" y="224"/>
                  </a:cubicBezTo>
                  <a:cubicBezTo>
                    <a:pt x="701" y="195"/>
                    <a:pt x="701" y="195"/>
                    <a:pt x="701" y="195"/>
                  </a:cubicBezTo>
                  <a:cubicBezTo>
                    <a:pt x="702" y="192"/>
                    <a:pt x="702" y="189"/>
                    <a:pt x="700" y="187"/>
                  </a:cubicBezTo>
                  <a:cubicBezTo>
                    <a:pt x="699" y="184"/>
                    <a:pt x="696" y="183"/>
                    <a:pt x="694" y="182"/>
                  </a:cubicBezTo>
                  <a:cubicBezTo>
                    <a:pt x="663" y="177"/>
                    <a:pt x="663" y="177"/>
                    <a:pt x="663" y="177"/>
                  </a:cubicBezTo>
                  <a:cubicBezTo>
                    <a:pt x="669" y="146"/>
                    <a:pt x="669" y="146"/>
                    <a:pt x="669" y="146"/>
                  </a:cubicBezTo>
                  <a:cubicBezTo>
                    <a:pt x="669" y="143"/>
                    <a:pt x="668" y="141"/>
                    <a:pt x="667" y="138"/>
                  </a:cubicBezTo>
                  <a:cubicBezTo>
                    <a:pt x="665" y="136"/>
                    <a:pt x="662" y="135"/>
                    <a:pt x="659" y="135"/>
                  </a:cubicBezTo>
                  <a:cubicBezTo>
                    <a:pt x="628" y="135"/>
                    <a:pt x="628" y="135"/>
                    <a:pt x="628" y="135"/>
                  </a:cubicBezTo>
                  <a:cubicBezTo>
                    <a:pt x="629" y="103"/>
                    <a:pt x="629" y="103"/>
                    <a:pt x="629" y="103"/>
                  </a:cubicBezTo>
                  <a:cubicBezTo>
                    <a:pt x="629" y="100"/>
                    <a:pt x="628" y="98"/>
                    <a:pt x="626" y="96"/>
                  </a:cubicBezTo>
                  <a:cubicBezTo>
                    <a:pt x="624" y="94"/>
                    <a:pt x="621" y="93"/>
                    <a:pt x="618" y="93"/>
                  </a:cubicBezTo>
                  <a:cubicBezTo>
                    <a:pt x="587" y="98"/>
                    <a:pt x="587" y="98"/>
                    <a:pt x="587" y="98"/>
                  </a:cubicBezTo>
                  <a:cubicBezTo>
                    <a:pt x="583" y="67"/>
                    <a:pt x="583" y="67"/>
                    <a:pt x="583" y="67"/>
                  </a:cubicBezTo>
                  <a:cubicBezTo>
                    <a:pt x="583" y="64"/>
                    <a:pt x="581" y="62"/>
                    <a:pt x="579" y="60"/>
                  </a:cubicBezTo>
                  <a:cubicBezTo>
                    <a:pt x="577" y="58"/>
                    <a:pt x="574" y="58"/>
                    <a:pt x="571" y="59"/>
                  </a:cubicBezTo>
                  <a:cubicBezTo>
                    <a:pt x="541" y="68"/>
                    <a:pt x="541" y="68"/>
                    <a:pt x="541" y="68"/>
                  </a:cubicBezTo>
                  <a:cubicBezTo>
                    <a:pt x="532" y="38"/>
                    <a:pt x="532" y="38"/>
                    <a:pt x="532" y="38"/>
                  </a:cubicBezTo>
                  <a:cubicBezTo>
                    <a:pt x="532" y="35"/>
                    <a:pt x="530" y="33"/>
                    <a:pt x="527" y="32"/>
                  </a:cubicBezTo>
                  <a:cubicBezTo>
                    <a:pt x="525" y="31"/>
                    <a:pt x="522" y="31"/>
                    <a:pt x="519" y="32"/>
                  </a:cubicBezTo>
                  <a:cubicBezTo>
                    <a:pt x="491" y="46"/>
                    <a:pt x="491" y="46"/>
                    <a:pt x="491" y="46"/>
                  </a:cubicBezTo>
                  <a:cubicBezTo>
                    <a:pt x="478" y="18"/>
                    <a:pt x="478" y="18"/>
                    <a:pt x="478" y="18"/>
                  </a:cubicBezTo>
                  <a:cubicBezTo>
                    <a:pt x="477" y="15"/>
                    <a:pt x="474" y="13"/>
                    <a:pt x="472" y="13"/>
                  </a:cubicBezTo>
                  <a:cubicBezTo>
                    <a:pt x="469" y="12"/>
                    <a:pt x="466" y="12"/>
                    <a:pt x="464" y="14"/>
                  </a:cubicBezTo>
                  <a:cubicBezTo>
                    <a:pt x="438" y="32"/>
                    <a:pt x="438" y="32"/>
                    <a:pt x="438" y="32"/>
                  </a:cubicBezTo>
                  <a:cubicBezTo>
                    <a:pt x="421" y="6"/>
                    <a:pt x="421" y="6"/>
                    <a:pt x="421" y="6"/>
                  </a:cubicBezTo>
                  <a:cubicBezTo>
                    <a:pt x="419" y="4"/>
                    <a:pt x="416" y="2"/>
                    <a:pt x="414" y="2"/>
                  </a:cubicBezTo>
                  <a:cubicBezTo>
                    <a:pt x="411" y="2"/>
                    <a:pt x="408" y="3"/>
                    <a:pt x="406" y="5"/>
                  </a:cubicBezTo>
                  <a:cubicBezTo>
                    <a:pt x="384" y="27"/>
                    <a:pt x="384" y="27"/>
                    <a:pt x="384" y="27"/>
                  </a:cubicBezTo>
                  <a:cubicBezTo>
                    <a:pt x="362" y="4"/>
                    <a:pt x="362" y="4"/>
                    <a:pt x="362" y="4"/>
                  </a:cubicBezTo>
                  <a:cubicBezTo>
                    <a:pt x="360" y="1"/>
                    <a:pt x="358" y="0"/>
                    <a:pt x="355" y="1"/>
                  </a:cubicBezTo>
                  <a:cubicBezTo>
                    <a:pt x="352" y="1"/>
                    <a:pt x="349" y="2"/>
                    <a:pt x="348" y="4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04" y="10"/>
                    <a:pt x="304" y="10"/>
                    <a:pt x="304" y="10"/>
                  </a:cubicBezTo>
                  <a:cubicBezTo>
                    <a:pt x="302" y="8"/>
                    <a:pt x="299" y="8"/>
                    <a:pt x="296" y="8"/>
                  </a:cubicBezTo>
                  <a:cubicBezTo>
                    <a:pt x="294" y="9"/>
                    <a:pt x="291" y="11"/>
                    <a:pt x="290" y="13"/>
                  </a:cubicBezTo>
                  <a:cubicBezTo>
                    <a:pt x="275" y="41"/>
                    <a:pt x="275" y="41"/>
                    <a:pt x="275" y="41"/>
                  </a:cubicBezTo>
                  <a:cubicBezTo>
                    <a:pt x="248" y="26"/>
                    <a:pt x="248" y="26"/>
                    <a:pt x="248" y="26"/>
                  </a:cubicBezTo>
                  <a:cubicBezTo>
                    <a:pt x="245" y="24"/>
                    <a:pt x="242" y="24"/>
                    <a:pt x="240" y="25"/>
                  </a:cubicBezTo>
                  <a:cubicBezTo>
                    <a:pt x="237" y="26"/>
                    <a:pt x="235" y="28"/>
                    <a:pt x="234" y="31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2" y="49"/>
                    <a:pt x="189" y="49"/>
                    <a:pt x="187" y="51"/>
                  </a:cubicBezTo>
                  <a:cubicBezTo>
                    <a:pt x="184" y="52"/>
                    <a:pt x="183" y="55"/>
                    <a:pt x="182" y="57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43" y="82"/>
                    <a:pt x="140" y="83"/>
                    <a:pt x="138" y="84"/>
                  </a:cubicBezTo>
                  <a:cubicBezTo>
                    <a:pt x="136" y="86"/>
                    <a:pt x="135" y="89"/>
                    <a:pt x="135" y="92"/>
                  </a:cubicBezTo>
                  <a:cubicBezTo>
                    <a:pt x="134" y="123"/>
                    <a:pt x="134" y="123"/>
                    <a:pt x="134" y="123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0" y="122"/>
                    <a:pt x="97" y="123"/>
                    <a:pt x="96" y="125"/>
                  </a:cubicBezTo>
                  <a:cubicBezTo>
                    <a:pt x="94" y="127"/>
                    <a:pt x="93" y="130"/>
                    <a:pt x="93" y="133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64" y="168"/>
                    <a:pt x="61" y="170"/>
                    <a:pt x="60" y="172"/>
                  </a:cubicBezTo>
                  <a:cubicBezTo>
                    <a:pt x="58" y="174"/>
                    <a:pt x="58" y="177"/>
                    <a:pt x="59" y="180"/>
                  </a:cubicBezTo>
                  <a:cubicBezTo>
                    <a:pt x="68" y="210"/>
                    <a:pt x="68" y="210"/>
                    <a:pt x="68" y="210"/>
                  </a:cubicBezTo>
                  <a:cubicBezTo>
                    <a:pt x="38" y="219"/>
                    <a:pt x="38" y="219"/>
                    <a:pt x="38" y="219"/>
                  </a:cubicBezTo>
                  <a:cubicBezTo>
                    <a:pt x="35" y="219"/>
                    <a:pt x="33" y="221"/>
                    <a:pt x="32" y="224"/>
                  </a:cubicBezTo>
                  <a:cubicBezTo>
                    <a:pt x="31" y="226"/>
                    <a:pt x="31" y="229"/>
                    <a:pt x="32" y="232"/>
                  </a:cubicBezTo>
                  <a:cubicBezTo>
                    <a:pt x="46" y="260"/>
                    <a:pt x="46" y="260"/>
                    <a:pt x="46" y="260"/>
                  </a:cubicBezTo>
                  <a:cubicBezTo>
                    <a:pt x="17" y="273"/>
                    <a:pt x="17" y="273"/>
                    <a:pt x="17" y="273"/>
                  </a:cubicBezTo>
                  <a:cubicBezTo>
                    <a:pt x="15" y="274"/>
                    <a:pt x="13" y="277"/>
                    <a:pt x="12" y="279"/>
                  </a:cubicBezTo>
                  <a:cubicBezTo>
                    <a:pt x="12" y="282"/>
                    <a:pt x="12" y="285"/>
                    <a:pt x="14" y="287"/>
                  </a:cubicBezTo>
                  <a:cubicBezTo>
                    <a:pt x="32" y="313"/>
                    <a:pt x="32" y="313"/>
                    <a:pt x="32" y="313"/>
                  </a:cubicBezTo>
                  <a:cubicBezTo>
                    <a:pt x="6" y="330"/>
                    <a:pt x="6" y="330"/>
                    <a:pt x="6" y="330"/>
                  </a:cubicBezTo>
                  <a:cubicBezTo>
                    <a:pt x="4" y="332"/>
                    <a:pt x="2" y="335"/>
                    <a:pt x="2" y="337"/>
                  </a:cubicBezTo>
                  <a:cubicBezTo>
                    <a:pt x="1" y="340"/>
                    <a:pt x="2" y="343"/>
                    <a:pt x="4" y="345"/>
                  </a:cubicBezTo>
                  <a:cubicBezTo>
                    <a:pt x="26" y="367"/>
                    <a:pt x="26" y="367"/>
                    <a:pt x="26" y="367"/>
                  </a:cubicBezTo>
                  <a:cubicBezTo>
                    <a:pt x="3" y="389"/>
                    <a:pt x="3" y="389"/>
                    <a:pt x="3" y="389"/>
                  </a:cubicBezTo>
                  <a:cubicBezTo>
                    <a:pt x="1" y="391"/>
                    <a:pt x="0" y="393"/>
                    <a:pt x="0" y="396"/>
                  </a:cubicBezTo>
                  <a:cubicBezTo>
                    <a:pt x="1" y="399"/>
                    <a:pt x="2" y="402"/>
                    <a:pt x="4" y="403"/>
                  </a:cubicBezTo>
                  <a:cubicBezTo>
                    <a:pt x="29" y="422"/>
                    <a:pt x="29" y="422"/>
                    <a:pt x="29" y="422"/>
                  </a:cubicBezTo>
                  <a:cubicBezTo>
                    <a:pt x="10" y="447"/>
                    <a:pt x="10" y="447"/>
                    <a:pt x="10" y="447"/>
                  </a:cubicBezTo>
                  <a:cubicBezTo>
                    <a:pt x="8" y="449"/>
                    <a:pt x="8" y="452"/>
                    <a:pt x="8" y="455"/>
                  </a:cubicBezTo>
                  <a:cubicBezTo>
                    <a:pt x="9" y="457"/>
                    <a:pt x="11" y="460"/>
                    <a:pt x="13" y="461"/>
                  </a:cubicBezTo>
                  <a:cubicBezTo>
                    <a:pt x="41" y="476"/>
                    <a:pt x="41" y="476"/>
                    <a:pt x="41" y="476"/>
                  </a:cubicBezTo>
                  <a:cubicBezTo>
                    <a:pt x="26" y="503"/>
                    <a:pt x="26" y="503"/>
                    <a:pt x="26" y="503"/>
                  </a:cubicBezTo>
                  <a:cubicBezTo>
                    <a:pt x="24" y="506"/>
                    <a:pt x="24" y="509"/>
                    <a:pt x="25" y="511"/>
                  </a:cubicBezTo>
                  <a:cubicBezTo>
                    <a:pt x="26" y="514"/>
                    <a:pt x="28" y="516"/>
                    <a:pt x="31" y="517"/>
                  </a:cubicBezTo>
                  <a:cubicBezTo>
                    <a:pt x="61" y="527"/>
                    <a:pt x="61" y="527"/>
                    <a:pt x="61" y="527"/>
                  </a:cubicBezTo>
                  <a:cubicBezTo>
                    <a:pt x="50" y="556"/>
                    <a:pt x="50" y="556"/>
                    <a:pt x="50" y="556"/>
                  </a:cubicBezTo>
                  <a:cubicBezTo>
                    <a:pt x="49" y="559"/>
                    <a:pt x="49" y="562"/>
                    <a:pt x="51" y="564"/>
                  </a:cubicBezTo>
                  <a:cubicBezTo>
                    <a:pt x="52" y="567"/>
                    <a:pt x="54" y="568"/>
                    <a:pt x="57" y="569"/>
                  </a:cubicBezTo>
                  <a:cubicBezTo>
                    <a:pt x="88" y="574"/>
                    <a:pt x="88" y="574"/>
                    <a:pt x="88" y="574"/>
                  </a:cubicBezTo>
                  <a:cubicBezTo>
                    <a:pt x="82" y="605"/>
                    <a:pt x="82" y="605"/>
                    <a:pt x="82" y="605"/>
                  </a:cubicBezTo>
                  <a:cubicBezTo>
                    <a:pt x="82" y="608"/>
                    <a:pt x="82" y="611"/>
                    <a:pt x="84" y="613"/>
                  </a:cubicBezTo>
                  <a:cubicBezTo>
                    <a:pt x="86" y="615"/>
                    <a:pt x="89" y="616"/>
                    <a:pt x="91" y="616"/>
                  </a:cubicBezTo>
                  <a:cubicBezTo>
                    <a:pt x="123" y="617"/>
                    <a:pt x="123" y="617"/>
                    <a:pt x="123" y="617"/>
                  </a:cubicBezTo>
                  <a:cubicBezTo>
                    <a:pt x="122" y="648"/>
                    <a:pt x="122" y="648"/>
                    <a:pt x="122" y="648"/>
                  </a:cubicBezTo>
                  <a:cubicBezTo>
                    <a:pt x="122" y="651"/>
                    <a:pt x="123" y="654"/>
                    <a:pt x="125" y="655"/>
                  </a:cubicBezTo>
                  <a:cubicBezTo>
                    <a:pt x="127" y="657"/>
                    <a:pt x="130" y="658"/>
                    <a:pt x="133" y="658"/>
                  </a:cubicBezTo>
                  <a:cubicBezTo>
                    <a:pt x="164" y="653"/>
                    <a:pt x="164" y="653"/>
                    <a:pt x="164" y="653"/>
                  </a:cubicBezTo>
                  <a:cubicBezTo>
                    <a:pt x="167" y="684"/>
                    <a:pt x="167" y="684"/>
                    <a:pt x="167" y="684"/>
                  </a:cubicBezTo>
                  <a:cubicBezTo>
                    <a:pt x="168" y="687"/>
                    <a:pt x="169" y="690"/>
                    <a:pt x="172" y="691"/>
                  </a:cubicBezTo>
                  <a:cubicBezTo>
                    <a:pt x="174" y="693"/>
                    <a:pt x="177" y="693"/>
                    <a:pt x="180" y="692"/>
                  </a:cubicBezTo>
                  <a:cubicBezTo>
                    <a:pt x="210" y="683"/>
                    <a:pt x="210" y="683"/>
                    <a:pt x="210" y="683"/>
                  </a:cubicBezTo>
                  <a:cubicBezTo>
                    <a:pt x="218" y="713"/>
                    <a:pt x="218" y="713"/>
                    <a:pt x="218" y="713"/>
                  </a:cubicBezTo>
                  <a:cubicBezTo>
                    <a:pt x="219" y="716"/>
                    <a:pt x="221" y="718"/>
                    <a:pt x="224" y="719"/>
                  </a:cubicBezTo>
                  <a:cubicBezTo>
                    <a:pt x="226" y="720"/>
                    <a:pt x="229" y="720"/>
                    <a:pt x="232" y="719"/>
                  </a:cubicBezTo>
                  <a:cubicBezTo>
                    <a:pt x="260" y="705"/>
                    <a:pt x="260" y="705"/>
                    <a:pt x="260" y="705"/>
                  </a:cubicBezTo>
                  <a:cubicBezTo>
                    <a:pt x="273" y="734"/>
                    <a:pt x="273" y="734"/>
                    <a:pt x="273" y="734"/>
                  </a:cubicBezTo>
                  <a:cubicBezTo>
                    <a:pt x="274" y="736"/>
                    <a:pt x="277" y="738"/>
                    <a:pt x="279" y="739"/>
                  </a:cubicBezTo>
                  <a:cubicBezTo>
                    <a:pt x="282" y="739"/>
                    <a:pt x="285" y="739"/>
                    <a:pt x="287" y="737"/>
                  </a:cubicBezTo>
                  <a:cubicBezTo>
                    <a:pt x="313" y="719"/>
                    <a:pt x="313" y="719"/>
                    <a:pt x="313" y="719"/>
                  </a:cubicBezTo>
                  <a:cubicBezTo>
                    <a:pt x="330" y="745"/>
                    <a:pt x="330" y="745"/>
                    <a:pt x="330" y="745"/>
                  </a:cubicBezTo>
                  <a:cubicBezTo>
                    <a:pt x="332" y="747"/>
                    <a:pt x="334" y="749"/>
                    <a:pt x="337" y="749"/>
                  </a:cubicBezTo>
                  <a:cubicBezTo>
                    <a:pt x="340" y="750"/>
                    <a:pt x="343" y="749"/>
                    <a:pt x="345" y="747"/>
                  </a:cubicBezTo>
                  <a:cubicBezTo>
                    <a:pt x="367" y="725"/>
                    <a:pt x="367" y="725"/>
                    <a:pt x="367" y="725"/>
                  </a:cubicBezTo>
                  <a:cubicBezTo>
                    <a:pt x="389" y="748"/>
                    <a:pt x="389" y="748"/>
                    <a:pt x="389" y="748"/>
                  </a:cubicBezTo>
                  <a:cubicBezTo>
                    <a:pt x="390" y="750"/>
                    <a:pt x="393" y="751"/>
                    <a:pt x="396" y="751"/>
                  </a:cubicBezTo>
                  <a:cubicBezTo>
                    <a:pt x="396" y="751"/>
                    <a:pt x="396" y="751"/>
                    <a:pt x="396" y="751"/>
                  </a:cubicBezTo>
                  <a:cubicBezTo>
                    <a:pt x="399" y="750"/>
                    <a:pt x="401" y="749"/>
                    <a:pt x="403" y="747"/>
                  </a:cubicBezTo>
                  <a:cubicBezTo>
                    <a:pt x="422" y="722"/>
                    <a:pt x="422" y="722"/>
                    <a:pt x="422" y="722"/>
                  </a:cubicBezTo>
                  <a:cubicBezTo>
                    <a:pt x="447" y="741"/>
                    <a:pt x="447" y="741"/>
                    <a:pt x="447" y="741"/>
                  </a:cubicBezTo>
                  <a:cubicBezTo>
                    <a:pt x="449" y="743"/>
                    <a:pt x="452" y="743"/>
                    <a:pt x="455" y="743"/>
                  </a:cubicBezTo>
                  <a:cubicBezTo>
                    <a:pt x="457" y="742"/>
                    <a:pt x="460" y="740"/>
                    <a:pt x="461" y="738"/>
                  </a:cubicBezTo>
                  <a:cubicBezTo>
                    <a:pt x="475" y="710"/>
                    <a:pt x="475" y="710"/>
                    <a:pt x="475" y="710"/>
                  </a:cubicBezTo>
                  <a:cubicBezTo>
                    <a:pt x="503" y="725"/>
                    <a:pt x="503" y="725"/>
                    <a:pt x="503" y="725"/>
                  </a:cubicBezTo>
                  <a:cubicBezTo>
                    <a:pt x="505" y="727"/>
                    <a:pt x="508" y="727"/>
                    <a:pt x="511" y="726"/>
                  </a:cubicBezTo>
                  <a:cubicBezTo>
                    <a:pt x="514" y="725"/>
                    <a:pt x="516" y="723"/>
                    <a:pt x="517" y="720"/>
                  </a:cubicBezTo>
                  <a:cubicBezTo>
                    <a:pt x="527" y="690"/>
                    <a:pt x="527" y="690"/>
                    <a:pt x="527" y="690"/>
                  </a:cubicBezTo>
                  <a:cubicBezTo>
                    <a:pt x="556" y="701"/>
                    <a:pt x="556" y="701"/>
                    <a:pt x="556" y="701"/>
                  </a:cubicBezTo>
                  <a:cubicBezTo>
                    <a:pt x="559" y="702"/>
                    <a:pt x="562" y="702"/>
                    <a:pt x="564" y="700"/>
                  </a:cubicBezTo>
                  <a:cubicBezTo>
                    <a:pt x="567" y="699"/>
                    <a:pt x="568" y="697"/>
                    <a:pt x="569" y="694"/>
                  </a:cubicBezTo>
                  <a:cubicBezTo>
                    <a:pt x="574" y="663"/>
                    <a:pt x="574" y="663"/>
                    <a:pt x="574" y="663"/>
                  </a:cubicBezTo>
                  <a:cubicBezTo>
                    <a:pt x="605" y="669"/>
                    <a:pt x="605" y="669"/>
                    <a:pt x="605" y="669"/>
                  </a:cubicBezTo>
                  <a:cubicBezTo>
                    <a:pt x="608" y="669"/>
                    <a:pt x="610" y="669"/>
                    <a:pt x="613" y="667"/>
                  </a:cubicBezTo>
                  <a:cubicBezTo>
                    <a:pt x="615" y="665"/>
                    <a:pt x="616" y="662"/>
                    <a:pt x="616" y="660"/>
                  </a:cubicBezTo>
                  <a:cubicBezTo>
                    <a:pt x="616" y="628"/>
                    <a:pt x="616" y="628"/>
                    <a:pt x="616" y="628"/>
                  </a:cubicBezTo>
                  <a:cubicBezTo>
                    <a:pt x="648" y="629"/>
                    <a:pt x="648" y="629"/>
                    <a:pt x="648" y="629"/>
                  </a:cubicBezTo>
                  <a:cubicBezTo>
                    <a:pt x="651" y="629"/>
                    <a:pt x="653" y="628"/>
                    <a:pt x="655" y="626"/>
                  </a:cubicBezTo>
                  <a:cubicBezTo>
                    <a:pt x="657" y="624"/>
                    <a:pt x="658" y="621"/>
                    <a:pt x="658" y="619"/>
                  </a:cubicBezTo>
                  <a:cubicBezTo>
                    <a:pt x="653" y="587"/>
                    <a:pt x="653" y="587"/>
                    <a:pt x="653" y="587"/>
                  </a:cubicBezTo>
                  <a:cubicBezTo>
                    <a:pt x="684" y="584"/>
                    <a:pt x="684" y="584"/>
                    <a:pt x="684" y="584"/>
                  </a:cubicBezTo>
                  <a:cubicBezTo>
                    <a:pt x="687" y="583"/>
                    <a:pt x="689" y="582"/>
                    <a:pt x="691" y="579"/>
                  </a:cubicBezTo>
                  <a:cubicBezTo>
                    <a:pt x="692" y="577"/>
                    <a:pt x="693" y="574"/>
                    <a:pt x="692" y="571"/>
                  </a:cubicBezTo>
                  <a:cubicBezTo>
                    <a:pt x="683" y="541"/>
                    <a:pt x="683" y="541"/>
                    <a:pt x="683" y="541"/>
                  </a:cubicBezTo>
                  <a:cubicBezTo>
                    <a:pt x="713" y="533"/>
                    <a:pt x="713" y="533"/>
                    <a:pt x="713" y="533"/>
                  </a:cubicBezTo>
                  <a:cubicBezTo>
                    <a:pt x="716" y="532"/>
                    <a:pt x="718" y="530"/>
                    <a:pt x="719" y="527"/>
                  </a:cubicBezTo>
                  <a:cubicBezTo>
                    <a:pt x="720" y="525"/>
                    <a:pt x="720" y="522"/>
                    <a:pt x="719" y="519"/>
                  </a:cubicBezTo>
                  <a:cubicBezTo>
                    <a:pt x="705" y="491"/>
                    <a:pt x="705" y="491"/>
                    <a:pt x="705" y="491"/>
                  </a:cubicBezTo>
                  <a:cubicBezTo>
                    <a:pt x="733" y="478"/>
                    <a:pt x="733" y="478"/>
                    <a:pt x="733" y="478"/>
                  </a:cubicBezTo>
                  <a:cubicBezTo>
                    <a:pt x="736" y="477"/>
                    <a:pt x="738" y="475"/>
                    <a:pt x="739" y="472"/>
                  </a:cubicBezTo>
                  <a:cubicBezTo>
                    <a:pt x="739" y="469"/>
                    <a:pt x="739" y="466"/>
                    <a:pt x="737" y="464"/>
                  </a:cubicBezTo>
                  <a:cubicBezTo>
                    <a:pt x="719" y="438"/>
                    <a:pt x="719" y="438"/>
                    <a:pt x="719" y="438"/>
                  </a:cubicBezTo>
                  <a:cubicBezTo>
                    <a:pt x="745" y="421"/>
                    <a:pt x="745" y="421"/>
                    <a:pt x="745" y="421"/>
                  </a:cubicBezTo>
                  <a:cubicBezTo>
                    <a:pt x="747" y="419"/>
                    <a:pt x="749" y="417"/>
                    <a:pt x="749" y="414"/>
                  </a:cubicBezTo>
                  <a:cubicBezTo>
                    <a:pt x="749" y="411"/>
                    <a:pt x="748" y="408"/>
                    <a:pt x="746" y="406"/>
                  </a:cubicBezTo>
                  <a:lnTo>
                    <a:pt x="724" y="38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6" name="Freeform 1733"/>
            <p:cNvSpPr/>
            <p:nvPr/>
          </p:nvSpPr>
          <p:spPr>
            <a:xfrm>
              <a:off x="3111" y="378"/>
              <a:ext cx="781" cy="781"/>
            </a:xfrm>
            <a:custGeom>
              <a:avLst/>
              <a:gdLst>
                <a:gd name="txL" fmla="*/ 0 w 781"/>
                <a:gd name="txT" fmla="*/ 0 h 781"/>
                <a:gd name="txR" fmla="*/ 781 w 781"/>
                <a:gd name="txB" fmla="*/ 781 h 781"/>
              </a:gdLst>
              <a:ahLst/>
              <a:cxnLst>
                <a:cxn ang="0">
                  <a:pos x="509" y="52"/>
                </a:cxn>
                <a:cxn ang="0">
                  <a:pos x="561" y="75"/>
                </a:cxn>
                <a:cxn ang="0">
                  <a:pos x="608" y="106"/>
                </a:cxn>
                <a:cxn ang="0">
                  <a:pos x="650" y="143"/>
                </a:cxn>
                <a:cxn ang="0">
                  <a:pos x="686" y="187"/>
                </a:cxn>
                <a:cxn ang="0">
                  <a:pos x="714" y="236"/>
                </a:cxn>
                <a:cxn ang="0">
                  <a:pos x="735" y="287"/>
                </a:cxn>
                <a:cxn ang="0">
                  <a:pos x="747" y="342"/>
                </a:cxn>
                <a:cxn ang="0">
                  <a:pos x="749" y="399"/>
                </a:cxn>
                <a:cxn ang="0">
                  <a:pos x="743" y="455"/>
                </a:cxn>
                <a:cxn ang="0">
                  <a:pos x="729" y="510"/>
                </a:cxn>
                <a:cxn ang="0">
                  <a:pos x="707" y="561"/>
                </a:cxn>
                <a:cxn ang="0">
                  <a:pos x="675" y="608"/>
                </a:cxn>
                <a:cxn ang="0">
                  <a:pos x="639" y="650"/>
                </a:cxn>
                <a:cxn ang="0">
                  <a:pos x="594" y="686"/>
                </a:cxn>
                <a:cxn ang="0">
                  <a:pos x="546" y="714"/>
                </a:cxn>
                <a:cxn ang="0">
                  <a:pos x="494" y="735"/>
                </a:cxn>
                <a:cxn ang="0">
                  <a:pos x="439" y="746"/>
                </a:cxn>
                <a:cxn ang="0">
                  <a:pos x="383" y="750"/>
                </a:cxn>
                <a:cxn ang="0">
                  <a:pos x="326" y="743"/>
                </a:cxn>
                <a:cxn ang="0">
                  <a:pos x="271" y="729"/>
                </a:cxn>
                <a:cxn ang="0">
                  <a:pos x="220" y="707"/>
                </a:cxn>
                <a:cxn ang="0">
                  <a:pos x="173" y="676"/>
                </a:cxn>
                <a:cxn ang="0">
                  <a:pos x="131" y="638"/>
                </a:cxn>
                <a:cxn ang="0">
                  <a:pos x="95" y="594"/>
                </a:cxn>
                <a:cxn ang="0">
                  <a:pos x="67" y="546"/>
                </a:cxn>
                <a:cxn ang="0">
                  <a:pos x="47" y="494"/>
                </a:cxn>
                <a:cxn ang="0">
                  <a:pos x="35" y="439"/>
                </a:cxn>
                <a:cxn ang="0">
                  <a:pos x="31" y="382"/>
                </a:cxn>
                <a:cxn ang="0">
                  <a:pos x="38" y="326"/>
                </a:cxn>
                <a:cxn ang="0">
                  <a:pos x="52" y="272"/>
                </a:cxn>
                <a:cxn ang="0">
                  <a:pos x="75" y="220"/>
                </a:cxn>
                <a:cxn ang="0">
                  <a:pos x="105" y="173"/>
                </a:cxn>
                <a:cxn ang="0">
                  <a:pos x="143" y="131"/>
                </a:cxn>
                <a:cxn ang="0">
                  <a:pos x="187" y="95"/>
                </a:cxn>
                <a:cxn ang="0">
                  <a:pos x="236" y="67"/>
                </a:cxn>
                <a:cxn ang="0">
                  <a:pos x="287" y="46"/>
                </a:cxn>
                <a:cxn ang="0">
                  <a:pos x="343" y="35"/>
                </a:cxn>
                <a:cxn ang="0">
                  <a:pos x="399" y="32"/>
                </a:cxn>
                <a:cxn ang="0">
                  <a:pos x="455" y="38"/>
                </a:cxn>
              </a:cxnLst>
              <a:rect l="txL" t="txT" r="txR" b="txB"/>
              <a:pathLst>
                <a:path w="781" h="781">
                  <a:moveTo>
                    <a:pt x="491" y="12"/>
                  </a:moveTo>
                  <a:lnTo>
                    <a:pt x="509" y="52"/>
                  </a:lnTo>
                  <a:lnTo>
                    <a:pt x="549" y="32"/>
                  </a:lnTo>
                  <a:lnTo>
                    <a:pt x="561" y="75"/>
                  </a:lnTo>
                  <a:lnTo>
                    <a:pt x="603" y="62"/>
                  </a:lnTo>
                  <a:lnTo>
                    <a:pt x="608" y="106"/>
                  </a:lnTo>
                  <a:lnTo>
                    <a:pt x="652" y="99"/>
                  </a:lnTo>
                  <a:lnTo>
                    <a:pt x="650" y="143"/>
                  </a:lnTo>
                  <a:lnTo>
                    <a:pt x="694" y="144"/>
                  </a:lnTo>
                  <a:lnTo>
                    <a:pt x="686" y="187"/>
                  </a:lnTo>
                  <a:lnTo>
                    <a:pt x="729" y="194"/>
                  </a:lnTo>
                  <a:lnTo>
                    <a:pt x="714" y="236"/>
                  </a:lnTo>
                  <a:lnTo>
                    <a:pt x="755" y="250"/>
                  </a:lnTo>
                  <a:lnTo>
                    <a:pt x="735" y="287"/>
                  </a:lnTo>
                  <a:lnTo>
                    <a:pt x="774" y="308"/>
                  </a:lnTo>
                  <a:lnTo>
                    <a:pt x="747" y="342"/>
                  </a:lnTo>
                  <a:lnTo>
                    <a:pt x="781" y="369"/>
                  </a:lnTo>
                  <a:lnTo>
                    <a:pt x="749" y="399"/>
                  </a:lnTo>
                  <a:lnTo>
                    <a:pt x="780" y="430"/>
                  </a:lnTo>
                  <a:lnTo>
                    <a:pt x="743" y="455"/>
                  </a:lnTo>
                  <a:lnTo>
                    <a:pt x="769" y="490"/>
                  </a:lnTo>
                  <a:lnTo>
                    <a:pt x="729" y="510"/>
                  </a:lnTo>
                  <a:lnTo>
                    <a:pt x="749" y="549"/>
                  </a:lnTo>
                  <a:lnTo>
                    <a:pt x="707" y="561"/>
                  </a:lnTo>
                  <a:lnTo>
                    <a:pt x="720" y="603"/>
                  </a:lnTo>
                  <a:lnTo>
                    <a:pt x="675" y="608"/>
                  </a:lnTo>
                  <a:lnTo>
                    <a:pt x="682" y="651"/>
                  </a:lnTo>
                  <a:lnTo>
                    <a:pt x="639" y="650"/>
                  </a:lnTo>
                  <a:lnTo>
                    <a:pt x="637" y="694"/>
                  </a:lnTo>
                  <a:lnTo>
                    <a:pt x="594" y="686"/>
                  </a:lnTo>
                  <a:lnTo>
                    <a:pt x="587" y="729"/>
                  </a:lnTo>
                  <a:lnTo>
                    <a:pt x="546" y="714"/>
                  </a:lnTo>
                  <a:lnTo>
                    <a:pt x="532" y="755"/>
                  </a:lnTo>
                  <a:lnTo>
                    <a:pt x="494" y="735"/>
                  </a:lnTo>
                  <a:lnTo>
                    <a:pt x="473" y="773"/>
                  </a:lnTo>
                  <a:lnTo>
                    <a:pt x="439" y="746"/>
                  </a:lnTo>
                  <a:lnTo>
                    <a:pt x="412" y="781"/>
                  </a:lnTo>
                  <a:lnTo>
                    <a:pt x="383" y="750"/>
                  </a:lnTo>
                  <a:lnTo>
                    <a:pt x="351" y="780"/>
                  </a:lnTo>
                  <a:lnTo>
                    <a:pt x="326" y="743"/>
                  </a:lnTo>
                  <a:lnTo>
                    <a:pt x="291" y="769"/>
                  </a:lnTo>
                  <a:lnTo>
                    <a:pt x="271" y="729"/>
                  </a:lnTo>
                  <a:lnTo>
                    <a:pt x="232" y="749"/>
                  </a:lnTo>
                  <a:lnTo>
                    <a:pt x="220" y="707"/>
                  </a:lnTo>
                  <a:lnTo>
                    <a:pt x="178" y="719"/>
                  </a:lnTo>
                  <a:lnTo>
                    <a:pt x="173" y="676"/>
                  </a:lnTo>
                  <a:lnTo>
                    <a:pt x="130" y="682"/>
                  </a:lnTo>
                  <a:lnTo>
                    <a:pt x="131" y="638"/>
                  </a:lnTo>
                  <a:lnTo>
                    <a:pt x="88" y="637"/>
                  </a:lnTo>
                  <a:lnTo>
                    <a:pt x="95" y="594"/>
                  </a:lnTo>
                  <a:lnTo>
                    <a:pt x="52" y="588"/>
                  </a:lnTo>
                  <a:lnTo>
                    <a:pt x="67" y="546"/>
                  </a:lnTo>
                  <a:lnTo>
                    <a:pt x="26" y="532"/>
                  </a:lnTo>
                  <a:lnTo>
                    <a:pt x="47" y="494"/>
                  </a:lnTo>
                  <a:lnTo>
                    <a:pt x="8" y="473"/>
                  </a:lnTo>
                  <a:lnTo>
                    <a:pt x="35" y="439"/>
                  </a:lnTo>
                  <a:lnTo>
                    <a:pt x="0" y="413"/>
                  </a:lnTo>
                  <a:lnTo>
                    <a:pt x="31" y="382"/>
                  </a:lnTo>
                  <a:lnTo>
                    <a:pt x="1" y="351"/>
                  </a:lnTo>
                  <a:lnTo>
                    <a:pt x="38" y="326"/>
                  </a:lnTo>
                  <a:lnTo>
                    <a:pt x="12" y="291"/>
                  </a:lnTo>
                  <a:lnTo>
                    <a:pt x="52" y="272"/>
                  </a:lnTo>
                  <a:lnTo>
                    <a:pt x="33" y="232"/>
                  </a:lnTo>
                  <a:lnTo>
                    <a:pt x="75" y="220"/>
                  </a:lnTo>
                  <a:lnTo>
                    <a:pt x="62" y="178"/>
                  </a:lnTo>
                  <a:lnTo>
                    <a:pt x="105" y="173"/>
                  </a:lnTo>
                  <a:lnTo>
                    <a:pt x="99" y="130"/>
                  </a:lnTo>
                  <a:lnTo>
                    <a:pt x="143" y="131"/>
                  </a:lnTo>
                  <a:lnTo>
                    <a:pt x="144" y="88"/>
                  </a:lnTo>
                  <a:lnTo>
                    <a:pt x="187" y="95"/>
                  </a:lnTo>
                  <a:lnTo>
                    <a:pt x="193" y="52"/>
                  </a:lnTo>
                  <a:lnTo>
                    <a:pt x="236" y="67"/>
                  </a:lnTo>
                  <a:lnTo>
                    <a:pt x="250" y="26"/>
                  </a:lnTo>
                  <a:lnTo>
                    <a:pt x="287" y="46"/>
                  </a:lnTo>
                  <a:lnTo>
                    <a:pt x="308" y="8"/>
                  </a:lnTo>
                  <a:lnTo>
                    <a:pt x="343" y="35"/>
                  </a:lnTo>
                  <a:lnTo>
                    <a:pt x="368" y="0"/>
                  </a:lnTo>
                  <a:lnTo>
                    <a:pt x="399" y="32"/>
                  </a:lnTo>
                  <a:lnTo>
                    <a:pt x="430" y="1"/>
                  </a:lnTo>
                  <a:lnTo>
                    <a:pt x="455" y="38"/>
                  </a:lnTo>
                  <a:lnTo>
                    <a:pt x="491" y="12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7" name="Freeform 1734"/>
            <p:cNvSpPr/>
            <p:nvPr/>
          </p:nvSpPr>
          <p:spPr>
            <a:xfrm>
              <a:off x="3128" y="395"/>
              <a:ext cx="747" cy="747"/>
            </a:xfrm>
            <a:custGeom>
              <a:avLst/>
              <a:gdLst>
                <a:gd name="txL" fmla="*/ 0 w 691"/>
                <a:gd name="txT" fmla="*/ 0 h 691"/>
                <a:gd name="txR" fmla="*/ 691 w 691"/>
                <a:gd name="txB" fmla="*/ 691 h 691"/>
              </a:gdLst>
              <a:ahLst/>
              <a:cxnLst>
                <a:cxn ang="0">
                  <a:pos x="647" y="425"/>
                </a:cxn>
                <a:cxn ang="0">
                  <a:pos x="266" y="647"/>
                </a:cxn>
                <a:cxn ang="0">
                  <a:pos x="44" y="266"/>
                </a:cxn>
                <a:cxn ang="0">
                  <a:pos x="425" y="44"/>
                </a:cxn>
                <a:cxn ang="0">
                  <a:pos x="647" y="425"/>
                </a:cxn>
              </a:cxnLst>
              <a:rect l="txL" t="txT" r="txR" b="txB"/>
              <a:pathLst>
                <a:path w="691" h="691">
                  <a:moveTo>
                    <a:pt x="647" y="425"/>
                  </a:moveTo>
                  <a:cubicBezTo>
                    <a:pt x="603" y="592"/>
                    <a:pt x="432" y="691"/>
                    <a:pt x="266" y="647"/>
                  </a:cubicBezTo>
                  <a:cubicBezTo>
                    <a:pt x="99" y="603"/>
                    <a:pt x="0" y="432"/>
                    <a:pt x="44" y="266"/>
                  </a:cubicBezTo>
                  <a:cubicBezTo>
                    <a:pt x="88" y="99"/>
                    <a:pt x="259" y="0"/>
                    <a:pt x="425" y="44"/>
                  </a:cubicBezTo>
                  <a:cubicBezTo>
                    <a:pt x="592" y="88"/>
                    <a:pt x="691" y="259"/>
                    <a:pt x="647" y="425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8" name="Freeform 1735"/>
            <p:cNvSpPr/>
            <p:nvPr/>
          </p:nvSpPr>
          <p:spPr>
            <a:xfrm>
              <a:off x="3199" y="466"/>
              <a:ext cx="606" cy="606"/>
            </a:xfrm>
            <a:custGeom>
              <a:avLst/>
              <a:gdLst>
                <a:gd name="txL" fmla="*/ 0 w 606"/>
                <a:gd name="txT" fmla="*/ 0 h 606"/>
                <a:gd name="txR" fmla="*/ 606 w 606"/>
                <a:gd name="txB" fmla="*/ 606 h 606"/>
              </a:gdLst>
              <a:ahLst/>
              <a:cxnLst>
                <a:cxn ang="0">
                  <a:pos x="395" y="41"/>
                </a:cxn>
                <a:cxn ang="0">
                  <a:pos x="435" y="58"/>
                </a:cxn>
                <a:cxn ang="0">
                  <a:pos x="471" y="82"/>
                </a:cxn>
                <a:cxn ang="0">
                  <a:pos x="503" y="111"/>
                </a:cxn>
                <a:cxn ang="0">
                  <a:pos x="531" y="144"/>
                </a:cxn>
                <a:cxn ang="0">
                  <a:pos x="553" y="182"/>
                </a:cxn>
                <a:cxn ang="0">
                  <a:pos x="569" y="223"/>
                </a:cxn>
                <a:cxn ang="0">
                  <a:pos x="578" y="265"/>
                </a:cxn>
                <a:cxn ang="0">
                  <a:pos x="581" y="310"/>
                </a:cxn>
                <a:cxn ang="0">
                  <a:pos x="575" y="353"/>
                </a:cxn>
                <a:cxn ang="0">
                  <a:pos x="565" y="395"/>
                </a:cxn>
                <a:cxn ang="0">
                  <a:pos x="547" y="435"/>
                </a:cxn>
                <a:cxn ang="0">
                  <a:pos x="524" y="472"/>
                </a:cxn>
                <a:cxn ang="0">
                  <a:pos x="494" y="504"/>
                </a:cxn>
                <a:cxn ang="0">
                  <a:pos x="461" y="531"/>
                </a:cxn>
                <a:cxn ang="0">
                  <a:pos x="423" y="553"/>
                </a:cxn>
                <a:cxn ang="0">
                  <a:pos x="382" y="569"/>
                </a:cxn>
                <a:cxn ang="0">
                  <a:pos x="340" y="577"/>
                </a:cxn>
                <a:cxn ang="0">
                  <a:pos x="296" y="581"/>
                </a:cxn>
                <a:cxn ang="0">
                  <a:pos x="252" y="576"/>
                </a:cxn>
                <a:cxn ang="0">
                  <a:pos x="210" y="565"/>
                </a:cxn>
                <a:cxn ang="0">
                  <a:pos x="170" y="547"/>
                </a:cxn>
                <a:cxn ang="0">
                  <a:pos x="134" y="523"/>
                </a:cxn>
                <a:cxn ang="0">
                  <a:pos x="101" y="494"/>
                </a:cxn>
                <a:cxn ang="0">
                  <a:pos x="74" y="461"/>
                </a:cxn>
                <a:cxn ang="0">
                  <a:pos x="53" y="423"/>
                </a:cxn>
                <a:cxn ang="0">
                  <a:pos x="36" y="382"/>
                </a:cxn>
                <a:cxn ang="0">
                  <a:pos x="28" y="340"/>
                </a:cxn>
                <a:cxn ang="0">
                  <a:pos x="24" y="297"/>
                </a:cxn>
                <a:cxn ang="0">
                  <a:pos x="29" y="252"/>
                </a:cxn>
                <a:cxn ang="0">
                  <a:pos x="41" y="210"/>
                </a:cxn>
                <a:cxn ang="0">
                  <a:pos x="58" y="170"/>
                </a:cxn>
                <a:cxn ang="0">
                  <a:pos x="82" y="135"/>
                </a:cxn>
                <a:cxn ang="0">
                  <a:pos x="111" y="102"/>
                </a:cxn>
                <a:cxn ang="0">
                  <a:pos x="144" y="74"/>
                </a:cxn>
                <a:cxn ang="0">
                  <a:pos x="182" y="52"/>
                </a:cxn>
                <a:cxn ang="0">
                  <a:pos x="223" y="36"/>
                </a:cxn>
                <a:cxn ang="0">
                  <a:pos x="265" y="28"/>
                </a:cxn>
                <a:cxn ang="0">
                  <a:pos x="309" y="24"/>
                </a:cxn>
                <a:cxn ang="0">
                  <a:pos x="353" y="30"/>
                </a:cxn>
              </a:cxnLst>
              <a:rect l="txL" t="txT" r="txR" b="txB"/>
              <a:pathLst>
                <a:path w="606" h="606">
                  <a:moveTo>
                    <a:pt x="380" y="9"/>
                  </a:moveTo>
                  <a:lnTo>
                    <a:pt x="395" y="41"/>
                  </a:lnTo>
                  <a:lnTo>
                    <a:pt x="425" y="25"/>
                  </a:lnTo>
                  <a:lnTo>
                    <a:pt x="435" y="58"/>
                  </a:lnTo>
                  <a:lnTo>
                    <a:pt x="467" y="48"/>
                  </a:lnTo>
                  <a:lnTo>
                    <a:pt x="471" y="82"/>
                  </a:lnTo>
                  <a:lnTo>
                    <a:pt x="505" y="77"/>
                  </a:lnTo>
                  <a:lnTo>
                    <a:pt x="503" y="111"/>
                  </a:lnTo>
                  <a:lnTo>
                    <a:pt x="538" y="111"/>
                  </a:lnTo>
                  <a:lnTo>
                    <a:pt x="531" y="144"/>
                  </a:lnTo>
                  <a:lnTo>
                    <a:pt x="565" y="151"/>
                  </a:lnTo>
                  <a:lnTo>
                    <a:pt x="553" y="182"/>
                  </a:lnTo>
                  <a:lnTo>
                    <a:pt x="585" y="193"/>
                  </a:lnTo>
                  <a:lnTo>
                    <a:pt x="569" y="223"/>
                  </a:lnTo>
                  <a:lnTo>
                    <a:pt x="599" y="239"/>
                  </a:lnTo>
                  <a:lnTo>
                    <a:pt x="578" y="265"/>
                  </a:lnTo>
                  <a:lnTo>
                    <a:pt x="606" y="286"/>
                  </a:lnTo>
                  <a:lnTo>
                    <a:pt x="581" y="310"/>
                  </a:lnTo>
                  <a:lnTo>
                    <a:pt x="605" y="333"/>
                  </a:lnTo>
                  <a:lnTo>
                    <a:pt x="575" y="353"/>
                  </a:lnTo>
                  <a:lnTo>
                    <a:pt x="596" y="380"/>
                  </a:lnTo>
                  <a:lnTo>
                    <a:pt x="565" y="395"/>
                  </a:lnTo>
                  <a:lnTo>
                    <a:pt x="580" y="425"/>
                  </a:lnTo>
                  <a:lnTo>
                    <a:pt x="547" y="435"/>
                  </a:lnTo>
                  <a:lnTo>
                    <a:pt x="557" y="467"/>
                  </a:lnTo>
                  <a:lnTo>
                    <a:pt x="524" y="472"/>
                  </a:lnTo>
                  <a:lnTo>
                    <a:pt x="528" y="505"/>
                  </a:lnTo>
                  <a:lnTo>
                    <a:pt x="494" y="504"/>
                  </a:lnTo>
                  <a:lnTo>
                    <a:pt x="494" y="537"/>
                  </a:lnTo>
                  <a:lnTo>
                    <a:pt x="461" y="531"/>
                  </a:lnTo>
                  <a:lnTo>
                    <a:pt x="454" y="565"/>
                  </a:lnTo>
                  <a:lnTo>
                    <a:pt x="423" y="553"/>
                  </a:lnTo>
                  <a:lnTo>
                    <a:pt x="412" y="585"/>
                  </a:lnTo>
                  <a:lnTo>
                    <a:pt x="382" y="569"/>
                  </a:lnTo>
                  <a:lnTo>
                    <a:pt x="366" y="599"/>
                  </a:lnTo>
                  <a:lnTo>
                    <a:pt x="340" y="577"/>
                  </a:lnTo>
                  <a:lnTo>
                    <a:pt x="319" y="606"/>
                  </a:lnTo>
                  <a:lnTo>
                    <a:pt x="296" y="581"/>
                  </a:lnTo>
                  <a:lnTo>
                    <a:pt x="272" y="604"/>
                  </a:lnTo>
                  <a:lnTo>
                    <a:pt x="252" y="576"/>
                  </a:lnTo>
                  <a:lnTo>
                    <a:pt x="225" y="596"/>
                  </a:lnTo>
                  <a:lnTo>
                    <a:pt x="210" y="565"/>
                  </a:lnTo>
                  <a:lnTo>
                    <a:pt x="180" y="580"/>
                  </a:lnTo>
                  <a:lnTo>
                    <a:pt x="170" y="547"/>
                  </a:lnTo>
                  <a:lnTo>
                    <a:pt x="138" y="557"/>
                  </a:lnTo>
                  <a:lnTo>
                    <a:pt x="134" y="523"/>
                  </a:lnTo>
                  <a:lnTo>
                    <a:pt x="100" y="529"/>
                  </a:lnTo>
                  <a:lnTo>
                    <a:pt x="101" y="494"/>
                  </a:lnTo>
                  <a:lnTo>
                    <a:pt x="68" y="494"/>
                  </a:lnTo>
                  <a:lnTo>
                    <a:pt x="74" y="461"/>
                  </a:lnTo>
                  <a:lnTo>
                    <a:pt x="41" y="455"/>
                  </a:lnTo>
                  <a:lnTo>
                    <a:pt x="53" y="423"/>
                  </a:lnTo>
                  <a:lnTo>
                    <a:pt x="20" y="412"/>
                  </a:lnTo>
                  <a:lnTo>
                    <a:pt x="36" y="382"/>
                  </a:lnTo>
                  <a:lnTo>
                    <a:pt x="6" y="367"/>
                  </a:lnTo>
                  <a:lnTo>
                    <a:pt x="28" y="340"/>
                  </a:lnTo>
                  <a:lnTo>
                    <a:pt x="0" y="319"/>
                  </a:lnTo>
                  <a:lnTo>
                    <a:pt x="24" y="297"/>
                  </a:lnTo>
                  <a:lnTo>
                    <a:pt x="1" y="272"/>
                  </a:lnTo>
                  <a:lnTo>
                    <a:pt x="29" y="252"/>
                  </a:lnTo>
                  <a:lnTo>
                    <a:pt x="9" y="225"/>
                  </a:lnTo>
                  <a:lnTo>
                    <a:pt x="41" y="210"/>
                  </a:lnTo>
                  <a:lnTo>
                    <a:pt x="26" y="180"/>
                  </a:lnTo>
                  <a:lnTo>
                    <a:pt x="58" y="170"/>
                  </a:lnTo>
                  <a:lnTo>
                    <a:pt x="48" y="138"/>
                  </a:lnTo>
                  <a:lnTo>
                    <a:pt x="82" y="135"/>
                  </a:lnTo>
                  <a:lnTo>
                    <a:pt x="76" y="100"/>
                  </a:lnTo>
                  <a:lnTo>
                    <a:pt x="111" y="102"/>
                  </a:lnTo>
                  <a:lnTo>
                    <a:pt x="111" y="68"/>
                  </a:lnTo>
                  <a:lnTo>
                    <a:pt x="144" y="74"/>
                  </a:lnTo>
                  <a:lnTo>
                    <a:pt x="150" y="41"/>
                  </a:lnTo>
                  <a:lnTo>
                    <a:pt x="182" y="52"/>
                  </a:lnTo>
                  <a:lnTo>
                    <a:pt x="193" y="20"/>
                  </a:lnTo>
                  <a:lnTo>
                    <a:pt x="223" y="36"/>
                  </a:lnTo>
                  <a:lnTo>
                    <a:pt x="238" y="6"/>
                  </a:lnTo>
                  <a:lnTo>
                    <a:pt x="265" y="28"/>
                  </a:lnTo>
                  <a:lnTo>
                    <a:pt x="286" y="0"/>
                  </a:lnTo>
                  <a:lnTo>
                    <a:pt x="309" y="24"/>
                  </a:lnTo>
                  <a:lnTo>
                    <a:pt x="333" y="1"/>
                  </a:lnTo>
                  <a:lnTo>
                    <a:pt x="353" y="30"/>
                  </a:lnTo>
                  <a:lnTo>
                    <a:pt x="380" y="9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69" name="Freeform 1736"/>
            <p:cNvSpPr>
              <a:spLocks noEditPoints="1"/>
            </p:cNvSpPr>
            <p:nvPr/>
          </p:nvSpPr>
          <p:spPr>
            <a:xfrm>
              <a:off x="3328" y="554"/>
              <a:ext cx="170" cy="260"/>
            </a:xfrm>
            <a:custGeom>
              <a:avLst/>
              <a:gdLst>
                <a:gd name="txL" fmla="*/ 0 w 157"/>
                <a:gd name="txT" fmla="*/ 0 h 241"/>
                <a:gd name="txR" fmla="*/ 157 w 157"/>
                <a:gd name="txB" fmla="*/ 241 h 241"/>
              </a:gdLst>
              <a:ahLst/>
              <a:cxnLst>
                <a:cxn ang="0">
                  <a:pos x="58" y="0"/>
                </a:cxn>
                <a:cxn ang="0">
                  <a:pos x="120" y="16"/>
                </a:cxn>
                <a:cxn ang="0">
                  <a:pos x="149" y="38"/>
                </a:cxn>
                <a:cxn ang="0">
                  <a:pos x="154" y="75"/>
                </a:cxn>
                <a:cxn ang="0">
                  <a:pos x="153" y="78"/>
                </a:cxn>
                <a:cxn ang="0">
                  <a:pos x="133" y="106"/>
                </a:cxn>
                <a:cxn ang="0">
                  <a:pos x="152" y="136"/>
                </a:cxn>
                <a:cxn ang="0">
                  <a:pos x="153" y="173"/>
                </a:cxn>
                <a:cxn ang="0">
                  <a:pos x="149" y="188"/>
                </a:cxn>
                <a:cxn ang="0">
                  <a:pos x="117" y="229"/>
                </a:cxn>
                <a:cxn ang="0">
                  <a:pos x="66" y="236"/>
                </a:cxn>
                <a:cxn ang="0">
                  <a:pos x="0" y="218"/>
                </a:cxn>
                <a:cxn ang="0">
                  <a:pos x="58" y="0"/>
                </a:cxn>
                <a:cxn ang="0">
                  <a:pos x="100" y="89"/>
                </a:cxn>
                <a:cxn ang="0">
                  <a:pos x="119" y="86"/>
                </a:cxn>
                <a:cxn ang="0">
                  <a:pos x="130" y="72"/>
                </a:cxn>
                <a:cxn ang="0">
                  <a:pos x="131" y="69"/>
                </a:cxn>
                <a:cxn ang="0">
                  <a:pos x="128" y="51"/>
                </a:cxn>
                <a:cxn ang="0">
                  <a:pos x="113" y="39"/>
                </a:cxn>
                <a:cxn ang="0">
                  <a:pos x="75" y="29"/>
                </a:cxn>
                <a:cxn ang="0">
                  <a:pos x="62" y="79"/>
                </a:cxn>
                <a:cxn ang="0">
                  <a:pos x="100" y="89"/>
                </a:cxn>
                <a:cxn ang="0">
                  <a:pos x="72" y="212"/>
                </a:cxn>
                <a:cxn ang="0">
                  <a:pos x="105" y="208"/>
                </a:cxn>
                <a:cxn ang="0">
                  <a:pos x="126" y="181"/>
                </a:cxn>
                <a:cxn ang="0">
                  <a:pos x="129" y="167"/>
                </a:cxn>
                <a:cxn ang="0">
                  <a:pos x="125" y="134"/>
                </a:cxn>
                <a:cxn ang="0">
                  <a:pos x="98" y="113"/>
                </a:cxn>
                <a:cxn ang="0">
                  <a:pos x="56" y="102"/>
                </a:cxn>
                <a:cxn ang="0">
                  <a:pos x="30" y="201"/>
                </a:cxn>
                <a:cxn ang="0">
                  <a:pos x="72" y="212"/>
                </a:cxn>
              </a:cxnLst>
              <a:rect l="txL" t="txT" r="txR" b="txB"/>
              <a:pathLst>
                <a:path w="157" h="241">
                  <a:moveTo>
                    <a:pt x="58" y="0"/>
                  </a:moveTo>
                  <a:cubicBezTo>
                    <a:pt x="120" y="16"/>
                    <a:pt x="120" y="16"/>
                    <a:pt x="120" y="16"/>
                  </a:cubicBezTo>
                  <a:cubicBezTo>
                    <a:pt x="132" y="19"/>
                    <a:pt x="142" y="27"/>
                    <a:pt x="149" y="38"/>
                  </a:cubicBezTo>
                  <a:cubicBezTo>
                    <a:pt x="156" y="50"/>
                    <a:pt x="157" y="62"/>
                    <a:pt x="154" y="75"/>
                  </a:cubicBezTo>
                  <a:cubicBezTo>
                    <a:pt x="153" y="78"/>
                    <a:pt x="153" y="78"/>
                    <a:pt x="153" y="78"/>
                  </a:cubicBezTo>
                  <a:cubicBezTo>
                    <a:pt x="150" y="90"/>
                    <a:pt x="143" y="99"/>
                    <a:pt x="133" y="106"/>
                  </a:cubicBezTo>
                  <a:cubicBezTo>
                    <a:pt x="142" y="114"/>
                    <a:pt x="149" y="124"/>
                    <a:pt x="152" y="136"/>
                  </a:cubicBezTo>
                  <a:cubicBezTo>
                    <a:pt x="156" y="148"/>
                    <a:pt x="156" y="161"/>
                    <a:pt x="153" y="173"/>
                  </a:cubicBezTo>
                  <a:cubicBezTo>
                    <a:pt x="149" y="188"/>
                    <a:pt x="149" y="188"/>
                    <a:pt x="149" y="188"/>
                  </a:cubicBezTo>
                  <a:cubicBezTo>
                    <a:pt x="144" y="206"/>
                    <a:pt x="134" y="219"/>
                    <a:pt x="117" y="229"/>
                  </a:cubicBezTo>
                  <a:cubicBezTo>
                    <a:pt x="101" y="238"/>
                    <a:pt x="84" y="241"/>
                    <a:pt x="66" y="236"/>
                  </a:cubicBezTo>
                  <a:cubicBezTo>
                    <a:pt x="0" y="218"/>
                    <a:pt x="0" y="218"/>
                    <a:pt x="0" y="218"/>
                  </a:cubicBezTo>
                  <a:lnTo>
                    <a:pt x="58" y="0"/>
                  </a:lnTo>
                  <a:close/>
                  <a:moveTo>
                    <a:pt x="100" y="89"/>
                  </a:moveTo>
                  <a:cubicBezTo>
                    <a:pt x="107" y="90"/>
                    <a:pt x="113" y="90"/>
                    <a:pt x="119" y="86"/>
                  </a:cubicBezTo>
                  <a:cubicBezTo>
                    <a:pt x="124" y="83"/>
                    <a:pt x="128" y="78"/>
                    <a:pt x="130" y="72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32" y="62"/>
                    <a:pt x="131" y="56"/>
                    <a:pt x="128" y="51"/>
                  </a:cubicBezTo>
                  <a:cubicBezTo>
                    <a:pt x="125" y="45"/>
                    <a:pt x="120" y="41"/>
                    <a:pt x="113" y="39"/>
                  </a:cubicBezTo>
                  <a:cubicBezTo>
                    <a:pt x="75" y="29"/>
                    <a:pt x="75" y="29"/>
                    <a:pt x="75" y="29"/>
                  </a:cubicBezTo>
                  <a:cubicBezTo>
                    <a:pt x="62" y="79"/>
                    <a:pt x="62" y="79"/>
                    <a:pt x="62" y="79"/>
                  </a:cubicBezTo>
                  <a:lnTo>
                    <a:pt x="100" y="89"/>
                  </a:lnTo>
                  <a:close/>
                  <a:moveTo>
                    <a:pt x="72" y="212"/>
                  </a:moveTo>
                  <a:cubicBezTo>
                    <a:pt x="84" y="215"/>
                    <a:pt x="95" y="214"/>
                    <a:pt x="105" y="208"/>
                  </a:cubicBezTo>
                  <a:cubicBezTo>
                    <a:pt x="116" y="202"/>
                    <a:pt x="122" y="193"/>
                    <a:pt x="126" y="181"/>
                  </a:cubicBezTo>
                  <a:cubicBezTo>
                    <a:pt x="129" y="167"/>
                    <a:pt x="129" y="167"/>
                    <a:pt x="129" y="167"/>
                  </a:cubicBezTo>
                  <a:cubicBezTo>
                    <a:pt x="132" y="155"/>
                    <a:pt x="131" y="144"/>
                    <a:pt x="125" y="134"/>
                  </a:cubicBezTo>
                  <a:cubicBezTo>
                    <a:pt x="119" y="123"/>
                    <a:pt x="110" y="116"/>
                    <a:pt x="98" y="113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30" y="201"/>
                    <a:pt x="30" y="201"/>
                    <a:pt x="30" y="201"/>
                  </a:cubicBezTo>
                  <a:lnTo>
                    <a:pt x="72" y="21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0" name="Freeform 1737"/>
            <p:cNvSpPr/>
            <p:nvPr/>
          </p:nvSpPr>
          <p:spPr>
            <a:xfrm>
              <a:off x="3500" y="599"/>
              <a:ext cx="204" cy="274"/>
            </a:xfrm>
            <a:custGeom>
              <a:avLst/>
              <a:gdLst>
                <a:gd name="txL" fmla="*/ 0 w 204"/>
                <a:gd name="txT" fmla="*/ 0 h 274"/>
                <a:gd name="txR" fmla="*/ 204 w 204"/>
                <a:gd name="txB" fmla="*/ 274 h 274"/>
              </a:gdLst>
              <a:ahLst/>
              <a:cxnLst>
                <a:cxn ang="0">
                  <a:pos x="0" y="236"/>
                </a:cxn>
                <a:cxn ang="0">
                  <a:pos x="63" y="0"/>
                </a:cxn>
                <a:cxn ang="0">
                  <a:pos x="204" y="38"/>
                </a:cxn>
                <a:cxn ang="0">
                  <a:pos x="198" y="63"/>
                </a:cxn>
                <a:cxn ang="0">
                  <a:pos x="81" y="32"/>
                </a:cxn>
                <a:cxn ang="0">
                  <a:pos x="67" y="86"/>
                </a:cxn>
                <a:cxn ang="0">
                  <a:pos x="158" y="110"/>
                </a:cxn>
                <a:cxn ang="0">
                  <a:pos x="151" y="136"/>
                </a:cxn>
                <a:cxn ang="0">
                  <a:pos x="61" y="111"/>
                </a:cxn>
                <a:cxn ang="0">
                  <a:pos x="31" y="218"/>
                </a:cxn>
                <a:cxn ang="0">
                  <a:pos x="148" y="249"/>
                </a:cxn>
                <a:cxn ang="0">
                  <a:pos x="142" y="274"/>
                </a:cxn>
                <a:cxn ang="0">
                  <a:pos x="0" y="236"/>
                </a:cxn>
              </a:cxnLst>
              <a:rect l="txL" t="txT" r="txR" b="txB"/>
              <a:pathLst>
                <a:path w="204" h="274">
                  <a:moveTo>
                    <a:pt x="0" y="236"/>
                  </a:moveTo>
                  <a:lnTo>
                    <a:pt x="63" y="0"/>
                  </a:lnTo>
                  <a:lnTo>
                    <a:pt x="204" y="38"/>
                  </a:lnTo>
                  <a:lnTo>
                    <a:pt x="198" y="63"/>
                  </a:lnTo>
                  <a:lnTo>
                    <a:pt x="81" y="32"/>
                  </a:lnTo>
                  <a:lnTo>
                    <a:pt x="67" y="86"/>
                  </a:lnTo>
                  <a:lnTo>
                    <a:pt x="158" y="110"/>
                  </a:lnTo>
                  <a:lnTo>
                    <a:pt x="151" y="136"/>
                  </a:lnTo>
                  <a:lnTo>
                    <a:pt x="61" y="111"/>
                  </a:lnTo>
                  <a:lnTo>
                    <a:pt x="31" y="218"/>
                  </a:lnTo>
                  <a:lnTo>
                    <a:pt x="148" y="249"/>
                  </a:lnTo>
                  <a:lnTo>
                    <a:pt x="142" y="274"/>
                  </a:lnTo>
                  <a:lnTo>
                    <a:pt x="0" y="236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1" name="Freeform 1738"/>
            <p:cNvSpPr/>
            <p:nvPr/>
          </p:nvSpPr>
          <p:spPr>
            <a:xfrm>
              <a:off x="3317" y="824"/>
              <a:ext cx="46" cy="80"/>
            </a:xfrm>
            <a:custGeom>
              <a:avLst/>
              <a:gdLst>
                <a:gd name="txL" fmla="*/ 0 w 46"/>
                <a:gd name="txT" fmla="*/ 0 h 80"/>
                <a:gd name="txR" fmla="*/ 46 w 46"/>
                <a:gd name="txB" fmla="*/ 80 h 80"/>
              </a:gdLst>
              <a:ahLst/>
              <a:cxnLst>
                <a:cxn ang="0">
                  <a:pos x="18" y="12"/>
                </a:cxn>
                <a:cxn ang="0">
                  <a:pos x="0" y="8"/>
                </a:cxn>
                <a:cxn ang="0">
                  <a:pos x="3" y="0"/>
                </a:cxn>
                <a:cxn ang="0">
                  <a:pos x="46" y="11"/>
                </a:cxn>
                <a:cxn ang="0">
                  <a:pos x="44" y="20"/>
                </a:cxn>
                <a:cxn ang="0">
                  <a:pos x="26" y="14"/>
                </a:cxn>
                <a:cxn ang="0">
                  <a:pos x="9" y="80"/>
                </a:cxn>
                <a:cxn ang="0">
                  <a:pos x="0" y="78"/>
                </a:cxn>
                <a:cxn ang="0">
                  <a:pos x="18" y="12"/>
                </a:cxn>
              </a:cxnLst>
              <a:rect l="txL" t="txT" r="txR" b="txB"/>
              <a:pathLst>
                <a:path w="46" h="80">
                  <a:moveTo>
                    <a:pt x="18" y="12"/>
                  </a:moveTo>
                  <a:lnTo>
                    <a:pt x="0" y="8"/>
                  </a:lnTo>
                  <a:lnTo>
                    <a:pt x="3" y="0"/>
                  </a:lnTo>
                  <a:lnTo>
                    <a:pt x="46" y="11"/>
                  </a:lnTo>
                  <a:lnTo>
                    <a:pt x="44" y="20"/>
                  </a:lnTo>
                  <a:lnTo>
                    <a:pt x="26" y="14"/>
                  </a:lnTo>
                  <a:lnTo>
                    <a:pt x="9" y="80"/>
                  </a:lnTo>
                  <a:lnTo>
                    <a:pt x="0" y="78"/>
                  </a:lnTo>
                  <a:lnTo>
                    <a:pt x="18" y="1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2" name="Freeform 1739"/>
            <p:cNvSpPr>
              <a:spLocks noEditPoints="1"/>
            </p:cNvSpPr>
            <p:nvPr/>
          </p:nvSpPr>
          <p:spPr>
            <a:xfrm>
              <a:off x="3353" y="838"/>
              <a:ext cx="60" cy="82"/>
            </a:xfrm>
            <a:custGeom>
              <a:avLst/>
              <a:gdLst>
                <a:gd name="txL" fmla="*/ 0 w 55"/>
                <a:gd name="txT" fmla="*/ 0 h 76"/>
                <a:gd name="txR" fmla="*/ 55 w 55"/>
                <a:gd name="txB" fmla="*/ 76 h 76"/>
              </a:gdLst>
              <a:ahLst/>
              <a:cxnLst>
                <a:cxn ang="0">
                  <a:pos x="18" y="0"/>
                </a:cxn>
                <a:cxn ang="0">
                  <a:pos x="39" y="5"/>
                </a:cxn>
                <a:cxn ang="0">
                  <a:pos x="51" y="15"/>
                </a:cxn>
                <a:cxn ang="0">
                  <a:pos x="54" y="31"/>
                </a:cxn>
                <a:cxn ang="0">
                  <a:pos x="52" y="35"/>
                </a:cxn>
                <a:cxn ang="0">
                  <a:pos x="43" y="48"/>
                </a:cxn>
                <a:cxn ang="0">
                  <a:pos x="27" y="50"/>
                </a:cxn>
                <a:cxn ang="0">
                  <a:pos x="18" y="48"/>
                </a:cxn>
                <a:cxn ang="0">
                  <a:pos x="34" y="76"/>
                </a:cxn>
                <a:cxn ang="0">
                  <a:pos x="24" y="74"/>
                </a:cxn>
                <a:cxn ang="0">
                  <a:pos x="12" y="53"/>
                </a:cxn>
                <a:cxn ang="0">
                  <a:pos x="8" y="69"/>
                </a:cxn>
                <a:cxn ang="0">
                  <a:pos x="0" y="67"/>
                </a:cxn>
                <a:cxn ang="0">
                  <a:pos x="18" y="0"/>
                </a:cxn>
                <a:cxn ang="0">
                  <a:pos x="24" y="9"/>
                </a:cxn>
                <a:cxn ang="0">
                  <a:pos x="16" y="40"/>
                </a:cxn>
                <a:cxn ang="0">
                  <a:pos x="29" y="43"/>
                </a:cxn>
                <a:cxn ang="0">
                  <a:pos x="39" y="42"/>
                </a:cxn>
                <a:cxn ang="0">
                  <a:pos x="45" y="34"/>
                </a:cxn>
                <a:cxn ang="0">
                  <a:pos x="46" y="29"/>
                </a:cxn>
                <a:cxn ang="0">
                  <a:pos x="45" y="19"/>
                </a:cxn>
                <a:cxn ang="0">
                  <a:pos x="37" y="13"/>
                </a:cxn>
                <a:cxn ang="0">
                  <a:pos x="24" y="9"/>
                </a:cxn>
              </a:cxnLst>
              <a:rect l="txL" t="txT" r="txR" b="txB"/>
              <a:pathLst>
                <a:path w="55" h="76">
                  <a:moveTo>
                    <a:pt x="18" y="0"/>
                  </a:moveTo>
                  <a:cubicBezTo>
                    <a:pt x="39" y="5"/>
                    <a:pt x="39" y="5"/>
                    <a:pt x="39" y="5"/>
                  </a:cubicBezTo>
                  <a:cubicBezTo>
                    <a:pt x="44" y="7"/>
                    <a:pt x="49" y="10"/>
                    <a:pt x="51" y="15"/>
                  </a:cubicBezTo>
                  <a:cubicBezTo>
                    <a:pt x="54" y="20"/>
                    <a:pt x="55" y="25"/>
                    <a:pt x="54" y="31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1" y="41"/>
                    <a:pt x="48" y="45"/>
                    <a:pt x="43" y="48"/>
                  </a:cubicBezTo>
                  <a:cubicBezTo>
                    <a:pt x="38" y="51"/>
                    <a:pt x="32" y="52"/>
                    <a:pt x="27" y="50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34" y="76"/>
                    <a:pt x="34" y="76"/>
                    <a:pt x="34" y="76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0" y="67"/>
                    <a:pt x="0" y="67"/>
                    <a:pt x="0" y="67"/>
                  </a:cubicBezTo>
                  <a:lnTo>
                    <a:pt x="18" y="0"/>
                  </a:lnTo>
                  <a:close/>
                  <a:moveTo>
                    <a:pt x="24" y="9"/>
                  </a:moveTo>
                  <a:cubicBezTo>
                    <a:pt x="16" y="40"/>
                    <a:pt x="16" y="40"/>
                    <a:pt x="16" y="40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32" y="44"/>
                    <a:pt x="36" y="44"/>
                    <a:pt x="39" y="42"/>
                  </a:cubicBezTo>
                  <a:cubicBezTo>
                    <a:pt x="42" y="40"/>
                    <a:pt x="44" y="37"/>
                    <a:pt x="45" y="34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7" y="25"/>
                    <a:pt x="47" y="22"/>
                    <a:pt x="45" y="19"/>
                  </a:cubicBezTo>
                  <a:cubicBezTo>
                    <a:pt x="43" y="16"/>
                    <a:pt x="40" y="13"/>
                    <a:pt x="37" y="13"/>
                  </a:cubicBezTo>
                  <a:lnTo>
                    <a:pt x="24" y="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3" name="Freeform 1740"/>
            <p:cNvSpPr/>
            <p:nvPr/>
          </p:nvSpPr>
          <p:spPr>
            <a:xfrm>
              <a:off x="3406" y="852"/>
              <a:ext cx="64" cy="85"/>
            </a:xfrm>
            <a:custGeom>
              <a:avLst/>
              <a:gdLst>
                <a:gd name="txL" fmla="*/ 0 w 64"/>
                <a:gd name="txT" fmla="*/ 0 h 85"/>
                <a:gd name="txR" fmla="*/ 64 w 64"/>
                <a:gd name="txB" fmla="*/ 85 h 85"/>
              </a:gdLst>
              <a:ahLst/>
              <a:cxnLst>
                <a:cxn ang="0">
                  <a:pos x="0" y="73"/>
                </a:cxn>
                <a:cxn ang="0">
                  <a:pos x="19" y="0"/>
                </a:cxn>
                <a:cxn ang="0">
                  <a:pos x="64" y="12"/>
                </a:cxn>
                <a:cxn ang="0">
                  <a:pos x="62" y="20"/>
                </a:cxn>
                <a:cxn ang="0">
                  <a:pos x="26" y="10"/>
                </a:cxn>
                <a:cxn ang="0">
                  <a:pos x="22" y="26"/>
                </a:cxn>
                <a:cxn ang="0">
                  <a:pos x="50" y="34"/>
                </a:cxn>
                <a:cxn ang="0">
                  <a:pos x="48" y="41"/>
                </a:cxn>
                <a:cxn ang="0">
                  <a:pos x="19" y="35"/>
                </a:cxn>
                <a:cxn ang="0">
                  <a:pos x="11" y="67"/>
                </a:cxn>
                <a:cxn ang="0">
                  <a:pos x="46" y="77"/>
                </a:cxn>
                <a:cxn ang="0">
                  <a:pos x="44" y="85"/>
                </a:cxn>
                <a:cxn ang="0">
                  <a:pos x="0" y="73"/>
                </a:cxn>
              </a:cxnLst>
              <a:rect l="txL" t="txT" r="txR" b="txB"/>
              <a:pathLst>
                <a:path w="64" h="85">
                  <a:moveTo>
                    <a:pt x="0" y="73"/>
                  </a:moveTo>
                  <a:lnTo>
                    <a:pt x="19" y="0"/>
                  </a:lnTo>
                  <a:lnTo>
                    <a:pt x="64" y="12"/>
                  </a:lnTo>
                  <a:lnTo>
                    <a:pt x="62" y="20"/>
                  </a:lnTo>
                  <a:lnTo>
                    <a:pt x="26" y="10"/>
                  </a:lnTo>
                  <a:lnTo>
                    <a:pt x="22" y="26"/>
                  </a:lnTo>
                  <a:lnTo>
                    <a:pt x="50" y="34"/>
                  </a:lnTo>
                  <a:lnTo>
                    <a:pt x="48" y="41"/>
                  </a:lnTo>
                  <a:lnTo>
                    <a:pt x="19" y="35"/>
                  </a:lnTo>
                  <a:lnTo>
                    <a:pt x="11" y="67"/>
                  </a:lnTo>
                  <a:lnTo>
                    <a:pt x="46" y="77"/>
                  </a:lnTo>
                  <a:lnTo>
                    <a:pt x="44" y="85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4" name="Freeform 1741"/>
            <p:cNvSpPr/>
            <p:nvPr/>
          </p:nvSpPr>
          <p:spPr>
            <a:xfrm>
              <a:off x="3461" y="866"/>
              <a:ext cx="63" cy="85"/>
            </a:xfrm>
            <a:custGeom>
              <a:avLst/>
              <a:gdLst>
                <a:gd name="txL" fmla="*/ 0 w 63"/>
                <a:gd name="txT" fmla="*/ 0 h 85"/>
                <a:gd name="txR" fmla="*/ 63 w 63"/>
                <a:gd name="txB" fmla="*/ 85 h 85"/>
              </a:gdLst>
              <a:ahLst/>
              <a:cxnLst>
                <a:cxn ang="0">
                  <a:pos x="55" y="10"/>
                </a:cxn>
                <a:cxn ang="0">
                  <a:pos x="63" y="12"/>
                </a:cxn>
                <a:cxn ang="0">
                  <a:pos x="43" y="85"/>
                </a:cxn>
                <a:cxn ang="0">
                  <a:pos x="35" y="82"/>
                </a:cxn>
                <a:cxn ang="0">
                  <a:pos x="23" y="19"/>
                </a:cxn>
                <a:cxn ang="0">
                  <a:pos x="8" y="76"/>
                </a:cxn>
                <a:cxn ang="0">
                  <a:pos x="0" y="74"/>
                </a:cxn>
                <a:cxn ang="0">
                  <a:pos x="20" y="0"/>
                </a:cxn>
                <a:cxn ang="0">
                  <a:pos x="28" y="2"/>
                </a:cxn>
                <a:cxn ang="0">
                  <a:pos x="40" y="67"/>
                </a:cxn>
                <a:cxn ang="0">
                  <a:pos x="55" y="10"/>
                </a:cxn>
              </a:cxnLst>
              <a:rect l="txL" t="txT" r="txR" b="txB"/>
              <a:pathLst>
                <a:path w="63" h="85">
                  <a:moveTo>
                    <a:pt x="55" y="10"/>
                  </a:moveTo>
                  <a:lnTo>
                    <a:pt x="63" y="12"/>
                  </a:lnTo>
                  <a:lnTo>
                    <a:pt x="43" y="85"/>
                  </a:lnTo>
                  <a:lnTo>
                    <a:pt x="35" y="82"/>
                  </a:lnTo>
                  <a:lnTo>
                    <a:pt x="23" y="19"/>
                  </a:lnTo>
                  <a:lnTo>
                    <a:pt x="8" y="76"/>
                  </a:lnTo>
                  <a:lnTo>
                    <a:pt x="0" y="74"/>
                  </a:lnTo>
                  <a:lnTo>
                    <a:pt x="20" y="0"/>
                  </a:lnTo>
                  <a:lnTo>
                    <a:pt x="28" y="2"/>
                  </a:lnTo>
                  <a:lnTo>
                    <a:pt x="40" y="67"/>
                  </a:lnTo>
                  <a:lnTo>
                    <a:pt x="55" y="1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5" name="Freeform 1742"/>
            <p:cNvSpPr>
              <a:spLocks noEditPoints="1"/>
            </p:cNvSpPr>
            <p:nvPr/>
          </p:nvSpPr>
          <p:spPr>
            <a:xfrm>
              <a:off x="3517" y="881"/>
              <a:ext cx="59" cy="79"/>
            </a:xfrm>
            <a:custGeom>
              <a:avLst/>
              <a:gdLst>
                <a:gd name="txL" fmla="*/ 0 w 54"/>
                <a:gd name="txT" fmla="*/ 0 h 73"/>
                <a:gd name="txR" fmla="*/ 54 w 54"/>
                <a:gd name="txB" fmla="*/ 73 h 73"/>
              </a:gdLst>
              <a:ahLst/>
              <a:cxnLst>
                <a:cxn ang="0">
                  <a:pos x="18" y="0"/>
                </a:cxn>
                <a:cxn ang="0">
                  <a:pos x="32" y="4"/>
                </a:cxn>
                <a:cxn ang="0">
                  <a:pos x="49" y="17"/>
                </a:cxn>
                <a:cxn ang="0">
                  <a:pos x="52" y="38"/>
                </a:cxn>
                <a:cxn ang="0">
                  <a:pos x="48" y="51"/>
                </a:cxn>
                <a:cxn ang="0">
                  <a:pos x="35" y="68"/>
                </a:cxn>
                <a:cxn ang="0">
                  <a:pos x="14" y="71"/>
                </a:cxn>
                <a:cxn ang="0">
                  <a:pos x="0" y="68"/>
                </a:cxn>
                <a:cxn ang="0">
                  <a:pos x="18" y="0"/>
                </a:cxn>
                <a:cxn ang="0">
                  <a:pos x="16" y="64"/>
                </a:cxn>
                <a:cxn ang="0">
                  <a:pos x="31" y="62"/>
                </a:cxn>
                <a:cxn ang="0">
                  <a:pos x="41" y="50"/>
                </a:cxn>
                <a:cxn ang="0">
                  <a:pos x="44" y="36"/>
                </a:cxn>
                <a:cxn ang="0">
                  <a:pos x="42" y="21"/>
                </a:cxn>
                <a:cxn ang="0">
                  <a:pos x="30" y="11"/>
                </a:cxn>
                <a:cxn ang="0">
                  <a:pos x="24" y="9"/>
                </a:cxn>
                <a:cxn ang="0">
                  <a:pos x="10" y="62"/>
                </a:cxn>
                <a:cxn ang="0">
                  <a:pos x="16" y="64"/>
                </a:cxn>
              </a:cxnLst>
              <a:rect l="txL" t="txT" r="txR" b="txB"/>
              <a:pathLst>
                <a:path w="54" h="73">
                  <a:moveTo>
                    <a:pt x="18" y="0"/>
                  </a:moveTo>
                  <a:cubicBezTo>
                    <a:pt x="32" y="4"/>
                    <a:pt x="32" y="4"/>
                    <a:pt x="32" y="4"/>
                  </a:cubicBezTo>
                  <a:cubicBezTo>
                    <a:pt x="39" y="6"/>
                    <a:pt x="45" y="10"/>
                    <a:pt x="49" y="17"/>
                  </a:cubicBezTo>
                  <a:cubicBezTo>
                    <a:pt x="53" y="23"/>
                    <a:pt x="54" y="31"/>
                    <a:pt x="52" y="38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6" y="59"/>
                    <a:pt x="42" y="65"/>
                    <a:pt x="35" y="68"/>
                  </a:cubicBezTo>
                  <a:cubicBezTo>
                    <a:pt x="28" y="72"/>
                    <a:pt x="21" y="73"/>
                    <a:pt x="14" y="71"/>
                  </a:cubicBezTo>
                  <a:cubicBezTo>
                    <a:pt x="0" y="68"/>
                    <a:pt x="0" y="68"/>
                    <a:pt x="0" y="68"/>
                  </a:cubicBezTo>
                  <a:lnTo>
                    <a:pt x="18" y="0"/>
                  </a:lnTo>
                  <a:close/>
                  <a:moveTo>
                    <a:pt x="16" y="64"/>
                  </a:moveTo>
                  <a:cubicBezTo>
                    <a:pt x="21" y="66"/>
                    <a:pt x="26" y="65"/>
                    <a:pt x="31" y="62"/>
                  </a:cubicBezTo>
                  <a:cubicBezTo>
                    <a:pt x="36" y="59"/>
                    <a:pt x="39" y="55"/>
                    <a:pt x="41" y="50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6" y="31"/>
                    <a:pt x="45" y="25"/>
                    <a:pt x="42" y="21"/>
                  </a:cubicBezTo>
                  <a:cubicBezTo>
                    <a:pt x="39" y="16"/>
                    <a:pt x="35" y="12"/>
                    <a:pt x="30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0" y="62"/>
                    <a:pt x="10" y="62"/>
                    <a:pt x="10" y="62"/>
                  </a:cubicBezTo>
                  <a:lnTo>
                    <a:pt x="16" y="64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6" name="Freeform 1743"/>
            <p:cNvSpPr/>
            <p:nvPr/>
          </p:nvSpPr>
          <p:spPr>
            <a:xfrm>
              <a:off x="3580" y="895"/>
              <a:ext cx="53" cy="80"/>
            </a:xfrm>
            <a:custGeom>
              <a:avLst/>
              <a:gdLst>
                <a:gd name="txL" fmla="*/ 0 w 49"/>
                <a:gd name="txT" fmla="*/ 0 h 74"/>
                <a:gd name="txR" fmla="*/ 49 w 49"/>
                <a:gd name="txB" fmla="*/ 74 h 74"/>
              </a:gdLst>
              <a:ahLst/>
              <a:cxnLst>
                <a:cxn ang="0">
                  <a:pos x="49" y="11"/>
                </a:cxn>
                <a:cxn ang="0">
                  <a:pos x="42" y="35"/>
                </a:cxn>
                <a:cxn ang="0">
                  <a:pos x="34" y="47"/>
                </a:cxn>
                <a:cxn ang="0">
                  <a:pos x="20" y="51"/>
                </a:cxn>
                <a:cxn ang="0">
                  <a:pos x="14" y="74"/>
                </a:cxn>
                <a:cxn ang="0">
                  <a:pos x="7" y="72"/>
                </a:cxn>
                <a:cxn ang="0">
                  <a:pos x="13" y="49"/>
                </a:cxn>
                <a:cxn ang="0">
                  <a:pos x="3" y="39"/>
                </a:cxn>
                <a:cxn ang="0">
                  <a:pos x="2" y="25"/>
                </a:cxn>
                <a:cxn ang="0">
                  <a:pos x="8" y="0"/>
                </a:cxn>
                <a:cxn ang="0">
                  <a:pos x="15" y="2"/>
                </a:cxn>
                <a:cxn ang="0">
                  <a:pos x="9" y="27"/>
                </a:cxn>
                <a:cxn ang="0">
                  <a:pos x="10" y="37"/>
                </a:cxn>
                <a:cxn ang="0">
                  <a:pos x="18" y="43"/>
                </a:cxn>
                <a:cxn ang="0">
                  <a:pos x="29" y="42"/>
                </a:cxn>
                <a:cxn ang="0">
                  <a:pos x="35" y="33"/>
                </a:cxn>
                <a:cxn ang="0">
                  <a:pos x="41" y="9"/>
                </a:cxn>
                <a:cxn ang="0">
                  <a:pos x="49" y="11"/>
                </a:cxn>
              </a:cxnLst>
              <a:rect l="txL" t="txT" r="txR" b="txB"/>
              <a:pathLst>
                <a:path w="49" h="74">
                  <a:moveTo>
                    <a:pt x="49" y="11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41" y="40"/>
                    <a:pt x="38" y="44"/>
                    <a:pt x="34" y="47"/>
                  </a:cubicBezTo>
                  <a:cubicBezTo>
                    <a:pt x="30" y="50"/>
                    <a:pt x="25" y="51"/>
                    <a:pt x="20" y="51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8" y="47"/>
                    <a:pt x="5" y="44"/>
                    <a:pt x="3" y="39"/>
                  </a:cubicBezTo>
                  <a:cubicBezTo>
                    <a:pt x="1" y="34"/>
                    <a:pt x="0" y="30"/>
                    <a:pt x="2" y="2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30"/>
                    <a:pt x="8" y="33"/>
                    <a:pt x="10" y="37"/>
                  </a:cubicBezTo>
                  <a:cubicBezTo>
                    <a:pt x="12" y="40"/>
                    <a:pt x="15" y="42"/>
                    <a:pt x="18" y="43"/>
                  </a:cubicBezTo>
                  <a:cubicBezTo>
                    <a:pt x="22" y="44"/>
                    <a:pt x="25" y="44"/>
                    <a:pt x="29" y="42"/>
                  </a:cubicBezTo>
                  <a:cubicBezTo>
                    <a:pt x="32" y="40"/>
                    <a:pt x="34" y="37"/>
                    <a:pt x="35" y="33"/>
                  </a:cubicBezTo>
                  <a:cubicBezTo>
                    <a:pt x="41" y="9"/>
                    <a:pt x="41" y="9"/>
                    <a:pt x="41" y="9"/>
                  </a:cubicBezTo>
                  <a:lnTo>
                    <a:pt x="49" y="11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7" name="Freeform 1744"/>
            <p:cNvSpPr>
              <a:spLocks noEditPoints="1"/>
            </p:cNvSpPr>
            <p:nvPr/>
          </p:nvSpPr>
          <p:spPr>
            <a:xfrm>
              <a:off x="1415" y="729"/>
              <a:ext cx="1491" cy="565"/>
            </a:xfrm>
            <a:custGeom>
              <a:avLst/>
              <a:gdLst>
                <a:gd name="txL" fmla="*/ 0 w 1380"/>
                <a:gd name="txT" fmla="*/ 0 h 523"/>
                <a:gd name="txR" fmla="*/ 1380 w 1380"/>
                <a:gd name="txB" fmla="*/ 523 h 523"/>
              </a:gdLst>
              <a:ahLst/>
              <a:cxnLst>
                <a:cxn ang="0">
                  <a:pos x="1349" y="108"/>
                </a:cxn>
                <a:cxn ang="0">
                  <a:pos x="1315" y="97"/>
                </a:cxn>
                <a:cxn ang="0">
                  <a:pos x="1309" y="88"/>
                </a:cxn>
                <a:cxn ang="0">
                  <a:pos x="958" y="12"/>
                </a:cxn>
                <a:cxn ang="0">
                  <a:pos x="818" y="51"/>
                </a:cxn>
                <a:cxn ang="0">
                  <a:pos x="756" y="88"/>
                </a:cxn>
                <a:cxn ang="0">
                  <a:pos x="656" y="113"/>
                </a:cxn>
                <a:cxn ang="0">
                  <a:pos x="581" y="67"/>
                </a:cxn>
                <a:cxn ang="0">
                  <a:pos x="413" y="12"/>
                </a:cxn>
                <a:cxn ang="0">
                  <a:pos x="70" y="90"/>
                </a:cxn>
                <a:cxn ang="0">
                  <a:pos x="64" y="98"/>
                </a:cxn>
                <a:cxn ang="0">
                  <a:pos x="31" y="108"/>
                </a:cxn>
                <a:cxn ang="0">
                  <a:pos x="4" y="133"/>
                </a:cxn>
                <a:cxn ang="0">
                  <a:pos x="21" y="169"/>
                </a:cxn>
                <a:cxn ang="0">
                  <a:pos x="47" y="188"/>
                </a:cxn>
                <a:cxn ang="0">
                  <a:pos x="51" y="208"/>
                </a:cxn>
                <a:cxn ang="0">
                  <a:pos x="187" y="481"/>
                </a:cxn>
                <a:cxn ang="0">
                  <a:pos x="528" y="434"/>
                </a:cxn>
                <a:cxn ang="0">
                  <a:pos x="645" y="215"/>
                </a:cxn>
                <a:cxn ang="0">
                  <a:pos x="690" y="166"/>
                </a:cxn>
                <a:cxn ang="0">
                  <a:pos x="726" y="215"/>
                </a:cxn>
                <a:cxn ang="0">
                  <a:pos x="844" y="434"/>
                </a:cxn>
                <a:cxn ang="0">
                  <a:pos x="1185" y="481"/>
                </a:cxn>
                <a:cxn ang="0">
                  <a:pos x="1327" y="207"/>
                </a:cxn>
                <a:cxn ang="0">
                  <a:pos x="1331" y="191"/>
                </a:cxn>
                <a:cxn ang="0">
                  <a:pos x="1359" y="169"/>
                </a:cxn>
                <a:cxn ang="0">
                  <a:pos x="1376" y="133"/>
                </a:cxn>
                <a:cxn ang="0">
                  <a:pos x="1349" y="108"/>
                </a:cxn>
                <a:cxn ang="0">
                  <a:pos x="584" y="262"/>
                </a:cxn>
                <a:cxn ang="0">
                  <a:pos x="511" y="392"/>
                </a:cxn>
                <a:cxn ang="0">
                  <a:pos x="342" y="456"/>
                </a:cxn>
                <a:cxn ang="0">
                  <a:pos x="199" y="423"/>
                </a:cxn>
                <a:cxn ang="0">
                  <a:pos x="108" y="171"/>
                </a:cxn>
                <a:cxn ang="0">
                  <a:pos x="349" y="66"/>
                </a:cxn>
                <a:cxn ang="0">
                  <a:pos x="353" y="66"/>
                </a:cxn>
                <a:cxn ang="0">
                  <a:pos x="582" y="149"/>
                </a:cxn>
                <a:cxn ang="0">
                  <a:pos x="584" y="262"/>
                </a:cxn>
                <a:cxn ang="0">
                  <a:pos x="1176" y="423"/>
                </a:cxn>
                <a:cxn ang="0">
                  <a:pos x="1033" y="456"/>
                </a:cxn>
                <a:cxn ang="0">
                  <a:pos x="863" y="392"/>
                </a:cxn>
                <a:cxn ang="0">
                  <a:pos x="793" y="270"/>
                </a:cxn>
                <a:cxn ang="0">
                  <a:pos x="799" y="139"/>
                </a:cxn>
                <a:cxn ang="0">
                  <a:pos x="910" y="78"/>
                </a:cxn>
                <a:cxn ang="0">
                  <a:pos x="1021" y="66"/>
                </a:cxn>
                <a:cxn ang="0">
                  <a:pos x="1026" y="66"/>
                </a:cxn>
                <a:cxn ang="0">
                  <a:pos x="1266" y="171"/>
                </a:cxn>
                <a:cxn ang="0">
                  <a:pos x="1176" y="423"/>
                </a:cxn>
              </a:cxnLst>
              <a:rect l="txL" t="txT" r="txR" b="txB"/>
              <a:pathLst>
                <a:path w="1380" h="523">
                  <a:moveTo>
                    <a:pt x="1349" y="108"/>
                  </a:moveTo>
                  <a:cubicBezTo>
                    <a:pt x="1331" y="109"/>
                    <a:pt x="1319" y="101"/>
                    <a:pt x="1315" y="97"/>
                  </a:cubicBezTo>
                  <a:cubicBezTo>
                    <a:pt x="1313" y="96"/>
                    <a:pt x="1310" y="91"/>
                    <a:pt x="1309" y="88"/>
                  </a:cubicBezTo>
                  <a:cubicBezTo>
                    <a:pt x="1254" y="0"/>
                    <a:pt x="1030" y="0"/>
                    <a:pt x="958" y="12"/>
                  </a:cubicBezTo>
                  <a:cubicBezTo>
                    <a:pt x="911" y="20"/>
                    <a:pt x="863" y="31"/>
                    <a:pt x="818" y="51"/>
                  </a:cubicBezTo>
                  <a:cubicBezTo>
                    <a:pt x="796" y="61"/>
                    <a:pt x="775" y="72"/>
                    <a:pt x="756" y="88"/>
                  </a:cubicBezTo>
                  <a:cubicBezTo>
                    <a:pt x="725" y="112"/>
                    <a:pt x="694" y="135"/>
                    <a:pt x="656" y="113"/>
                  </a:cubicBezTo>
                  <a:cubicBezTo>
                    <a:pt x="630" y="99"/>
                    <a:pt x="607" y="80"/>
                    <a:pt x="581" y="67"/>
                  </a:cubicBezTo>
                  <a:cubicBezTo>
                    <a:pt x="530" y="40"/>
                    <a:pt x="471" y="21"/>
                    <a:pt x="413" y="12"/>
                  </a:cubicBezTo>
                  <a:cubicBezTo>
                    <a:pt x="341" y="0"/>
                    <a:pt x="122" y="0"/>
                    <a:pt x="70" y="90"/>
                  </a:cubicBezTo>
                  <a:cubicBezTo>
                    <a:pt x="69" y="92"/>
                    <a:pt x="66" y="96"/>
                    <a:pt x="64" y="98"/>
                  </a:cubicBezTo>
                  <a:cubicBezTo>
                    <a:pt x="59" y="102"/>
                    <a:pt x="48" y="109"/>
                    <a:pt x="31" y="108"/>
                  </a:cubicBezTo>
                  <a:cubicBezTo>
                    <a:pt x="5" y="107"/>
                    <a:pt x="3" y="113"/>
                    <a:pt x="4" y="133"/>
                  </a:cubicBezTo>
                  <a:cubicBezTo>
                    <a:pt x="6" y="153"/>
                    <a:pt x="0" y="169"/>
                    <a:pt x="21" y="169"/>
                  </a:cubicBezTo>
                  <a:cubicBezTo>
                    <a:pt x="34" y="170"/>
                    <a:pt x="42" y="180"/>
                    <a:pt x="47" y="188"/>
                  </a:cubicBezTo>
                  <a:cubicBezTo>
                    <a:pt x="50" y="193"/>
                    <a:pt x="51" y="204"/>
                    <a:pt x="51" y="208"/>
                  </a:cubicBezTo>
                  <a:cubicBezTo>
                    <a:pt x="53" y="318"/>
                    <a:pt x="92" y="450"/>
                    <a:pt x="187" y="481"/>
                  </a:cubicBezTo>
                  <a:cubicBezTo>
                    <a:pt x="313" y="523"/>
                    <a:pt x="456" y="504"/>
                    <a:pt x="528" y="434"/>
                  </a:cubicBezTo>
                  <a:cubicBezTo>
                    <a:pt x="599" y="363"/>
                    <a:pt x="628" y="264"/>
                    <a:pt x="645" y="215"/>
                  </a:cubicBezTo>
                  <a:cubicBezTo>
                    <a:pt x="653" y="193"/>
                    <a:pt x="660" y="164"/>
                    <a:pt x="690" y="166"/>
                  </a:cubicBezTo>
                  <a:cubicBezTo>
                    <a:pt x="714" y="167"/>
                    <a:pt x="719" y="196"/>
                    <a:pt x="726" y="215"/>
                  </a:cubicBezTo>
                  <a:cubicBezTo>
                    <a:pt x="744" y="264"/>
                    <a:pt x="772" y="363"/>
                    <a:pt x="844" y="434"/>
                  </a:cubicBezTo>
                  <a:cubicBezTo>
                    <a:pt x="916" y="504"/>
                    <a:pt x="1059" y="523"/>
                    <a:pt x="1185" y="481"/>
                  </a:cubicBezTo>
                  <a:cubicBezTo>
                    <a:pt x="1280" y="450"/>
                    <a:pt x="1324" y="318"/>
                    <a:pt x="1327" y="207"/>
                  </a:cubicBezTo>
                  <a:cubicBezTo>
                    <a:pt x="1327" y="204"/>
                    <a:pt x="1328" y="195"/>
                    <a:pt x="1331" y="191"/>
                  </a:cubicBezTo>
                  <a:cubicBezTo>
                    <a:pt x="1335" y="183"/>
                    <a:pt x="1345" y="170"/>
                    <a:pt x="1359" y="169"/>
                  </a:cubicBezTo>
                  <a:cubicBezTo>
                    <a:pt x="1380" y="169"/>
                    <a:pt x="1374" y="153"/>
                    <a:pt x="1376" y="133"/>
                  </a:cubicBezTo>
                  <a:cubicBezTo>
                    <a:pt x="1377" y="113"/>
                    <a:pt x="1375" y="107"/>
                    <a:pt x="1349" y="108"/>
                  </a:cubicBezTo>
                  <a:close/>
                  <a:moveTo>
                    <a:pt x="584" y="262"/>
                  </a:moveTo>
                  <a:cubicBezTo>
                    <a:pt x="569" y="309"/>
                    <a:pt x="544" y="354"/>
                    <a:pt x="511" y="392"/>
                  </a:cubicBezTo>
                  <a:cubicBezTo>
                    <a:pt x="463" y="448"/>
                    <a:pt x="384" y="456"/>
                    <a:pt x="342" y="456"/>
                  </a:cubicBezTo>
                  <a:cubicBezTo>
                    <a:pt x="287" y="456"/>
                    <a:pt x="231" y="443"/>
                    <a:pt x="199" y="423"/>
                  </a:cubicBezTo>
                  <a:cubicBezTo>
                    <a:pt x="134" y="382"/>
                    <a:pt x="99" y="260"/>
                    <a:pt x="108" y="171"/>
                  </a:cubicBezTo>
                  <a:cubicBezTo>
                    <a:pt x="115" y="93"/>
                    <a:pt x="174" y="67"/>
                    <a:pt x="349" y="66"/>
                  </a:cubicBezTo>
                  <a:cubicBezTo>
                    <a:pt x="353" y="66"/>
                    <a:pt x="353" y="66"/>
                    <a:pt x="353" y="66"/>
                  </a:cubicBezTo>
                  <a:cubicBezTo>
                    <a:pt x="462" y="66"/>
                    <a:pt x="537" y="93"/>
                    <a:pt x="582" y="149"/>
                  </a:cubicBezTo>
                  <a:cubicBezTo>
                    <a:pt x="606" y="178"/>
                    <a:pt x="596" y="222"/>
                    <a:pt x="584" y="262"/>
                  </a:cubicBezTo>
                  <a:close/>
                  <a:moveTo>
                    <a:pt x="1176" y="423"/>
                  </a:moveTo>
                  <a:cubicBezTo>
                    <a:pt x="1143" y="443"/>
                    <a:pt x="1087" y="456"/>
                    <a:pt x="1033" y="456"/>
                  </a:cubicBezTo>
                  <a:cubicBezTo>
                    <a:pt x="990" y="456"/>
                    <a:pt x="911" y="448"/>
                    <a:pt x="863" y="392"/>
                  </a:cubicBezTo>
                  <a:cubicBezTo>
                    <a:pt x="832" y="356"/>
                    <a:pt x="808" y="314"/>
                    <a:pt x="793" y="270"/>
                  </a:cubicBezTo>
                  <a:cubicBezTo>
                    <a:pt x="780" y="229"/>
                    <a:pt x="766" y="170"/>
                    <a:pt x="799" y="139"/>
                  </a:cubicBezTo>
                  <a:cubicBezTo>
                    <a:pt x="831" y="109"/>
                    <a:pt x="871" y="87"/>
                    <a:pt x="910" y="78"/>
                  </a:cubicBezTo>
                  <a:cubicBezTo>
                    <a:pt x="942" y="70"/>
                    <a:pt x="980" y="66"/>
                    <a:pt x="1021" y="66"/>
                  </a:cubicBezTo>
                  <a:cubicBezTo>
                    <a:pt x="1026" y="66"/>
                    <a:pt x="1026" y="66"/>
                    <a:pt x="1026" y="66"/>
                  </a:cubicBezTo>
                  <a:cubicBezTo>
                    <a:pt x="1200" y="67"/>
                    <a:pt x="1259" y="93"/>
                    <a:pt x="1266" y="171"/>
                  </a:cubicBezTo>
                  <a:cubicBezTo>
                    <a:pt x="1275" y="260"/>
                    <a:pt x="1241" y="382"/>
                    <a:pt x="1176" y="4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8" name="Rectangle 1745"/>
            <p:cNvSpPr/>
            <p:nvPr/>
          </p:nvSpPr>
          <p:spPr>
            <a:xfrm>
              <a:off x="9" y="1450"/>
              <a:ext cx="4303" cy="1422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79" name="Rectangle 1746"/>
            <p:cNvSpPr/>
            <p:nvPr/>
          </p:nvSpPr>
          <p:spPr>
            <a:xfrm>
              <a:off x="9" y="1450"/>
              <a:ext cx="4303" cy="14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0" name="Freeform 1747"/>
            <p:cNvSpPr/>
            <p:nvPr/>
          </p:nvSpPr>
          <p:spPr>
            <a:xfrm>
              <a:off x="3952" y="2451"/>
              <a:ext cx="128" cy="417"/>
            </a:xfrm>
            <a:custGeom>
              <a:avLst/>
              <a:gdLst>
                <a:gd name="txL" fmla="*/ 0 w 128"/>
                <a:gd name="txT" fmla="*/ 0 h 417"/>
                <a:gd name="txR" fmla="*/ 128 w 128"/>
                <a:gd name="txB" fmla="*/ 417 h 417"/>
              </a:gdLst>
              <a:ahLst/>
              <a:cxnLst>
                <a:cxn ang="0">
                  <a:pos x="117" y="417"/>
                </a:cxn>
                <a:cxn ang="0">
                  <a:pos x="128" y="197"/>
                </a:cxn>
                <a:cxn ang="0">
                  <a:pos x="0" y="0"/>
                </a:cxn>
                <a:cxn ang="0">
                  <a:pos x="92" y="417"/>
                </a:cxn>
                <a:cxn ang="0">
                  <a:pos x="117" y="417"/>
                </a:cxn>
              </a:cxnLst>
              <a:rect l="txL" t="txT" r="txR" b="txB"/>
              <a:pathLst>
                <a:path w="128" h="417">
                  <a:moveTo>
                    <a:pt x="117" y="417"/>
                  </a:moveTo>
                  <a:lnTo>
                    <a:pt x="128" y="197"/>
                  </a:lnTo>
                  <a:lnTo>
                    <a:pt x="0" y="0"/>
                  </a:lnTo>
                  <a:lnTo>
                    <a:pt x="92" y="417"/>
                  </a:lnTo>
                  <a:lnTo>
                    <a:pt x="117" y="417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1" name="Freeform 1748"/>
            <p:cNvSpPr/>
            <p:nvPr/>
          </p:nvSpPr>
          <p:spPr>
            <a:xfrm>
              <a:off x="3860" y="2625"/>
              <a:ext cx="159" cy="243"/>
            </a:xfrm>
            <a:custGeom>
              <a:avLst/>
              <a:gdLst>
                <a:gd name="txL" fmla="*/ 0 w 159"/>
                <a:gd name="txT" fmla="*/ 0 h 243"/>
                <a:gd name="txR" fmla="*/ 159 w 159"/>
                <a:gd name="txB" fmla="*/ 243 h 243"/>
              </a:gdLst>
              <a:ahLst/>
              <a:cxnLst>
                <a:cxn ang="0">
                  <a:pos x="159" y="243"/>
                </a:cxn>
                <a:cxn ang="0">
                  <a:pos x="33" y="0"/>
                </a:cxn>
                <a:cxn ang="0">
                  <a:pos x="0" y="243"/>
                </a:cxn>
                <a:cxn ang="0">
                  <a:pos x="159" y="243"/>
                </a:cxn>
              </a:cxnLst>
              <a:rect l="txL" t="txT" r="txR" b="txB"/>
              <a:pathLst>
                <a:path w="159" h="243">
                  <a:moveTo>
                    <a:pt x="159" y="243"/>
                  </a:moveTo>
                  <a:lnTo>
                    <a:pt x="33" y="0"/>
                  </a:lnTo>
                  <a:lnTo>
                    <a:pt x="0" y="243"/>
                  </a:lnTo>
                  <a:lnTo>
                    <a:pt x="159" y="243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2" name="Freeform 1749"/>
            <p:cNvSpPr/>
            <p:nvPr/>
          </p:nvSpPr>
          <p:spPr>
            <a:xfrm>
              <a:off x="3893" y="2451"/>
              <a:ext cx="151" cy="417"/>
            </a:xfrm>
            <a:custGeom>
              <a:avLst/>
              <a:gdLst>
                <a:gd name="txL" fmla="*/ 0 w 151"/>
                <a:gd name="txT" fmla="*/ 0 h 417"/>
                <a:gd name="txR" fmla="*/ 151 w 151"/>
                <a:gd name="txB" fmla="*/ 417 h 417"/>
              </a:gdLst>
              <a:ahLst/>
              <a:cxnLst>
                <a:cxn ang="0">
                  <a:pos x="151" y="417"/>
                </a:cxn>
                <a:cxn ang="0">
                  <a:pos x="59" y="0"/>
                </a:cxn>
                <a:cxn ang="0">
                  <a:pos x="0" y="174"/>
                </a:cxn>
                <a:cxn ang="0">
                  <a:pos x="126" y="417"/>
                </a:cxn>
                <a:cxn ang="0">
                  <a:pos x="151" y="417"/>
                </a:cxn>
              </a:cxnLst>
              <a:rect l="txL" t="txT" r="txR" b="txB"/>
              <a:pathLst>
                <a:path w="151" h="417">
                  <a:moveTo>
                    <a:pt x="151" y="417"/>
                  </a:moveTo>
                  <a:lnTo>
                    <a:pt x="59" y="0"/>
                  </a:lnTo>
                  <a:lnTo>
                    <a:pt x="0" y="174"/>
                  </a:lnTo>
                  <a:lnTo>
                    <a:pt x="126" y="417"/>
                  </a:lnTo>
                  <a:lnTo>
                    <a:pt x="151" y="417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3" name="Freeform 1750"/>
            <p:cNvSpPr/>
            <p:nvPr/>
          </p:nvSpPr>
          <p:spPr>
            <a:xfrm>
              <a:off x="3817" y="1451"/>
              <a:ext cx="96" cy="170"/>
            </a:xfrm>
            <a:custGeom>
              <a:avLst/>
              <a:gdLst>
                <a:gd name="txL" fmla="*/ 0 w 96"/>
                <a:gd name="txT" fmla="*/ 0 h 170"/>
                <a:gd name="txR" fmla="*/ 96 w 96"/>
                <a:gd name="txB" fmla="*/ 170 h 170"/>
              </a:gdLst>
              <a:ahLst/>
              <a:cxnLst>
                <a:cxn ang="0">
                  <a:pos x="0" y="0"/>
                </a:cxn>
                <a:cxn ang="0">
                  <a:pos x="31" y="170"/>
                </a:cxn>
                <a:cxn ang="0">
                  <a:pos x="96" y="0"/>
                </a:cxn>
                <a:cxn ang="0">
                  <a:pos x="0" y="0"/>
                </a:cxn>
              </a:cxnLst>
              <a:rect l="txL" t="txT" r="txR" b="txB"/>
              <a:pathLst>
                <a:path w="96" h="170">
                  <a:moveTo>
                    <a:pt x="0" y="0"/>
                  </a:moveTo>
                  <a:lnTo>
                    <a:pt x="31" y="170"/>
                  </a:lnTo>
                  <a:lnTo>
                    <a:pt x="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4" name="Freeform 1751"/>
            <p:cNvSpPr/>
            <p:nvPr/>
          </p:nvSpPr>
          <p:spPr>
            <a:xfrm>
              <a:off x="4194" y="2008"/>
              <a:ext cx="118" cy="246"/>
            </a:xfrm>
            <a:custGeom>
              <a:avLst/>
              <a:gdLst>
                <a:gd name="txL" fmla="*/ 0 w 118"/>
                <a:gd name="txT" fmla="*/ 0 h 246"/>
                <a:gd name="txR" fmla="*/ 118 w 118"/>
                <a:gd name="txB" fmla="*/ 246 h 246"/>
              </a:gdLst>
              <a:ahLst/>
              <a:cxnLst>
                <a:cxn ang="0">
                  <a:pos x="118" y="88"/>
                </a:cxn>
                <a:cxn ang="0">
                  <a:pos x="92" y="0"/>
                </a:cxn>
                <a:cxn ang="0">
                  <a:pos x="0" y="244"/>
                </a:cxn>
                <a:cxn ang="0">
                  <a:pos x="118" y="246"/>
                </a:cxn>
                <a:cxn ang="0">
                  <a:pos x="118" y="88"/>
                </a:cxn>
              </a:cxnLst>
              <a:rect l="txL" t="txT" r="txR" b="txB"/>
              <a:pathLst>
                <a:path w="118" h="246">
                  <a:moveTo>
                    <a:pt x="118" y="88"/>
                  </a:moveTo>
                  <a:lnTo>
                    <a:pt x="92" y="0"/>
                  </a:lnTo>
                  <a:lnTo>
                    <a:pt x="0" y="244"/>
                  </a:lnTo>
                  <a:lnTo>
                    <a:pt x="118" y="246"/>
                  </a:lnTo>
                  <a:lnTo>
                    <a:pt x="118" y="88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5" name="Freeform 1752"/>
            <p:cNvSpPr/>
            <p:nvPr/>
          </p:nvSpPr>
          <p:spPr>
            <a:xfrm>
              <a:off x="4286" y="2008"/>
              <a:ext cx="26" cy="88"/>
            </a:xfrm>
            <a:custGeom>
              <a:avLst/>
              <a:gdLst>
                <a:gd name="txL" fmla="*/ 0 w 26"/>
                <a:gd name="txT" fmla="*/ 0 h 88"/>
                <a:gd name="txR" fmla="*/ 26 w 26"/>
                <a:gd name="txB" fmla="*/ 88 h 88"/>
              </a:gdLst>
              <a:ahLst/>
              <a:cxnLst>
                <a:cxn ang="0">
                  <a:pos x="26" y="29"/>
                </a:cxn>
                <a:cxn ang="0">
                  <a:pos x="0" y="0"/>
                </a:cxn>
                <a:cxn ang="0">
                  <a:pos x="26" y="88"/>
                </a:cxn>
                <a:cxn ang="0">
                  <a:pos x="26" y="29"/>
                </a:cxn>
              </a:cxnLst>
              <a:rect l="txL" t="txT" r="txR" b="txB"/>
              <a:pathLst>
                <a:path w="26" h="88">
                  <a:moveTo>
                    <a:pt x="26" y="29"/>
                  </a:moveTo>
                  <a:lnTo>
                    <a:pt x="0" y="0"/>
                  </a:lnTo>
                  <a:lnTo>
                    <a:pt x="26" y="88"/>
                  </a:lnTo>
                  <a:lnTo>
                    <a:pt x="26" y="29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6" name="Freeform 1753"/>
            <p:cNvSpPr/>
            <p:nvPr/>
          </p:nvSpPr>
          <p:spPr>
            <a:xfrm>
              <a:off x="4069" y="2594"/>
              <a:ext cx="126" cy="274"/>
            </a:xfrm>
            <a:custGeom>
              <a:avLst/>
              <a:gdLst>
                <a:gd name="txL" fmla="*/ 0 w 126"/>
                <a:gd name="txT" fmla="*/ 0 h 274"/>
                <a:gd name="txR" fmla="*/ 126 w 126"/>
                <a:gd name="txB" fmla="*/ 274 h 274"/>
              </a:gdLst>
              <a:ahLst/>
              <a:cxnLst>
                <a:cxn ang="0">
                  <a:pos x="27" y="274"/>
                </a:cxn>
                <a:cxn ang="0">
                  <a:pos x="126" y="0"/>
                </a:cxn>
                <a:cxn ang="0">
                  <a:pos x="11" y="54"/>
                </a:cxn>
                <a:cxn ang="0">
                  <a:pos x="0" y="274"/>
                </a:cxn>
                <a:cxn ang="0">
                  <a:pos x="27" y="274"/>
                </a:cxn>
              </a:cxnLst>
              <a:rect l="txL" t="txT" r="txR" b="txB"/>
              <a:pathLst>
                <a:path w="126" h="274">
                  <a:moveTo>
                    <a:pt x="27" y="274"/>
                  </a:moveTo>
                  <a:lnTo>
                    <a:pt x="126" y="0"/>
                  </a:lnTo>
                  <a:lnTo>
                    <a:pt x="11" y="54"/>
                  </a:lnTo>
                  <a:lnTo>
                    <a:pt x="0" y="274"/>
                  </a:lnTo>
                  <a:lnTo>
                    <a:pt x="27" y="274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7" name="Freeform 1754"/>
            <p:cNvSpPr/>
            <p:nvPr/>
          </p:nvSpPr>
          <p:spPr>
            <a:xfrm>
              <a:off x="4096" y="2594"/>
              <a:ext cx="136" cy="274"/>
            </a:xfrm>
            <a:custGeom>
              <a:avLst/>
              <a:gdLst>
                <a:gd name="txL" fmla="*/ 0 w 136"/>
                <a:gd name="txT" fmla="*/ 0 h 274"/>
                <a:gd name="txR" fmla="*/ 136 w 136"/>
                <a:gd name="txB" fmla="*/ 274 h 274"/>
              </a:gdLst>
              <a:ahLst/>
              <a:cxnLst>
                <a:cxn ang="0">
                  <a:pos x="136" y="274"/>
                </a:cxn>
                <a:cxn ang="0">
                  <a:pos x="99" y="0"/>
                </a:cxn>
                <a:cxn ang="0">
                  <a:pos x="0" y="274"/>
                </a:cxn>
                <a:cxn ang="0">
                  <a:pos x="136" y="274"/>
                </a:cxn>
              </a:cxnLst>
              <a:rect l="txL" t="txT" r="txR" b="txB"/>
              <a:pathLst>
                <a:path w="136" h="274">
                  <a:moveTo>
                    <a:pt x="136" y="274"/>
                  </a:moveTo>
                  <a:lnTo>
                    <a:pt x="99" y="0"/>
                  </a:lnTo>
                  <a:lnTo>
                    <a:pt x="0" y="274"/>
                  </a:lnTo>
                  <a:lnTo>
                    <a:pt x="136" y="274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8" name="Freeform 1755"/>
            <p:cNvSpPr/>
            <p:nvPr/>
          </p:nvSpPr>
          <p:spPr>
            <a:xfrm>
              <a:off x="3809" y="2625"/>
              <a:ext cx="84" cy="243"/>
            </a:xfrm>
            <a:custGeom>
              <a:avLst/>
              <a:gdLst>
                <a:gd name="txL" fmla="*/ 0 w 84"/>
                <a:gd name="txT" fmla="*/ 0 h 243"/>
                <a:gd name="txR" fmla="*/ 84 w 84"/>
                <a:gd name="txB" fmla="*/ 243 h 243"/>
              </a:gdLst>
              <a:ahLst/>
              <a:cxnLst>
                <a:cxn ang="0">
                  <a:pos x="51" y="243"/>
                </a:cxn>
                <a:cxn ang="0">
                  <a:pos x="84" y="0"/>
                </a:cxn>
                <a:cxn ang="0">
                  <a:pos x="0" y="29"/>
                </a:cxn>
                <a:cxn ang="0">
                  <a:pos x="8" y="243"/>
                </a:cxn>
                <a:cxn ang="0">
                  <a:pos x="51" y="243"/>
                </a:cxn>
              </a:cxnLst>
              <a:rect l="txL" t="txT" r="txR" b="txB"/>
              <a:pathLst>
                <a:path w="84" h="243">
                  <a:moveTo>
                    <a:pt x="51" y="243"/>
                  </a:moveTo>
                  <a:lnTo>
                    <a:pt x="84" y="0"/>
                  </a:lnTo>
                  <a:lnTo>
                    <a:pt x="0" y="29"/>
                  </a:lnTo>
                  <a:lnTo>
                    <a:pt x="8" y="243"/>
                  </a:lnTo>
                  <a:lnTo>
                    <a:pt x="51" y="243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89" name="Freeform 1756"/>
            <p:cNvSpPr/>
            <p:nvPr/>
          </p:nvSpPr>
          <p:spPr>
            <a:xfrm>
              <a:off x="4080" y="2573"/>
              <a:ext cx="115" cy="75"/>
            </a:xfrm>
            <a:custGeom>
              <a:avLst/>
              <a:gdLst>
                <a:gd name="txL" fmla="*/ 0 w 115"/>
                <a:gd name="txT" fmla="*/ 0 h 75"/>
                <a:gd name="txR" fmla="*/ 115 w 115"/>
                <a:gd name="txB" fmla="*/ 75 h 75"/>
              </a:gdLst>
              <a:ahLst/>
              <a:cxnLst>
                <a:cxn ang="0">
                  <a:pos x="0" y="75"/>
                </a:cxn>
                <a:cxn ang="0">
                  <a:pos x="115" y="21"/>
                </a:cxn>
                <a:cxn ang="0">
                  <a:pos x="15" y="0"/>
                </a:cxn>
                <a:cxn ang="0">
                  <a:pos x="0" y="75"/>
                </a:cxn>
              </a:cxnLst>
              <a:rect l="txL" t="txT" r="txR" b="txB"/>
              <a:pathLst>
                <a:path w="115" h="75">
                  <a:moveTo>
                    <a:pt x="0" y="75"/>
                  </a:moveTo>
                  <a:lnTo>
                    <a:pt x="115" y="21"/>
                  </a:lnTo>
                  <a:lnTo>
                    <a:pt x="15" y="0"/>
                  </a:lnTo>
                  <a:lnTo>
                    <a:pt x="0" y="7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0" name="Freeform 1757"/>
            <p:cNvSpPr/>
            <p:nvPr/>
          </p:nvSpPr>
          <p:spPr>
            <a:xfrm>
              <a:off x="3952" y="2451"/>
              <a:ext cx="143" cy="197"/>
            </a:xfrm>
            <a:custGeom>
              <a:avLst/>
              <a:gdLst>
                <a:gd name="txL" fmla="*/ 0 w 143"/>
                <a:gd name="txT" fmla="*/ 0 h 197"/>
                <a:gd name="txR" fmla="*/ 143 w 143"/>
                <a:gd name="txB" fmla="*/ 197 h 197"/>
              </a:gdLst>
              <a:ahLst/>
              <a:cxnLst>
                <a:cxn ang="0">
                  <a:pos x="0" y="0"/>
                </a:cxn>
                <a:cxn ang="0">
                  <a:pos x="128" y="197"/>
                </a:cxn>
                <a:cxn ang="0">
                  <a:pos x="143" y="122"/>
                </a:cxn>
                <a:cxn ang="0">
                  <a:pos x="0" y="0"/>
                </a:cxn>
              </a:cxnLst>
              <a:rect l="txL" t="txT" r="txR" b="txB"/>
              <a:pathLst>
                <a:path w="143" h="197">
                  <a:moveTo>
                    <a:pt x="0" y="0"/>
                  </a:moveTo>
                  <a:lnTo>
                    <a:pt x="128" y="197"/>
                  </a:lnTo>
                  <a:lnTo>
                    <a:pt x="143" y="1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1" name="Freeform 1758"/>
            <p:cNvSpPr/>
            <p:nvPr/>
          </p:nvSpPr>
          <p:spPr>
            <a:xfrm>
              <a:off x="4194" y="2252"/>
              <a:ext cx="118" cy="342"/>
            </a:xfrm>
            <a:custGeom>
              <a:avLst/>
              <a:gdLst>
                <a:gd name="txL" fmla="*/ 0 w 118"/>
                <a:gd name="txT" fmla="*/ 0 h 342"/>
                <a:gd name="txR" fmla="*/ 118 w 118"/>
                <a:gd name="txB" fmla="*/ 342 h 342"/>
              </a:gdLst>
              <a:ahLst/>
              <a:cxnLst>
                <a:cxn ang="0">
                  <a:pos x="118" y="139"/>
                </a:cxn>
                <a:cxn ang="0">
                  <a:pos x="0" y="0"/>
                </a:cxn>
                <a:cxn ang="0">
                  <a:pos x="1" y="342"/>
                </a:cxn>
                <a:cxn ang="0">
                  <a:pos x="118" y="252"/>
                </a:cxn>
                <a:cxn ang="0">
                  <a:pos x="118" y="139"/>
                </a:cxn>
              </a:cxnLst>
              <a:rect l="txL" t="txT" r="txR" b="txB"/>
              <a:pathLst>
                <a:path w="118" h="342">
                  <a:moveTo>
                    <a:pt x="118" y="139"/>
                  </a:moveTo>
                  <a:lnTo>
                    <a:pt x="0" y="0"/>
                  </a:lnTo>
                  <a:lnTo>
                    <a:pt x="1" y="342"/>
                  </a:lnTo>
                  <a:lnTo>
                    <a:pt x="118" y="252"/>
                  </a:lnTo>
                  <a:lnTo>
                    <a:pt x="118" y="13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2" name="Freeform 1759"/>
            <p:cNvSpPr/>
            <p:nvPr/>
          </p:nvSpPr>
          <p:spPr>
            <a:xfrm>
              <a:off x="4194" y="2252"/>
              <a:ext cx="118" cy="139"/>
            </a:xfrm>
            <a:custGeom>
              <a:avLst/>
              <a:gdLst>
                <a:gd name="txL" fmla="*/ 0 w 118"/>
                <a:gd name="txT" fmla="*/ 0 h 139"/>
                <a:gd name="txR" fmla="*/ 118 w 118"/>
                <a:gd name="txB" fmla="*/ 139 h 139"/>
              </a:gdLst>
              <a:ahLst/>
              <a:cxnLst>
                <a:cxn ang="0">
                  <a:pos x="118" y="2"/>
                </a:cxn>
                <a:cxn ang="0">
                  <a:pos x="0" y="0"/>
                </a:cxn>
                <a:cxn ang="0">
                  <a:pos x="118" y="139"/>
                </a:cxn>
                <a:cxn ang="0">
                  <a:pos x="118" y="2"/>
                </a:cxn>
              </a:cxnLst>
              <a:rect l="txL" t="txT" r="txR" b="txB"/>
              <a:pathLst>
                <a:path w="118" h="139">
                  <a:moveTo>
                    <a:pt x="118" y="2"/>
                  </a:moveTo>
                  <a:lnTo>
                    <a:pt x="0" y="0"/>
                  </a:lnTo>
                  <a:lnTo>
                    <a:pt x="118" y="139"/>
                  </a:lnTo>
                  <a:lnTo>
                    <a:pt x="118" y="2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3" name="Freeform 1760"/>
            <p:cNvSpPr/>
            <p:nvPr/>
          </p:nvSpPr>
          <p:spPr>
            <a:xfrm>
              <a:off x="4034" y="1745"/>
              <a:ext cx="160" cy="507"/>
            </a:xfrm>
            <a:custGeom>
              <a:avLst/>
              <a:gdLst>
                <a:gd name="txL" fmla="*/ 0 w 160"/>
                <a:gd name="txT" fmla="*/ 0 h 507"/>
                <a:gd name="txR" fmla="*/ 160 w 160"/>
                <a:gd name="txB" fmla="*/ 507 h 507"/>
              </a:gdLst>
              <a:ahLst/>
              <a:cxnLst>
                <a:cxn ang="0">
                  <a:pos x="100" y="0"/>
                </a:cxn>
                <a:cxn ang="0">
                  <a:pos x="0" y="444"/>
                </a:cxn>
                <a:cxn ang="0">
                  <a:pos x="160" y="507"/>
                </a:cxn>
                <a:cxn ang="0">
                  <a:pos x="100" y="0"/>
                </a:cxn>
              </a:cxnLst>
              <a:rect l="txL" t="txT" r="txR" b="txB"/>
              <a:pathLst>
                <a:path w="160" h="507">
                  <a:moveTo>
                    <a:pt x="100" y="0"/>
                  </a:moveTo>
                  <a:lnTo>
                    <a:pt x="0" y="444"/>
                  </a:lnTo>
                  <a:lnTo>
                    <a:pt x="160" y="507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4" name="Freeform 1761"/>
            <p:cNvSpPr/>
            <p:nvPr/>
          </p:nvSpPr>
          <p:spPr>
            <a:xfrm>
              <a:off x="4134" y="1745"/>
              <a:ext cx="152" cy="507"/>
            </a:xfrm>
            <a:custGeom>
              <a:avLst/>
              <a:gdLst>
                <a:gd name="txL" fmla="*/ 0 w 152"/>
                <a:gd name="txT" fmla="*/ 0 h 507"/>
                <a:gd name="txR" fmla="*/ 152 w 152"/>
                <a:gd name="txB" fmla="*/ 507 h 507"/>
              </a:gdLst>
              <a:ahLst/>
              <a:cxnLst>
                <a:cxn ang="0">
                  <a:pos x="152" y="263"/>
                </a:cxn>
                <a:cxn ang="0">
                  <a:pos x="0" y="0"/>
                </a:cxn>
                <a:cxn ang="0">
                  <a:pos x="60" y="507"/>
                </a:cxn>
                <a:cxn ang="0">
                  <a:pos x="152" y="263"/>
                </a:cxn>
              </a:cxnLst>
              <a:rect l="txL" t="txT" r="txR" b="txB"/>
              <a:pathLst>
                <a:path w="152" h="507">
                  <a:moveTo>
                    <a:pt x="152" y="263"/>
                  </a:moveTo>
                  <a:lnTo>
                    <a:pt x="0" y="0"/>
                  </a:lnTo>
                  <a:lnTo>
                    <a:pt x="60" y="507"/>
                  </a:lnTo>
                  <a:lnTo>
                    <a:pt x="152" y="263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5" name="Freeform 1762"/>
            <p:cNvSpPr/>
            <p:nvPr/>
          </p:nvSpPr>
          <p:spPr>
            <a:xfrm>
              <a:off x="3724" y="1745"/>
              <a:ext cx="410" cy="444"/>
            </a:xfrm>
            <a:custGeom>
              <a:avLst/>
              <a:gdLst>
                <a:gd name="txL" fmla="*/ 0 w 410"/>
                <a:gd name="txT" fmla="*/ 0 h 444"/>
                <a:gd name="txR" fmla="*/ 410 w 410"/>
                <a:gd name="txB" fmla="*/ 444 h 444"/>
              </a:gdLst>
              <a:ahLst/>
              <a:cxnLst>
                <a:cxn ang="0">
                  <a:pos x="410" y="0"/>
                </a:cxn>
                <a:cxn ang="0">
                  <a:pos x="0" y="48"/>
                </a:cxn>
                <a:cxn ang="0">
                  <a:pos x="310" y="444"/>
                </a:cxn>
                <a:cxn ang="0">
                  <a:pos x="410" y="0"/>
                </a:cxn>
              </a:cxnLst>
              <a:rect l="txL" t="txT" r="txR" b="txB"/>
              <a:pathLst>
                <a:path w="410" h="444">
                  <a:moveTo>
                    <a:pt x="410" y="0"/>
                  </a:moveTo>
                  <a:lnTo>
                    <a:pt x="0" y="48"/>
                  </a:lnTo>
                  <a:lnTo>
                    <a:pt x="310" y="444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6" name="Freeform 1763"/>
            <p:cNvSpPr/>
            <p:nvPr/>
          </p:nvSpPr>
          <p:spPr>
            <a:xfrm>
              <a:off x="3724" y="1621"/>
              <a:ext cx="410" cy="172"/>
            </a:xfrm>
            <a:custGeom>
              <a:avLst/>
              <a:gdLst>
                <a:gd name="txL" fmla="*/ 0 w 410"/>
                <a:gd name="txT" fmla="*/ 0 h 172"/>
                <a:gd name="txR" fmla="*/ 410 w 410"/>
                <a:gd name="txB" fmla="*/ 172 h 172"/>
              </a:gdLst>
              <a:ahLst/>
              <a:cxnLst>
                <a:cxn ang="0">
                  <a:pos x="124" y="0"/>
                </a:cxn>
                <a:cxn ang="0">
                  <a:pos x="0" y="172"/>
                </a:cxn>
                <a:cxn ang="0">
                  <a:pos x="410" y="124"/>
                </a:cxn>
                <a:cxn ang="0">
                  <a:pos x="124" y="0"/>
                </a:cxn>
              </a:cxnLst>
              <a:rect l="txL" t="txT" r="txR" b="txB"/>
              <a:pathLst>
                <a:path w="410" h="172">
                  <a:moveTo>
                    <a:pt x="124" y="0"/>
                  </a:moveTo>
                  <a:lnTo>
                    <a:pt x="0" y="172"/>
                  </a:lnTo>
                  <a:lnTo>
                    <a:pt x="410" y="124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7" name="Freeform 1764"/>
            <p:cNvSpPr/>
            <p:nvPr/>
          </p:nvSpPr>
          <p:spPr>
            <a:xfrm>
              <a:off x="4195" y="2504"/>
              <a:ext cx="117" cy="98"/>
            </a:xfrm>
            <a:custGeom>
              <a:avLst/>
              <a:gdLst>
                <a:gd name="txL" fmla="*/ 0 w 117"/>
                <a:gd name="txT" fmla="*/ 0 h 98"/>
                <a:gd name="txR" fmla="*/ 117 w 117"/>
                <a:gd name="txB" fmla="*/ 98 h 98"/>
              </a:gdLst>
              <a:ahLst/>
              <a:cxnLst>
                <a:cxn ang="0">
                  <a:pos x="117" y="0"/>
                </a:cxn>
                <a:cxn ang="0">
                  <a:pos x="0" y="90"/>
                </a:cxn>
                <a:cxn ang="0">
                  <a:pos x="117" y="98"/>
                </a:cxn>
                <a:cxn ang="0">
                  <a:pos x="117" y="0"/>
                </a:cxn>
              </a:cxnLst>
              <a:rect l="txL" t="txT" r="txR" b="txB"/>
              <a:pathLst>
                <a:path w="117" h="98">
                  <a:moveTo>
                    <a:pt x="117" y="0"/>
                  </a:moveTo>
                  <a:lnTo>
                    <a:pt x="0" y="90"/>
                  </a:lnTo>
                  <a:lnTo>
                    <a:pt x="117" y="98"/>
                  </a:lnTo>
                  <a:lnTo>
                    <a:pt x="117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8" name="Freeform 1765"/>
            <p:cNvSpPr/>
            <p:nvPr/>
          </p:nvSpPr>
          <p:spPr>
            <a:xfrm>
              <a:off x="4195" y="2594"/>
              <a:ext cx="117" cy="274"/>
            </a:xfrm>
            <a:custGeom>
              <a:avLst/>
              <a:gdLst>
                <a:gd name="txL" fmla="*/ 0 w 117"/>
                <a:gd name="txT" fmla="*/ 0 h 274"/>
                <a:gd name="txR" fmla="*/ 117 w 117"/>
                <a:gd name="txB" fmla="*/ 274 h 274"/>
              </a:gdLst>
              <a:ahLst/>
              <a:cxnLst>
                <a:cxn ang="0">
                  <a:pos x="117" y="274"/>
                </a:cxn>
                <a:cxn ang="0">
                  <a:pos x="117" y="8"/>
                </a:cxn>
                <a:cxn ang="0">
                  <a:pos x="0" y="0"/>
                </a:cxn>
                <a:cxn ang="0">
                  <a:pos x="37" y="274"/>
                </a:cxn>
                <a:cxn ang="0">
                  <a:pos x="117" y="274"/>
                </a:cxn>
              </a:cxnLst>
              <a:rect l="txL" t="txT" r="txR" b="txB"/>
              <a:pathLst>
                <a:path w="117" h="274">
                  <a:moveTo>
                    <a:pt x="117" y="274"/>
                  </a:moveTo>
                  <a:lnTo>
                    <a:pt x="117" y="8"/>
                  </a:lnTo>
                  <a:lnTo>
                    <a:pt x="0" y="0"/>
                  </a:lnTo>
                  <a:lnTo>
                    <a:pt x="37" y="274"/>
                  </a:lnTo>
                  <a:lnTo>
                    <a:pt x="117" y="274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99" name="Freeform 1766"/>
            <p:cNvSpPr/>
            <p:nvPr/>
          </p:nvSpPr>
          <p:spPr>
            <a:xfrm>
              <a:off x="3848" y="1451"/>
              <a:ext cx="286" cy="294"/>
            </a:xfrm>
            <a:custGeom>
              <a:avLst/>
              <a:gdLst>
                <a:gd name="txL" fmla="*/ 0 w 286"/>
                <a:gd name="txT" fmla="*/ 0 h 294"/>
                <a:gd name="txR" fmla="*/ 286 w 286"/>
                <a:gd name="txB" fmla="*/ 294 h 294"/>
              </a:gdLst>
              <a:ahLst/>
              <a:cxnLst>
                <a:cxn ang="0">
                  <a:pos x="139" y="0"/>
                </a:cxn>
                <a:cxn ang="0">
                  <a:pos x="0" y="170"/>
                </a:cxn>
                <a:cxn ang="0">
                  <a:pos x="286" y="294"/>
                </a:cxn>
                <a:cxn ang="0">
                  <a:pos x="231" y="0"/>
                </a:cxn>
                <a:cxn ang="0">
                  <a:pos x="139" y="0"/>
                </a:cxn>
              </a:cxnLst>
              <a:rect l="txL" t="txT" r="txR" b="txB"/>
              <a:pathLst>
                <a:path w="286" h="294">
                  <a:moveTo>
                    <a:pt x="139" y="0"/>
                  </a:moveTo>
                  <a:lnTo>
                    <a:pt x="0" y="170"/>
                  </a:lnTo>
                  <a:lnTo>
                    <a:pt x="286" y="294"/>
                  </a:lnTo>
                  <a:lnTo>
                    <a:pt x="231" y="0"/>
                  </a:lnTo>
                  <a:lnTo>
                    <a:pt x="139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0" name="Freeform 1767"/>
            <p:cNvSpPr/>
            <p:nvPr/>
          </p:nvSpPr>
          <p:spPr>
            <a:xfrm>
              <a:off x="4162" y="1451"/>
              <a:ext cx="150" cy="137"/>
            </a:xfrm>
            <a:custGeom>
              <a:avLst/>
              <a:gdLst>
                <a:gd name="txL" fmla="*/ 0 w 150"/>
                <a:gd name="txT" fmla="*/ 0 h 137"/>
                <a:gd name="txR" fmla="*/ 150 w 150"/>
                <a:gd name="txB" fmla="*/ 137 h 137"/>
              </a:gdLst>
              <a:ahLst/>
              <a:cxnLst>
                <a:cxn ang="0">
                  <a:pos x="0" y="0"/>
                </a:cxn>
                <a:cxn ang="0">
                  <a:pos x="150" y="137"/>
                </a:cxn>
                <a:cxn ang="0">
                  <a:pos x="150" y="0"/>
                </a:cxn>
                <a:cxn ang="0">
                  <a:pos x="0" y="0"/>
                </a:cxn>
              </a:cxnLst>
              <a:rect l="txL" t="txT" r="txR" b="txB"/>
              <a:pathLst>
                <a:path w="150" h="137">
                  <a:moveTo>
                    <a:pt x="0" y="0"/>
                  </a:moveTo>
                  <a:lnTo>
                    <a:pt x="150" y="137"/>
                  </a:lnTo>
                  <a:lnTo>
                    <a:pt x="1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1" name="Freeform 1768"/>
            <p:cNvSpPr/>
            <p:nvPr/>
          </p:nvSpPr>
          <p:spPr>
            <a:xfrm>
              <a:off x="3848" y="1451"/>
              <a:ext cx="139" cy="170"/>
            </a:xfrm>
            <a:custGeom>
              <a:avLst/>
              <a:gdLst>
                <a:gd name="txL" fmla="*/ 0 w 139"/>
                <a:gd name="txT" fmla="*/ 0 h 170"/>
                <a:gd name="txR" fmla="*/ 139 w 139"/>
                <a:gd name="txB" fmla="*/ 170 h 170"/>
              </a:gdLst>
              <a:ahLst/>
              <a:cxnLst>
                <a:cxn ang="0">
                  <a:pos x="65" y="0"/>
                </a:cxn>
                <a:cxn ang="0">
                  <a:pos x="0" y="170"/>
                </a:cxn>
                <a:cxn ang="0">
                  <a:pos x="139" y="0"/>
                </a:cxn>
                <a:cxn ang="0">
                  <a:pos x="65" y="0"/>
                </a:cxn>
              </a:cxnLst>
              <a:rect l="txL" t="txT" r="txR" b="txB"/>
              <a:pathLst>
                <a:path w="139" h="170">
                  <a:moveTo>
                    <a:pt x="65" y="0"/>
                  </a:moveTo>
                  <a:lnTo>
                    <a:pt x="0" y="170"/>
                  </a:lnTo>
                  <a:lnTo>
                    <a:pt x="139" y="0"/>
                  </a:lnTo>
                  <a:lnTo>
                    <a:pt x="6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2" name="Freeform 1769"/>
            <p:cNvSpPr/>
            <p:nvPr/>
          </p:nvSpPr>
          <p:spPr>
            <a:xfrm>
              <a:off x="4095" y="2518"/>
              <a:ext cx="100" cy="76"/>
            </a:xfrm>
            <a:custGeom>
              <a:avLst/>
              <a:gdLst>
                <a:gd name="txL" fmla="*/ 0 w 100"/>
                <a:gd name="txT" fmla="*/ 0 h 76"/>
                <a:gd name="txR" fmla="*/ 100 w 100"/>
                <a:gd name="txB" fmla="*/ 76 h 76"/>
              </a:gdLst>
              <a:ahLst/>
              <a:cxnLst>
                <a:cxn ang="0">
                  <a:pos x="0" y="55"/>
                </a:cxn>
                <a:cxn ang="0">
                  <a:pos x="100" y="76"/>
                </a:cxn>
                <a:cxn ang="0">
                  <a:pos x="36" y="0"/>
                </a:cxn>
                <a:cxn ang="0">
                  <a:pos x="0" y="55"/>
                </a:cxn>
              </a:cxnLst>
              <a:rect l="txL" t="txT" r="txR" b="txB"/>
              <a:pathLst>
                <a:path w="100" h="76">
                  <a:moveTo>
                    <a:pt x="0" y="55"/>
                  </a:moveTo>
                  <a:lnTo>
                    <a:pt x="100" y="76"/>
                  </a:lnTo>
                  <a:lnTo>
                    <a:pt x="36" y="0"/>
                  </a:lnTo>
                  <a:lnTo>
                    <a:pt x="0" y="55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3" name="Freeform 1770"/>
            <p:cNvSpPr/>
            <p:nvPr/>
          </p:nvSpPr>
          <p:spPr>
            <a:xfrm>
              <a:off x="3952" y="2451"/>
              <a:ext cx="179" cy="122"/>
            </a:xfrm>
            <a:custGeom>
              <a:avLst/>
              <a:gdLst>
                <a:gd name="txL" fmla="*/ 0 w 179"/>
                <a:gd name="txT" fmla="*/ 0 h 122"/>
                <a:gd name="txR" fmla="*/ 179 w 179"/>
                <a:gd name="txB" fmla="*/ 122 h 122"/>
              </a:gdLst>
              <a:ahLst/>
              <a:cxnLst>
                <a:cxn ang="0">
                  <a:pos x="179" y="67"/>
                </a:cxn>
                <a:cxn ang="0">
                  <a:pos x="0" y="0"/>
                </a:cxn>
                <a:cxn ang="0">
                  <a:pos x="143" y="122"/>
                </a:cxn>
                <a:cxn ang="0">
                  <a:pos x="179" y="67"/>
                </a:cxn>
              </a:cxnLst>
              <a:rect l="txL" t="txT" r="txR" b="txB"/>
              <a:pathLst>
                <a:path w="179" h="122">
                  <a:moveTo>
                    <a:pt x="179" y="67"/>
                  </a:moveTo>
                  <a:lnTo>
                    <a:pt x="0" y="0"/>
                  </a:lnTo>
                  <a:lnTo>
                    <a:pt x="143" y="122"/>
                  </a:lnTo>
                  <a:lnTo>
                    <a:pt x="179" y="67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4" name="Freeform 1771"/>
            <p:cNvSpPr/>
            <p:nvPr/>
          </p:nvSpPr>
          <p:spPr>
            <a:xfrm>
              <a:off x="4131" y="2252"/>
              <a:ext cx="64" cy="342"/>
            </a:xfrm>
            <a:custGeom>
              <a:avLst/>
              <a:gdLst>
                <a:gd name="txL" fmla="*/ 0 w 64"/>
                <a:gd name="txT" fmla="*/ 0 h 342"/>
                <a:gd name="txR" fmla="*/ 64 w 64"/>
                <a:gd name="txB" fmla="*/ 342 h 342"/>
              </a:gdLst>
              <a:ahLst/>
              <a:cxnLst>
                <a:cxn ang="0">
                  <a:pos x="0" y="266"/>
                </a:cxn>
                <a:cxn ang="0">
                  <a:pos x="64" y="342"/>
                </a:cxn>
                <a:cxn ang="0">
                  <a:pos x="63" y="0"/>
                </a:cxn>
                <a:cxn ang="0">
                  <a:pos x="0" y="266"/>
                </a:cxn>
              </a:cxnLst>
              <a:rect l="txL" t="txT" r="txR" b="txB"/>
              <a:pathLst>
                <a:path w="64" h="342">
                  <a:moveTo>
                    <a:pt x="0" y="266"/>
                  </a:moveTo>
                  <a:lnTo>
                    <a:pt x="64" y="342"/>
                  </a:lnTo>
                  <a:lnTo>
                    <a:pt x="63" y="0"/>
                  </a:lnTo>
                  <a:lnTo>
                    <a:pt x="0" y="2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5" name="Freeform 1772"/>
            <p:cNvSpPr/>
            <p:nvPr/>
          </p:nvSpPr>
          <p:spPr>
            <a:xfrm>
              <a:off x="3952" y="2251"/>
              <a:ext cx="179" cy="267"/>
            </a:xfrm>
            <a:custGeom>
              <a:avLst/>
              <a:gdLst>
                <a:gd name="txL" fmla="*/ 0 w 179"/>
                <a:gd name="txT" fmla="*/ 0 h 267"/>
                <a:gd name="txR" fmla="*/ 179 w 179"/>
                <a:gd name="txB" fmla="*/ 267 h 267"/>
              </a:gdLst>
              <a:ahLst/>
              <a:cxnLst>
                <a:cxn ang="0">
                  <a:pos x="7" y="0"/>
                </a:cxn>
                <a:cxn ang="0">
                  <a:pos x="0" y="200"/>
                </a:cxn>
                <a:cxn ang="0">
                  <a:pos x="179" y="267"/>
                </a:cxn>
                <a:cxn ang="0">
                  <a:pos x="7" y="0"/>
                </a:cxn>
              </a:cxnLst>
              <a:rect l="txL" t="txT" r="txR" b="txB"/>
              <a:pathLst>
                <a:path w="179" h="267">
                  <a:moveTo>
                    <a:pt x="7" y="0"/>
                  </a:moveTo>
                  <a:lnTo>
                    <a:pt x="0" y="200"/>
                  </a:lnTo>
                  <a:lnTo>
                    <a:pt x="179" y="26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6" name="Freeform 1773"/>
            <p:cNvSpPr/>
            <p:nvPr/>
          </p:nvSpPr>
          <p:spPr>
            <a:xfrm>
              <a:off x="3959" y="2189"/>
              <a:ext cx="172" cy="329"/>
            </a:xfrm>
            <a:custGeom>
              <a:avLst/>
              <a:gdLst>
                <a:gd name="txL" fmla="*/ 0 w 172"/>
                <a:gd name="txT" fmla="*/ 0 h 329"/>
                <a:gd name="txR" fmla="*/ 172 w 172"/>
                <a:gd name="txB" fmla="*/ 329 h 329"/>
              </a:gdLst>
              <a:ahLst/>
              <a:cxnLst>
                <a:cxn ang="0">
                  <a:pos x="75" y="0"/>
                </a:cxn>
                <a:cxn ang="0">
                  <a:pos x="0" y="62"/>
                </a:cxn>
                <a:cxn ang="0">
                  <a:pos x="172" y="329"/>
                </a:cxn>
                <a:cxn ang="0">
                  <a:pos x="75" y="0"/>
                </a:cxn>
              </a:cxnLst>
              <a:rect l="txL" t="txT" r="txR" b="txB"/>
              <a:pathLst>
                <a:path w="172" h="329">
                  <a:moveTo>
                    <a:pt x="75" y="0"/>
                  </a:moveTo>
                  <a:lnTo>
                    <a:pt x="0" y="62"/>
                  </a:lnTo>
                  <a:lnTo>
                    <a:pt x="172" y="329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7" name="Freeform 1774"/>
            <p:cNvSpPr/>
            <p:nvPr/>
          </p:nvSpPr>
          <p:spPr>
            <a:xfrm>
              <a:off x="4034" y="2189"/>
              <a:ext cx="160" cy="329"/>
            </a:xfrm>
            <a:custGeom>
              <a:avLst/>
              <a:gdLst>
                <a:gd name="txL" fmla="*/ 0 w 160"/>
                <a:gd name="txT" fmla="*/ 0 h 329"/>
                <a:gd name="txR" fmla="*/ 160 w 160"/>
                <a:gd name="txB" fmla="*/ 329 h 329"/>
              </a:gdLst>
              <a:ahLst/>
              <a:cxnLst>
                <a:cxn ang="0">
                  <a:pos x="160" y="63"/>
                </a:cxn>
                <a:cxn ang="0">
                  <a:pos x="0" y="0"/>
                </a:cxn>
                <a:cxn ang="0">
                  <a:pos x="97" y="329"/>
                </a:cxn>
                <a:cxn ang="0">
                  <a:pos x="160" y="63"/>
                </a:cxn>
              </a:cxnLst>
              <a:rect l="txL" t="txT" r="txR" b="txB"/>
              <a:pathLst>
                <a:path w="160" h="329">
                  <a:moveTo>
                    <a:pt x="160" y="63"/>
                  </a:moveTo>
                  <a:lnTo>
                    <a:pt x="0" y="0"/>
                  </a:lnTo>
                  <a:lnTo>
                    <a:pt x="97" y="329"/>
                  </a:lnTo>
                  <a:lnTo>
                    <a:pt x="160" y="63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8" name="Freeform 1775"/>
            <p:cNvSpPr/>
            <p:nvPr/>
          </p:nvSpPr>
          <p:spPr>
            <a:xfrm>
              <a:off x="4286" y="1975"/>
              <a:ext cx="26" cy="62"/>
            </a:xfrm>
            <a:custGeom>
              <a:avLst/>
              <a:gdLst>
                <a:gd name="txL" fmla="*/ 0 w 26"/>
                <a:gd name="txT" fmla="*/ 0 h 62"/>
                <a:gd name="txR" fmla="*/ 26 w 26"/>
                <a:gd name="txB" fmla="*/ 62 h 62"/>
              </a:gdLst>
              <a:ahLst/>
              <a:cxnLst>
                <a:cxn ang="0">
                  <a:pos x="26" y="0"/>
                </a:cxn>
                <a:cxn ang="0">
                  <a:pos x="0" y="33"/>
                </a:cxn>
                <a:cxn ang="0">
                  <a:pos x="26" y="62"/>
                </a:cxn>
                <a:cxn ang="0">
                  <a:pos x="26" y="0"/>
                </a:cxn>
              </a:cxnLst>
              <a:rect l="txL" t="txT" r="txR" b="txB"/>
              <a:pathLst>
                <a:path w="26" h="62">
                  <a:moveTo>
                    <a:pt x="26" y="0"/>
                  </a:moveTo>
                  <a:lnTo>
                    <a:pt x="0" y="33"/>
                  </a:lnTo>
                  <a:lnTo>
                    <a:pt x="26" y="62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09" name="Freeform 1776"/>
            <p:cNvSpPr/>
            <p:nvPr/>
          </p:nvSpPr>
          <p:spPr>
            <a:xfrm>
              <a:off x="4134" y="1745"/>
              <a:ext cx="178" cy="263"/>
            </a:xfrm>
            <a:custGeom>
              <a:avLst/>
              <a:gdLst>
                <a:gd name="txL" fmla="*/ 0 w 178"/>
                <a:gd name="txT" fmla="*/ 0 h 263"/>
                <a:gd name="txR" fmla="*/ 178 w 178"/>
                <a:gd name="txB" fmla="*/ 263 h 263"/>
              </a:gdLst>
              <a:ahLst/>
              <a:cxnLst>
                <a:cxn ang="0">
                  <a:pos x="178" y="46"/>
                </a:cxn>
                <a:cxn ang="0">
                  <a:pos x="0" y="0"/>
                </a:cxn>
                <a:cxn ang="0">
                  <a:pos x="152" y="263"/>
                </a:cxn>
                <a:cxn ang="0">
                  <a:pos x="178" y="230"/>
                </a:cxn>
                <a:cxn ang="0">
                  <a:pos x="178" y="46"/>
                </a:cxn>
              </a:cxnLst>
              <a:rect l="txL" t="txT" r="txR" b="txB"/>
              <a:pathLst>
                <a:path w="178" h="263">
                  <a:moveTo>
                    <a:pt x="178" y="46"/>
                  </a:moveTo>
                  <a:lnTo>
                    <a:pt x="0" y="0"/>
                  </a:lnTo>
                  <a:lnTo>
                    <a:pt x="152" y="263"/>
                  </a:lnTo>
                  <a:lnTo>
                    <a:pt x="178" y="230"/>
                  </a:lnTo>
                  <a:lnTo>
                    <a:pt x="178" y="46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0" name="Freeform 1777"/>
            <p:cNvSpPr/>
            <p:nvPr/>
          </p:nvSpPr>
          <p:spPr>
            <a:xfrm>
              <a:off x="4079" y="1451"/>
              <a:ext cx="233" cy="340"/>
            </a:xfrm>
            <a:custGeom>
              <a:avLst/>
              <a:gdLst>
                <a:gd name="txL" fmla="*/ 0 w 233"/>
                <a:gd name="txT" fmla="*/ 0 h 340"/>
                <a:gd name="txR" fmla="*/ 233 w 233"/>
                <a:gd name="txB" fmla="*/ 340 h 340"/>
              </a:gdLst>
              <a:ahLst/>
              <a:cxnLst>
                <a:cxn ang="0">
                  <a:pos x="0" y="0"/>
                </a:cxn>
                <a:cxn ang="0">
                  <a:pos x="55" y="294"/>
                </a:cxn>
                <a:cxn ang="0">
                  <a:pos x="233" y="340"/>
                </a:cxn>
                <a:cxn ang="0">
                  <a:pos x="233" y="221"/>
                </a:cxn>
                <a:cxn ang="0">
                  <a:pos x="57" y="0"/>
                </a:cxn>
                <a:cxn ang="0">
                  <a:pos x="0" y="0"/>
                </a:cxn>
              </a:cxnLst>
              <a:rect l="txL" t="txT" r="txR" b="txB"/>
              <a:pathLst>
                <a:path w="233" h="340">
                  <a:moveTo>
                    <a:pt x="0" y="0"/>
                  </a:moveTo>
                  <a:lnTo>
                    <a:pt x="55" y="294"/>
                  </a:lnTo>
                  <a:lnTo>
                    <a:pt x="233" y="340"/>
                  </a:lnTo>
                  <a:lnTo>
                    <a:pt x="233" y="221"/>
                  </a:lnTo>
                  <a:lnTo>
                    <a:pt x="5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1" name="Freeform 1778"/>
            <p:cNvSpPr/>
            <p:nvPr/>
          </p:nvSpPr>
          <p:spPr>
            <a:xfrm>
              <a:off x="4136" y="1451"/>
              <a:ext cx="176" cy="221"/>
            </a:xfrm>
            <a:custGeom>
              <a:avLst/>
              <a:gdLst>
                <a:gd name="txL" fmla="*/ 0 w 176"/>
                <a:gd name="txT" fmla="*/ 0 h 221"/>
                <a:gd name="txR" fmla="*/ 176 w 176"/>
                <a:gd name="txB" fmla="*/ 221 h 221"/>
              </a:gdLst>
              <a:ahLst/>
              <a:cxnLst>
                <a:cxn ang="0">
                  <a:pos x="0" y="0"/>
                </a:cxn>
                <a:cxn ang="0">
                  <a:pos x="176" y="221"/>
                </a:cxn>
                <a:cxn ang="0">
                  <a:pos x="176" y="137"/>
                </a:cxn>
                <a:cxn ang="0">
                  <a:pos x="26" y="0"/>
                </a:cxn>
                <a:cxn ang="0">
                  <a:pos x="0" y="0"/>
                </a:cxn>
              </a:cxnLst>
              <a:rect l="txL" t="txT" r="txR" b="txB"/>
              <a:pathLst>
                <a:path w="176" h="221">
                  <a:moveTo>
                    <a:pt x="0" y="0"/>
                  </a:moveTo>
                  <a:lnTo>
                    <a:pt x="176" y="221"/>
                  </a:lnTo>
                  <a:lnTo>
                    <a:pt x="176" y="137"/>
                  </a:lnTo>
                  <a:lnTo>
                    <a:pt x="2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2" name="Freeform 1779"/>
            <p:cNvSpPr/>
            <p:nvPr/>
          </p:nvSpPr>
          <p:spPr>
            <a:xfrm>
              <a:off x="3840" y="2063"/>
              <a:ext cx="194" cy="188"/>
            </a:xfrm>
            <a:custGeom>
              <a:avLst/>
              <a:gdLst>
                <a:gd name="txL" fmla="*/ 0 w 194"/>
                <a:gd name="txT" fmla="*/ 0 h 188"/>
                <a:gd name="txR" fmla="*/ 194 w 194"/>
                <a:gd name="txB" fmla="*/ 188 h 188"/>
              </a:gdLst>
              <a:ahLst/>
              <a:cxnLst>
                <a:cxn ang="0">
                  <a:pos x="194" y="126"/>
                </a:cxn>
                <a:cxn ang="0">
                  <a:pos x="0" y="0"/>
                </a:cxn>
                <a:cxn ang="0">
                  <a:pos x="119" y="188"/>
                </a:cxn>
                <a:cxn ang="0">
                  <a:pos x="194" y="126"/>
                </a:cxn>
              </a:cxnLst>
              <a:rect l="txL" t="txT" r="txR" b="txB"/>
              <a:pathLst>
                <a:path w="194" h="188">
                  <a:moveTo>
                    <a:pt x="194" y="126"/>
                  </a:moveTo>
                  <a:lnTo>
                    <a:pt x="0" y="0"/>
                  </a:lnTo>
                  <a:lnTo>
                    <a:pt x="119" y="188"/>
                  </a:lnTo>
                  <a:lnTo>
                    <a:pt x="194" y="126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3" name="Freeform 1780"/>
            <p:cNvSpPr/>
            <p:nvPr/>
          </p:nvSpPr>
          <p:spPr>
            <a:xfrm>
              <a:off x="3724" y="1793"/>
              <a:ext cx="310" cy="396"/>
            </a:xfrm>
            <a:custGeom>
              <a:avLst/>
              <a:gdLst>
                <a:gd name="txL" fmla="*/ 0 w 310"/>
                <a:gd name="txT" fmla="*/ 0 h 396"/>
                <a:gd name="txR" fmla="*/ 310 w 310"/>
                <a:gd name="txB" fmla="*/ 396 h 396"/>
              </a:gdLst>
              <a:ahLst/>
              <a:cxnLst>
                <a:cxn ang="0">
                  <a:pos x="0" y="0"/>
                </a:cxn>
                <a:cxn ang="0">
                  <a:pos x="116" y="270"/>
                </a:cxn>
                <a:cxn ang="0">
                  <a:pos x="310" y="396"/>
                </a:cxn>
                <a:cxn ang="0">
                  <a:pos x="0" y="0"/>
                </a:cxn>
              </a:cxnLst>
              <a:rect l="txL" t="txT" r="txR" b="txB"/>
              <a:pathLst>
                <a:path w="310" h="396">
                  <a:moveTo>
                    <a:pt x="0" y="0"/>
                  </a:moveTo>
                  <a:lnTo>
                    <a:pt x="116" y="270"/>
                  </a:lnTo>
                  <a:lnTo>
                    <a:pt x="310" y="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4" name="Freeform 1781"/>
            <p:cNvSpPr/>
            <p:nvPr/>
          </p:nvSpPr>
          <p:spPr>
            <a:xfrm>
              <a:off x="3637" y="2286"/>
              <a:ext cx="256" cy="368"/>
            </a:xfrm>
            <a:custGeom>
              <a:avLst/>
              <a:gdLst>
                <a:gd name="txL" fmla="*/ 0 w 256"/>
                <a:gd name="txT" fmla="*/ 0 h 368"/>
                <a:gd name="txR" fmla="*/ 256 w 256"/>
                <a:gd name="txB" fmla="*/ 368 h 368"/>
              </a:gdLst>
              <a:ahLst/>
              <a:cxnLst>
                <a:cxn ang="0">
                  <a:pos x="0" y="0"/>
                </a:cxn>
                <a:cxn ang="0">
                  <a:pos x="172" y="368"/>
                </a:cxn>
                <a:cxn ang="0">
                  <a:pos x="256" y="339"/>
                </a:cxn>
                <a:cxn ang="0">
                  <a:pos x="0" y="0"/>
                </a:cxn>
              </a:cxnLst>
              <a:rect l="txL" t="txT" r="txR" b="txB"/>
              <a:pathLst>
                <a:path w="256" h="368">
                  <a:moveTo>
                    <a:pt x="0" y="0"/>
                  </a:moveTo>
                  <a:lnTo>
                    <a:pt x="172" y="368"/>
                  </a:lnTo>
                  <a:lnTo>
                    <a:pt x="256" y="3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5" name="Freeform 1782"/>
            <p:cNvSpPr/>
            <p:nvPr/>
          </p:nvSpPr>
          <p:spPr>
            <a:xfrm>
              <a:off x="3637" y="2286"/>
              <a:ext cx="315" cy="339"/>
            </a:xfrm>
            <a:custGeom>
              <a:avLst/>
              <a:gdLst>
                <a:gd name="txL" fmla="*/ 0 w 315"/>
                <a:gd name="txT" fmla="*/ 0 h 339"/>
                <a:gd name="txR" fmla="*/ 315 w 315"/>
                <a:gd name="txB" fmla="*/ 339 h 339"/>
              </a:gdLst>
              <a:ahLst/>
              <a:cxnLst>
                <a:cxn ang="0">
                  <a:pos x="315" y="165"/>
                </a:cxn>
                <a:cxn ang="0">
                  <a:pos x="0" y="0"/>
                </a:cxn>
                <a:cxn ang="0">
                  <a:pos x="256" y="339"/>
                </a:cxn>
                <a:cxn ang="0">
                  <a:pos x="315" y="165"/>
                </a:cxn>
              </a:cxnLst>
              <a:rect l="txL" t="txT" r="txR" b="txB"/>
              <a:pathLst>
                <a:path w="315" h="339">
                  <a:moveTo>
                    <a:pt x="315" y="165"/>
                  </a:moveTo>
                  <a:lnTo>
                    <a:pt x="0" y="0"/>
                  </a:lnTo>
                  <a:lnTo>
                    <a:pt x="256" y="339"/>
                  </a:lnTo>
                  <a:lnTo>
                    <a:pt x="315" y="165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6" name="Freeform 1783"/>
            <p:cNvSpPr/>
            <p:nvPr/>
          </p:nvSpPr>
          <p:spPr>
            <a:xfrm>
              <a:off x="3637" y="2251"/>
              <a:ext cx="322" cy="200"/>
            </a:xfrm>
            <a:custGeom>
              <a:avLst/>
              <a:gdLst>
                <a:gd name="txL" fmla="*/ 0 w 322"/>
                <a:gd name="txT" fmla="*/ 0 h 200"/>
                <a:gd name="txR" fmla="*/ 322 w 322"/>
                <a:gd name="txB" fmla="*/ 200 h 200"/>
              </a:gdLst>
              <a:ahLst/>
              <a:cxnLst>
                <a:cxn ang="0">
                  <a:pos x="322" y="0"/>
                </a:cxn>
                <a:cxn ang="0">
                  <a:pos x="0" y="35"/>
                </a:cxn>
                <a:cxn ang="0">
                  <a:pos x="315" y="200"/>
                </a:cxn>
                <a:cxn ang="0">
                  <a:pos x="322" y="0"/>
                </a:cxn>
              </a:cxnLst>
              <a:rect l="txL" t="txT" r="txR" b="txB"/>
              <a:pathLst>
                <a:path w="322" h="200">
                  <a:moveTo>
                    <a:pt x="322" y="0"/>
                  </a:moveTo>
                  <a:lnTo>
                    <a:pt x="0" y="35"/>
                  </a:lnTo>
                  <a:lnTo>
                    <a:pt x="315" y="20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7" name="Freeform 1784"/>
            <p:cNvSpPr/>
            <p:nvPr/>
          </p:nvSpPr>
          <p:spPr>
            <a:xfrm>
              <a:off x="3637" y="2063"/>
              <a:ext cx="322" cy="223"/>
            </a:xfrm>
            <a:custGeom>
              <a:avLst/>
              <a:gdLst>
                <a:gd name="txL" fmla="*/ 0 w 322"/>
                <a:gd name="txT" fmla="*/ 0 h 223"/>
                <a:gd name="txR" fmla="*/ 322 w 322"/>
                <a:gd name="txB" fmla="*/ 223 h 223"/>
              </a:gdLst>
              <a:ahLst/>
              <a:cxnLst>
                <a:cxn ang="0">
                  <a:pos x="203" y="0"/>
                </a:cxn>
                <a:cxn ang="0">
                  <a:pos x="0" y="223"/>
                </a:cxn>
                <a:cxn ang="0">
                  <a:pos x="322" y="188"/>
                </a:cxn>
                <a:cxn ang="0">
                  <a:pos x="203" y="0"/>
                </a:cxn>
              </a:cxnLst>
              <a:rect l="txL" t="txT" r="txR" b="txB"/>
              <a:pathLst>
                <a:path w="322" h="223">
                  <a:moveTo>
                    <a:pt x="203" y="0"/>
                  </a:moveTo>
                  <a:lnTo>
                    <a:pt x="0" y="223"/>
                  </a:lnTo>
                  <a:lnTo>
                    <a:pt x="322" y="188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8" name="Freeform 1785"/>
            <p:cNvSpPr/>
            <p:nvPr/>
          </p:nvSpPr>
          <p:spPr>
            <a:xfrm>
              <a:off x="9" y="2409"/>
              <a:ext cx="62" cy="364"/>
            </a:xfrm>
            <a:custGeom>
              <a:avLst/>
              <a:gdLst>
                <a:gd name="txL" fmla="*/ 0 w 62"/>
                <a:gd name="txT" fmla="*/ 0 h 364"/>
                <a:gd name="txR" fmla="*/ 62 w 62"/>
                <a:gd name="txB" fmla="*/ 364 h 364"/>
              </a:gdLst>
              <a:ahLst/>
              <a:cxnLst>
                <a:cxn ang="0">
                  <a:pos x="0" y="0"/>
                </a:cxn>
                <a:cxn ang="0">
                  <a:pos x="0" y="163"/>
                </a:cxn>
                <a:cxn ang="0">
                  <a:pos x="47" y="364"/>
                </a:cxn>
                <a:cxn ang="0">
                  <a:pos x="62" y="90"/>
                </a:cxn>
                <a:cxn ang="0">
                  <a:pos x="0" y="0"/>
                </a:cxn>
              </a:cxnLst>
              <a:rect l="txL" t="txT" r="txR" b="txB"/>
              <a:pathLst>
                <a:path w="62" h="364">
                  <a:moveTo>
                    <a:pt x="0" y="0"/>
                  </a:moveTo>
                  <a:lnTo>
                    <a:pt x="0" y="163"/>
                  </a:lnTo>
                  <a:lnTo>
                    <a:pt x="47" y="364"/>
                  </a:lnTo>
                  <a:lnTo>
                    <a:pt x="62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19" name="Freeform 1786"/>
            <p:cNvSpPr/>
            <p:nvPr/>
          </p:nvSpPr>
          <p:spPr>
            <a:xfrm>
              <a:off x="551" y="2128"/>
              <a:ext cx="105" cy="394"/>
            </a:xfrm>
            <a:custGeom>
              <a:avLst/>
              <a:gdLst>
                <a:gd name="txL" fmla="*/ 0 w 105"/>
                <a:gd name="txT" fmla="*/ 0 h 394"/>
                <a:gd name="txR" fmla="*/ 105 w 105"/>
                <a:gd name="txB" fmla="*/ 394 h 394"/>
              </a:gdLst>
              <a:ahLst/>
              <a:cxnLst>
                <a:cxn ang="0">
                  <a:pos x="0" y="394"/>
                </a:cxn>
                <a:cxn ang="0">
                  <a:pos x="105" y="388"/>
                </a:cxn>
                <a:cxn ang="0">
                  <a:pos x="20" y="0"/>
                </a:cxn>
                <a:cxn ang="0">
                  <a:pos x="0" y="394"/>
                </a:cxn>
              </a:cxnLst>
              <a:rect l="txL" t="txT" r="txR" b="txB"/>
              <a:pathLst>
                <a:path w="105" h="394">
                  <a:moveTo>
                    <a:pt x="0" y="394"/>
                  </a:moveTo>
                  <a:lnTo>
                    <a:pt x="105" y="388"/>
                  </a:lnTo>
                  <a:lnTo>
                    <a:pt x="20" y="0"/>
                  </a:lnTo>
                  <a:lnTo>
                    <a:pt x="0" y="39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0" name="Freeform 1787"/>
            <p:cNvSpPr/>
            <p:nvPr/>
          </p:nvSpPr>
          <p:spPr>
            <a:xfrm>
              <a:off x="9" y="2687"/>
              <a:ext cx="47" cy="116"/>
            </a:xfrm>
            <a:custGeom>
              <a:avLst/>
              <a:gdLst>
                <a:gd name="txL" fmla="*/ 0 w 47"/>
                <a:gd name="txT" fmla="*/ 0 h 116"/>
                <a:gd name="txR" fmla="*/ 47 w 47"/>
                <a:gd name="txB" fmla="*/ 116 h 116"/>
              </a:gdLst>
              <a:ahLst/>
              <a:cxnLst>
                <a:cxn ang="0">
                  <a:pos x="0" y="0"/>
                </a:cxn>
                <a:cxn ang="0">
                  <a:pos x="0" y="116"/>
                </a:cxn>
                <a:cxn ang="0">
                  <a:pos x="47" y="86"/>
                </a:cxn>
                <a:cxn ang="0">
                  <a:pos x="0" y="0"/>
                </a:cxn>
              </a:cxnLst>
              <a:rect l="txL" t="txT" r="txR" b="txB"/>
              <a:pathLst>
                <a:path w="47" h="116">
                  <a:moveTo>
                    <a:pt x="0" y="0"/>
                  </a:moveTo>
                  <a:lnTo>
                    <a:pt x="0" y="116"/>
                  </a:lnTo>
                  <a:lnTo>
                    <a:pt x="47" y="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1" name="Freeform 1788"/>
            <p:cNvSpPr/>
            <p:nvPr/>
          </p:nvSpPr>
          <p:spPr>
            <a:xfrm>
              <a:off x="9" y="2572"/>
              <a:ext cx="47" cy="201"/>
            </a:xfrm>
            <a:custGeom>
              <a:avLst/>
              <a:gdLst>
                <a:gd name="txL" fmla="*/ 0 w 47"/>
                <a:gd name="txT" fmla="*/ 0 h 201"/>
                <a:gd name="txR" fmla="*/ 47 w 47"/>
                <a:gd name="txB" fmla="*/ 201 h 201"/>
              </a:gdLst>
              <a:ahLst/>
              <a:cxnLst>
                <a:cxn ang="0">
                  <a:pos x="0" y="0"/>
                </a:cxn>
                <a:cxn ang="0">
                  <a:pos x="0" y="115"/>
                </a:cxn>
                <a:cxn ang="0">
                  <a:pos x="47" y="201"/>
                </a:cxn>
                <a:cxn ang="0">
                  <a:pos x="0" y="0"/>
                </a:cxn>
              </a:cxnLst>
              <a:rect l="txL" t="txT" r="txR" b="txB"/>
              <a:pathLst>
                <a:path w="47" h="201">
                  <a:moveTo>
                    <a:pt x="0" y="0"/>
                  </a:moveTo>
                  <a:lnTo>
                    <a:pt x="0" y="115"/>
                  </a:lnTo>
                  <a:lnTo>
                    <a:pt x="47" y="2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2" name="Freeform 1789"/>
            <p:cNvSpPr/>
            <p:nvPr/>
          </p:nvSpPr>
          <p:spPr>
            <a:xfrm>
              <a:off x="443" y="1626"/>
              <a:ext cx="161" cy="359"/>
            </a:xfrm>
            <a:custGeom>
              <a:avLst/>
              <a:gdLst>
                <a:gd name="txL" fmla="*/ 0 w 161"/>
                <a:gd name="txT" fmla="*/ 0 h 359"/>
                <a:gd name="txR" fmla="*/ 161 w 161"/>
                <a:gd name="txB" fmla="*/ 359 h 359"/>
              </a:gdLst>
              <a:ahLst/>
              <a:cxnLst>
                <a:cxn ang="0">
                  <a:pos x="101" y="359"/>
                </a:cxn>
                <a:cxn ang="0">
                  <a:pos x="161" y="0"/>
                </a:cxn>
                <a:cxn ang="0">
                  <a:pos x="0" y="65"/>
                </a:cxn>
                <a:cxn ang="0">
                  <a:pos x="101" y="359"/>
                </a:cxn>
              </a:cxnLst>
              <a:rect l="txL" t="txT" r="txR" b="txB"/>
              <a:pathLst>
                <a:path w="161" h="359">
                  <a:moveTo>
                    <a:pt x="101" y="359"/>
                  </a:moveTo>
                  <a:lnTo>
                    <a:pt x="161" y="0"/>
                  </a:lnTo>
                  <a:lnTo>
                    <a:pt x="0" y="65"/>
                  </a:lnTo>
                  <a:lnTo>
                    <a:pt x="101" y="35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3" name="Freeform 1790"/>
            <p:cNvSpPr/>
            <p:nvPr/>
          </p:nvSpPr>
          <p:spPr>
            <a:xfrm>
              <a:off x="178" y="1931"/>
              <a:ext cx="156" cy="220"/>
            </a:xfrm>
            <a:custGeom>
              <a:avLst/>
              <a:gdLst>
                <a:gd name="txL" fmla="*/ 0 w 156"/>
                <a:gd name="txT" fmla="*/ 0 h 220"/>
                <a:gd name="txR" fmla="*/ 156 w 156"/>
                <a:gd name="txB" fmla="*/ 220 h 220"/>
              </a:gdLst>
              <a:ahLst/>
              <a:cxnLst>
                <a:cxn ang="0">
                  <a:pos x="88" y="0"/>
                </a:cxn>
                <a:cxn ang="0">
                  <a:pos x="0" y="218"/>
                </a:cxn>
                <a:cxn ang="0">
                  <a:pos x="156" y="220"/>
                </a:cxn>
                <a:cxn ang="0">
                  <a:pos x="88" y="0"/>
                </a:cxn>
              </a:cxnLst>
              <a:rect l="txL" t="txT" r="txR" b="txB"/>
              <a:pathLst>
                <a:path w="156" h="220">
                  <a:moveTo>
                    <a:pt x="88" y="0"/>
                  </a:moveTo>
                  <a:lnTo>
                    <a:pt x="0" y="218"/>
                  </a:lnTo>
                  <a:lnTo>
                    <a:pt x="156" y="22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4" name="Freeform 1791"/>
            <p:cNvSpPr/>
            <p:nvPr/>
          </p:nvSpPr>
          <p:spPr>
            <a:xfrm>
              <a:off x="266" y="1931"/>
              <a:ext cx="98" cy="220"/>
            </a:xfrm>
            <a:custGeom>
              <a:avLst/>
              <a:gdLst>
                <a:gd name="txL" fmla="*/ 0 w 98"/>
                <a:gd name="txT" fmla="*/ 0 h 220"/>
                <a:gd name="txR" fmla="*/ 98 w 98"/>
                <a:gd name="txB" fmla="*/ 220 h 220"/>
              </a:gdLst>
              <a:ahLst/>
              <a:cxnLst>
                <a:cxn ang="0">
                  <a:pos x="68" y="220"/>
                </a:cxn>
                <a:cxn ang="0">
                  <a:pos x="98" y="102"/>
                </a:cxn>
                <a:cxn ang="0">
                  <a:pos x="0" y="0"/>
                </a:cxn>
                <a:cxn ang="0">
                  <a:pos x="68" y="220"/>
                </a:cxn>
              </a:cxnLst>
              <a:rect l="txL" t="txT" r="txR" b="txB"/>
              <a:pathLst>
                <a:path w="98" h="220">
                  <a:moveTo>
                    <a:pt x="68" y="220"/>
                  </a:moveTo>
                  <a:lnTo>
                    <a:pt x="98" y="102"/>
                  </a:lnTo>
                  <a:lnTo>
                    <a:pt x="0" y="0"/>
                  </a:lnTo>
                  <a:lnTo>
                    <a:pt x="68" y="22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5" name="Freeform 1792"/>
            <p:cNvSpPr/>
            <p:nvPr/>
          </p:nvSpPr>
          <p:spPr>
            <a:xfrm>
              <a:off x="56" y="2451"/>
              <a:ext cx="122" cy="322"/>
            </a:xfrm>
            <a:custGeom>
              <a:avLst/>
              <a:gdLst>
                <a:gd name="txL" fmla="*/ 0 w 122"/>
                <a:gd name="txT" fmla="*/ 0 h 322"/>
                <a:gd name="txR" fmla="*/ 122 w 122"/>
                <a:gd name="txB" fmla="*/ 322 h 322"/>
              </a:gdLst>
              <a:ahLst/>
              <a:cxnLst>
                <a:cxn ang="0">
                  <a:pos x="15" y="48"/>
                </a:cxn>
                <a:cxn ang="0">
                  <a:pos x="0" y="322"/>
                </a:cxn>
                <a:cxn ang="0">
                  <a:pos x="122" y="0"/>
                </a:cxn>
                <a:cxn ang="0">
                  <a:pos x="15" y="48"/>
                </a:cxn>
              </a:cxnLst>
              <a:rect l="txL" t="txT" r="txR" b="txB"/>
              <a:pathLst>
                <a:path w="122" h="322">
                  <a:moveTo>
                    <a:pt x="15" y="48"/>
                  </a:moveTo>
                  <a:lnTo>
                    <a:pt x="0" y="322"/>
                  </a:lnTo>
                  <a:lnTo>
                    <a:pt x="122" y="0"/>
                  </a:lnTo>
                  <a:lnTo>
                    <a:pt x="15" y="48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6" name="Freeform 1793"/>
            <p:cNvSpPr/>
            <p:nvPr/>
          </p:nvSpPr>
          <p:spPr>
            <a:xfrm>
              <a:off x="56" y="2451"/>
              <a:ext cx="185" cy="417"/>
            </a:xfrm>
            <a:custGeom>
              <a:avLst/>
              <a:gdLst>
                <a:gd name="txL" fmla="*/ 0 w 185"/>
                <a:gd name="txT" fmla="*/ 0 h 417"/>
                <a:gd name="txR" fmla="*/ 185 w 185"/>
                <a:gd name="txB" fmla="*/ 417 h 417"/>
              </a:gdLst>
              <a:ahLst/>
              <a:cxnLst>
                <a:cxn ang="0">
                  <a:pos x="185" y="417"/>
                </a:cxn>
                <a:cxn ang="0">
                  <a:pos x="122" y="0"/>
                </a:cxn>
                <a:cxn ang="0">
                  <a:pos x="0" y="322"/>
                </a:cxn>
                <a:cxn ang="0">
                  <a:pos x="74" y="417"/>
                </a:cxn>
                <a:cxn ang="0">
                  <a:pos x="185" y="417"/>
                </a:cxn>
              </a:cxnLst>
              <a:rect l="txL" t="txT" r="txR" b="txB"/>
              <a:pathLst>
                <a:path w="185" h="417">
                  <a:moveTo>
                    <a:pt x="185" y="417"/>
                  </a:moveTo>
                  <a:lnTo>
                    <a:pt x="122" y="0"/>
                  </a:lnTo>
                  <a:lnTo>
                    <a:pt x="0" y="322"/>
                  </a:lnTo>
                  <a:lnTo>
                    <a:pt x="74" y="417"/>
                  </a:lnTo>
                  <a:lnTo>
                    <a:pt x="185" y="417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7" name="Freeform 1794"/>
            <p:cNvSpPr/>
            <p:nvPr/>
          </p:nvSpPr>
          <p:spPr>
            <a:xfrm>
              <a:off x="544" y="1626"/>
              <a:ext cx="210" cy="359"/>
            </a:xfrm>
            <a:custGeom>
              <a:avLst/>
              <a:gdLst>
                <a:gd name="txL" fmla="*/ 0 w 210"/>
                <a:gd name="txT" fmla="*/ 0 h 359"/>
                <a:gd name="txR" fmla="*/ 210 w 210"/>
                <a:gd name="txB" fmla="*/ 359 h 359"/>
              </a:gdLst>
              <a:ahLst/>
              <a:cxnLst>
                <a:cxn ang="0">
                  <a:pos x="0" y="359"/>
                </a:cxn>
                <a:cxn ang="0">
                  <a:pos x="210" y="87"/>
                </a:cxn>
                <a:cxn ang="0">
                  <a:pos x="60" y="0"/>
                </a:cxn>
                <a:cxn ang="0">
                  <a:pos x="0" y="359"/>
                </a:cxn>
              </a:cxnLst>
              <a:rect l="txL" t="txT" r="txR" b="txB"/>
              <a:pathLst>
                <a:path w="210" h="359">
                  <a:moveTo>
                    <a:pt x="0" y="359"/>
                  </a:moveTo>
                  <a:lnTo>
                    <a:pt x="210" y="87"/>
                  </a:lnTo>
                  <a:lnTo>
                    <a:pt x="60" y="0"/>
                  </a:lnTo>
                  <a:lnTo>
                    <a:pt x="0" y="35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8" name="Freeform 1795"/>
            <p:cNvSpPr/>
            <p:nvPr/>
          </p:nvSpPr>
          <p:spPr>
            <a:xfrm>
              <a:off x="604" y="1517"/>
              <a:ext cx="150" cy="196"/>
            </a:xfrm>
            <a:custGeom>
              <a:avLst/>
              <a:gdLst>
                <a:gd name="txL" fmla="*/ 0 w 150"/>
                <a:gd name="txT" fmla="*/ 0 h 196"/>
                <a:gd name="txR" fmla="*/ 150 w 150"/>
                <a:gd name="txB" fmla="*/ 196 h 196"/>
              </a:gdLst>
              <a:ahLst/>
              <a:cxnLst>
                <a:cxn ang="0">
                  <a:pos x="0" y="109"/>
                </a:cxn>
                <a:cxn ang="0">
                  <a:pos x="150" y="196"/>
                </a:cxn>
                <a:cxn ang="0">
                  <a:pos x="2" y="0"/>
                </a:cxn>
                <a:cxn ang="0">
                  <a:pos x="0" y="109"/>
                </a:cxn>
              </a:cxnLst>
              <a:rect l="txL" t="txT" r="txR" b="txB"/>
              <a:pathLst>
                <a:path w="150" h="196">
                  <a:moveTo>
                    <a:pt x="0" y="109"/>
                  </a:moveTo>
                  <a:lnTo>
                    <a:pt x="150" y="196"/>
                  </a:lnTo>
                  <a:lnTo>
                    <a:pt x="2" y="0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29" name="Freeform 1796"/>
            <p:cNvSpPr/>
            <p:nvPr/>
          </p:nvSpPr>
          <p:spPr>
            <a:xfrm>
              <a:off x="334" y="2033"/>
              <a:ext cx="49" cy="118"/>
            </a:xfrm>
            <a:custGeom>
              <a:avLst/>
              <a:gdLst>
                <a:gd name="txL" fmla="*/ 0 w 49"/>
                <a:gd name="txT" fmla="*/ 0 h 118"/>
                <a:gd name="txR" fmla="*/ 49 w 49"/>
                <a:gd name="txB" fmla="*/ 118 h 118"/>
              </a:gdLst>
              <a:ahLst/>
              <a:cxnLst>
                <a:cxn ang="0">
                  <a:pos x="49" y="31"/>
                </a:cxn>
                <a:cxn ang="0">
                  <a:pos x="30" y="0"/>
                </a:cxn>
                <a:cxn ang="0">
                  <a:pos x="0" y="118"/>
                </a:cxn>
                <a:cxn ang="0">
                  <a:pos x="49" y="31"/>
                </a:cxn>
              </a:cxnLst>
              <a:rect l="txL" t="txT" r="txR" b="txB"/>
              <a:pathLst>
                <a:path w="49" h="118">
                  <a:moveTo>
                    <a:pt x="49" y="31"/>
                  </a:moveTo>
                  <a:lnTo>
                    <a:pt x="30" y="0"/>
                  </a:lnTo>
                  <a:lnTo>
                    <a:pt x="0" y="118"/>
                  </a:lnTo>
                  <a:lnTo>
                    <a:pt x="49" y="31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0" name="Freeform 1797"/>
            <p:cNvSpPr/>
            <p:nvPr/>
          </p:nvSpPr>
          <p:spPr>
            <a:xfrm>
              <a:off x="383" y="1985"/>
              <a:ext cx="188" cy="143"/>
            </a:xfrm>
            <a:custGeom>
              <a:avLst/>
              <a:gdLst>
                <a:gd name="txL" fmla="*/ 0 w 188"/>
                <a:gd name="txT" fmla="*/ 0 h 143"/>
                <a:gd name="txR" fmla="*/ 188 w 188"/>
                <a:gd name="txB" fmla="*/ 143 h 143"/>
              </a:gdLst>
              <a:ahLst/>
              <a:cxnLst>
                <a:cxn ang="0">
                  <a:pos x="188" y="143"/>
                </a:cxn>
                <a:cxn ang="0">
                  <a:pos x="161" y="0"/>
                </a:cxn>
                <a:cxn ang="0">
                  <a:pos x="0" y="79"/>
                </a:cxn>
                <a:cxn ang="0">
                  <a:pos x="188" y="143"/>
                </a:cxn>
              </a:cxnLst>
              <a:rect l="txL" t="txT" r="txR" b="txB"/>
              <a:pathLst>
                <a:path w="188" h="143">
                  <a:moveTo>
                    <a:pt x="188" y="143"/>
                  </a:moveTo>
                  <a:lnTo>
                    <a:pt x="161" y="0"/>
                  </a:lnTo>
                  <a:lnTo>
                    <a:pt x="0" y="79"/>
                  </a:lnTo>
                  <a:lnTo>
                    <a:pt x="188" y="143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1" name="Freeform 1798"/>
            <p:cNvSpPr/>
            <p:nvPr/>
          </p:nvSpPr>
          <p:spPr>
            <a:xfrm>
              <a:off x="364" y="1985"/>
              <a:ext cx="180" cy="79"/>
            </a:xfrm>
            <a:custGeom>
              <a:avLst/>
              <a:gdLst>
                <a:gd name="txL" fmla="*/ 0 w 180"/>
                <a:gd name="txT" fmla="*/ 0 h 79"/>
                <a:gd name="txR" fmla="*/ 180 w 180"/>
                <a:gd name="txB" fmla="*/ 79 h 79"/>
              </a:gdLst>
              <a:ahLst/>
              <a:cxnLst>
                <a:cxn ang="0">
                  <a:pos x="19" y="79"/>
                </a:cxn>
                <a:cxn ang="0">
                  <a:pos x="180" y="0"/>
                </a:cxn>
                <a:cxn ang="0">
                  <a:pos x="0" y="48"/>
                </a:cxn>
                <a:cxn ang="0">
                  <a:pos x="19" y="79"/>
                </a:cxn>
              </a:cxnLst>
              <a:rect l="txL" t="txT" r="txR" b="txB"/>
              <a:pathLst>
                <a:path w="180" h="79">
                  <a:moveTo>
                    <a:pt x="19" y="79"/>
                  </a:moveTo>
                  <a:lnTo>
                    <a:pt x="180" y="0"/>
                  </a:lnTo>
                  <a:lnTo>
                    <a:pt x="0" y="48"/>
                  </a:lnTo>
                  <a:lnTo>
                    <a:pt x="19" y="79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2" name="Freeform 1799"/>
            <p:cNvSpPr/>
            <p:nvPr/>
          </p:nvSpPr>
          <p:spPr>
            <a:xfrm>
              <a:off x="71" y="2433"/>
              <a:ext cx="107" cy="66"/>
            </a:xfrm>
            <a:custGeom>
              <a:avLst/>
              <a:gdLst>
                <a:gd name="txL" fmla="*/ 0 w 107"/>
                <a:gd name="txT" fmla="*/ 0 h 66"/>
                <a:gd name="txR" fmla="*/ 107 w 107"/>
                <a:gd name="txB" fmla="*/ 66 h 66"/>
              </a:gdLst>
              <a:ahLst/>
              <a:cxnLst>
                <a:cxn ang="0">
                  <a:pos x="0" y="66"/>
                </a:cxn>
                <a:cxn ang="0">
                  <a:pos x="107" y="18"/>
                </a:cxn>
                <a:cxn ang="0">
                  <a:pos x="14" y="0"/>
                </a:cxn>
                <a:cxn ang="0">
                  <a:pos x="0" y="66"/>
                </a:cxn>
              </a:cxnLst>
              <a:rect l="txL" t="txT" r="txR" b="txB"/>
              <a:pathLst>
                <a:path w="107" h="66">
                  <a:moveTo>
                    <a:pt x="0" y="66"/>
                  </a:moveTo>
                  <a:lnTo>
                    <a:pt x="107" y="18"/>
                  </a:lnTo>
                  <a:lnTo>
                    <a:pt x="14" y="0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3" name="Freeform 1800"/>
            <p:cNvSpPr/>
            <p:nvPr/>
          </p:nvSpPr>
          <p:spPr>
            <a:xfrm>
              <a:off x="9" y="2371"/>
              <a:ext cx="76" cy="128"/>
            </a:xfrm>
            <a:custGeom>
              <a:avLst/>
              <a:gdLst>
                <a:gd name="txL" fmla="*/ 0 w 76"/>
                <a:gd name="txT" fmla="*/ 0 h 128"/>
                <a:gd name="txR" fmla="*/ 76 w 76"/>
                <a:gd name="txB" fmla="*/ 128 h 128"/>
              </a:gdLst>
              <a:ahLst/>
              <a:cxnLst>
                <a:cxn ang="0">
                  <a:pos x="0" y="0"/>
                </a:cxn>
                <a:cxn ang="0">
                  <a:pos x="0" y="38"/>
                </a:cxn>
                <a:cxn ang="0">
                  <a:pos x="62" y="128"/>
                </a:cxn>
                <a:cxn ang="0">
                  <a:pos x="76" y="62"/>
                </a:cxn>
                <a:cxn ang="0">
                  <a:pos x="0" y="0"/>
                </a:cxn>
              </a:cxnLst>
              <a:rect l="txL" t="txT" r="txR" b="txB"/>
              <a:pathLst>
                <a:path w="76" h="128">
                  <a:moveTo>
                    <a:pt x="0" y="0"/>
                  </a:moveTo>
                  <a:lnTo>
                    <a:pt x="0" y="38"/>
                  </a:lnTo>
                  <a:lnTo>
                    <a:pt x="62" y="128"/>
                  </a:lnTo>
                  <a:lnTo>
                    <a:pt x="76" y="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4" name="Freeform 1801"/>
            <p:cNvSpPr/>
            <p:nvPr/>
          </p:nvSpPr>
          <p:spPr>
            <a:xfrm>
              <a:off x="346" y="2128"/>
              <a:ext cx="225" cy="394"/>
            </a:xfrm>
            <a:custGeom>
              <a:avLst/>
              <a:gdLst>
                <a:gd name="txL" fmla="*/ 0 w 225"/>
                <a:gd name="txT" fmla="*/ 0 h 394"/>
                <a:gd name="txR" fmla="*/ 225 w 225"/>
                <a:gd name="txB" fmla="*/ 394 h 394"/>
              </a:gdLst>
              <a:ahLst/>
              <a:cxnLst>
                <a:cxn ang="0">
                  <a:pos x="205" y="394"/>
                </a:cxn>
                <a:cxn ang="0">
                  <a:pos x="225" y="0"/>
                </a:cxn>
                <a:cxn ang="0">
                  <a:pos x="0" y="204"/>
                </a:cxn>
                <a:cxn ang="0">
                  <a:pos x="205" y="394"/>
                </a:cxn>
              </a:cxnLst>
              <a:rect l="txL" t="txT" r="txR" b="txB"/>
              <a:pathLst>
                <a:path w="225" h="394">
                  <a:moveTo>
                    <a:pt x="205" y="394"/>
                  </a:moveTo>
                  <a:lnTo>
                    <a:pt x="225" y="0"/>
                  </a:lnTo>
                  <a:lnTo>
                    <a:pt x="0" y="204"/>
                  </a:lnTo>
                  <a:lnTo>
                    <a:pt x="205" y="394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5" name="Freeform 1802"/>
            <p:cNvSpPr/>
            <p:nvPr/>
          </p:nvSpPr>
          <p:spPr>
            <a:xfrm>
              <a:off x="178" y="2149"/>
              <a:ext cx="168" cy="302"/>
            </a:xfrm>
            <a:custGeom>
              <a:avLst/>
              <a:gdLst>
                <a:gd name="txL" fmla="*/ 0 w 168"/>
                <a:gd name="txT" fmla="*/ 0 h 302"/>
                <a:gd name="txR" fmla="*/ 168 w 168"/>
                <a:gd name="txB" fmla="*/ 302 h 302"/>
              </a:gdLst>
              <a:ahLst/>
              <a:cxnLst>
                <a:cxn ang="0">
                  <a:pos x="0" y="0"/>
                </a:cxn>
                <a:cxn ang="0">
                  <a:pos x="0" y="302"/>
                </a:cxn>
                <a:cxn ang="0">
                  <a:pos x="168" y="183"/>
                </a:cxn>
                <a:cxn ang="0">
                  <a:pos x="0" y="0"/>
                </a:cxn>
              </a:cxnLst>
              <a:rect l="txL" t="txT" r="txR" b="txB"/>
              <a:pathLst>
                <a:path w="168" h="302">
                  <a:moveTo>
                    <a:pt x="0" y="0"/>
                  </a:moveTo>
                  <a:lnTo>
                    <a:pt x="0" y="302"/>
                  </a:lnTo>
                  <a:lnTo>
                    <a:pt x="168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6" name="Freeform 1803"/>
            <p:cNvSpPr/>
            <p:nvPr/>
          </p:nvSpPr>
          <p:spPr>
            <a:xfrm>
              <a:off x="178" y="2149"/>
              <a:ext cx="168" cy="183"/>
            </a:xfrm>
            <a:custGeom>
              <a:avLst/>
              <a:gdLst>
                <a:gd name="txL" fmla="*/ 0 w 168"/>
                <a:gd name="txT" fmla="*/ 0 h 183"/>
                <a:gd name="txR" fmla="*/ 168 w 168"/>
                <a:gd name="txB" fmla="*/ 183 h 183"/>
              </a:gdLst>
              <a:ahLst/>
              <a:cxnLst>
                <a:cxn ang="0">
                  <a:pos x="0" y="0"/>
                </a:cxn>
                <a:cxn ang="0">
                  <a:pos x="168" y="183"/>
                </a:cxn>
                <a:cxn ang="0">
                  <a:pos x="156" y="2"/>
                </a:cxn>
                <a:cxn ang="0">
                  <a:pos x="0" y="0"/>
                </a:cxn>
              </a:cxnLst>
              <a:rect l="txL" t="txT" r="txR" b="txB"/>
              <a:pathLst>
                <a:path w="168" h="183">
                  <a:moveTo>
                    <a:pt x="0" y="0"/>
                  </a:moveTo>
                  <a:lnTo>
                    <a:pt x="168" y="183"/>
                  </a:lnTo>
                  <a:lnTo>
                    <a:pt x="156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7" name="Freeform 1804"/>
            <p:cNvSpPr/>
            <p:nvPr/>
          </p:nvSpPr>
          <p:spPr>
            <a:xfrm>
              <a:off x="334" y="2064"/>
              <a:ext cx="49" cy="268"/>
            </a:xfrm>
            <a:custGeom>
              <a:avLst/>
              <a:gdLst>
                <a:gd name="txL" fmla="*/ 0 w 49"/>
                <a:gd name="txT" fmla="*/ 0 h 268"/>
                <a:gd name="txR" fmla="*/ 49 w 49"/>
                <a:gd name="txB" fmla="*/ 268 h 268"/>
              </a:gdLst>
              <a:ahLst/>
              <a:cxnLst>
                <a:cxn ang="0">
                  <a:pos x="12" y="268"/>
                </a:cxn>
                <a:cxn ang="0">
                  <a:pos x="49" y="0"/>
                </a:cxn>
                <a:cxn ang="0">
                  <a:pos x="0" y="87"/>
                </a:cxn>
                <a:cxn ang="0">
                  <a:pos x="12" y="268"/>
                </a:cxn>
              </a:cxnLst>
              <a:rect l="txL" t="txT" r="txR" b="txB"/>
              <a:pathLst>
                <a:path w="49" h="268">
                  <a:moveTo>
                    <a:pt x="12" y="268"/>
                  </a:moveTo>
                  <a:lnTo>
                    <a:pt x="49" y="0"/>
                  </a:lnTo>
                  <a:lnTo>
                    <a:pt x="0" y="87"/>
                  </a:lnTo>
                  <a:lnTo>
                    <a:pt x="12" y="2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8" name="Freeform 1805"/>
            <p:cNvSpPr/>
            <p:nvPr/>
          </p:nvSpPr>
          <p:spPr>
            <a:xfrm>
              <a:off x="346" y="2064"/>
              <a:ext cx="225" cy="268"/>
            </a:xfrm>
            <a:custGeom>
              <a:avLst/>
              <a:gdLst>
                <a:gd name="txL" fmla="*/ 0 w 225"/>
                <a:gd name="txT" fmla="*/ 0 h 268"/>
                <a:gd name="txR" fmla="*/ 225 w 225"/>
                <a:gd name="txB" fmla="*/ 268 h 268"/>
              </a:gdLst>
              <a:ahLst/>
              <a:cxnLst>
                <a:cxn ang="0">
                  <a:pos x="0" y="268"/>
                </a:cxn>
                <a:cxn ang="0">
                  <a:pos x="225" y="64"/>
                </a:cxn>
                <a:cxn ang="0">
                  <a:pos x="37" y="0"/>
                </a:cxn>
                <a:cxn ang="0">
                  <a:pos x="0" y="268"/>
                </a:cxn>
              </a:cxnLst>
              <a:rect l="txL" t="txT" r="txR" b="txB"/>
              <a:pathLst>
                <a:path w="225" h="268">
                  <a:moveTo>
                    <a:pt x="0" y="268"/>
                  </a:moveTo>
                  <a:lnTo>
                    <a:pt x="225" y="64"/>
                  </a:lnTo>
                  <a:lnTo>
                    <a:pt x="37" y="0"/>
                  </a:lnTo>
                  <a:lnTo>
                    <a:pt x="0" y="268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39" name="Freeform 1806"/>
            <p:cNvSpPr/>
            <p:nvPr/>
          </p:nvSpPr>
          <p:spPr>
            <a:xfrm>
              <a:off x="27" y="1697"/>
              <a:ext cx="151" cy="452"/>
            </a:xfrm>
            <a:custGeom>
              <a:avLst/>
              <a:gdLst>
                <a:gd name="txL" fmla="*/ 0 w 151"/>
                <a:gd name="txT" fmla="*/ 0 h 452"/>
                <a:gd name="txR" fmla="*/ 151 w 151"/>
                <a:gd name="txB" fmla="*/ 452 h 452"/>
              </a:gdLst>
              <a:ahLst/>
              <a:cxnLst>
                <a:cxn ang="0">
                  <a:pos x="95" y="0"/>
                </a:cxn>
                <a:cxn ang="0">
                  <a:pos x="0" y="394"/>
                </a:cxn>
                <a:cxn ang="0">
                  <a:pos x="151" y="452"/>
                </a:cxn>
                <a:cxn ang="0">
                  <a:pos x="95" y="0"/>
                </a:cxn>
              </a:cxnLst>
              <a:rect l="txL" t="txT" r="txR" b="txB"/>
              <a:pathLst>
                <a:path w="151" h="452">
                  <a:moveTo>
                    <a:pt x="95" y="0"/>
                  </a:moveTo>
                  <a:lnTo>
                    <a:pt x="0" y="394"/>
                  </a:lnTo>
                  <a:lnTo>
                    <a:pt x="151" y="452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40" name="Freeform 1807"/>
            <p:cNvSpPr/>
            <p:nvPr/>
          </p:nvSpPr>
          <p:spPr>
            <a:xfrm>
              <a:off x="122" y="1697"/>
              <a:ext cx="144" cy="452"/>
            </a:xfrm>
            <a:custGeom>
              <a:avLst/>
              <a:gdLst>
                <a:gd name="txL" fmla="*/ 0 w 144"/>
                <a:gd name="txT" fmla="*/ 0 h 452"/>
                <a:gd name="txR" fmla="*/ 144 w 144"/>
                <a:gd name="txB" fmla="*/ 452 h 452"/>
              </a:gdLst>
              <a:ahLst/>
              <a:cxnLst>
                <a:cxn ang="0">
                  <a:pos x="144" y="234"/>
                </a:cxn>
                <a:cxn ang="0">
                  <a:pos x="0" y="0"/>
                </a:cxn>
                <a:cxn ang="0">
                  <a:pos x="56" y="452"/>
                </a:cxn>
                <a:cxn ang="0">
                  <a:pos x="144" y="234"/>
                </a:cxn>
              </a:cxnLst>
              <a:rect l="txL" t="txT" r="txR" b="txB"/>
              <a:pathLst>
                <a:path w="144" h="452">
                  <a:moveTo>
                    <a:pt x="144" y="234"/>
                  </a:moveTo>
                  <a:lnTo>
                    <a:pt x="0" y="0"/>
                  </a:lnTo>
                  <a:lnTo>
                    <a:pt x="56" y="452"/>
                  </a:lnTo>
                  <a:lnTo>
                    <a:pt x="144" y="234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41" name="Freeform 1808"/>
            <p:cNvSpPr/>
            <p:nvPr/>
          </p:nvSpPr>
          <p:spPr>
            <a:xfrm>
              <a:off x="9" y="1697"/>
              <a:ext cx="113" cy="394"/>
            </a:xfrm>
            <a:custGeom>
              <a:avLst/>
              <a:gdLst>
                <a:gd name="txL" fmla="*/ 0 w 113"/>
                <a:gd name="txT" fmla="*/ 0 h 394"/>
                <a:gd name="txR" fmla="*/ 113 w 113"/>
                <a:gd name="txB" fmla="*/ 394 h 394"/>
              </a:gdLst>
              <a:ahLst/>
              <a:cxnLst>
                <a:cxn ang="0">
                  <a:pos x="0" y="13"/>
                </a:cxn>
                <a:cxn ang="0">
                  <a:pos x="0" y="372"/>
                </a:cxn>
                <a:cxn ang="0">
                  <a:pos x="18" y="394"/>
                </a:cxn>
                <a:cxn ang="0">
                  <a:pos x="113" y="0"/>
                </a:cxn>
                <a:cxn ang="0">
                  <a:pos x="0" y="13"/>
                </a:cxn>
              </a:cxnLst>
              <a:rect l="txL" t="txT" r="txR" b="txB"/>
              <a:pathLst>
                <a:path w="113" h="394">
                  <a:moveTo>
                    <a:pt x="0" y="13"/>
                  </a:moveTo>
                  <a:lnTo>
                    <a:pt x="0" y="372"/>
                  </a:lnTo>
                  <a:lnTo>
                    <a:pt x="18" y="394"/>
                  </a:lnTo>
                  <a:lnTo>
                    <a:pt x="113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42" name="Freeform 1809"/>
            <p:cNvSpPr/>
            <p:nvPr/>
          </p:nvSpPr>
          <p:spPr>
            <a:xfrm>
              <a:off x="9" y="1652"/>
              <a:ext cx="113" cy="58"/>
            </a:xfrm>
            <a:custGeom>
              <a:avLst/>
              <a:gdLst>
                <a:gd name="txL" fmla="*/ 0 w 113"/>
                <a:gd name="txT" fmla="*/ 0 h 58"/>
                <a:gd name="txR" fmla="*/ 113 w 113"/>
                <a:gd name="txB" fmla="*/ 58 h 58"/>
              </a:gdLst>
              <a:ahLst/>
              <a:cxnLst>
                <a:cxn ang="0">
                  <a:pos x="0" y="0"/>
                </a:cxn>
                <a:cxn ang="0">
                  <a:pos x="0" y="58"/>
                </a:cxn>
                <a:cxn ang="0">
                  <a:pos x="113" y="45"/>
                </a:cxn>
                <a:cxn ang="0">
                  <a:pos x="0" y="0"/>
                </a:cxn>
              </a:cxnLst>
              <a:rect l="txL" t="txT" r="txR" b="txB"/>
              <a:pathLst>
                <a:path w="113" h="58">
                  <a:moveTo>
                    <a:pt x="0" y="0"/>
                  </a:moveTo>
                  <a:lnTo>
                    <a:pt x="0" y="58"/>
                  </a:lnTo>
                  <a:lnTo>
                    <a:pt x="113" y="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43" name="Freeform 1810"/>
            <p:cNvSpPr/>
            <p:nvPr/>
          </p:nvSpPr>
          <p:spPr>
            <a:xfrm>
              <a:off x="346" y="2332"/>
              <a:ext cx="205" cy="190"/>
            </a:xfrm>
            <a:custGeom>
              <a:avLst/>
              <a:gdLst>
                <a:gd name="txL" fmla="*/ 0 w 205"/>
                <a:gd name="txT" fmla="*/ 0 h 190"/>
                <a:gd name="txR" fmla="*/ 205 w 205"/>
                <a:gd name="txB" fmla="*/ 190 h 190"/>
              </a:gdLst>
              <a:ahLst/>
              <a:cxnLst>
                <a:cxn ang="0">
                  <a:pos x="54" y="134"/>
                </a:cxn>
                <a:cxn ang="0">
                  <a:pos x="205" y="190"/>
                </a:cxn>
                <a:cxn ang="0">
                  <a:pos x="0" y="0"/>
                </a:cxn>
                <a:cxn ang="0">
                  <a:pos x="54" y="134"/>
                </a:cxn>
              </a:cxnLst>
              <a:rect l="txL" t="txT" r="txR" b="txB"/>
              <a:pathLst>
                <a:path w="205" h="190">
                  <a:moveTo>
                    <a:pt x="54" y="134"/>
                  </a:moveTo>
                  <a:lnTo>
                    <a:pt x="205" y="190"/>
                  </a:lnTo>
                  <a:lnTo>
                    <a:pt x="0" y="0"/>
                  </a:lnTo>
                  <a:lnTo>
                    <a:pt x="54" y="1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44" name="Freeform 1811"/>
            <p:cNvSpPr/>
            <p:nvPr/>
          </p:nvSpPr>
          <p:spPr>
            <a:xfrm>
              <a:off x="178" y="2332"/>
              <a:ext cx="222" cy="134"/>
            </a:xfrm>
            <a:custGeom>
              <a:avLst/>
              <a:gdLst>
                <a:gd name="txL" fmla="*/ 0 w 222"/>
                <a:gd name="txT" fmla="*/ 0 h 134"/>
                <a:gd name="txR" fmla="*/ 222 w 222"/>
                <a:gd name="txB" fmla="*/ 134 h 134"/>
              </a:gdLst>
              <a:ahLst/>
              <a:cxnLst>
                <a:cxn ang="0">
                  <a:pos x="0" y="119"/>
                </a:cxn>
                <a:cxn ang="0">
                  <a:pos x="222" y="134"/>
                </a:cxn>
                <a:cxn ang="0">
                  <a:pos x="168" y="0"/>
                </a:cxn>
                <a:cxn ang="0">
                  <a:pos x="0" y="119"/>
                </a:cxn>
              </a:cxnLst>
              <a:rect l="txL" t="txT" r="txR" b="txB"/>
              <a:pathLst>
                <a:path w="222" h="134">
                  <a:moveTo>
                    <a:pt x="0" y="119"/>
                  </a:moveTo>
                  <a:lnTo>
                    <a:pt x="222" y="134"/>
                  </a:lnTo>
                  <a:lnTo>
                    <a:pt x="168" y="0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45" name="Freeform 1812"/>
            <p:cNvSpPr/>
            <p:nvPr/>
          </p:nvSpPr>
          <p:spPr>
            <a:xfrm>
              <a:off x="308" y="2466"/>
              <a:ext cx="243" cy="402"/>
            </a:xfrm>
            <a:custGeom>
              <a:avLst/>
              <a:gdLst>
                <a:gd name="txL" fmla="*/ 0 w 243"/>
                <a:gd name="txT" fmla="*/ 0 h 402"/>
                <a:gd name="txR" fmla="*/ 243 w 243"/>
                <a:gd name="txB" fmla="*/ 402 h 402"/>
              </a:gdLst>
              <a:ahLst/>
              <a:cxnLst>
                <a:cxn ang="0">
                  <a:pos x="55" y="402"/>
                </a:cxn>
                <a:cxn ang="0">
                  <a:pos x="243" y="56"/>
                </a:cxn>
                <a:cxn ang="0">
                  <a:pos x="92" y="0"/>
                </a:cxn>
                <a:cxn ang="0">
                  <a:pos x="0" y="402"/>
                </a:cxn>
                <a:cxn ang="0">
                  <a:pos x="55" y="402"/>
                </a:cxn>
              </a:cxnLst>
              <a:rect l="txL" t="txT" r="txR" b="txB"/>
              <a:pathLst>
                <a:path w="243" h="402">
                  <a:moveTo>
                    <a:pt x="55" y="402"/>
                  </a:moveTo>
                  <a:lnTo>
                    <a:pt x="243" y="56"/>
                  </a:lnTo>
                  <a:lnTo>
                    <a:pt x="92" y="0"/>
                  </a:lnTo>
                  <a:lnTo>
                    <a:pt x="0" y="402"/>
                  </a:lnTo>
                  <a:lnTo>
                    <a:pt x="55" y="402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546" name="组合 5545"/>
          <p:cNvGrpSpPr/>
          <p:nvPr/>
        </p:nvGrpSpPr>
        <p:grpSpPr>
          <a:xfrm>
            <a:off x="-6915150" y="773113"/>
            <a:ext cx="6686550" cy="2249487"/>
            <a:chOff x="0" y="0"/>
            <a:chExt cx="4212" cy="1417"/>
          </a:xfrm>
        </p:grpSpPr>
        <p:sp>
          <p:nvSpPr>
            <p:cNvPr id="5547" name="Freeform 1814"/>
            <p:cNvSpPr/>
            <p:nvPr/>
          </p:nvSpPr>
          <p:spPr>
            <a:xfrm>
              <a:off x="169" y="1000"/>
              <a:ext cx="222" cy="417"/>
            </a:xfrm>
            <a:custGeom>
              <a:avLst/>
              <a:gdLst>
                <a:gd name="txL" fmla="*/ 0 w 222"/>
                <a:gd name="txT" fmla="*/ 0 h 417"/>
                <a:gd name="txR" fmla="*/ 222 w 222"/>
                <a:gd name="txB" fmla="*/ 417 h 417"/>
              </a:gdLst>
              <a:ahLst/>
              <a:cxnLst>
                <a:cxn ang="0">
                  <a:pos x="130" y="417"/>
                </a:cxn>
                <a:cxn ang="0">
                  <a:pos x="222" y="15"/>
                </a:cxn>
                <a:cxn ang="0">
                  <a:pos x="0" y="0"/>
                </a:cxn>
                <a:cxn ang="0">
                  <a:pos x="63" y="417"/>
                </a:cxn>
                <a:cxn ang="0">
                  <a:pos x="130" y="417"/>
                </a:cxn>
              </a:cxnLst>
              <a:rect l="txL" t="txT" r="txR" b="txB"/>
              <a:pathLst>
                <a:path w="222" h="417">
                  <a:moveTo>
                    <a:pt x="130" y="417"/>
                  </a:moveTo>
                  <a:lnTo>
                    <a:pt x="222" y="15"/>
                  </a:lnTo>
                  <a:lnTo>
                    <a:pt x="0" y="0"/>
                  </a:lnTo>
                  <a:lnTo>
                    <a:pt x="63" y="417"/>
                  </a:lnTo>
                  <a:lnTo>
                    <a:pt x="130" y="417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48" name="Freeform 1815"/>
            <p:cNvSpPr/>
            <p:nvPr/>
          </p:nvSpPr>
          <p:spPr>
            <a:xfrm>
              <a:off x="562" y="573"/>
              <a:ext cx="253" cy="492"/>
            </a:xfrm>
            <a:custGeom>
              <a:avLst/>
              <a:gdLst>
                <a:gd name="txL" fmla="*/ 0 w 253"/>
                <a:gd name="txT" fmla="*/ 0 h 492"/>
                <a:gd name="txR" fmla="*/ 253 w 253"/>
                <a:gd name="txB" fmla="*/ 492 h 492"/>
              </a:gdLst>
              <a:ahLst/>
              <a:cxnLst>
                <a:cxn ang="0">
                  <a:pos x="85" y="492"/>
                </a:cxn>
                <a:cxn ang="0">
                  <a:pos x="253" y="0"/>
                </a:cxn>
                <a:cxn ang="0">
                  <a:pos x="0" y="104"/>
                </a:cxn>
                <a:cxn ang="0">
                  <a:pos x="85" y="492"/>
                </a:cxn>
              </a:cxnLst>
              <a:rect l="txL" t="txT" r="txR" b="txB"/>
              <a:pathLst>
                <a:path w="253" h="492">
                  <a:moveTo>
                    <a:pt x="85" y="492"/>
                  </a:moveTo>
                  <a:lnTo>
                    <a:pt x="253" y="0"/>
                  </a:lnTo>
                  <a:lnTo>
                    <a:pt x="0" y="104"/>
                  </a:lnTo>
                  <a:lnTo>
                    <a:pt x="85" y="492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49" name="Freeform 1816"/>
            <p:cNvSpPr/>
            <p:nvPr/>
          </p:nvSpPr>
          <p:spPr>
            <a:xfrm>
              <a:off x="535" y="534"/>
              <a:ext cx="280" cy="143"/>
            </a:xfrm>
            <a:custGeom>
              <a:avLst/>
              <a:gdLst>
                <a:gd name="txL" fmla="*/ 0 w 280"/>
                <a:gd name="txT" fmla="*/ 0 h 143"/>
                <a:gd name="txR" fmla="*/ 280 w 280"/>
                <a:gd name="txB" fmla="*/ 143 h 143"/>
              </a:gdLst>
              <a:ahLst/>
              <a:cxnLst>
                <a:cxn ang="0">
                  <a:pos x="27" y="143"/>
                </a:cxn>
                <a:cxn ang="0">
                  <a:pos x="280" y="39"/>
                </a:cxn>
                <a:cxn ang="0">
                  <a:pos x="0" y="0"/>
                </a:cxn>
                <a:cxn ang="0">
                  <a:pos x="27" y="143"/>
                </a:cxn>
              </a:cxnLst>
              <a:rect l="txL" t="txT" r="txR" b="txB"/>
              <a:pathLst>
                <a:path w="280" h="143">
                  <a:moveTo>
                    <a:pt x="27" y="143"/>
                  </a:moveTo>
                  <a:lnTo>
                    <a:pt x="280" y="39"/>
                  </a:lnTo>
                  <a:lnTo>
                    <a:pt x="0" y="0"/>
                  </a:lnTo>
                  <a:lnTo>
                    <a:pt x="27" y="143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0" name="Freeform 1817"/>
            <p:cNvSpPr/>
            <p:nvPr/>
          </p:nvSpPr>
          <p:spPr>
            <a:xfrm>
              <a:off x="535" y="262"/>
              <a:ext cx="280" cy="311"/>
            </a:xfrm>
            <a:custGeom>
              <a:avLst/>
              <a:gdLst>
                <a:gd name="txL" fmla="*/ 0 w 280"/>
                <a:gd name="txT" fmla="*/ 0 h 311"/>
                <a:gd name="txR" fmla="*/ 280 w 280"/>
                <a:gd name="txB" fmla="*/ 311 h 311"/>
              </a:gdLst>
              <a:ahLst/>
              <a:cxnLst>
                <a:cxn ang="0">
                  <a:pos x="280" y="311"/>
                </a:cxn>
                <a:cxn ang="0">
                  <a:pos x="210" y="0"/>
                </a:cxn>
                <a:cxn ang="0">
                  <a:pos x="0" y="272"/>
                </a:cxn>
                <a:cxn ang="0">
                  <a:pos x="280" y="311"/>
                </a:cxn>
              </a:cxnLst>
              <a:rect l="txL" t="txT" r="txR" b="txB"/>
              <a:pathLst>
                <a:path w="280" h="311">
                  <a:moveTo>
                    <a:pt x="280" y="311"/>
                  </a:moveTo>
                  <a:lnTo>
                    <a:pt x="210" y="0"/>
                  </a:lnTo>
                  <a:lnTo>
                    <a:pt x="0" y="272"/>
                  </a:lnTo>
                  <a:lnTo>
                    <a:pt x="280" y="311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1" name="Freeform 1818"/>
            <p:cNvSpPr/>
            <p:nvPr/>
          </p:nvSpPr>
          <p:spPr>
            <a:xfrm>
              <a:off x="542" y="0"/>
              <a:ext cx="55" cy="66"/>
            </a:xfrm>
            <a:custGeom>
              <a:avLst/>
              <a:gdLst>
                <a:gd name="txL" fmla="*/ 0 w 55"/>
                <a:gd name="txT" fmla="*/ 0 h 66"/>
                <a:gd name="txR" fmla="*/ 55 w 55"/>
                <a:gd name="txB" fmla="*/ 66 h 66"/>
              </a:gdLst>
              <a:ahLst/>
              <a:cxnLst>
                <a:cxn ang="0">
                  <a:pos x="0" y="0"/>
                </a:cxn>
                <a:cxn ang="0">
                  <a:pos x="55" y="66"/>
                </a:cxn>
                <a:cxn ang="0">
                  <a:pos x="34" y="0"/>
                </a:cxn>
                <a:cxn ang="0">
                  <a:pos x="0" y="0"/>
                </a:cxn>
              </a:cxnLst>
              <a:rect l="txL" t="txT" r="txR" b="txB"/>
              <a:pathLst>
                <a:path w="55" h="66">
                  <a:moveTo>
                    <a:pt x="0" y="0"/>
                  </a:moveTo>
                  <a:lnTo>
                    <a:pt x="55" y="66"/>
                  </a:lnTo>
                  <a:lnTo>
                    <a:pt x="3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2" name="Freeform 1819"/>
            <p:cNvSpPr/>
            <p:nvPr/>
          </p:nvSpPr>
          <p:spPr>
            <a:xfrm>
              <a:off x="434" y="0"/>
              <a:ext cx="161" cy="240"/>
            </a:xfrm>
            <a:custGeom>
              <a:avLst/>
              <a:gdLst>
                <a:gd name="txL" fmla="*/ 0 w 161"/>
                <a:gd name="txT" fmla="*/ 0 h 240"/>
                <a:gd name="txR" fmla="*/ 161 w 161"/>
                <a:gd name="txB" fmla="*/ 240 h 240"/>
              </a:gdLst>
              <a:ahLst/>
              <a:cxnLst>
                <a:cxn ang="0">
                  <a:pos x="53" y="0"/>
                </a:cxn>
                <a:cxn ang="0">
                  <a:pos x="0" y="240"/>
                </a:cxn>
                <a:cxn ang="0">
                  <a:pos x="161" y="175"/>
                </a:cxn>
                <a:cxn ang="0">
                  <a:pos x="86" y="0"/>
                </a:cxn>
                <a:cxn ang="0">
                  <a:pos x="53" y="0"/>
                </a:cxn>
              </a:cxnLst>
              <a:rect l="txL" t="txT" r="txR" b="txB"/>
              <a:pathLst>
                <a:path w="161" h="240">
                  <a:moveTo>
                    <a:pt x="53" y="0"/>
                  </a:moveTo>
                  <a:lnTo>
                    <a:pt x="0" y="240"/>
                  </a:lnTo>
                  <a:lnTo>
                    <a:pt x="161" y="175"/>
                  </a:lnTo>
                  <a:lnTo>
                    <a:pt x="86" y="0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3" name="Freeform 1820"/>
            <p:cNvSpPr/>
            <p:nvPr/>
          </p:nvSpPr>
          <p:spPr>
            <a:xfrm>
              <a:off x="520" y="0"/>
              <a:ext cx="77" cy="175"/>
            </a:xfrm>
            <a:custGeom>
              <a:avLst/>
              <a:gdLst>
                <a:gd name="txL" fmla="*/ 0 w 77"/>
                <a:gd name="txT" fmla="*/ 0 h 175"/>
                <a:gd name="txR" fmla="*/ 77 w 77"/>
                <a:gd name="txB" fmla="*/ 175 h 175"/>
              </a:gdLst>
              <a:ahLst/>
              <a:cxnLst>
                <a:cxn ang="0">
                  <a:pos x="0" y="0"/>
                </a:cxn>
                <a:cxn ang="0">
                  <a:pos x="75" y="175"/>
                </a:cxn>
                <a:cxn ang="0">
                  <a:pos x="77" y="66"/>
                </a:cxn>
                <a:cxn ang="0">
                  <a:pos x="22" y="0"/>
                </a:cxn>
                <a:cxn ang="0">
                  <a:pos x="0" y="0"/>
                </a:cxn>
              </a:cxnLst>
              <a:rect l="txL" t="txT" r="txR" b="txB"/>
              <a:pathLst>
                <a:path w="77" h="175">
                  <a:moveTo>
                    <a:pt x="0" y="0"/>
                  </a:moveTo>
                  <a:lnTo>
                    <a:pt x="75" y="175"/>
                  </a:lnTo>
                  <a:lnTo>
                    <a:pt x="77" y="66"/>
                  </a:lnTo>
                  <a:lnTo>
                    <a:pt x="2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4" name="Freeform 1821"/>
            <p:cNvSpPr/>
            <p:nvPr/>
          </p:nvSpPr>
          <p:spPr>
            <a:xfrm>
              <a:off x="0" y="0"/>
              <a:ext cx="113" cy="246"/>
            </a:xfrm>
            <a:custGeom>
              <a:avLst/>
              <a:gdLst>
                <a:gd name="txL" fmla="*/ 0 w 113"/>
                <a:gd name="txT" fmla="*/ 0 h 246"/>
                <a:gd name="txR" fmla="*/ 113 w 113"/>
                <a:gd name="txB" fmla="*/ 246 h 246"/>
              </a:gdLst>
              <a:ahLst/>
              <a:cxnLst>
                <a:cxn ang="0">
                  <a:pos x="0" y="0"/>
                </a:cxn>
                <a:cxn ang="0">
                  <a:pos x="0" y="201"/>
                </a:cxn>
                <a:cxn ang="0">
                  <a:pos x="113" y="246"/>
                </a:cxn>
                <a:cxn ang="0">
                  <a:pos x="64" y="0"/>
                </a:cxn>
                <a:cxn ang="0">
                  <a:pos x="0" y="0"/>
                </a:cxn>
              </a:cxnLst>
              <a:rect l="txL" t="txT" r="txR" b="txB"/>
              <a:pathLst>
                <a:path w="113" h="246">
                  <a:moveTo>
                    <a:pt x="0" y="0"/>
                  </a:moveTo>
                  <a:lnTo>
                    <a:pt x="0" y="201"/>
                  </a:lnTo>
                  <a:lnTo>
                    <a:pt x="113" y="246"/>
                  </a:lnTo>
                  <a:lnTo>
                    <a:pt x="6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5" name="Freeform 1822"/>
            <p:cNvSpPr/>
            <p:nvPr/>
          </p:nvSpPr>
          <p:spPr>
            <a:xfrm>
              <a:off x="157" y="0"/>
              <a:ext cx="330" cy="240"/>
            </a:xfrm>
            <a:custGeom>
              <a:avLst/>
              <a:gdLst>
                <a:gd name="txL" fmla="*/ 0 w 330"/>
                <a:gd name="txT" fmla="*/ 0 h 240"/>
                <a:gd name="txR" fmla="*/ 330 w 330"/>
                <a:gd name="txB" fmla="*/ 240 h 240"/>
              </a:gdLst>
              <a:ahLst/>
              <a:cxnLst>
                <a:cxn ang="0">
                  <a:pos x="0" y="0"/>
                </a:cxn>
                <a:cxn ang="0">
                  <a:pos x="277" y="240"/>
                </a:cxn>
                <a:cxn ang="0">
                  <a:pos x="330" y="0"/>
                </a:cxn>
                <a:cxn ang="0">
                  <a:pos x="0" y="0"/>
                </a:cxn>
              </a:cxnLst>
              <a:rect l="txL" t="txT" r="txR" b="txB"/>
              <a:pathLst>
                <a:path w="330" h="240">
                  <a:moveTo>
                    <a:pt x="0" y="0"/>
                  </a:moveTo>
                  <a:lnTo>
                    <a:pt x="277" y="240"/>
                  </a:lnTo>
                  <a:lnTo>
                    <a:pt x="33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6" name="Freeform 1823"/>
            <p:cNvSpPr/>
            <p:nvPr/>
          </p:nvSpPr>
          <p:spPr>
            <a:xfrm>
              <a:off x="542" y="1065"/>
              <a:ext cx="105" cy="352"/>
            </a:xfrm>
            <a:custGeom>
              <a:avLst/>
              <a:gdLst>
                <a:gd name="txL" fmla="*/ 0 w 105"/>
                <a:gd name="txT" fmla="*/ 0 h 352"/>
                <a:gd name="txR" fmla="*/ 105 w 105"/>
                <a:gd name="txB" fmla="*/ 352 h 352"/>
              </a:gdLst>
              <a:ahLst/>
              <a:cxnLst>
                <a:cxn ang="0">
                  <a:pos x="67" y="352"/>
                </a:cxn>
                <a:cxn ang="0">
                  <a:pos x="105" y="0"/>
                </a:cxn>
                <a:cxn ang="0">
                  <a:pos x="0" y="6"/>
                </a:cxn>
                <a:cxn ang="0">
                  <a:pos x="34" y="352"/>
                </a:cxn>
                <a:cxn ang="0">
                  <a:pos x="67" y="352"/>
                </a:cxn>
              </a:cxnLst>
              <a:rect l="txL" t="txT" r="txR" b="txB"/>
              <a:pathLst>
                <a:path w="105" h="352">
                  <a:moveTo>
                    <a:pt x="67" y="352"/>
                  </a:moveTo>
                  <a:lnTo>
                    <a:pt x="105" y="0"/>
                  </a:lnTo>
                  <a:lnTo>
                    <a:pt x="0" y="6"/>
                  </a:lnTo>
                  <a:lnTo>
                    <a:pt x="34" y="352"/>
                  </a:lnTo>
                  <a:lnTo>
                    <a:pt x="67" y="35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7" name="Freeform 1824"/>
            <p:cNvSpPr/>
            <p:nvPr/>
          </p:nvSpPr>
          <p:spPr>
            <a:xfrm>
              <a:off x="354" y="1071"/>
              <a:ext cx="222" cy="346"/>
            </a:xfrm>
            <a:custGeom>
              <a:avLst/>
              <a:gdLst>
                <a:gd name="txL" fmla="*/ 0 w 222"/>
                <a:gd name="txT" fmla="*/ 0 h 346"/>
                <a:gd name="txR" fmla="*/ 222 w 222"/>
                <a:gd name="txB" fmla="*/ 346 h 346"/>
              </a:gdLst>
              <a:ahLst/>
              <a:cxnLst>
                <a:cxn ang="0">
                  <a:pos x="222" y="346"/>
                </a:cxn>
                <a:cxn ang="0">
                  <a:pos x="188" y="0"/>
                </a:cxn>
                <a:cxn ang="0">
                  <a:pos x="0" y="346"/>
                </a:cxn>
                <a:cxn ang="0">
                  <a:pos x="222" y="346"/>
                </a:cxn>
              </a:cxnLst>
              <a:rect l="txL" t="txT" r="txR" b="txB"/>
              <a:pathLst>
                <a:path w="222" h="346">
                  <a:moveTo>
                    <a:pt x="222" y="346"/>
                  </a:moveTo>
                  <a:lnTo>
                    <a:pt x="188" y="0"/>
                  </a:lnTo>
                  <a:lnTo>
                    <a:pt x="0" y="346"/>
                  </a:lnTo>
                  <a:lnTo>
                    <a:pt x="222" y="346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8" name="Freeform 1825"/>
            <p:cNvSpPr/>
            <p:nvPr/>
          </p:nvSpPr>
          <p:spPr>
            <a:xfrm>
              <a:off x="76" y="933"/>
              <a:ext cx="93" cy="67"/>
            </a:xfrm>
            <a:custGeom>
              <a:avLst/>
              <a:gdLst>
                <a:gd name="txL" fmla="*/ 0 w 93"/>
                <a:gd name="txT" fmla="*/ 0 h 67"/>
                <a:gd name="txR" fmla="*/ 93 w 93"/>
                <a:gd name="txB" fmla="*/ 67 h 67"/>
              </a:gdLst>
              <a:ahLst/>
              <a:cxnLst>
                <a:cxn ang="0">
                  <a:pos x="0" y="49"/>
                </a:cxn>
                <a:cxn ang="0">
                  <a:pos x="93" y="67"/>
                </a:cxn>
                <a:cxn ang="0">
                  <a:pos x="35" y="0"/>
                </a:cxn>
                <a:cxn ang="0">
                  <a:pos x="0" y="49"/>
                </a:cxn>
              </a:cxnLst>
              <a:rect l="txL" t="txT" r="txR" b="txB"/>
              <a:pathLst>
                <a:path w="93" h="67">
                  <a:moveTo>
                    <a:pt x="0" y="49"/>
                  </a:moveTo>
                  <a:lnTo>
                    <a:pt x="93" y="67"/>
                  </a:lnTo>
                  <a:lnTo>
                    <a:pt x="35" y="0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59" name="Freeform 1826"/>
            <p:cNvSpPr/>
            <p:nvPr/>
          </p:nvSpPr>
          <p:spPr>
            <a:xfrm>
              <a:off x="0" y="894"/>
              <a:ext cx="111" cy="88"/>
            </a:xfrm>
            <a:custGeom>
              <a:avLst/>
              <a:gdLst>
                <a:gd name="txL" fmla="*/ 0 w 111"/>
                <a:gd name="txT" fmla="*/ 0 h 88"/>
                <a:gd name="txR" fmla="*/ 111 w 111"/>
                <a:gd name="txB" fmla="*/ 88 h 88"/>
              </a:gdLst>
              <a:ahLst/>
              <a:cxnLst>
                <a:cxn ang="0">
                  <a:pos x="0" y="0"/>
                </a:cxn>
                <a:cxn ang="0">
                  <a:pos x="0" y="26"/>
                </a:cxn>
                <a:cxn ang="0">
                  <a:pos x="76" y="88"/>
                </a:cxn>
                <a:cxn ang="0">
                  <a:pos x="111" y="39"/>
                </a:cxn>
                <a:cxn ang="0">
                  <a:pos x="0" y="0"/>
                </a:cxn>
              </a:cxnLst>
              <a:rect l="txL" t="txT" r="txR" b="txB"/>
              <a:pathLst>
                <a:path w="111" h="88">
                  <a:moveTo>
                    <a:pt x="0" y="0"/>
                  </a:moveTo>
                  <a:lnTo>
                    <a:pt x="0" y="26"/>
                  </a:lnTo>
                  <a:lnTo>
                    <a:pt x="76" y="88"/>
                  </a:lnTo>
                  <a:lnTo>
                    <a:pt x="11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0" name="Freeform 1827"/>
            <p:cNvSpPr/>
            <p:nvPr/>
          </p:nvSpPr>
          <p:spPr>
            <a:xfrm>
              <a:off x="111" y="698"/>
              <a:ext cx="58" cy="302"/>
            </a:xfrm>
            <a:custGeom>
              <a:avLst/>
              <a:gdLst>
                <a:gd name="txL" fmla="*/ 0 w 58"/>
                <a:gd name="txT" fmla="*/ 0 h 302"/>
                <a:gd name="txR" fmla="*/ 58 w 58"/>
                <a:gd name="txB" fmla="*/ 302 h 302"/>
              </a:gdLst>
              <a:ahLst/>
              <a:cxnLst>
                <a:cxn ang="0">
                  <a:pos x="0" y="235"/>
                </a:cxn>
                <a:cxn ang="0">
                  <a:pos x="58" y="302"/>
                </a:cxn>
                <a:cxn ang="0">
                  <a:pos x="58" y="0"/>
                </a:cxn>
                <a:cxn ang="0">
                  <a:pos x="0" y="235"/>
                </a:cxn>
              </a:cxnLst>
              <a:rect l="txL" t="txT" r="txR" b="txB"/>
              <a:pathLst>
                <a:path w="58" h="302">
                  <a:moveTo>
                    <a:pt x="0" y="235"/>
                  </a:moveTo>
                  <a:lnTo>
                    <a:pt x="58" y="302"/>
                  </a:lnTo>
                  <a:lnTo>
                    <a:pt x="58" y="0"/>
                  </a:lnTo>
                  <a:lnTo>
                    <a:pt x="0" y="23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1" name="Freeform 1828"/>
            <p:cNvSpPr/>
            <p:nvPr/>
          </p:nvSpPr>
          <p:spPr>
            <a:xfrm>
              <a:off x="0" y="771"/>
              <a:ext cx="111" cy="162"/>
            </a:xfrm>
            <a:custGeom>
              <a:avLst/>
              <a:gdLst>
                <a:gd name="txL" fmla="*/ 0 w 111"/>
                <a:gd name="txT" fmla="*/ 0 h 162"/>
                <a:gd name="txR" fmla="*/ 111 w 111"/>
                <a:gd name="txB" fmla="*/ 162 h 162"/>
              </a:gdLst>
              <a:ahLst/>
              <a:cxnLst>
                <a:cxn ang="0">
                  <a:pos x="0" y="0"/>
                </a:cxn>
                <a:cxn ang="0">
                  <a:pos x="0" y="123"/>
                </a:cxn>
                <a:cxn ang="0">
                  <a:pos x="111" y="162"/>
                </a:cxn>
                <a:cxn ang="0">
                  <a:pos x="0" y="0"/>
                </a:cxn>
              </a:cxnLst>
              <a:rect l="txL" t="txT" r="txR" b="txB"/>
              <a:pathLst>
                <a:path w="111" h="162">
                  <a:moveTo>
                    <a:pt x="0" y="0"/>
                  </a:moveTo>
                  <a:lnTo>
                    <a:pt x="0" y="123"/>
                  </a:lnTo>
                  <a:lnTo>
                    <a:pt x="111" y="1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2" name="Freeform 1829"/>
            <p:cNvSpPr/>
            <p:nvPr/>
          </p:nvSpPr>
          <p:spPr>
            <a:xfrm>
              <a:off x="0" y="640"/>
              <a:ext cx="111" cy="293"/>
            </a:xfrm>
            <a:custGeom>
              <a:avLst/>
              <a:gdLst>
                <a:gd name="txL" fmla="*/ 0 w 111"/>
                <a:gd name="txT" fmla="*/ 0 h 293"/>
                <a:gd name="txR" fmla="*/ 111 w 111"/>
                <a:gd name="txB" fmla="*/ 293 h 293"/>
              </a:gdLst>
              <a:ahLst/>
              <a:cxnLst>
                <a:cxn ang="0">
                  <a:pos x="0" y="131"/>
                </a:cxn>
                <a:cxn ang="0">
                  <a:pos x="111" y="293"/>
                </a:cxn>
                <a:cxn ang="0">
                  <a:pos x="18" y="0"/>
                </a:cxn>
                <a:cxn ang="0">
                  <a:pos x="0" y="15"/>
                </a:cxn>
                <a:cxn ang="0">
                  <a:pos x="0" y="131"/>
                </a:cxn>
              </a:cxnLst>
              <a:rect l="txL" t="txT" r="txR" b="txB"/>
              <a:pathLst>
                <a:path w="111" h="293">
                  <a:moveTo>
                    <a:pt x="0" y="131"/>
                  </a:moveTo>
                  <a:lnTo>
                    <a:pt x="111" y="293"/>
                  </a:lnTo>
                  <a:lnTo>
                    <a:pt x="18" y="0"/>
                  </a:lnTo>
                  <a:lnTo>
                    <a:pt x="0" y="15"/>
                  </a:lnTo>
                  <a:lnTo>
                    <a:pt x="0" y="131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3" name="Freeform 1830"/>
            <p:cNvSpPr/>
            <p:nvPr/>
          </p:nvSpPr>
          <p:spPr>
            <a:xfrm>
              <a:off x="18" y="640"/>
              <a:ext cx="151" cy="293"/>
            </a:xfrm>
            <a:custGeom>
              <a:avLst/>
              <a:gdLst>
                <a:gd name="txL" fmla="*/ 0 w 151"/>
                <a:gd name="txT" fmla="*/ 0 h 293"/>
                <a:gd name="txR" fmla="*/ 151 w 151"/>
                <a:gd name="txB" fmla="*/ 293 h 293"/>
              </a:gdLst>
              <a:ahLst/>
              <a:cxnLst>
                <a:cxn ang="0">
                  <a:pos x="151" y="58"/>
                </a:cxn>
                <a:cxn ang="0">
                  <a:pos x="0" y="0"/>
                </a:cxn>
                <a:cxn ang="0">
                  <a:pos x="93" y="293"/>
                </a:cxn>
                <a:cxn ang="0">
                  <a:pos x="151" y="58"/>
                </a:cxn>
              </a:cxnLst>
              <a:rect l="txL" t="txT" r="txR" b="txB"/>
              <a:pathLst>
                <a:path w="151" h="293">
                  <a:moveTo>
                    <a:pt x="151" y="58"/>
                  </a:moveTo>
                  <a:lnTo>
                    <a:pt x="0" y="0"/>
                  </a:lnTo>
                  <a:lnTo>
                    <a:pt x="93" y="293"/>
                  </a:lnTo>
                  <a:lnTo>
                    <a:pt x="151" y="58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4" name="Freeform 1831"/>
            <p:cNvSpPr/>
            <p:nvPr/>
          </p:nvSpPr>
          <p:spPr>
            <a:xfrm>
              <a:off x="355" y="314"/>
              <a:ext cx="180" cy="268"/>
            </a:xfrm>
            <a:custGeom>
              <a:avLst/>
              <a:gdLst>
                <a:gd name="txL" fmla="*/ 0 w 180"/>
                <a:gd name="txT" fmla="*/ 0 h 268"/>
                <a:gd name="txR" fmla="*/ 180 w 180"/>
                <a:gd name="txB" fmla="*/ 268 h 268"/>
              </a:gdLst>
              <a:ahLst/>
              <a:cxnLst>
                <a:cxn ang="0">
                  <a:pos x="0" y="268"/>
                </a:cxn>
                <a:cxn ang="0">
                  <a:pos x="180" y="220"/>
                </a:cxn>
                <a:cxn ang="0">
                  <a:pos x="38" y="0"/>
                </a:cxn>
                <a:cxn ang="0">
                  <a:pos x="0" y="268"/>
                </a:cxn>
              </a:cxnLst>
              <a:rect l="txL" t="txT" r="txR" b="txB"/>
              <a:pathLst>
                <a:path w="180" h="268">
                  <a:moveTo>
                    <a:pt x="0" y="268"/>
                  </a:moveTo>
                  <a:lnTo>
                    <a:pt x="180" y="220"/>
                  </a:lnTo>
                  <a:lnTo>
                    <a:pt x="38" y="0"/>
                  </a:lnTo>
                  <a:lnTo>
                    <a:pt x="0" y="2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5" name="Freeform 1832"/>
            <p:cNvSpPr/>
            <p:nvPr/>
          </p:nvSpPr>
          <p:spPr>
            <a:xfrm>
              <a:off x="257" y="314"/>
              <a:ext cx="136" cy="268"/>
            </a:xfrm>
            <a:custGeom>
              <a:avLst/>
              <a:gdLst>
                <a:gd name="txL" fmla="*/ 0 w 136"/>
                <a:gd name="txT" fmla="*/ 0 h 268"/>
                <a:gd name="txR" fmla="*/ 136 w 136"/>
                <a:gd name="txB" fmla="*/ 268 h 268"/>
              </a:gdLst>
              <a:ahLst/>
              <a:cxnLst>
                <a:cxn ang="0">
                  <a:pos x="98" y="268"/>
                </a:cxn>
                <a:cxn ang="0">
                  <a:pos x="136" y="0"/>
                </a:cxn>
                <a:cxn ang="0">
                  <a:pos x="0" y="166"/>
                </a:cxn>
                <a:cxn ang="0">
                  <a:pos x="98" y="268"/>
                </a:cxn>
              </a:cxnLst>
              <a:rect l="txL" t="txT" r="txR" b="txB"/>
              <a:pathLst>
                <a:path w="136" h="268">
                  <a:moveTo>
                    <a:pt x="98" y="268"/>
                  </a:moveTo>
                  <a:lnTo>
                    <a:pt x="136" y="0"/>
                  </a:lnTo>
                  <a:lnTo>
                    <a:pt x="0" y="166"/>
                  </a:lnTo>
                  <a:lnTo>
                    <a:pt x="98" y="268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6" name="Freeform 1833"/>
            <p:cNvSpPr/>
            <p:nvPr/>
          </p:nvSpPr>
          <p:spPr>
            <a:xfrm>
              <a:off x="393" y="240"/>
              <a:ext cx="142" cy="294"/>
            </a:xfrm>
            <a:custGeom>
              <a:avLst/>
              <a:gdLst>
                <a:gd name="txL" fmla="*/ 0 w 142"/>
                <a:gd name="txT" fmla="*/ 0 h 294"/>
                <a:gd name="txR" fmla="*/ 142 w 142"/>
                <a:gd name="txB" fmla="*/ 294 h 294"/>
              </a:gdLst>
              <a:ahLst/>
              <a:cxnLst>
                <a:cxn ang="0">
                  <a:pos x="0" y="74"/>
                </a:cxn>
                <a:cxn ang="0">
                  <a:pos x="142" y="294"/>
                </a:cxn>
                <a:cxn ang="0">
                  <a:pos x="41" y="0"/>
                </a:cxn>
                <a:cxn ang="0">
                  <a:pos x="0" y="74"/>
                </a:cxn>
              </a:cxnLst>
              <a:rect l="txL" t="txT" r="txR" b="txB"/>
              <a:pathLst>
                <a:path w="142" h="294">
                  <a:moveTo>
                    <a:pt x="0" y="74"/>
                  </a:moveTo>
                  <a:lnTo>
                    <a:pt x="142" y="294"/>
                  </a:lnTo>
                  <a:lnTo>
                    <a:pt x="41" y="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7" name="Freeform 1834"/>
            <p:cNvSpPr/>
            <p:nvPr/>
          </p:nvSpPr>
          <p:spPr>
            <a:xfrm>
              <a:off x="113" y="246"/>
              <a:ext cx="280" cy="234"/>
            </a:xfrm>
            <a:custGeom>
              <a:avLst/>
              <a:gdLst>
                <a:gd name="txL" fmla="*/ 0 w 280"/>
                <a:gd name="txT" fmla="*/ 0 h 234"/>
                <a:gd name="txR" fmla="*/ 280 w 280"/>
                <a:gd name="txB" fmla="*/ 234 h 234"/>
              </a:gdLst>
              <a:ahLst/>
              <a:cxnLst>
                <a:cxn ang="0">
                  <a:pos x="280" y="68"/>
                </a:cxn>
                <a:cxn ang="0">
                  <a:pos x="0" y="0"/>
                </a:cxn>
                <a:cxn ang="0">
                  <a:pos x="144" y="234"/>
                </a:cxn>
                <a:cxn ang="0">
                  <a:pos x="280" y="68"/>
                </a:cxn>
              </a:cxnLst>
              <a:rect l="txL" t="txT" r="txR" b="txB"/>
              <a:pathLst>
                <a:path w="280" h="234">
                  <a:moveTo>
                    <a:pt x="280" y="68"/>
                  </a:moveTo>
                  <a:lnTo>
                    <a:pt x="0" y="0"/>
                  </a:lnTo>
                  <a:lnTo>
                    <a:pt x="144" y="234"/>
                  </a:lnTo>
                  <a:lnTo>
                    <a:pt x="280" y="68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8" name="Freeform 1835"/>
            <p:cNvSpPr/>
            <p:nvPr/>
          </p:nvSpPr>
          <p:spPr>
            <a:xfrm>
              <a:off x="64" y="0"/>
              <a:ext cx="329" cy="314"/>
            </a:xfrm>
            <a:custGeom>
              <a:avLst/>
              <a:gdLst>
                <a:gd name="txL" fmla="*/ 0 w 329"/>
                <a:gd name="txT" fmla="*/ 0 h 314"/>
                <a:gd name="txR" fmla="*/ 329 w 329"/>
                <a:gd name="txB" fmla="*/ 314 h 314"/>
              </a:gdLst>
              <a:ahLst/>
              <a:cxnLst>
                <a:cxn ang="0">
                  <a:pos x="0" y="0"/>
                </a:cxn>
                <a:cxn ang="0">
                  <a:pos x="49" y="246"/>
                </a:cxn>
                <a:cxn ang="0">
                  <a:pos x="329" y="314"/>
                </a:cxn>
                <a:cxn ang="0">
                  <a:pos x="63" y="0"/>
                </a:cxn>
                <a:cxn ang="0">
                  <a:pos x="0" y="0"/>
                </a:cxn>
              </a:cxnLst>
              <a:rect l="txL" t="txT" r="txR" b="txB"/>
              <a:pathLst>
                <a:path w="329" h="314">
                  <a:moveTo>
                    <a:pt x="0" y="0"/>
                  </a:moveTo>
                  <a:lnTo>
                    <a:pt x="49" y="246"/>
                  </a:lnTo>
                  <a:lnTo>
                    <a:pt x="329" y="314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69" name="Freeform 1836"/>
            <p:cNvSpPr/>
            <p:nvPr/>
          </p:nvSpPr>
          <p:spPr>
            <a:xfrm>
              <a:off x="127" y="0"/>
              <a:ext cx="307" cy="314"/>
            </a:xfrm>
            <a:custGeom>
              <a:avLst/>
              <a:gdLst>
                <a:gd name="txL" fmla="*/ 0 w 307"/>
                <a:gd name="txT" fmla="*/ 0 h 314"/>
                <a:gd name="txR" fmla="*/ 307 w 307"/>
                <a:gd name="txB" fmla="*/ 314 h 314"/>
              </a:gdLst>
              <a:ahLst/>
              <a:cxnLst>
                <a:cxn ang="0">
                  <a:pos x="0" y="0"/>
                </a:cxn>
                <a:cxn ang="0">
                  <a:pos x="266" y="314"/>
                </a:cxn>
                <a:cxn ang="0">
                  <a:pos x="307" y="240"/>
                </a:cxn>
                <a:cxn ang="0">
                  <a:pos x="30" y="0"/>
                </a:cxn>
                <a:cxn ang="0">
                  <a:pos x="0" y="0"/>
                </a:cxn>
              </a:cxnLst>
              <a:rect l="txL" t="txT" r="txR" b="txB"/>
              <a:pathLst>
                <a:path w="307" h="314">
                  <a:moveTo>
                    <a:pt x="0" y="0"/>
                  </a:moveTo>
                  <a:lnTo>
                    <a:pt x="266" y="314"/>
                  </a:lnTo>
                  <a:lnTo>
                    <a:pt x="307" y="240"/>
                  </a:lnTo>
                  <a:lnTo>
                    <a:pt x="3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0" name="Freeform 1837"/>
            <p:cNvSpPr/>
            <p:nvPr/>
          </p:nvSpPr>
          <p:spPr>
            <a:xfrm>
              <a:off x="0" y="630"/>
              <a:ext cx="18" cy="25"/>
            </a:xfrm>
            <a:custGeom>
              <a:avLst/>
              <a:gdLst>
                <a:gd name="txL" fmla="*/ 0 w 18"/>
                <a:gd name="txT" fmla="*/ 0 h 25"/>
                <a:gd name="txR" fmla="*/ 18 w 18"/>
                <a:gd name="txB" fmla="*/ 25 h 25"/>
              </a:gdLst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18" y="10"/>
                </a:cxn>
                <a:cxn ang="0">
                  <a:pos x="0" y="0"/>
                </a:cxn>
              </a:cxnLst>
              <a:rect l="txL" t="txT" r="txR" b="txB"/>
              <a:pathLst>
                <a:path w="18" h="25">
                  <a:moveTo>
                    <a:pt x="0" y="0"/>
                  </a:moveTo>
                  <a:lnTo>
                    <a:pt x="0" y="25"/>
                  </a:lnTo>
                  <a:lnTo>
                    <a:pt x="18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1" name="Freeform 1838"/>
            <p:cNvSpPr/>
            <p:nvPr/>
          </p:nvSpPr>
          <p:spPr>
            <a:xfrm>
              <a:off x="0" y="618"/>
              <a:ext cx="18" cy="22"/>
            </a:xfrm>
            <a:custGeom>
              <a:avLst/>
              <a:gdLst>
                <a:gd name="txL" fmla="*/ 0 w 18"/>
                <a:gd name="txT" fmla="*/ 0 h 22"/>
                <a:gd name="txR" fmla="*/ 18 w 18"/>
                <a:gd name="txB" fmla="*/ 22 h 22"/>
              </a:gdLst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8" y="22"/>
                </a:cxn>
                <a:cxn ang="0">
                  <a:pos x="0" y="0"/>
                </a:cxn>
              </a:cxnLst>
              <a:rect l="txL" t="txT" r="txR" b="txB"/>
              <a:pathLst>
                <a:path w="18" h="22">
                  <a:moveTo>
                    <a:pt x="0" y="0"/>
                  </a:moveTo>
                  <a:lnTo>
                    <a:pt x="0" y="12"/>
                  </a:lnTo>
                  <a:lnTo>
                    <a:pt x="18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2" name="Freeform 1839"/>
            <p:cNvSpPr/>
            <p:nvPr/>
          </p:nvSpPr>
          <p:spPr>
            <a:xfrm>
              <a:off x="576" y="0"/>
              <a:ext cx="72" cy="66"/>
            </a:xfrm>
            <a:custGeom>
              <a:avLst/>
              <a:gdLst>
                <a:gd name="txL" fmla="*/ 0 w 72"/>
                <a:gd name="txT" fmla="*/ 0 h 66"/>
                <a:gd name="txR" fmla="*/ 72 w 72"/>
                <a:gd name="txB" fmla="*/ 66 h 66"/>
              </a:gdLst>
              <a:ahLst/>
              <a:cxnLst>
                <a:cxn ang="0">
                  <a:pos x="0" y="0"/>
                </a:cxn>
                <a:cxn ang="0">
                  <a:pos x="21" y="66"/>
                </a:cxn>
                <a:cxn ang="0">
                  <a:pos x="72" y="0"/>
                </a:cxn>
                <a:cxn ang="0">
                  <a:pos x="0" y="0"/>
                </a:cxn>
              </a:cxnLst>
              <a:rect l="txL" t="txT" r="txR" b="txB"/>
              <a:pathLst>
                <a:path w="72" h="66">
                  <a:moveTo>
                    <a:pt x="0" y="0"/>
                  </a:moveTo>
                  <a:lnTo>
                    <a:pt x="21" y="66"/>
                  </a:lnTo>
                  <a:lnTo>
                    <a:pt x="7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3" name="Freeform 1840"/>
            <p:cNvSpPr/>
            <p:nvPr/>
          </p:nvSpPr>
          <p:spPr>
            <a:xfrm>
              <a:off x="597" y="0"/>
              <a:ext cx="158" cy="262"/>
            </a:xfrm>
            <a:custGeom>
              <a:avLst/>
              <a:gdLst>
                <a:gd name="txL" fmla="*/ 0 w 158"/>
                <a:gd name="txT" fmla="*/ 0 h 262"/>
                <a:gd name="txR" fmla="*/ 158 w 158"/>
                <a:gd name="txB" fmla="*/ 262 h 262"/>
              </a:gdLst>
              <a:ahLst/>
              <a:cxnLst>
                <a:cxn ang="0">
                  <a:pos x="51" y="0"/>
                </a:cxn>
                <a:cxn ang="0">
                  <a:pos x="0" y="66"/>
                </a:cxn>
                <a:cxn ang="0">
                  <a:pos x="148" y="262"/>
                </a:cxn>
                <a:cxn ang="0">
                  <a:pos x="158" y="0"/>
                </a:cxn>
                <a:cxn ang="0">
                  <a:pos x="51" y="0"/>
                </a:cxn>
              </a:cxnLst>
              <a:rect l="txL" t="txT" r="txR" b="txB"/>
              <a:pathLst>
                <a:path w="158" h="262">
                  <a:moveTo>
                    <a:pt x="51" y="0"/>
                  </a:moveTo>
                  <a:lnTo>
                    <a:pt x="0" y="66"/>
                  </a:lnTo>
                  <a:lnTo>
                    <a:pt x="148" y="262"/>
                  </a:lnTo>
                  <a:lnTo>
                    <a:pt x="158" y="0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4" name="Freeform 1841"/>
            <p:cNvSpPr/>
            <p:nvPr/>
          </p:nvSpPr>
          <p:spPr>
            <a:xfrm>
              <a:off x="347" y="1363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3"/>
                    <a:pt x="2" y="1"/>
                  </a:cubicBezTo>
                  <a:cubicBezTo>
                    <a:pt x="3" y="0"/>
                    <a:pt x="10" y="3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5" name="Freeform 1842"/>
            <p:cNvSpPr/>
            <p:nvPr/>
          </p:nvSpPr>
          <p:spPr>
            <a:xfrm>
              <a:off x="347" y="135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6" name="Freeform 1843"/>
            <p:cNvSpPr/>
            <p:nvPr/>
          </p:nvSpPr>
          <p:spPr>
            <a:xfrm>
              <a:off x="3273" y="1331"/>
              <a:ext cx="40" cy="31"/>
            </a:xfrm>
            <a:custGeom>
              <a:avLst/>
              <a:gdLst>
                <a:gd name="txL" fmla="*/ 0 w 37"/>
                <a:gd name="txT" fmla="*/ 0 h 29"/>
                <a:gd name="txR" fmla="*/ 37 w 37"/>
                <a:gd name="txB" fmla="*/ 29 h 29"/>
              </a:gdLst>
              <a:ahLst/>
              <a:cxnLst>
                <a:cxn ang="0">
                  <a:pos x="36" y="18"/>
                </a:cxn>
                <a:cxn ang="0">
                  <a:pos x="29" y="25"/>
                </a:cxn>
                <a:cxn ang="0">
                  <a:pos x="36" y="18"/>
                </a:cxn>
              </a:cxnLst>
              <a:rect l="txL" t="txT" r="txR" b="txB"/>
              <a:pathLst>
                <a:path w="37" h="29">
                  <a:moveTo>
                    <a:pt x="36" y="18"/>
                  </a:moveTo>
                  <a:cubicBezTo>
                    <a:pt x="36" y="17"/>
                    <a:pt x="28" y="25"/>
                    <a:pt x="29" y="25"/>
                  </a:cubicBezTo>
                  <a:cubicBezTo>
                    <a:pt x="0" y="29"/>
                    <a:pt x="37" y="0"/>
                    <a:pt x="36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7" name="Freeform 1844"/>
            <p:cNvSpPr/>
            <p:nvPr/>
          </p:nvSpPr>
          <p:spPr>
            <a:xfrm>
              <a:off x="1282" y="1350"/>
              <a:ext cx="11" cy="4"/>
            </a:xfrm>
            <a:custGeom>
              <a:avLst/>
              <a:gdLst>
                <a:gd name="txL" fmla="*/ 0 w 10"/>
                <a:gd name="txT" fmla="*/ 0 h 4"/>
                <a:gd name="txR" fmla="*/ 10 w 10"/>
                <a:gd name="txB" fmla="*/ 4 h 4"/>
              </a:gdLst>
              <a:ahLst/>
              <a:cxnLst>
                <a:cxn ang="0">
                  <a:pos x="8" y="4"/>
                </a:cxn>
                <a:cxn ang="0">
                  <a:pos x="1" y="0"/>
                </a:cxn>
                <a:cxn ang="0">
                  <a:pos x="8" y="4"/>
                </a:cxn>
              </a:cxnLst>
              <a:rect l="txL" t="txT" r="txR" b="txB"/>
              <a:pathLst>
                <a:path w="10" h="4">
                  <a:moveTo>
                    <a:pt x="8" y="4"/>
                  </a:moveTo>
                  <a:cubicBezTo>
                    <a:pt x="7" y="4"/>
                    <a:pt x="0" y="2"/>
                    <a:pt x="1" y="0"/>
                  </a:cubicBezTo>
                  <a:cubicBezTo>
                    <a:pt x="2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8" name="Freeform 1845"/>
            <p:cNvSpPr/>
            <p:nvPr/>
          </p:nvSpPr>
          <p:spPr>
            <a:xfrm>
              <a:off x="1624" y="1350"/>
              <a:ext cx="11" cy="4"/>
            </a:xfrm>
            <a:custGeom>
              <a:avLst/>
              <a:gdLst>
                <a:gd name="txL" fmla="*/ 0 w 10"/>
                <a:gd name="txT" fmla="*/ 0 h 4"/>
                <a:gd name="txR" fmla="*/ 10 w 10"/>
                <a:gd name="txB" fmla="*/ 4 h 4"/>
              </a:gdLst>
              <a:ahLst/>
              <a:cxnLst>
                <a:cxn ang="0">
                  <a:pos x="9" y="4"/>
                </a:cxn>
                <a:cxn ang="0">
                  <a:pos x="2" y="0"/>
                </a:cxn>
                <a:cxn ang="0">
                  <a:pos x="9" y="4"/>
                </a:cxn>
              </a:cxnLst>
              <a:rect l="txL" t="txT" r="txR" b="txB"/>
              <a:pathLst>
                <a:path w="10" h="4">
                  <a:moveTo>
                    <a:pt x="9" y="4"/>
                  </a:moveTo>
                  <a:cubicBezTo>
                    <a:pt x="8" y="4"/>
                    <a:pt x="0" y="2"/>
                    <a:pt x="2" y="0"/>
                  </a:cubicBezTo>
                  <a:cubicBezTo>
                    <a:pt x="3" y="0"/>
                    <a:pt x="10" y="2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79" name="Line 1846"/>
            <p:cNvSpPr/>
            <p:nvPr/>
          </p:nvSpPr>
          <p:spPr>
            <a:xfrm>
              <a:off x="3239" y="134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0" name="Line 1847"/>
            <p:cNvSpPr/>
            <p:nvPr/>
          </p:nvSpPr>
          <p:spPr>
            <a:xfrm>
              <a:off x="3239" y="134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1" name="Freeform 1848"/>
            <p:cNvSpPr/>
            <p:nvPr/>
          </p:nvSpPr>
          <p:spPr>
            <a:xfrm>
              <a:off x="4094" y="1340"/>
              <a:ext cx="17" cy="18"/>
            </a:xfrm>
            <a:custGeom>
              <a:avLst/>
              <a:gdLst>
                <a:gd name="txL" fmla="*/ 0 w 16"/>
                <a:gd name="txT" fmla="*/ 0 h 16"/>
                <a:gd name="txR" fmla="*/ 16 w 16"/>
                <a:gd name="txB" fmla="*/ 16 h 16"/>
              </a:gdLst>
              <a:ahLst/>
              <a:cxnLst>
                <a:cxn ang="0">
                  <a:pos x="9" y="0"/>
                </a:cxn>
                <a:cxn ang="0">
                  <a:pos x="12" y="6"/>
                </a:cxn>
                <a:cxn ang="0">
                  <a:pos x="16" y="13"/>
                </a:cxn>
                <a:cxn ang="0">
                  <a:pos x="9" y="0"/>
                </a:cxn>
              </a:cxnLst>
              <a:rect l="txL" t="txT" r="txR" b="txB"/>
              <a:pathLst>
                <a:path w="16" h="16">
                  <a:moveTo>
                    <a:pt x="9" y="0"/>
                  </a:moveTo>
                  <a:cubicBezTo>
                    <a:pt x="6" y="0"/>
                    <a:pt x="13" y="7"/>
                    <a:pt x="12" y="6"/>
                  </a:cubicBezTo>
                  <a:cubicBezTo>
                    <a:pt x="14" y="8"/>
                    <a:pt x="14" y="11"/>
                    <a:pt x="16" y="13"/>
                  </a:cubicBezTo>
                  <a:cubicBezTo>
                    <a:pt x="0" y="16"/>
                    <a:pt x="3" y="0"/>
                    <a:pt x="9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2" name="Freeform 1849"/>
            <p:cNvSpPr/>
            <p:nvPr/>
          </p:nvSpPr>
          <p:spPr>
            <a:xfrm>
              <a:off x="268" y="134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3" name="Freeform 1850"/>
            <p:cNvSpPr/>
            <p:nvPr/>
          </p:nvSpPr>
          <p:spPr>
            <a:xfrm>
              <a:off x="3268" y="1337"/>
              <a:ext cx="19" cy="16"/>
            </a:xfrm>
            <a:custGeom>
              <a:avLst/>
              <a:gdLst>
                <a:gd name="txL" fmla="*/ 0 w 17"/>
                <a:gd name="txT" fmla="*/ 0 h 15"/>
                <a:gd name="txR" fmla="*/ 17 w 17"/>
                <a:gd name="txB" fmla="*/ 15 h 15"/>
              </a:gdLst>
              <a:ahLst/>
              <a:cxnLst>
                <a:cxn ang="0">
                  <a:pos x="16" y="0"/>
                </a:cxn>
                <a:cxn ang="0">
                  <a:pos x="3" y="12"/>
                </a:cxn>
                <a:cxn ang="0">
                  <a:pos x="0" y="3"/>
                </a:cxn>
                <a:cxn ang="0">
                  <a:pos x="16" y="0"/>
                </a:cxn>
              </a:cxnLst>
              <a:rect l="txL" t="txT" r="txR" b="txB"/>
              <a:pathLst>
                <a:path w="17" h="15">
                  <a:moveTo>
                    <a:pt x="16" y="0"/>
                  </a:moveTo>
                  <a:cubicBezTo>
                    <a:pt x="17" y="9"/>
                    <a:pt x="8" y="15"/>
                    <a:pt x="3" y="12"/>
                  </a:cubicBezTo>
                  <a:cubicBezTo>
                    <a:pt x="3" y="12"/>
                    <a:pt x="1" y="1"/>
                    <a:pt x="0" y="3"/>
                  </a:cubicBezTo>
                  <a:cubicBezTo>
                    <a:pt x="1" y="0"/>
                    <a:pt x="11" y="3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4" name="Freeform 1851"/>
            <p:cNvSpPr/>
            <p:nvPr/>
          </p:nvSpPr>
          <p:spPr>
            <a:xfrm>
              <a:off x="3724" y="1344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5"/>
                    <a:pt x="0" y="7"/>
                    <a:pt x="0" y="3"/>
                  </a:cubicBezTo>
                  <a:cubicBezTo>
                    <a:pt x="0" y="1"/>
                    <a:pt x="3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5" name="Freeform 1852"/>
            <p:cNvSpPr/>
            <p:nvPr/>
          </p:nvSpPr>
          <p:spPr>
            <a:xfrm>
              <a:off x="4087" y="134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6" name="Freeform 1853"/>
            <p:cNvSpPr/>
            <p:nvPr/>
          </p:nvSpPr>
          <p:spPr>
            <a:xfrm>
              <a:off x="1656" y="1339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1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7" name="Freeform 1854"/>
            <p:cNvSpPr/>
            <p:nvPr/>
          </p:nvSpPr>
          <p:spPr>
            <a:xfrm>
              <a:off x="3372" y="1335"/>
              <a:ext cx="19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15" y="8"/>
                </a:cxn>
                <a:cxn ang="0">
                  <a:pos x="8" y="8"/>
                </a:cxn>
                <a:cxn ang="0">
                  <a:pos x="15" y="8"/>
                </a:cxn>
              </a:cxnLst>
              <a:rect l="txL" t="txT" r="txR" b="txB"/>
              <a:pathLst>
                <a:path w="17" h="11">
                  <a:moveTo>
                    <a:pt x="15" y="8"/>
                  </a:moveTo>
                  <a:cubicBezTo>
                    <a:pt x="14" y="11"/>
                    <a:pt x="9" y="9"/>
                    <a:pt x="8" y="8"/>
                  </a:cubicBezTo>
                  <a:cubicBezTo>
                    <a:pt x="0" y="0"/>
                    <a:pt x="17" y="1"/>
                    <a:pt x="15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8" name="Freeform 1855"/>
            <p:cNvSpPr/>
            <p:nvPr/>
          </p:nvSpPr>
          <p:spPr>
            <a:xfrm>
              <a:off x="3773" y="134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89" name="Freeform 1856"/>
            <p:cNvSpPr/>
            <p:nvPr/>
          </p:nvSpPr>
          <p:spPr>
            <a:xfrm>
              <a:off x="3806" y="1335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12" y="5"/>
                </a:cxn>
                <a:cxn ang="0">
                  <a:pos x="1" y="5"/>
                </a:cxn>
                <a:cxn ang="0">
                  <a:pos x="12" y="5"/>
                </a:cxn>
              </a:cxnLst>
              <a:rect l="txL" t="txT" r="txR" b="txB"/>
              <a:pathLst>
                <a:path w="12" h="10">
                  <a:moveTo>
                    <a:pt x="12" y="5"/>
                  </a:moveTo>
                  <a:cubicBezTo>
                    <a:pt x="11" y="6"/>
                    <a:pt x="0" y="10"/>
                    <a:pt x="1" y="5"/>
                  </a:cubicBezTo>
                  <a:cubicBezTo>
                    <a:pt x="2" y="1"/>
                    <a:pt x="12" y="0"/>
                    <a:pt x="1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0" name="Line 1857"/>
            <p:cNvSpPr/>
            <p:nvPr/>
          </p:nvSpPr>
          <p:spPr>
            <a:xfrm>
              <a:off x="145" y="133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1" name="Line 1858"/>
            <p:cNvSpPr/>
            <p:nvPr/>
          </p:nvSpPr>
          <p:spPr>
            <a:xfrm>
              <a:off x="145" y="133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2" name="Freeform 1859"/>
            <p:cNvSpPr/>
            <p:nvPr/>
          </p:nvSpPr>
          <p:spPr>
            <a:xfrm>
              <a:off x="3216" y="1309"/>
              <a:ext cx="46" cy="31"/>
            </a:xfrm>
            <a:custGeom>
              <a:avLst/>
              <a:gdLst>
                <a:gd name="txL" fmla="*/ 0 w 43"/>
                <a:gd name="txT" fmla="*/ 0 h 29"/>
                <a:gd name="txR" fmla="*/ 43 w 43"/>
                <a:gd name="txB" fmla="*/ 29 h 29"/>
              </a:gdLst>
              <a:ahLst/>
              <a:cxnLst>
                <a:cxn ang="0">
                  <a:pos x="15" y="0"/>
                </a:cxn>
                <a:cxn ang="0">
                  <a:pos x="42" y="7"/>
                </a:cxn>
                <a:cxn ang="0">
                  <a:pos x="32" y="16"/>
                </a:cxn>
                <a:cxn ang="0">
                  <a:pos x="28" y="29"/>
                </a:cxn>
                <a:cxn ang="0">
                  <a:pos x="25" y="10"/>
                </a:cxn>
                <a:cxn ang="0">
                  <a:pos x="15" y="0"/>
                </a:cxn>
              </a:cxnLst>
              <a:rect l="txL" t="txT" r="txR" b="txB"/>
              <a:pathLst>
                <a:path w="43" h="29">
                  <a:moveTo>
                    <a:pt x="15" y="0"/>
                  </a:moveTo>
                  <a:cubicBezTo>
                    <a:pt x="18" y="8"/>
                    <a:pt x="30" y="7"/>
                    <a:pt x="42" y="7"/>
                  </a:cubicBezTo>
                  <a:cubicBezTo>
                    <a:pt x="43" y="16"/>
                    <a:pt x="34" y="11"/>
                    <a:pt x="32" y="16"/>
                  </a:cubicBezTo>
                  <a:cubicBezTo>
                    <a:pt x="31" y="18"/>
                    <a:pt x="40" y="29"/>
                    <a:pt x="28" y="29"/>
                  </a:cubicBezTo>
                  <a:cubicBezTo>
                    <a:pt x="21" y="25"/>
                    <a:pt x="29" y="16"/>
                    <a:pt x="25" y="10"/>
                  </a:cubicBezTo>
                  <a:cubicBezTo>
                    <a:pt x="23" y="7"/>
                    <a:pt x="0" y="6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3" name="Freeform 1860"/>
            <p:cNvSpPr/>
            <p:nvPr/>
          </p:nvSpPr>
          <p:spPr>
            <a:xfrm>
              <a:off x="3402" y="1322"/>
              <a:ext cx="17" cy="31"/>
            </a:xfrm>
            <a:custGeom>
              <a:avLst/>
              <a:gdLst>
                <a:gd name="txL" fmla="*/ 0 w 15"/>
                <a:gd name="txT" fmla="*/ 0 h 29"/>
                <a:gd name="txR" fmla="*/ 15 w 15"/>
                <a:gd name="txB" fmla="*/ 29 h 29"/>
              </a:gdLst>
              <a:ahLst/>
              <a:cxnLst>
                <a:cxn ang="0">
                  <a:pos x="1" y="11"/>
                </a:cxn>
                <a:cxn ang="0">
                  <a:pos x="1" y="17"/>
                </a:cxn>
                <a:cxn ang="0">
                  <a:pos x="1" y="14"/>
                </a:cxn>
                <a:cxn ang="0">
                  <a:pos x="1" y="11"/>
                </a:cxn>
              </a:cxnLst>
              <a:rect l="txL" t="txT" r="txR" b="txB"/>
              <a:pathLst>
                <a:path w="15" h="29">
                  <a:moveTo>
                    <a:pt x="1" y="11"/>
                  </a:moveTo>
                  <a:cubicBezTo>
                    <a:pt x="15" y="0"/>
                    <a:pt x="13" y="29"/>
                    <a:pt x="1" y="17"/>
                  </a:cubicBezTo>
                  <a:cubicBezTo>
                    <a:pt x="0" y="17"/>
                    <a:pt x="1" y="14"/>
                    <a:pt x="1" y="14"/>
                  </a:cubicBezTo>
                  <a:lnTo>
                    <a:pt x="1" y="1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4" name="Freeform 1861"/>
            <p:cNvSpPr/>
            <p:nvPr/>
          </p:nvSpPr>
          <p:spPr>
            <a:xfrm>
              <a:off x="3912" y="1336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1" y="1"/>
                  </a:cubicBezTo>
                  <a:cubicBezTo>
                    <a:pt x="2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5" name="Freeform 1862"/>
            <p:cNvSpPr/>
            <p:nvPr/>
          </p:nvSpPr>
          <p:spPr>
            <a:xfrm>
              <a:off x="384" y="133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6" name="Freeform 1863"/>
            <p:cNvSpPr/>
            <p:nvPr/>
          </p:nvSpPr>
          <p:spPr>
            <a:xfrm>
              <a:off x="1603" y="133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7" name="Line 1864"/>
            <p:cNvSpPr/>
            <p:nvPr/>
          </p:nvSpPr>
          <p:spPr>
            <a:xfrm>
              <a:off x="4034" y="133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8" name="Line 1865"/>
            <p:cNvSpPr/>
            <p:nvPr/>
          </p:nvSpPr>
          <p:spPr>
            <a:xfrm>
              <a:off x="4034" y="133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99" name="Freeform 1866"/>
            <p:cNvSpPr/>
            <p:nvPr/>
          </p:nvSpPr>
          <p:spPr>
            <a:xfrm>
              <a:off x="4114" y="1330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0" name="Freeform 1867"/>
            <p:cNvSpPr/>
            <p:nvPr/>
          </p:nvSpPr>
          <p:spPr>
            <a:xfrm>
              <a:off x="114" y="1328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2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1" name="Freeform 1868"/>
            <p:cNvSpPr/>
            <p:nvPr/>
          </p:nvSpPr>
          <p:spPr>
            <a:xfrm>
              <a:off x="120" y="1309"/>
              <a:ext cx="25" cy="26"/>
            </a:xfrm>
            <a:custGeom>
              <a:avLst/>
              <a:gdLst>
                <a:gd name="txL" fmla="*/ 0 w 24"/>
                <a:gd name="txT" fmla="*/ 0 h 24"/>
                <a:gd name="txR" fmla="*/ 24 w 24"/>
                <a:gd name="txB" fmla="*/ 24 h 24"/>
              </a:gdLst>
              <a:ahLst/>
              <a:cxnLst>
                <a:cxn ang="0">
                  <a:pos x="10" y="19"/>
                </a:cxn>
                <a:cxn ang="0">
                  <a:pos x="4" y="10"/>
                </a:cxn>
                <a:cxn ang="0">
                  <a:pos x="10" y="19"/>
                </a:cxn>
              </a:cxnLst>
              <a:rect l="txL" t="txT" r="txR" b="txB"/>
              <a:pathLst>
                <a:path w="24" h="24">
                  <a:moveTo>
                    <a:pt x="10" y="19"/>
                  </a:moveTo>
                  <a:cubicBezTo>
                    <a:pt x="9" y="19"/>
                    <a:pt x="0" y="13"/>
                    <a:pt x="4" y="10"/>
                  </a:cubicBezTo>
                  <a:cubicBezTo>
                    <a:pt x="14" y="0"/>
                    <a:pt x="24" y="24"/>
                    <a:pt x="1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2" name="Freeform 1869"/>
            <p:cNvSpPr/>
            <p:nvPr/>
          </p:nvSpPr>
          <p:spPr>
            <a:xfrm>
              <a:off x="1592" y="1328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2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3" name="Freeform 1870"/>
            <p:cNvSpPr/>
            <p:nvPr/>
          </p:nvSpPr>
          <p:spPr>
            <a:xfrm>
              <a:off x="1621" y="1328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5"/>
                </a:cxn>
                <a:cxn ang="0">
                  <a:pos x="2" y="1"/>
                </a:cxn>
                <a:cxn ang="0">
                  <a:pos x="8" y="5"/>
                </a:cxn>
              </a:cxnLst>
              <a:rect l="txL" t="txT" r="txR" b="txB"/>
              <a:pathLst>
                <a:path w="10" h="5">
                  <a:moveTo>
                    <a:pt x="8" y="5"/>
                  </a:moveTo>
                  <a:cubicBezTo>
                    <a:pt x="7" y="5"/>
                    <a:pt x="0" y="3"/>
                    <a:pt x="2" y="1"/>
                  </a:cubicBezTo>
                  <a:cubicBezTo>
                    <a:pt x="2" y="0"/>
                    <a:pt x="10" y="3"/>
                    <a:pt x="8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4" name="Freeform 1871"/>
            <p:cNvSpPr/>
            <p:nvPr/>
          </p:nvSpPr>
          <p:spPr>
            <a:xfrm>
              <a:off x="1769" y="1326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5"/>
                    <a:pt x="0" y="7"/>
                    <a:pt x="0" y="3"/>
                  </a:cubicBezTo>
                  <a:cubicBezTo>
                    <a:pt x="0" y="2"/>
                    <a:pt x="3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5" name="Line 1872"/>
            <p:cNvSpPr/>
            <p:nvPr/>
          </p:nvSpPr>
          <p:spPr>
            <a:xfrm>
              <a:off x="3884" y="133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6" name="Line 1873"/>
            <p:cNvSpPr/>
            <p:nvPr/>
          </p:nvSpPr>
          <p:spPr>
            <a:xfrm>
              <a:off x="3884" y="133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7" name="Line 1874"/>
            <p:cNvSpPr/>
            <p:nvPr/>
          </p:nvSpPr>
          <p:spPr>
            <a:xfrm>
              <a:off x="4111" y="133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8" name="Line 1875"/>
            <p:cNvSpPr/>
            <p:nvPr/>
          </p:nvSpPr>
          <p:spPr>
            <a:xfrm>
              <a:off x="4111" y="133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09" name="Freeform 1876"/>
            <p:cNvSpPr/>
            <p:nvPr/>
          </p:nvSpPr>
          <p:spPr>
            <a:xfrm>
              <a:off x="3906" y="1309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0" name="Freeform 1877"/>
            <p:cNvSpPr/>
            <p:nvPr/>
          </p:nvSpPr>
          <p:spPr>
            <a:xfrm>
              <a:off x="4173" y="1322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7" y="7"/>
                    <a:pt x="1" y="8"/>
                    <a:pt x="0" y="4"/>
                  </a:cubicBezTo>
                  <a:cubicBezTo>
                    <a:pt x="1" y="0"/>
                    <a:pt x="4" y="2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1" name="Freeform 1878"/>
            <p:cNvSpPr/>
            <p:nvPr/>
          </p:nvSpPr>
          <p:spPr>
            <a:xfrm>
              <a:off x="103" y="1311"/>
              <a:ext cx="17" cy="19"/>
            </a:xfrm>
            <a:custGeom>
              <a:avLst/>
              <a:gdLst>
                <a:gd name="txL" fmla="*/ 0 w 15"/>
                <a:gd name="txT" fmla="*/ 0 h 17"/>
                <a:gd name="txR" fmla="*/ 15 w 15"/>
                <a:gd name="txB" fmla="*/ 17 h 17"/>
              </a:gdLst>
              <a:ahLst/>
              <a:cxnLst>
                <a:cxn ang="0">
                  <a:pos x="14" y="4"/>
                </a:cxn>
                <a:cxn ang="0">
                  <a:pos x="15" y="14"/>
                </a:cxn>
                <a:cxn ang="0">
                  <a:pos x="2" y="11"/>
                </a:cxn>
                <a:cxn ang="0">
                  <a:pos x="14" y="4"/>
                </a:cxn>
              </a:cxnLst>
              <a:rect l="txL" t="txT" r="txR" b="txB"/>
              <a:pathLst>
                <a:path w="15" h="17">
                  <a:moveTo>
                    <a:pt x="14" y="4"/>
                  </a:moveTo>
                  <a:cubicBezTo>
                    <a:pt x="12" y="4"/>
                    <a:pt x="13" y="16"/>
                    <a:pt x="15" y="14"/>
                  </a:cubicBezTo>
                  <a:cubicBezTo>
                    <a:pt x="12" y="17"/>
                    <a:pt x="2" y="13"/>
                    <a:pt x="2" y="11"/>
                  </a:cubicBezTo>
                  <a:cubicBezTo>
                    <a:pt x="0" y="0"/>
                    <a:pt x="11" y="3"/>
                    <a:pt x="1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2" name="Freeform 1879"/>
            <p:cNvSpPr/>
            <p:nvPr/>
          </p:nvSpPr>
          <p:spPr>
            <a:xfrm>
              <a:off x="118" y="1316"/>
              <a:ext cx="2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0" y="0"/>
                </a:cxn>
              </a:cxnLst>
              <a:rect l="txL" t="txT" r="txR" b="tx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3" name="Freeform 1880"/>
            <p:cNvSpPr/>
            <p:nvPr/>
          </p:nvSpPr>
          <p:spPr>
            <a:xfrm>
              <a:off x="1319" y="1319"/>
              <a:ext cx="6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4" name="Freeform 1881"/>
            <p:cNvSpPr/>
            <p:nvPr/>
          </p:nvSpPr>
          <p:spPr>
            <a:xfrm>
              <a:off x="1373" y="131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5" name="Freeform 1882"/>
            <p:cNvSpPr/>
            <p:nvPr/>
          </p:nvSpPr>
          <p:spPr>
            <a:xfrm>
              <a:off x="1619" y="1301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6" name="Line 1883"/>
            <p:cNvSpPr/>
            <p:nvPr/>
          </p:nvSpPr>
          <p:spPr>
            <a:xfrm>
              <a:off x="1637" y="13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7" name="Line 1884"/>
            <p:cNvSpPr/>
            <p:nvPr/>
          </p:nvSpPr>
          <p:spPr>
            <a:xfrm>
              <a:off x="1637" y="13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8" name="Freeform 1885"/>
            <p:cNvSpPr/>
            <p:nvPr/>
          </p:nvSpPr>
          <p:spPr>
            <a:xfrm>
              <a:off x="2998" y="1312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19" name="Freeform 1886"/>
            <p:cNvSpPr/>
            <p:nvPr/>
          </p:nvSpPr>
          <p:spPr>
            <a:xfrm>
              <a:off x="3036" y="131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0" name="Freeform 1887"/>
            <p:cNvSpPr/>
            <p:nvPr/>
          </p:nvSpPr>
          <p:spPr>
            <a:xfrm>
              <a:off x="3317" y="1306"/>
              <a:ext cx="24" cy="17"/>
            </a:xfrm>
            <a:custGeom>
              <a:avLst/>
              <a:gdLst>
                <a:gd name="txL" fmla="*/ 0 w 22"/>
                <a:gd name="txT" fmla="*/ 0 h 16"/>
                <a:gd name="txR" fmla="*/ 22 w 22"/>
                <a:gd name="txB" fmla="*/ 16 h 16"/>
              </a:gdLst>
              <a:ahLst/>
              <a:cxnLst>
                <a:cxn ang="0">
                  <a:pos x="19" y="3"/>
                </a:cxn>
                <a:cxn ang="0">
                  <a:pos x="9" y="10"/>
                </a:cxn>
                <a:cxn ang="0">
                  <a:pos x="19" y="3"/>
                </a:cxn>
              </a:cxnLst>
              <a:rect l="txL" t="txT" r="txR" b="txB"/>
              <a:pathLst>
                <a:path w="22" h="16">
                  <a:moveTo>
                    <a:pt x="19" y="3"/>
                  </a:moveTo>
                  <a:cubicBezTo>
                    <a:pt x="22" y="7"/>
                    <a:pt x="15" y="16"/>
                    <a:pt x="9" y="10"/>
                  </a:cubicBezTo>
                  <a:cubicBezTo>
                    <a:pt x="0" y="2"/>
                    <a:pt x="15" y="0"/>
                    <a:pt x="19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1" name="Freeform 1888"/>
            <p:cNvSpPr/>
            <p:nvPr/>
          </p:nvSpPr>
          <p:spPr>
            <a:xfrm>
              <a:off x="132" y="130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2" name="Freeform 1889"/>
            <p:cNvSpPr/>
            <p:nvPr/>
          </p:nvSpPr>
          <p:spPr>
            <a:xfrm>
              <a:off x="3102" y="130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3" name="Freeform 1890"/>
            <p:cNvSpPr/>
            <p:nvPr/>
          </p:nvSpPr>
          <p:spPr>
            <a:xfrm>
              <a:off x="86" y="1279"/>
              <a:ext cx="39" cy="31"/>
            </a:xfrm>
            <a:custGeom>
              <a:avLst/>
              <a:gdLst>
                <a:gd name="txL" fmla="*/ 0 w 36"/>
                <a:gd name="txT" fmla="*/ 0 h 29"/>
                <a:gd name="txR" fmla="*/ 36 w 36"/>
                <a:gd name="txB" fmla="*/ 29 h 29"/>
              </a:gdLst>
              <a:ahLst/>
              <a:cxnLst>
                <a:cxn ang="0">
                  <a:pos x="35" y="25"/>
                </a:cxn>
                <a:cxn ang="0">
                  <a:pos x="24" y="28"/>
                </a:cxn>
                <a:cxn ang="0">
                  <a:pos x="14" y="9"/>
                </a:cxn>
                <a:cxn ang="0">
                  <a:pos x="4" y="0"/>
                </a:cxn>
                <a:cxn ang="0">
                  <a:pos x="35" y="25"/>
                </a:cxn>
              </a:cxnLst>
              <a:rect l="txL" t="txT" r="txR" b="txB"/>
              <a:pathLst>
                <a:path w="36" h="29">
                  <a:moveTo>
                    <a:pt x="35" y="25"/>
                  </a:moveTo>
                  <a:cubicBezTo>
                    <a:pt x="30" y="25"/>
                    <a:pt x="30" y="29"/>
                    <a:pt x="24" y="28"/>
                  </a:cubicBezTo>
                  <a:cubicBezTo>
                    <a:pt x="25" y="18"/>
                    <a:pt x="20" y="14"/>
                    <a:pt x="14" y="9"/>
                  </a:cubicBezTo>
                  <a:cubicBezTo>
                    <a:pt x="12" y="7"/>
                    <a:pt x="0" y="8"/>
                    <a:pt x="4" y="0"/>
                  </a:cubicBezTo>
                  <a:cubicBezTo>
                    <a:pt x="16" y="6"/>
                    <a:pt x="36" y="5"/>
                    <a:pt x="35" y="2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4" name="Line 1891"/>
            <p:cNvSpPr/>
            <p:nvPr/>
          </p:nvSpPr>
          <p:spPr>
            <a:xfrm>
              <a:off x="1594" y="130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5" name="Line 1892"/>
            <p:cNvSpPr/>
            <p:nvPr/>
          </p:nvSpPr>
          <p:spPr>
            <a:xfrm>
              <a:off x="1594" y="130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6" name="Freeform 1893"/>
            <p:cNvSpPr/>
            <p:nvPr/>
          </p:nvSpPr>
          <p:spPr>
            <a:xfrm>
              <a:off x="3150" y="130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7" name="Freeform 1894"/>
            <p:cNvSpPr/>
            <p:nvPr/>
          </p:nvSpPr>
          <p:spPr>
            <a:xfrm>
              <a:off x="3951" y="1285"/>
              <a:ext cx="28" cy="24"/>
            </a:xfrm>
            <a:custGeom>
              <a:avLst/>
              <a:gdLst>
                <a:gd name="txL" fmla="*/ 0 w 26"/>
                <a:gd name="txT" fmla="*/ 0 h 22"/>
                <a:gd name="txR" fmla="*/ 26 w 26"/>
                <a:gd name="txB" fmla="*/ 22 h 22"/>
              </a:gdLst>
              <a:ahLst/>
              <a:cxnLst>
                <a:cxn ang="0">
                  <a:pos x="13" y="0"/>
                </a:cxn>
                <a:cxn ang="0">
                  <a:pos x="26" y="22"/>
                </a:cxn>
                <a:cxn ang="0">
                  <a:pos x="13" y="0"/>
                </a:cxn>
              </a:cxnLst>
              <a:rect l="txL" t="txT" r="txR" b="txB"/>
              <a:pathLst>
                <a:path w="26" h="22">
                  <a:moveTo>
                    <a:pt x="13" y="0"/>
                  </a:moveTo>
                  <a:cubicBezTo>
                    <a:pt x="13" y="12"/>
                    <a:pt x="22" y="14"/>
                    <a:pt x="26" y="22"/>
                  </a:cubicBezTo>
                  <a:cubicBezTo>
                    <a:pt x="15" y="21"/>
                    <a:pt x="0" y="3"/>
                    <a:pt x="1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8" name="Freeform 1895"/>
            <p:cNvSpPr/>
            <p:nvPr/>
          </p:nvSpPr>
          <p:spPr>
            <a:xfrm>
              <a:off x="1307" y="1301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29" name="Freeform 1896"/>
            <p:cNvSpPr/>
            <p:nvPr/>
          </p:nvSpPr>
          <p:spPr>
            <a:xfrm>
              <a:off x="3039" y="1301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6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6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0" name="Freeform 1897"/>
            <p:cNvSpPr/>
            <p:nvPr/>
          </p:nvSpPr>
          <p:spPr>
            <a:xfrm>
              <a:off x="3116" y="1301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1" name="Freeform 1898"/>
            <p:cNvSpPr/>
            <p:nvPr/>
          </p:nvSpPr>
          <p:spPr>
            <a:xfrm>
              <a:off x="4171" y="1295"/>
              <a:ext cx="17" cy="14"/>
            </a:xfrm>
            <a:custGeom>
              <a:avLst/>
              <a:gdLst>
                <a:gd name="txL" fmla="*/ 0 w 16"/>
                <a:gd name="txT" fmla="*/ 0 h 13"/>
                <a:gd name="txR" fmla="*/ 16 w 16"/>
                <a:gd name="txB" fmla="*/ 13 h 13"/>
              </a:gdLst>
              <a:ahLst/>
              <a:cxnLst>
                <a:cxn ang="0">
                  <a:pos x="12" y="10"/>
                </a:cxn>
                <a:cxn ang="0">
                  <a:pos x="2" y="7"/>
                </a:cxn>
                <a:cxn ang="0">
                  <a:pos x="12" y="10"/>
                </a:cxn>
              </a:cxnLst>
              <a:rect l="txL" t="txT" r="txR" b="txB"/>
              <a:pathLst>
                <a:path w="16" h="13">
                  <a:moveTo>
                    <a:pt x="12" y="10"/>
                  </a:moveTo>
                  <a:cubicBezTo>
                    <a:pt x="10" y="13"/>
                    <a:pt x="2" y="8"/>
                    <a:pt x="2" y="7"/>
                  </a:cubicBezTo>
                  <a:cubicBezTo>
                    <a:pt x="0" y="0"/>
                    <a:pt x="16" y="6"/>
                    <a:pt x="1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2" name="Freeform 1899"/>
            <p:cNvSpPr/>
            <p:nvPr/>
          </p:nvSpPr>
          <p:spPr>
            <a:xfrm>
              <a:off x="1359" y="1298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3" name="Freeform 1900"/>
            <p:cNvSpPr/>
            <p:nvPr/>
          </p:nvSpPr>
          <p:spPr>
            <a:xfrm>
              <a:off x="1597" y="1294"/>
              <a:ext cx="21" cy="15"/>
            </a:xfrm>
            <a:custGeom>
              <a:avLst/>
              <a:gdLst>
                <a:gd name="txL" fmla="*/ 0 w 19"/>
                <a:gd name="txT" fmla="*/ 0 h 14"/>
                <a:gd name="txR" fmla="*/ 19 w 19"/>
                <a:gd name="txB" fmla="*/ 14 h 14"/>
              </a:gdLst>
              <a:ahLst/>
              <a:cxnLst>
                <a:cxn ang="0">
                  <a:pos x="17" y="1"/>
                </a:cxn>
                <a:cxn ang="0">
                  <a:pos x="0" y="1"/>
                </a:cxn>
                <a:cxn ang="0">
                  <a:pos x="17" y="1"/>
                </a:cxn>
              </a:cxnLst>
              <a:rect l="txL" t="txT" r="txR" b="txB"/>
              <a:pathLst>
                <a:path w="19" h="14">
                  <a:moveTo>
                    <a:pt x="17" y="1"/>
                  </a:moveTo>
                  <a:cubicBezTo>
                    <a:pt x="19" y="14"/>
                    <a:pt x="1" y="6"/>
                    <a:pt x="0" y="1"/>
                  </a:cubicBezTo>
                  <a:cubicBezTo>
                    <a:pt x="11" y="0"/>
                    <a:pt x="10" y="7"/>
                    <a:pt x="17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4" name="Freeform 1901"/>
            <p:cNvSpPr/>
            <p:nvPr/>
          </p:nvSpPr>
          <p:spPr>
            <a:xfrm>
              <a:off x="1801" y="1295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3" y="3"/>
                    <a:pt x="2" y="8"/>
                    <a:pt x="0" y="4"/>
                  </a:cubicBezTo>
                  <a:cubicBezTo>
                    <a:pt x="0" y="0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5" name="Freeform 1902"/>
            <p:cNvSpPr/>
            <p:nvPr/>
          </p:nvSpPr>
          <p:spPr>
            <a:xfrm>
              <a:off x="3243" y="1295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6" name="Freeform 1903"/>
            <p:cNvSpPr/>
            <p:nvPr/>
          </p:nvSpPr>
          <p:spPr>
            <a:xfrm>
              <a:off x="302" y="1217"/>
              <a:ext cx="80" cy="84"/>
            </a:xfrm>
            <a:custGeom>
              <a:avLst/>
              <a:gdLst>
                <a:gd name="txL" fmla="*/ 0 w 74"/>
                <a:gd name="txT" fmla="*/ 0 h 78"/>
                <a:gd name="txR" fmla="*/ 74 w 74"/>
                <a:gd name="txB" fmla="*/ 78 h 78"/>
              </a:gdLst>
              <a:ahLst/>
              <a:cxnLst>
                <a:cxn ang="0">
                  <a:pos x="17" y="63"/>
                </a:cxn>
                <a:cxn ang="0">
                  <a:pos x="7" y="76"/>
                </a:cxn>
                <a:cxn ang="0">
                  <a:pos x="20" y="44"/>
                </a:cxn>
                <a:cxn ang="0">
                  <a:pos x="34" y="37"/>
                </a:cxn>
                <a:cxn ang="0">
                  <a:pos x="51" y="25"/>
                </a:cxn>
                <a:cxn ang="0">
                  <a:pos x="74" y="6"/>
                </a:cxn>
                <a:cxn ang="0">
                  <a:pos x="17" y="63"/>
                </a:cxn>
              </a:cxnLst>
              <a:rect l="txL" t="txT" r="txR" b="txB"/>
              <a:pathLst>
                <a:path w="74" h="78">
                  <a:moveTo>
                    <a:pt x="17" y="63"/>
                  </a:moveTo>
                  <a:cubicBezTo>
                    <a:pt x="13" y="68"/>
                    <a:pt x="21" y="78"/>
                    <a:pt x="7" y="76"/>
                  </a:cubicBezTo>
                  <a:cubicBezTo>
                    <a:pt x="0" y="61"/>
                    <a:pt x="14" y="49"/>
                    <a:pt x="20" y="44"/>
                  </a:cubicBezTo>
                  <a:cubicBezTo>
                    <a:pt x="28" y="37"/>
                    <a:pt x="27" y="32"/>
                    <a:pt x="34" y="37"/>
                  </a:cubicBezTo>
                  <a:cubicBezTo>
                    <a:pt x="40" y="42"/>
                    <a:pt x="44" y="36"/>
                    <a:pt x="51" y="25"/>
                  </a:cubicBezTo>
                  <a:cubicBezTo>
                    <a:pt x="60" y="9"/>
                    <a:pt x="58" y="0"/>
                    <a:pt x="74" y="6"/>
                  </a:cubicBezTo>
                  <a:cubicBezTo>
                    <a:pt x="69" y="37"/>
                    <a:pt x="33" y="41"/>
                    <a:pt x="17" y="6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7" name="Freeform 1904"/>
            <p:cNvSpPr/>
            <p:nvPr/>
          </p:nvSpPr>
          <p:spPr>
            <a:xfrm>
              <a:off x="1570" y="1295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0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0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8" name="Freeform 1905"/>
            <p:cNvSpPr/>
            <p:nvPr/>
          </p:nvSpPr>
          <p:spPr>
            <a:xfrm>
              <a:off x="3010" y="129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0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0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39" name="Freeform 1906"/>
            <p:cNvSpPr/>
            <p:nvPr/>
          </p:nvSpPr>
          <p:spPr>
            <a:xfrm>
              <a:off x="498" y="129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7" h="5">
                  <a:moveTo>
                    <a:pt x="1" y="1"/>
                  </a:moveTo>
                  <a:cubicBezTo>
                    <a:pt x="2" y="0"/>
                    <a:pt x="7" y="3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0" name="Freeform 1907"/>
            <p:cNvSpPr/>
            <p:nvPr/>
          </p:nvSpPr>
          <p:spPr>
            <a:xfrm>
              <a:off x="1311" y="129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2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1" name="Freeform 1908"/>
            <p:cNvSpPr/>
            <p:nvPr/>
          </p:nvSpPr>
          <p:spPr>
            <a:xfrm>
              <a:off x="1680" y="1283"/>
              <a:ext cx="8" cy="18"/>
            </a:xfrm>
            <a:custGeom>
              <a:avLst/>
              <a:gdLst>
                <a:gd name="txL" fmla="*/ 0 w 7"/>
                <a:gd name="txT" fmla="*/ 0 h 17"/>
                <a:gd name="txR" fmla="*/ 7 w 7"/>
                <a:gd name="txB" fmla="*/ 17 h 17"/>
              </a:gdLst>
              <a:ahLst/>
              <a:cxnLst>
                <a:cxn ang="0">
                  <a:pos x="1" y="11"/>
                </a:cxn>
                <a:cxn ang="0">
                  <a:pos x="1" y="8"/>
                </a:cxn>
                <a:cxn ang="0">
                  <a:pos x="5" y="9"/>
                </a:cxn>
                <a:cxn ang="0">
                  <a:pos x="1" y="11"/>
                </a:cxn>
              </a:cxnLst>
              <a:rect l="txL" t="txT" r="txR" b="txB"/>
              <a:pathLst>
                <a:path w="7" h="17">
                  <a:moveTo>
                    <a:pt x="1" y="11"/>
                  </a:moveTo>
                  <a:cubicBezTo>
                    <a:pt x="0" y="11"/>
                    <a:pt x="1" y="9"/>
                    <a:pt x="1" y="8"/>
                  </a:cubicBezTo>
                  <a:cubicBezTo>
                    <a:pt x="1" y="0"/>
                    <a:pt x="4" y="4"/>
                    <a:pt x="5" y="9"/>
                  </a:cubicBezTo>
                  <a:cubicBezTo>
                    <a:pt x="7" y="13"/>
                    <a:pt x="6" y="17"/>
                    <a:pt x="1" y="11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2" name="Freeform 1909"/>
            <p:cNvSpPr/>
            <p:nvPr/>
          </p:nvSpPr>
          <p:spPr>
            <a:xfrm>
              <a:off x="1779" y="1286"/>
              <a:ext cx="9" cy="10"/>
            </a:xfrm>
            <a:custGeom>
              <a:avLst/>
              <a:gdLst>
                <a:gd name="txL" fmla="*/ 0 w 9"/>
                <a:gd name="txT" fmla="*/ 0 h 9"/>
                <a:gd name="txR" fmla="*/ 9 w 9"/>
                <a:gd name="txB" fmla="*/ 9 h 9"/>
              </a:gdLst>
              <a:ahLst/>
              <a:cxnLst>
                <a:cxn ang="0">
                  <a:pos x="4" y="5"/>
                </a:cxn>
                <a:cxn ang="0">
                  <a:pos x="6" y="5"/>
                </a:cxn>
                <a:cxn ang="0">
                  <a:pos x="4" y="5"/>
                </a:cxn>
              </a:cxnLst>
              <a:rect l="txL" t="txT" r="txR" b="txB"/>
              <a:pathLst>
                <a:path w="9" h="9">
                  <a:moveTo>
                    <a:pt x="4" y="5"/>
                  </a:moveTo>
                  <a:cubicBezTo>
                    <a:pt x="0" y="0"/>
                    <a:pt x="3" y="2"/>
                    <a:pt x="6" y="5"/>
                  </a:cubicBezTo>
                  <a:cubicBezTo>
                    <a:pt x="8" y="7"/>
                    <a:pt x="9" y="9"/>
                    <a:pt x="4" y="5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3" name="Freeform 1910"/>
            <p:cNvSpPr/>
            <p:nvPr/>
          </p:nvSpPr>
          <p:spPr>
            <a:xfrm>
              <a:off x="3044" y="129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4" name="Freeform 1911"/>
            <p:cNvSpPr/>
            <p:nvPr/>
          </p:nvSpPr>
          <p:spPr>
            <a:xfrm>
              <a:off x="3211" y="129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5" name="Freeform 1912"/>
            <p:cNvSpPr/>
            <p:nvPr/>
          </p:nvSpPr>
          <p:spPr>
            <a:xfrm>
              <a:off x="128" y="1280"/>
              <a:ext cx="11" cy="14"/>
            </a:xfrm>
            <a:custGeom>
              <a:avLst/>
              <a:gdLst>
                <a:gd name="txL" fmla="*/ 0 w 10"/>
                <a:gd name="txT" fmla="*/ 0 h 13"/>
                <a:gd name="txR" fmla="*/ 10 w 10"/>
                <a:gd name="txB" fmla="*/ 13 h 13"/>
              </a:gdLst>
              <a:ahLst/>
              <a:cxnLst>
                <a:cxn ang="0">
                  <a:pos x="6" y="2"/>
                </a:cxn>
                <a:cxn ang="0">
                  <a:pos x="6" y="11"/>
                </a:cxn>
                <a:cxn ang="0">
                  <a:pos x="6" y="8"/>
                </a:cxn>
                <a:cxn ang="0">
                  <a:pos x="6" y="2"/>
                </a:cxn>
              </a:cxnLst>
              <a:rect l="txL" t="txT" r="txR" b="txB"/>
              <a:pathLst>
                <a:path w="10" h="13">
                  <a:moveTo>
                    <a:pt x="6" y="2"/>
                  </a:moveTo>
                  <a:cubicBezTo>
                    <a:pt x="7" y="2"/>
                    <a:pt x="10" y="13"/>
                    <a:pt x="6" y="1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0" y="0"/>
                    <a:pt x="6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6" name="Freeform 1913"/>
            <p:cNvSpPr/>
            <p:nvPr/>
          </p:nvSpPr>
          <p:spPr>
            <a:xfrm>
              <a:off x="1289" y="1287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6" h="5">
                  <a:moveTo>
                    <a:pt x="1" y="1"/>
                  </a:moveTo>
                  <a:cubicBezTo>
                    <a:pt x="2" y="0"/>
                    <a:pt x="6" y="3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7" name="Freeform 1914"/>
            <p:cNvSpPr/>
            <p:nvPr/>
          </p:nvSpPr>
          <p:spPr>
            <a:xfrm>
              <a:off x="1630" y="1283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6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8" name="Freeform 1915"/>
            <p:cNvSpPr/>
            <p:nvPr/>
          </p:nvSpPr>
          <p:spPr>
            <a:xfrm>
              <a:off x="2996" y="128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49" name="Freeform 1916"/>
            <p:cNvSpPr/>
            <p:nvPr/>
          </p:nvSpPr>
          <p:spPr>
            <a:xfrm>
              <a:off x="3007" y="128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0" name="Freeform 1917"/>
            <p:cNvSpPr/>
            <p:nvPr/>
          </p:nvSpPr>
          <p:spPr>
            <a:xfrm>
              <a:off x="3257" y="1284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0" y="1"/>
                    <a:pt x="6" y="0"/>
                    <a:pt x="7" y="4"/>
                  </a:cubicBezTo>
                  <a:cubicBezTo>
                    <a:pt x="3" y="4"/>
                    <a:pt x="2" y="9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1" name="Freeform 1918"/>
            <p:cNvSpPr/>
            <p:nvPr/>
          </p:nvSpPr>
          <p:spPr>
            <a:xfrm>
              <a:off x="1822" y="1284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2" name="Freeform 1919"/>
            <p:cNvSpPr/>
            <p:nvPr/>
          </p:nvSpPr>
          <p:spPr>
            <a:xfrm>
              <a:off x="535" y="1274"/>
              <a:ext cx="13" cy="13"/>
            </a:xfrm>
            <a:custGeom>
              <a:avLst/>
              <a:gdLst>
                <a:gd name="txL" fmla="*/ 0 w 12"/>
                <a:gd name="txT" fmla="*/ 0 h 12"/>
                <a:gd name="txR" fmla="*/ 12 w 12"/>
                <a:gd name="txB" fmla="*/ 12 h 12"/>
              </a:gdLst>
              <a:ahLst/>
              <a:cxnLst>
                <a:cxn ang="0">
                  <a:pos x="10" y="0"/>
                </a:cxn>
                <a:cxn ang="0">
                  <a:pos x="0" y="10"/>
                </a:cxn>
                <a:cxn ang="0">
                  <a:pos x="10" y="0"/>
                </a:cxn>
              </a:cxnLst>
              <a:rect l="txL" t="txT" r="txR" b="txB"/>
              <a:pathLst>
                <a:path w="12" h="12">
                  <a:moveTo>
                    <a:pt x="10" y="0"/>
                  </a:moveTo>
                  <a:cubicBezTo>
                    <a:pt x="12" y="9"/>
                    <a:pt x="9" y="12"/>
                    <a:pt x="0" y="10"/>
                  </a:cubicBezTo>
                  <a:cubicBezTo>
                    <a:pt x="0" y="3"/>
                    <a:pt x="3" y="0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3" name="Freeform 1920"/>
            <p:cNvSpPr/>
            <p:nvPr/>
          </p:nvSpPr>
          <p:spPr>
            <a:xfrm>
              <a:off x="1665" y="1273"/>
              <a:ext cx="19" cy="12"/>
            </a:xfrm>
            <a:custGeom>
              <a:avLst/>
              <a:gdLst>
                <a:gd name="txL" fmla="*/ 0 w 17"/>
                <a:gd name="txT" fmla="*/ 0 h 11"/>
                <a:gd name="txR" fmla="*/ 17 w 17"/>
                <a:gd name="txB" fmla="*/ 11 h 11"/>
              </a:gdLst>
              <a:ahLst/>
              <a:cxnLst>
                <a:cxn ang="0">
                  <a:pos x="15" y="8"/>
                </a:cxn>
                <a:cxn ang="0">
                  <a:pos x="8" y="8"/>
                </a:cxn>
                <a:cxn ang="0">
                  <a:pos x="15" y="8"/>
                </a:cxn>
              </a:cxnLst>
              <a:rect l="txL" t="txT" r="txR" b="txB"/>
              <a:pathLst>
                <a:path w="17" h="11">
                  <a:moveTo>
                    <a:pt x="15" y="8"/>
                  </a:moveTo>
                  <a:cubicBezTo>
                    <a:pt x="13" y="11"/>
                    <a:pt x="9" y="8"/>
                    <a:pt x="8" y="8"/>
                  </a:cubicBezTo>
                  <a:cubicBezTo>
                    <a:pt x="0" y="0"/>
                    <a:pt x="17" y="1"/>
                    <a:pt x="15" y="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4" name="Freeform 1921"/>
            <p:cNvSpPr/>
            <p:nvPr/>
          </p:nvSpPr>
          <p:spPr>
            <a:xfrm>
              <a:off x="1728" y="1272"/>
              <a:ext cx="19" cy="14"/>
            </a:xfrm>
            <a:custGeom>
              <a:avLst/>
              <a:gdLst>
                <a:gd name="txL" fmla="*/ 0 w 18"/>
                <a:gd name="txT" fmla="*/ 0 h 13"/>
                <a:gd name="txR" fmla="*/ 18 w 18"/>
                <a:gd name="txB" fmla="*/ 13 h 13"/>
              </a:gdLst>
              <a:ahLst/>
              <a:cxnLst>
                <a:cxn ang="0">
                  <a:pos x="17" y="9"/>
                </a:cxn>
                <a:cxn ang="0">
                  <a:pos x="8" y="10"/>
                </a:cxn>
                <a:cxn ang="0">
                  <a:pos x="0" y="12"/>
                </a:cxn>
                <a:cxn ang="0">
                  <a:pos x="17" y="9"/>
                </a:cxn>
              </a:cxnLst>
              <a:rect l="txL" t="txT" r="txR" b="txB"/>
              <a:pathLst>
                <a:path w="18" h="13">
                  <a:moveTo>
                    <a:pt x="17" y="9"/>
                  </a:moveTo>
                  <a:cubicBezTo>
                    <a:pt x="12" y="7"/>
                    <a:pt x="10" y="9"/>
                    <a:pt x="8" y="10"/>
                  </a:cubicBezTo>
                  <a:cubicBezTo>
                    <a:pt x="6" y="11"/>
                    <a:pt x="4" y="13"/>
                    <a:pt x="0" y="12"/>
                  </a:cubicBezTo>
                  <a:cubicBezTo>
                    <a:pt x="0" y="3"/>
                    <a:pt x="18" y="0"/>
                    <a:pt x="17" y="9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5" name="Freeform 1922"/>
            <p:cNvSpPr/>
            <p:nvPr/>
          </p:nvSpPr>
          <p:spPr>
            <a:xfrm>
              <a:off x="1807" y="128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6" name="Line 1923"/>
            <p:cNvSpPr/>
            <p:nvPr/>
          </p:nvSpPr>
          <p:spPr>
            <a:xfrm>
              <a:off x="3158" y="128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7" name="Line 1924"/>
            <p:cNvSpPr/>
            <p:nvPr/>
          </p:nvSpPr>
          <p:spPr>
            <a:xfrm>
              <a:off x="3158" y="128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8" name="Freeform 1925"/>
            <p:cNvSpPr/>
            <p:nvPr/>
          </p:nvSpPr>
          <p:spPr>
            <a:xfrm>
              <a:off x="116" y="1274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59" name="Freeform 1926"/>
            <p:cNvSpPr/>
            <p:nvPr/>
          </p:nvSpPr>
          <p:spPr>
            <a:xfrm>
              <a:off x="3139" y="127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0" name="Freeform 1927"/>
            <p:cNvSpPr/>
            <p:nvPr/>
          </p:nvSpPr>
          <p:spPr>
            <a:xfrm>
              <a:off x="1300" y="1274"/>
              <a:ext cx="8" cy="5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4"/>
                </a:cxn>
                <a:cxn ang="0">
                  <a:pos x="1" y="0"/>
                </a:cxn>
                <a:cxn ang="0">
                  <a:pos x="5" y="4"/>
                </a:cxn>
              </a:cxnLst>
              <a:rect l="txL" t="txT" r="txR" b="txB"/>
              <a:pathLst>
                <a:path w="7" h="4">
                  <a:moveTo>
                    <a:pt x="5" y="4"/>
                  </a:moveTo>
                  <a:cubicBezTo>
                    <a:pt x="4" y="4"/>
                    <a:pt x="0" y="2"/>
                    <a:pt x="1" y="0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1" name="Freeform 1928"/>
            <p:cNvSpPr/>
            <p:nvPr/>
          </p:nvSpPr>
          <p:spPr>
            <a:xfrm>
              <a:off x="3018" y="1274"/>
              <a:ext cx="7" cy="5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4">
                  <a:moveTo>
                    <a:pt x="5" y="4"/>
                  </a:moveTo>
                  <a:cubicBezTo>
                    <a:pt x="4" y="4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2" name="Freeform 1929"/>
            <p:cNvSpPr/>
            <p:nvPr/>
          </p:nvSpPr>
          <p:spPr>
            <a:xfrm>
              <a:off x="89" y="1256"/>
              <a:ext cx="19" cy="21"/>
            </a:xfrm>
            <a:custGeom>
              <a:avLst/>
              <a:gdLst>
                <a:gd name="txL" fmla="*/ 0 w 17"/>
                <a:gd name="txT" fmla="*/ 0 h 19"/>
                <a:gd name="txR" fmla="*/ 17 w 17"/>
                <a:gd name="txB" fmla="*/ 19 h 19"/>
              </a:gdLst>
              <a:ahLst/>
              <a:cxnLst>
                <a:cxn ang="0">
                  <a:pos x="8" y="1"/>
                </a:cxn>
                <a:cxn ang="0">
                  <a:pos x="8" y="14"/>
                </a:cxn>
                <a:cxn ang="0">
                  <a:pos x="8" y="1"/>
                </a:cxn>
              </a:cxnLst>
              <a:rect l="txL" t="txT" r="txR" b="txB"/>
              <a:pathLst>
                <a:path w="17" h="19">
                  <a:moveTo>
                    <a:pt x="8" y="1"/>
                  </a:moveTo>
                  <a:cubicBezTo>
                    <a:pt x="14" y="3"/>
                    <a:pt x="17" y="19"/>
                    <a:pt x="8" y="14"/>
                  </a:cubicBezTo>
                  <a:cubicBezTo>
                    <a:pt x="2" y="11"/>
                    <a:pt x="0" y="0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3" name="Freeform 1930"/>
            <p:cNvSpPr/>
            <p:nvPr/>
          </p:nvSpPr>
          <p:spPr>
            <a:xfrm>
              <a:off x="1662" y="1263"/>
              <a:ext cx="8" cy="18"/>
            </a:xfrm>
            <a:custGeom>
              <a:avLst/>
              <a:gdLst>
                <a:gd name="txL" fmla="*/ 0 w 7"/>
                <a:gd name="txT" fmla="*/ 0 h 17"/>
                <a:gd name="txR" fmla="*/ 7 w 7"/>
                <a:gd name="txB" fmla="*/ 17 h 17"/>
              </a:gdLst>
              <a:ahLst/>
              <a:cxnLst>
                <a:cxn ang="0">
                  <a:pos x="1" y="8"/>
                </a:cxn>
                <a:cxn ang="0">
                  <a:pos x="5" y="9"/>
                </a:cxn>
                <a:cxn ang="0">
                  <a:pos x="1" y="11"/>
                </a:cxn>
                <a:cxn ang="0">
                  <a:pos x="1" y="8"/>
                </a:cxn>
              </a:cxnLst>
              <a:rect l="txL" t="txT" r="txR" b="txB"/>
              <a:pathLst>
                <a:path w="7" h="17">
                  <a:moveTo>
                    <a:pt x="1" y="8"/>
                  </a:moveTo>
                  <a:cubicBezTo>
                    <a:pt x="1" y="0"/>
                    <a:pt x="4" y="4"/>
                    <a:pt x="5" y="9"/>
                  </a:cubicBezTo>
                  <a:cubicBezTo>
                    <a:pt x="7" y="13"/>
                    <a:pt x="6" y="17"/>
                    <a:pt x="1" y="11"/>
                  </a:cubicBezTo>
                  <a:cubicBezTo>
                    <a:pt x="0" y="11"/>
                    <a:pt x="1" y="9"/>
                    <a:pt x="1" y="8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4" name="Freeform 1931"/>
            <p:cNvSpPr/>
            <p:nvPr/>
          </p:nvSpPr>
          <p:spPr>
            <a:xfrm>
              <a:off x="3055" y="1270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5" name="Freeform 1932"/>
            <p:cNvSpPr/>
            <p:nvPr/>
          </p:nvSpPr>
          <p:spPr>
            <a:xfrm>
              <a:off x="3204" y="1270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6" name="Freeform 1933"/>
            <p:cNvSpPr/>
            <p:nvPr/>
          </p:nvSpPr>
          <p:spPr>
            <a:xfrm>
              <a:off x="1296" y="126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7" name="Freeform 1934"/>
            <p:cNvSpPr/>
            <p:nvPr/>
          </p:nvSpPr>
          <p:spPr>
            <a:xfrm>
              <a:off x="2989" y="126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8" name="Freeform 1935"/>
            <p:cNvSpPr/>
            <p:nvPr/>
          </p:nvSpPr>
          <p:spPr>
            <a:xfrm>
              <a:off x="3174" y="126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69" name="Line 1936"/>
            <p:cNvSpPr/>
            <p:nvPr/>
          </p:nvSpPr>
          <p:spPr>
            <a:xfrm>
              <a:off x="3068" y="126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0" name="Line 1937"/>
            <p:cNvSpPr/>
            <p:nvPr/>
          </p:nvSpPr>
          <p:spPr>
            <a:xfrm>
              <a:off x="3068" y="126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1" name="Freeform 1938"/>
            <p:cNvSpPr/>
            <p:nvPr/>
          </p:nvSpPr>
          <p:spPr>
            <a:xfrm>
              <a:off x="3105" y="1264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9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3"/>
                    <a:pt x="9" y="4"/>
                  </a:cubicBezTo>
                  <a:cubicBezTo>
                    <a:pt x="8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2" name="Freeform 1939"/>
            <p:cNvSpPr/>
            <p:nvPr/>
          </p:nvSpPr>
          <p:spPr>
            <a:xfrm>
              <a:off x="3160" y="1264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2" y="1"/>
                  </a:cubicBezTo>
                  <a:cubicBezTo>
                    <a:pt x="3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3" name="Freeform 1940"/>
            <p:cNvSpPr/>
            <p:nvPr/>
          </p:nvSpPr>
          <p:spPr>
            <a:xfrm>
              <a:off x="3368" y="1253"/>
              <a:ext cx="19" cy="24"/>
            </a:xfrm>
            <a:custGeom>
              <a:avLst/>
              <a:gdLst>
                <a:gd name="txL" fmla="*/ 0 w 18"/>
                <a:gd name="txT" fmla="*/ 0 h 22"/>
                <a:gd name="txR" fmla="*/ 18 w 18"/>
                <a:gd name="txB" fmla="*/ 22 h 22"/>
              </a:gdLst>
              <a:ahLst/>
              <a:cxnLst>
                <a:cxn ang="0">
                  <a:pos x="6" y="11"/>
                </a:cxn>
                <a:cxn ang="0">
                  <a:pos x="2" y="8"/>
                </a:cxn>
                <a:cxn ang="0">
                  <a:pos x="6" y="11"/>
                </a:cxn>
              </a:cxnLst>
              <a:rect l="txL" t="txT" r="txR" b="txB"/>
              <a:pathLst>
                <a:path w="18" h="22">
                  <a:moveTo>
                    <a:pt x="6" y="11"/>
                  </a:moveTo>
                  <a:cubicBezTo>
                    <a:pt x="5" y="11"/>
                    <a:pt x="0" y="10"/>
                    <a:pt x="2" y="8"/>
                  </a:cubicBezTo>
                  <a:cubicBezTo>
                    <a:pt x="10" y="0"/>
                    <a:pt x="18" y="22"/>
                    <a:pt x="6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4" name="Freeform 1941"/>
            <p:cNvSpPr/>
            <p:nvPr/>
          </p:nvSpPr>
          <p:spPr>
            <a:xfrm>
              <a:off x="1810" y="126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6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6" y="4"/>
                  </a:cubicBezTo>
                  <a:cubicBezTo>
                    <a:pt x="5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5" name="Freeform 1942"/>
            <p:cNvSpPr/>
            <p:nvPr/>
          </p:nvSpPr>
          <p:spPr>
            <a:xfrm>
              <a:off x="1818" y="1260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6" name="Freeform 1943"/>
            <p:cNvSpPr/>
            <p:nvPr/>
          </p:nvSpPr>
          <p:spPr>
            <a:xfrm>
              <a:off x="2985" y="126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7" name="Freeform 1944"/>
            <p:cNvSpPr/>
            <p:nvPr/>
          </p:nvSpPr>
          <p:spPr>
            <a:xfrm>
              <a:off x="1684" y="1236"/>
              <a:ext cx="38" cy="25"/>
            </a:xfrm>
            <a:custGeom>
              <a:avLst/>
              <a:gdLst>
                <a:gd name="txL" fmla="*/ 0 w 35"/>
                <a:gd name="txT" fmla="*/ 0 h 24"/>
                <a:gd name="txR" fmla="*/ 35 w 35"/>
                <a:gd name="txB" fmla="*/ 24 h 24"/>
              </a:gdLst>
              <a:ahLst/>
              <a:cxnLst>
                <a:cxn ang="0">
                  <a:pos x="35" y="24"/>
                </a:cxn>
                <a:cxn ang="0">
                  <a:pos x="35" y="24"/>
                </a:cxn>
              </a:cxnLst>
              <a:rect l="txL" t="txT" r="txR" b="txB"/>
              <a:pathLst>
                <a:path w="35" h="24">
                  <a:moveTo>
                    <a:pt x="35" y="24"/>
                  </a:moveTo>
                  <a:cubicBezTo>
                    <a:pt x="0" y="19"/>
                    <a:pt x="29" y="0"/>
                    <a:pt x="35" y="2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8" name="Freeform 1945"/>
            <p:cNvSpPr/>
            <p:nvPr/>
          </p:nvSpPr>
          <p:spPr>
            <a:xfrm>
              <a:off x="1263" y="1253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2" y="1"/>
                  </a:cubicBezTo>
                  <a:cubicBezTo>
                    <a:pt x="3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79" name="Freeform 1946"/>
            <p:cNvSpPr/>
            <p:nvPr/>
          </p:nvSpPr>
          <p:spPr>
            <a:xfrm>
              <a:off x="1285" y="125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0" name="Freeform 1947"/>
            <p:cNvSpPr/>
            <p:nvPr/>
          </p:nvSpPr>
          <p:spPr>
            <a:xfrm>
              <a:off x="1738" y="1244"/>
              <a:ext cx="25" cy="13"/>
            </a:xfrm>
            <a:custGeom>
              <a:avLst/>
              <a:gdLst>
                <a:gd name="txL" fmla="*/ 0 w 23"/>
                <a:gd name="txT" fmla="*/ 0 h 12"/>
                <a:gd name="txR" fmla="*/ 23 w 23"/>
                <a:gd name="txB" fmla="*/ 12 h 12"/>
              </a:gdLst>
              <a:ahLst/>
              <a:cxnLst>
                <a:cxn ang="0">
                  <a:pos x="2" y="12"/>
                </a:cxn>
                <a:cxn ang="0">
                  <a:pos x="12" y="12"/>
                </a:cxn>
                <a:cxn ang="0">
                  <a:pos x="2" y="12"/>
                </a:cxn>
              </a:cxnLst>
              <a:rect l="txL" t="txT" r="txR" b="txB"/>
              <a:pathLst>
                <a:path w="23" h="12">
                  <a:moveTo>
                    <a:pt x="2" y="12"/>
                  </a:moveTo>
                  <a:cubicBezTo>
                    <a:pt x="0" y="0"/>
                    <a:pt x="23" y="4"/>
                    <a:pt x="12" y="12"/>
                  </a:cubicBezTo>
                  <a:cubicBezTo>
                    <a:pt x="14" y="11"/>
                    <a:pt x="5" y="10"/>
                    <a:pt x="2" y="1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1" name="Freeform 1948"/>
            <p:cNvSpPr/>
            <p:nvPr/>
          </p:nvSpPr>
          <p:spPr>
            <a:xfrm>
              <a:off x="1761" y="1251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5"/>
                    <a:pt x="0" y="7"/>
                    <a:pt x="0" y="3"/>
                  </a:cubicBezTo>
                  <a:cubicBezTo>
                    <a:pt x="0" y="2"/>
                    <a:pt x="3" y="0"/>
                    <a:pt x="3" y="3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2" name="Freeform 1949"/>
            <p:cNvSpPr/>
            <p:nvPr/>
          </p:nvSpPr>
          <p:spPr>
            <a:xfrm>
              <a:off x="3047" y="125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3" name="Freeform 1950"/>
            <p:cNvSpPr/>
            <p:nvPr/>
          </p:nvSpPr>
          <p:spPr>
            <a:xfrm>
              <a:off x="1828" y="125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4" name="Freeform 1951"/>
            <p:cNvSpPr/>
            <p:nvPr/>
          </p:nvSpPr>
          <p:spPr>
            <a:xfrm>
              <a:off x="3087" y="125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5" name="Freeform 1952"/>
            <p:cNvSpPr/>
            <p:nvPr/>
          </p:nvSpPr>
          <p:spPr>
            <a:xfrm>
              <a:off x="3102" y="125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6" name="Line 1953"/>
            <p:cNvSpPr/>
            <p:nvPr/>
          </p:nvSpPr>
          <p:spPr>
            <a:xfrm>
              <a:off x="3184" y="124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7" name="Line 1954"/>
            <p:cNvSpPr/>
            <p:nvPr/>
          </p:nvSpPr>
          <p:spPr>
            <a:xfrm>
              <a:off x="3184" y="124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8" name="Freeform 1955"/>
            <p:cNvSpPr/>
            <p:nvPr/>
          </p:nvSpPr>
          <p:spPr>
            <a:xfrm>
              <a:off x="3903" y="1226"/>
              <a:ext cx="33" cy="27"/>
            </a:xfrm>
            <a:custGeom>
              <a:avLst/>
              <a:gdLst>
                <a:gd name="txL" fmla="*/ 0 w 31"/>
                <a:gd name="txT" fmla="*/ 0 h 25"/>
                <a:gd name="txR" fmla="*/ 31 w 31"/>
                <a:gd name="txB" fmla="*/ 25 h 25"/>
              </a:gdLst>
              <a:ahLst/>
              <a:cxnLst>
                <a:cxn ang="0">
                  <a:pos x="31" y="7"/>
                </a:cxn>
                <a:cxn ang="0">
                  <a:pos x="14" y="14"/>
                </a:cxn>
                <a:cxn ang="0">
                  <a:pos x="10" y="23"/>
                </a:cxn>
                <a:cxn ang="0">
                  <a:pos x="0" y="17"/>
                </a:cxn>
                <a:cxn ang="0">
                  <a:pos x="31" y="7"/>
                </a:cxn>
              </a:cxnLst>
              <a:rect l="txL" t="txT" r="txR" b="txB"/>
              <a:pathLst>
                <a:path w="31" h="25">
                  <a:moveTo>
                    <a:pt x="31" y="7"/>
                  </a:moveTo>
                  <a:cubicBezTo>
                    <a:pt x="28" y="12"/>
                    <a:pt x="20" y="10"/>
                    <a:pt x="14" y="14"/>
                  </a:cubicBezTo>
                  <a:cubicBezTo>
                    <a:pt x="12" y="15"/>
                    <a:pt x="12" y="22"/>
                    <a:pt x="10" y="23"/>
                  </a:cubicBezTo>
                  <a:cubicBezTo>
                    <a:pt x="6" y="25"/>
                    <a:pt x="1" y="19"/>
                    <a:pt x="0" y="17"/>
                  </a:cubicBezTo>
                  <a:cubicBezTo>
                    <a:pt x="9" y="15"/>
                    <a:pt x="22" y="0"/>
                    <a:pt x="31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89" name="Freeform 1956"/>
            <p:cNvSpPr/>
            <p:nvPr/>
          </p:nvSpPr>
          <p:spPr>
            <a:xfrm>
              <a:off x="128" y="1232"/>
              <a:ext cx="20" cy="17"/>
            </a:xfrm>
            <a:custGeom>
              <a:avLst/>
              <a:gdLst>
                <a:gd name="txL" fmla="*/ 0 w 18"/>
                <a:gd name="txT" fmla="*/ 0 h 15"/>
                <a:gd name="txR" fmla="*/ 18 w 18"/>
                <a:gd name="txB" fmla="*/ 15 h 15"/>
              </a:gdLst>
              <a:ahLst/>
              <a:cxnLst>
                <a:cxn ang="0">
                  <a:pos x="6" y="11"/>
                </a:cxn>
                <a:cxn ang="0">
                  <a:pos x="2" y="4"/>
                </a:cxn>
                <a:cxn ang="0">
                  <a:pos x="6" y="14"/>
                </a:cxn>
                <a:cxn ang="0">
                  <a:pos x="6" y="11"/>
                </a:cxn>
              </a:cxnLst>
              <a:rect l="txL" t="txT" r="txR" b="txB"/>
              <a:pathLst>
                <a:path w="18" h="15">
                  <a:moveTo>
                    <a:pt x="6" y="11"/>
                  </a:moveTo>
                  <a:cubicBezTo>
                    <a:pt x="5" y="10"/>
                    <a:pt x="0" y="8"/>
                    <a:pt x="2" y="4"/>
                  </a:cubicBezTo>
                  <a:cubicBezTo>
                    <a:pt x="6" y="0"/>
                    <a:pt x="18" y="15"/>
                    <a:pt x="6" y="14"/>
                  </a:cubicBezTo>
                  <a:lnTo>
                    <a:pt x="6" y="1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0" name="Freeform 1957"/>
            <p:cNvSpPr/>
            <p:nvPr/>
          </p:nvSpPr>
          <p:spPr>
            <a:xfrm>
              <a:off x="1311" y="1243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1" name="Freeform 1958"/>
            <p:cNvSpPr/>
            <p:nvPr/>
          </p:nvSpPr>
          <p:spPr>
            <a:xfrm>
              <a:off x="1691" y="1231"/>
              <a:ext cx="8" cy="23"/>
            </a:xfrm>
            <a:custGeom>
              <a:avLst/>
              <a:gdLst>
                <a:gd name="txL" fmla="*/ 0 w 7"/>
                <a:gd name="txT" fmla="*/ 0 h 21"/>
                <a:gd name="txR" fmla="*/ 7 w 7"/>
                <a:gd name="txB" fmla="*/ 21 h 21"/>
              </a:gdLst>
              <a:ahLst/>
              <a:cxnLst>
                <a:cxn ang="0">
                  <a:pos x="1" y="12"/>
                </a:cxn>
                <a:cxn ang="0">
                  <a:pos x="1" y="5"/>
                </a:cxn>
                <a:cxn ang="0">
                  <a:pos x="7" y="10"/>
                </a:cxn>
                <a:cxn ang="0">
                  <a:pos x="1" y="12"/>
                </a:cxn>
              </a:cxnLst>
              <a:rect l="txL" t="txT" r="txR" b="txB"/>
              <a:pathLst>
                <a:path w="7" h="21">
                  <a:moveTo>
                    <a:pt x="1" y="12"/>
                  </a:moveTo>
                  <a:cubicBezTo>
                    <a:pt x="1" y="11"/>
                    <a:pt x="0" y="6"/>
                    <a:pt x="1" y="5"/>
                  </a:cubicBezTo>
                  <a:cubicBezTo>
                    <a:pt x="6" y="0"/>
                    <a:pt x="7" y="5"/>
                    <a:pt x="7" y="10"/>
                  </a:cubicBezTo>
                  <a:cubicBezTo>
                    <a:pt x="6" y="15"/>
                    <a:pt x="3" y="21"/>
                    <a:pt x="1" y="12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2" name="Freeform 1959"/>
            <p:cNvSpPr/>
            <p:nvPr/>
          </p:nvSpPr>
          <p:spPr>
            <a:xfrm>
              <a:off x="1769" y="1236"/>
              <a:ext cx="9" cy="22"/>
            </a:xfrm>
            <a:custGeom>
              <a:avLst/>
              <a:gdLst>
                <a:gd name="txL" fmla="*/ 0 w 8"/>
                <a:gd name="txT" fmla="*/ 0 h 21"/>
                <a:gd name="txR" fmla="*/ 8 w 8"/>
                <a:gd name="txB" fmla="*/ 21 h 21"/>
              </a:gdLst>
              <a:ahLst/>
              <a:cxnLst>
                <a:cxn ang="0">
                  <a:pos x="6" y="1"/>
                </a:cxn>
                <a:cxn ang="0">
                  <a:pos x="0" y="8"/>
                </a:cxn>
                <a:cxn ang="0">
                  <a:pos x="6" y="1"/>
                </a:cxn>
              </a:cxnLst>
              <a:rect l="txL" t="txT" r="txR" b="txB"/>
              <a:pathLst>
                <a:path w="8" h="21">
                  <a:moveTo>
                    <a:pt x="6" y="1"/>
                  </a:moveTo>
                  <a:cubicBezTo>
                    <a:pt x="8" y="3"/>
                    <a:pt x="0" y="21"/>
                    <a:pt x="0" y="8"/>
                  </a:cubicBezTo>
                  <a:cubicBezTo>
                    <a:pt x="0" y="6"/>
                    <a:pt x="5" y="0"/>
                    <a:pt x="6" y="1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3" name="Freeform 1960"/>
            <p:cNvSpPr/>
            <p:nvPr/>
          </p:nvSpPr>
          <p:spPr>
            <a:xfrm>
              <a:off x="3248" y="1243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4" name="Freeform 1961"/>
            <p:cNvSpPr/>
            <p:nvPr/>
          </p:nvSpPr>
          <p:spPr>
            <a:xfrm>
              <a:off x="3378" y="1233"/>
              <a:ext cx="17" cy="23"/>
            </a:xfrm>
            <a:custGeom>
              <a:avLst/>
              <a:gdLst>
                <a:gd name="txL" fmla="*/ 0 w 16"/>
                <a:gd name="txT" fmla="*/ 0 h 21"/>
                <a:gd name="txR" fmla="*/ 16 w 16"/>
                <a:gd name="txB" fmla="*/ 21 h 21"/>
              </a:gdLst>
              <a:ahLst/>
              <a:cxnLst>
                <a:cxn ang="0">
                  <a:pos x="0" y="10"/>
                </a:cxn>
                <a:cxn ang="0">
                  <a:pos x="13" y="3"/>
                </a:cxn>
                <a:cxn ang="0">
                  <a:pos x="0" y="10"/>
                </a:cxn>
              </a:cxnLst>
              <a:rect l="txL" t="txT" r="txR" b="txB"/>
              <a:pathLst>
                <a:path w="16" h="21">
                  <a:moveTo>
                    <a:pt x="0" y="10"/>
                  </a:moveTo>
                  <a:cubicBezTo>
                    <a:pt x="0" y="6"/>
                    <a:pt x="10" y="0"/>
                    <a:pt x="13" y="3"/>
                  </a:cubicBezTo>
                  <a:cubicBezTo>
                    <a:pt x="16" y="6"/>
                    <a:pt x="0" y="21"/>
                    <a:pt x="0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5" name="Freeform 1962"/>
            <p:cNvSpPr/>
            <p:nvPr/>
          </p:nvSpPr>
          <p:spPr>
            <a:xfrm>
              <a:off x="1256" y="123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2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6" name="Freeform 1963"/>
            <p:cNvSpPr/>
            <p:nvPr/>
          </p:nvSpPr>
          <p:spPr>
            <a:xfrm>
              <a:off x="1844" y="1232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7" name="Freeform 1964"/>
            <p:cNvSpPr/>
            <p:nvPr/>
          </p:nvSpPr>
          <p:spPr>
            <a:xfrm>
              <a:off x="1894" y="1232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8" name="Freeform 1965"/>
            <p:cNvSpPr/>
            <p:nvPr/>
          </p:nvSpPr>
          <p:spPr>
            <a:xfrm>
              <a:off x="3221" y="1230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5"/>
                    <a:pt x="0" y="7"/>
                    <a:pt x="0" y="3"/>
                  </a:cubicBezTo>
                  <a:cubicBezTo>
                    <a:pt x="0" y="1"/>
                    <a:pt x="3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699" name="Freeform 1966"/>
            <p:cNvSpPr/>
            <p:nvPr/>
          </p:nvSpPr>
          <p:spPr>
            <a:xfrm>
              <a:off x="4180" y="1229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7" y="7"/>
                    <a:pt x="1" y="8"/>
                    <a:pt x="0" y="4"/>
                  </a:cubicBezTo>
                  <a:cubicBezTo>
                    <a:pt x="4" y="5"/>
                    <a:pt x="5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0" name="Freeform 1967"/>
            <p:cNvSpPr/>
            <p:nvPr/>
          </p:nvSpPr>
          <p:spPr>
            <a:xfrm>
              <a:off x="1289" y="1226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1" name="Freeform 1968"/>
            <p:cNvSpPr/>
            <p:nvPr/>
          </p:nvSpPr>
          <p:spPr>
            <a:xfrm>
              <a:off x="1807" y="1226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2" name="Freeform 1969"/>
            <p:cNvSpPr/>
            <p:nvPr/>
          </p:nvSpPr>
          <p:spPr>
            <a:xfrm>
              <a:off x="3301" y="1212"/>
              <a:ext cx="16" cy="31"/>
            </a:xfrm>
            <a:custGeom>
              <a:avLst/>
              <a:gdLst>
                <a:gd name="txL" fmla="*/ 0 w 15"/>
                <a:gd name="txT" fmla="*/ 0 h 29"/>
                <a:gd name="txR" fmla="*/ 15 w 15"/>
                <a:gd name="txB" fmla="*/ 29 h 29"/>
              </a:gdLst>
              <a:ahLst/>
              <a:cxnLst>
                <a:cxn ang="0">
                  <a:pos x="0" y="17"/>
                </a:cxn>
                <a:cxn ang="0">
                  <a:pos x="0" y="14"/>
                </a:cxn>
                <a:cxn ang="0">
                  <a:pos x="0" y="11"/>
                </a:cxn>
                <a:cxn ang="0">
                  <a:pos x="0" y="17"/>
                </a:cxn>
              </a:cxnLst>
              <a:rect l="txL" t="txT" r="txR" b="txB"/>
              <a:pathLst>
                <a:path w="15" h="29">
                  <a:moveTo>
                    <a:pt x="0" y="17"/>
                  </a:moveTo>
                  <a:cubicBezTo>
                    <a:pt x="0" y="17"/>
                    <a:pt x="0" y="14"/>
                    <a:pt x="0" y="1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5" y="0"/>
                    <a:pt x="13" y="29"/>
                    <a:pt x="0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3" name="Freeform 1970"/>
            <p:cNvSpPr/>
            <p:nvPr/>
          </p:nvSpPr>
          <p:spPr>
            <a:xfrm>
              <a:off x="1833" y="122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7" h="5">
                  <a:moveTo>
                    <a:pt x="1" y="1"/>
                  </a:moveTo>
                  <a:cubicBezTo>
                    <a:pt x="2" y="0"/>
                    <a:pt x="7" y="2"/>
                    <a:pt x="5" y="4"/>
                  </a:cubicBezTo>
                  <a:cubicBezTo>
                    <a:pt x="4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4" name="Line 1971"/>
            <p:cNvSpPr/>
            <p:nvPr/>
          </p:nvSpPr>
          <p:spPr>
            <a:xfrm>
              <a:off x="3257" y="121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5" name="Line 1972"/>
            <p:cNvSpPr/>
            <p:nvPr/>
          </p:nvSpPr>
          <p:spPr>
            <a:xfrm>
              <a:off x="3257" y="121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6" name="Freeform 1973"/>
            <p:cNvSpPr/>
            <p:nvPr/>
          </p:nvSpPr>
          <p:spPr>
            <a:xfrm>
              <a:off x="1267" y="121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7" name="Freeform 1974"/>
            <p:cNvSpPr/>
            <p:nvPr/>
          </p:nvSpPr>
          <p:spPr>
            <a:xfrm>
              <a:off x="1274" y="121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8" name="Freeform 1975"/>
            <p:cNvSpPr/>
            <p:nvPr/>
          </p:nvSpPr>
          <p:spPr>
            <a:xfrm>
              <a:off x="1282" y="121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09" name="Freeform 1976"/>
            <p:cNvSpPr/>
            <p:nvPr/>
          </p:nvSpPr>
          <p:spPr>
            <a:xfrm>
              <a:off x="3370" y="1213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2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0" name="Freeform 1977"/>
            <p:cNvSpPr/>
            <p:nvPr/>
          </p:nvSpPr>
          <p:spPr>
            <a:xfrm>
              <a:off x="95" y="1209"/>
              <a:ext cx="3" cy="8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1" name="Freeform 1978"/>
            <p:cNvSpPr/>
            <p:nvPr/>
          </p:nvSpPr>
          <p:spPr>
            <a:xfrm>
              <a:off x="1858" y="121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2" name="Freeform 1979"/>
            <p:cNvSpPr/>
            <p:nvPr/>
          </p:nvSpPr>
          <p:spPr>
            <a:xfrm>
              <a:off x="3263" y="1205"/>
              <a:ext cx="18" cy="21"/>
            </a:xfrm>
            <a:custGeom>
              <a:avLst/>
              <a:gdLst>
                <a:gd name="txL" fmla="*/ 0 w 17"/>
                <a:gd name="txT" fmla="*/ 0 h 19"/>
                <a:gd name="txR" fmla="*/ 17 w 17"/>
                <a:gd name="txB" fmla="*/ 19 h 19"/>
              </a:gdLst>
              <a:ahLst/>
              <a:cxnLst>
                <a:cxn ang="0">
                  <a:pos x="8" y="1"/>
                </a:cxn>
                <a:cxn ang="0">
                  <a:pos x="1" y="7"/>
                </a:cxn>
                <a:cxn ang="0">
                  <a:pos x="8" y="1"/>
                </a:cxn>
              </a:cxnLst>
              <a:rect l="txL" t="txT" r="txR" b="txB"/>
              <a:pathLst>
                <a:path w="17" h="19">
                  <a:moveTo>
                    <a:pt x="8" y="1"/>
                  </a:moveTo>
                  <a:cubicBezTo>
                    <a:pt x="17" y="3"/>
                    <a:pt x="6" y="19"/>
                    <a:pt x="1" y="7"/>
                  </a:cubicBezTo>
                  <a:cubicBezTo>
                    <a:pt x="0" y="5"/>
                    <a:pt x="6" y="0"/>
                    <a:pt x="8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3" name="Freeform 1980"/>
            <p:cNvSpPr/>
            <p:nvPr/>
          </p:nvSpPr>
          <p:spPr>
            <a:xfrm>
              <a:off x="3825" y="1184"/>
              <a:ext cx="112" cy="34"/>
            </a:xfrm>
            <a:custGeom>
              <a:avLst/>
              <a:gdLst>
                <a:gd name="txL" fmla="*/ 0 w 104"/>
                <a:gd name="txT" fmla="*/ 0 h 32"/>
                <a:gd name="txR" fmla="*/ 104 w 104"/>
                <a:gd name="txB" fmla="*/ 32 h 32"/>
              </a:gdLst>
              <a:ahLst/>
              <a:cxnLst>
                <a:cxn ang="0">
                  <a:pos x="32" y="5"/>
                </a:cxn>
                <a:cxn ang="0">
                  <a:pos x="38" y="14"/>
                </a:cxn>
                <a:cxn ang="0">
                  <a:pos x="65" y="14"/>
                </a:cxn>
                <a:cxn ang="0">
                  <a:pos x="86" y="5"/>
                </a:cxn>
                <a:cxn ang="0">
                  <a:pos x="103" y="24"/>
                </a:cxn>
                <a:cxn ang="0">
                  <a:pos x="62" y="30"/>
                </a:cxn>
                <a:cxn ang="0">
                  <a:pos x="45" y="27"/>
                </a:cxn>
                <a:cxn ang="0">
                  <a:pos x="25" y="30"/>
                </a:cxn>
                <a:cxn ang="0">
                  <a:pos x="28" y="18"/>
                </a:cxn>
                <a:cxn ang="0">
                  <a:pos x="1" y="5"/>
                </a:cxn>
                <a:cxn ang="0">
                  <a:pos x="32" y="5"/>
                </a:cxn>
              </a:cxnLst>
              <a:rect l="txL" t="txT" r="txR" b="txB"/>
              <a:pathLst>
                <a:path w="104" h="32">
                  <a:moveTo>
                    <a:pt x="32" y="5"/>
                  </a:moveTo>
                  <a:cubicBezTo>
                    <a:pt x="35" y="6"/>
                    <a:pt x="34" y="14"/>
                    <a:pt x="38" y="14"/>
                  </a:cubicBezTo>
                  <a:cubicBezTo>
                    <a:pt x="45" y="15"/>
                    <a:pt x="58" y="16"/>
                    <a:pt x="65" y="14"/>
                  </a:cubicBezTo>
                  <a:cubicBezTo>
                    <a:pt x="76" y="12"/>
                    <a:pt x="78" y="4"/>
                    <a:pt x="86" y="5"/>
                  </a:cubicBezTo>
                  <a:cubicBezTo>
                    <a:pt x="94" y="6"/>
                    <a:pt x="104" y="13"/>
                    <a:pt x="103" y="24"/>
                  </a:cubicBezTo>
                  <a:cubicBezTo>
                    <a:pt x="86" y="15"/>
                    <a:pt x="75" y="29"/>
                    <a:pt x="62" y="30"/>
                  </a:cubicBezTo>
                  <a:cubicBezTo>
                    <a:pt x="58" y="31"/>
                    <a:pt x="52" y="27"/>
                    <a:pt x="45" y="27"/>
                  </a:cubicBezTo>
                  <a:cubicBezTo>
                    <a:pt x="36" y="27"/>
                    <a:pt x="30" y="32"/>
                    <a:pt x="25" y="30"/>
                  </a:cubicBezTo>
                  <a:cubicBezTo>
                    <a:pt x="22" y="29"/>
                    <a:pt x="28" y="17"/>
                    <a:pt x="28" y="18"/>
                  </a:cubicBezTo>
                  <a:cubicBezTo>
                    <a:pt x="24" y="11"/>
                    <a:pt x="0" y="16"/>
                    <a:pt x="1" y="5"/>
                  </a:cubicBezTo>
                  <a:cubicBezTo>
                    <a:pt x="12" y="9"/>
                    <a:pt x="21" y="0"/>
                    <a:pt x="32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4" name="Freeform 1981"/>
            <p:cNvSpPr/>
            <p:nvPr/>
          </p:nvSpPr>
          <p:spPr>
            <a:xfrm>
              <a:off x="4198" y="1196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5" name="Freeform 1982"/>
            <p:cNvSpPr/>
            <p:nvPr/>
          </p:nvSpPr>
          <p:spPr>
            <a:xfrm>
              <a:off x="1253" y="120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6" name="Freeform 1983"/>
            <p:cNvSpPr/>
            <p:nvPr/>
          </p:nvSpPr>
          <p:spPr>
            <a:xfrm>
              <a:off x="1278" y="120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5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7" name="Freeform 1984"/>
            <p:cNvSpPr/>
            <p:nvPr/>
          </p:nvSpPr>
          <p:spPr>
            <a:xfrm>
              <a:off x="3304" y="1185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3" h="31">
                  <a:moveTo>
                    <a:pt x="0" y="20"/>
                  </a:moveTo>
                  <a:cubicBezTo>
                    <a:pt x="0" y="19"/>
                    <a:pt x="0" y="17"/>
                    <a:pt x="0" y="17"/>
                  </a:cubicBezTo>
                  <a:cubicBezTo>
                    <a:pt x="0" y="0"/>
                    <a:pt x="13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8" name="Freeform 1985"/>
            <p:cNvSpPr/>
            <p:nvPr/>
          </p:nvSpPr>
          <p:spPr>
            <a:xfrm>
              <a:off x="3268" y="1187"/>
              <a:ext cx="24" cy="14"/>
            </a:xfrm>
            <a:custGeom>
              <a:avLst/>
              <a:gdLst>
                <a:gd name="txL" fmla="*/ 0 w 22"/>
                <a:gd name="txT" fmla="*/ 0 h 13"/>
                <a:gd name="txR" fmla="*/ 22 w 22"/>
                <a:gd name="txB" fmla="*/ 13 h 13"/>
              </a:gdLst>
              <a:ahLst/>
              <a:cxnLst>
                <a:cxn ang="0">
                  <a:pos x="13" y="2"/>
                </a:cxn>
                <a:cxn ang="0">
                  <a:pos x="10" y="11"/>
                </a:cxn>
                <a:cxn ang="0">
                  <a:pos x="3" y="11"/>
                </a:cxn>
                <a:cxn ang="0">
                  <a:pos x="13" y="2"/>
                </a:cxn>
              </a:cxnLst>
              <a:rect l="txL" t="txT" r="txR" b="txB"/>
              <a:pathLst>
                <a:path w="22" h="13">
                  <a:moveTo>
                    <a:pt x="13" y="2"/>
                  </a:moveTo>
                  <a:cubicBezTo>
                    <a:pt x="22" y="6"/>
                    <a:pt x="14" y="13"/>
                    <a:pt x="10" y="11"/>
                  </a:cubicBezTo>
                  <a:cubicBezTo>
                    <a:pt x="9" y="11"/>
                    <a:pt x="3" y="12"/>
                    <a:pt x="3" y="11"/>
                  </a:cubicBezTo>
                  <a:cubicBezTo>
                    <a:pt x="0" y="5"/>
                    <a:pt x="8" y="0"/>
                    <a:pt x="13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19" name="Freeform 1986"/>
            <p:cNvSpPr/>
            <p:nvPr/>
          </p:nvSpPr>
          <p:spPr>
            <a:xfrm>
              <a:off x="3361" y="1198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5"/>
                </a:cxn>
                <a:cxn ang="0">
                  <a:pos x="1" y="1"/>
                </a:cxn>
                <a:cxn ang="0">
                  <a:pos x="8" y="5"/>
                </a:cxn>
              </a:cxnLst>
              <a:rect l="txL" t="txT" r="txR" b="txB"/>
              <a:pathLst>
                <a:path w="10" h="5">
                  <a:moveTo>
                    <a:pt x="8" y="5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0" name="Freeform 1987"/>
            <p:cNvSpPr/>
            <p:nvPr/>
          </p:nvSpPr>
          <p:spPr>
            <a:xfrm>
              <a:off x="120" y="1188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1" name="Freeform 1988"/>
            <p:cNvSpPr/>
            <p:nvPr/>
          </p:nvSpPr>
          <p:spPr>
            <a:xfrm>
              <a:off x="3963" y="1174"/>
              <a:ext cx="25" cy="23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8" y="20"/>
                </a:cxn>
                <a:cxn ang="0">
                  <a:pos x="5" y="17"/>
                </a:cxn>
                <a:cxn ang="0">
                  <a:pos x="8" y="20"/>
                </a:cxn>
              </a:cxnLst>
              <a:rect l="txL" t="txT" r="txR" b="txB"/>
              <a:pathLst>
                <a:path w="23" h="21">
                  <a:moveTo>
                    <a:pt x="8" y="20"/>
                  </a:moveTo>
                  <a:cubicBezTo>
                    <a:pt x="11" y="20"/>
                    <a:pt x="4" y="15"/>
                    <a:pt x="5" y="17"/>
                  </a:cubicBezTo>
                  <a:cubicBezTo>
                    <a:pt x="0" y="0"/>
                    <a:pt x="23" y="21"/>
                    <a:pt x="8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2" name="Freeform 1989"/>
            <p:cNvSpPr/>
            <p:nvPr/>
          </p:nvSpPr>
          <p:spPr>
            <a:xfrm>
              <a:off x="1276" y="1185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6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3" name="Freeform 1990"/>
            <p:cNvSpPr/>
            <p:nvPr/>
          </p:nvSpPr>
          <p:spPr>
            <a:xfrm>
              <a:off x="1224" y="118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4" name="Freeform 1991"/>
            <p:cNvSpPr/>
            <p:nvPr/>
          </p:nvSpPr>
          <p:spPr>
            <a:xfrm>
              <a:off x="1230" y="118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5" name="Freeform 1992"/>
            <p:cNvSpPr/>
            <p:nvPr/>
          </p:nvSpPr>
          <p:spPr>
            <a:xfrm>
              <a:off x="3361" y="1182"/>
              <a:ext cx="8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4"/>
                </a:cxn>
                <a:cxn ang="0">
                  <a:pos x="1" y="0"/>
                </a:cxn>
                <a:cxn ang="0">
                  <a:pos x="5" y="4"/>
                </a:cxn>
              </a:cxnLst>
              <a:rect l="txL" t="txT" r="txR" b="txB"/>
              <a:pathLst>
                <a:path w="7" h="4">
                  <a:moveTo>
                    <a:pt x="5" y="4"/>
                  </a:moveTo>
                  <a:cubicBezTo>
                    <a:pt x="4" y="4"/>
                    <a:pt x="0" y="2"/>
                    <a:pt x="1" y="0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6" name="Freeform 1993"/>
            <p:cNvSpPr/>
            <p:nvPr/>
          </p:nvSpPr>
          <p:spPr>
            <a:xfrm>
              <a:off x="1227" y="1177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7" name="Freeform 1994"/>
            <p:cNvSpPr/>
            <p:nvPr/>
          </p:nvSpPr>
          <p:spPr>
            <a:xfrm>
              <a:off x="4198" y="1161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8" name="Freeform 1995"/>
            <p:cNvSpPr/>
            <p:nvPr/>
          </p:nvSpPr>
          <p:spPr>
            <a:xfrm>
              <a:off x="3343" y="117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29" name="Freeform 1996"/>
            <p:cNvSpPr/>
            <p:nvPr/>
          </p:nvSpPr>
          <p:spPr>
            <a:xfrm>
              <a:off x="138" y="1168"/>
              <a:ext cx="7" cy="8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1" y="0"/>
                    <a:pt x="4" y="2"/>
                    <a:pt x="7" y="4"/>
                  </a:cubicBezTo>
                  <a:cubicBezTo>
                    <a:pt x="7" y="7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0" name="Freeform 1997"/>
            <p:cNvSpPr/>
            <p:nvPr/>
          </p:nvSpPr>
          <p:spPr>
            <a:xfrm>
              <a:off x="1219" y="117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1" name="Freeform 1998"/>
            <p:cNvSpPr/>
            <p:nvPr/>
          </p:nvSpPr>
          <p:spPr>
            <a:xfrm>
              <a:off x="3354" y="117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2" name="Freeform 1999"/>
            <p:cNvSpPr/>
            <p:nvPr/>
          </p:nvSpPr>
          <p:spPr>
            <a:xfrm>
              <a:off x="1214" y="1158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5"/>
                    <a:pt x="0" y="7"/>
                    <a:pt x="0" y="3"/>
                  </a:cubicBezTo>
                  <a:cubicBezTo>
                    <a:pt x="0" y="2"/>
                    <a:pt x="4" y="0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3" name="Freeform 2000"/>
            <p:cNvSpPr/>
            <p:nvPr/>
          </p:nvSpPr>
          <p:spPr>
            <a:xfrm>
              <a:off x="130" y="1150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1" y="0"/>
                    <a:pt x="4" y="2"/>
                    <a:pt x="7" y="4"/>
                  </a:cubicBezTo>
                  <a:cubicBezTo>
                    <a:pt x="7" y="7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4" name="Freeform 2001"/>
            <p:cNvSpPr/>
            <p:nvPr/>
          </p:nvSpPr>
          <p:spPr>
            <a:xfrm>
              <a:off x="125" y="1144"/>
              <a:ext cx="7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4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5" name="Freeform 2002"/>
            <p:cNvSpPr/>
            <p:nvPr/>
          </p:nvSpPr>
          <p:spPr>
            <a:xfrm>
              <a:off x="1198" y="1139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6" name="Freeform 2003"/>
            <p:cNvSpPr/>
            <p:nvPr/>
          </p:nvSpPr>
          <p:spPr>
            <a:xfrm>
              <a:off x="1254" y="1137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1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7" name="Freeform 2004"/>
            <p:cNvSpPr/>
            <p:nvPr/>
          </p:nvSpPr>
          <p:spPr>
            <a:xfrm>
              <a:off x="124" y="1133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8" name="Freeform 2005"/>
            <p:cNvSpPr/>
            <p:nvPr/>
          </p:nvSpPr>
          <p:spPr>
            <a:xfrm>
              <a:off x="1238" y="1130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2"/>
                    <a:pt x="2" y="1"/>
                  </a:cubicBezTo>
                  <a:cubicBezTo>
                    <a:pt x="3" y="0"/>
                    <a:pt x="10" y="2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39" name="Line 2006"/>
            <p:cNvSpPr/>
            <p:nvPr/>
          </p:nvSpPr>
          <p:spPr>
            <a:xfrm>
              <a:off x="135" y="113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40" name="Line 2007"/>
            <p:cNvSpPr/>
            <p:nvPr/>
          </p:nvSpPr>
          <p:spPr>
            <a:xfrm>
              <a:off x="135" y="113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41" name="Freeform 2008"/>
            <p:cNvSpPr/>
            <p:nvPr/>
          </p:nvSpPr>
          <p:spPr>
            <a:xfrm>
              <a:off x="85" y="1103"/>
              <a:ext cx="22" cy="23"/>
            </a:xfrm>
            <a:custGeom>
              <a:avLst/>
              <a:gdLst>
                <a:gd name="txL" fmla="*/ 0 w 20"/>
                <a:gd name="txT" fmla="*/ 0 h 22"/>
                <a:gd name="txR" fmla="*/ 20 w 20"/>
                <a:gd name="txB" fmla="*/ 22 h 22"/>
              </a:gdLst>
              <a:ahLst/>
              <a:cxnLst>
                <a:cxn ang="0">
                  <a:pos x="12" y="0"/>
                </a:cxn>
                <a:cxn ang="0">
                  <a:pos x="5" y="22"/>
                </a:cxn>
                <a:cxn ang="0">
                  <a:pos x="12" y="0"/>
                </a:cxn>
              </a:cxnLst>
              <a:rect l="txL" t="txT" r="txR" b="txB"/>
              <a:pathLst>
                <a:path w="20" h="22">
                  <a:moveTo>
                    <a:pt x="12" y="0"/>
                  </a:moveTo>
                  <a:cubicBezTo>
                    <a:pt x="20" y="8"/>
                    <a:pt x="11" y="18"/>
                    <a:pt x="5" y="22"/>
                  </a:cubicBezTo>
                  <a:cubicBezTo>
                    <a:pt x="3" y="15"/>
                    <a:pt x="0" y="5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42" name="Line 2009"/>
            <p:cNvSpPr/>
            <p:nvPr/>
          </p:nvSpPr>
          <p:spPr>
            <a:xfrm>
              <a:off x="116" y="112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43" name="Line 2010"/>
            <p:cNvSpPr/>
            <p:nvPr/>
          </p:nvSpPr>
          <p:spPr>
            <a:xfrm>
              <a:off x="116" y="112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44" name="Freeform 2011"/>
            <p:cNvSpPr/>
            <p:nvPr/>
          </p:nvSpPr>
          <p:spPr>
            <a:xfrm>
              <a:off x="1201" y="1102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6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6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45" name="Freeform 2012"/>
            <p:cNvSpPr/>
            <p:nvPr/>
          </p:nvSpPr>
          <p:spPr>
            <a:xfrm>
              <a:off x="111" y="1083"/>
              <a:ext cx="19" cy="20"/>
            </a:xfrm>
            <a:custGeom>
              <a:avLst/>
              <a:gdLst>
                <a:gd name="txL" fmla="*/ 0 w 18"/>
                <a:gd name="txT" fmla="*/ 0 h 18"/>
                <a:gd name="txR" fmla="*/ 18 w 18"/>
                <a:gd name="txB" fmla="*/ 18 h 18"/>
              </a:gdLst>
              <a:ahLst/>
              <a:cxnLst>
                <a:cxn ang="0">
                  <a:pos x="18" y="9"/>
                </a:cxn>
                <a:cxn ang="0">
                  <a:pos x="5" y="18"/>
                </a:cxn>
                <a:cxn ang="0">
                  <a:pos x="18" y="9"/>
                </a:cxn>
              </a:cxnLst>
              <a:rect l="txL" t="txT" r="txR" b="txB"/>
              <a:pathLst>
                <a:path w="18" h="18">
                  <a:moveTo>
                    <a:pt x="18" y="9"/>
                  </a:moveTo>
                  <a:cubicBezTo>
                    <a:pt x="11" y="10"/>
                    <a:pt x="12" y="17"/>
                    <a:pt x="5" y="18"/>
                  </a:cubicBezTo>
                  <a:cubicBezTo>
                    <a:pt x="0" y="8"/>
                    <a:pt x="14" y="0"/>
                    <a:pt x="18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46" name="Freeform 2013"/>
            <p:cNvSpPr/>
            <p:nvPr/>
          </p:nvSpPr>
          <p:spPr>
            <a:xfrm>
              <a:off x="4204" y="109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747" name="组合 5746"/>
          <p:cNvGrpSpPr/>
          <p:nvPr/>
        </p:nvGrpSpPr>
        <p:grpSpPr>
          <a:xfrm>
            <a:off x="-6838950" y="1322388"/>
            <a:ext cx="6740525" cy="1174750"/>
            <a:chOff x="0" y="0"/>
            <a:chExt cx="4246" cy="740"/>
          </a:xfrm>
        </p:grpSpPr>
        <p:sp>
          <p:nvSpPr>
            <p:cNvPr id="5748" name="Freeform 2015"/>
            <p:cNvSpPr/>
            <p:nvPr/>
          </p:nvSpPr>
          <p:spPr>
            <a:xfrm>
              <a:off x="4165" y="733"/>
              <a:ext cx="15" cy="7"/>
            </a:xfrm>
            <a:custGeom>
              <a:avLst/>
              <a:gdLst>
                <a:gd name="txL" fmla="*/ 0 w 14"/>
                <a:gd name="txT" fmla="*/ 0 h 7"/>
                <a:gd name="txR" fmla="*/ 14 w 14"/>
                <a:gd name="txB" fmla="*/ 7 h 7"/>
              </a:gdLst>
              <a:ahLst/>
              <a:cxnLst>
                <a:cxn ang="0">
                  <a:pos x="14" y="6"/>
                </a:cxn>
                <a:cxn ang="0">
                  <a:pos x="0" y="0"/>
                </a:cxn>
                <a:cxn ang="0">
                  <a:pos x="14" y="6"/>
                </a:cxn>
              </a:cxnLst>
              <a:rect l="txL" t="txT" r="txR" b="txB"/>
              <a:pathLst>
                <a:path w="14" h="7">
                  <a:moveTo>
                    <a:pt x="14" y="6"/>
                  </a:moveTo>
                  <a:cubicBezTo>
                    <a:pt x="6" y="7"/>
                    <a:pt x="1" y="6"/>
                    <a:pt x="0" y="0"/>
                  </a:cubicBezTo>
                  <a:cubicBezTo>
                    <a:pt x="7" y="0"/>
                    <a:pt x="12" y="2"/>
                    <a:pt x="14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49" name="Freeform 2016"/>
            <p:cNvSpPr/>
            <p:nvPr/>
          </p:nvSpPr>
          <p:spPr>
            <a:xfrm>
              <a:off x="41" y="718"/>
              <a:ext cx="38" cy="20"/>
            </a:xfrm>
            <a:custGeom>
              <a:avLst/>
              <a:gdLst>
                <a:gd name="txL" fmla="*/ 0 w 35"/>
                <a:gd name="txT" fmla="*/ 0 h 19"/>
                <a:gd name="txR" fmla="*/ 35 w 35"/>
                <a:gd name="txB" fmla="*/ 19 h 19"/>
              </a:gdLst>
              <a:ahLst/>
              <a:cxnLst>
                <a:cxn ang="0">
                  <a:pos x="21" y="17"/>
                </a:cxn>
                <a:cxn ang="0">
                  <a:pos x="15" y="14"/>
                </a:cxn>
                <a:cxn ang="0">
                  <a:pos x="21" y="17"/>
                </a:cxn>
              </a:cxnLst>
              <a:rect l="txL" t="txT" r="txR" b="txB"/>
              <a:pathLst>
                <a:path w="35" h="19">
                  <a:moveTo>
                    <a:pt x="21" y="17"/>
                  </a:moveTo>
                  <a:cubicBezTo>
                    <a:pt x="19" y="19"/>
                    <a:pt x="15" y="14"/>
                    <a:pt x="15" y="14"/>
                  </a:cubicBezTo>
                  <a:cubicBezTo>
                    <a:pt x="0" y="0"/>
                    <a:pt x="35" y="4"/>
                    <a:pt x="21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0" name="Freeform 2017"/>
            <p:cNvSpPr/>
            <p:nvPr/>
          </p:nvSpPr>
          <p:spPr>
            <a:xfrm>
              <a:off x="29" y="719"/>
              <a:ext cx="8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2" y="7"/>
                </a:cxn>
                <a:cxn ang="0">
                  <a:pos x="5" y="3"/>
                </a:cxn>
                <a:cxn ang="0">
                  <a:pos x="2" y="7"/>
                </a:cxn>
              </a:cxnLst>
              <a:rect l="txL" t="txT" r="txR" b="txB"/>
              <a:pathLst>
                <a:path w="7" h="10">
                  <a:moveTo>
                    <a:pt x="2" y="7"/>
                  </a:moveTo>
                  <a:cubicBezTo>
                    <a:pt x="0" y="5"/>
                    <a:pt x="2" y="0"/>
                    <a:pt x="5" y="3"/>
                  </a:cubicBezTo>
                  <a:cubicBezTo>
                    <a:pt x="7" y="5"/>
                    <a:pt x="6" y="10"/>
                    <a:pt x="2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1" name="Freeform 2018"/>
            <p:cNvSpPr/>
            <p:nvPr/>
          </p:nvSpPr>
          <p:spPr>
            <a:xfrm>
              <a:off x="4081" y="711"/>
              <a:ext cx="4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6"/>
                    <a:pt x="0" y="8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2" name="Freeform 2019"/>
            <p:cNvSpPr/>
            <p:nvPr/>
          </p:nvSpPr>
          <p:spPr>
            <a:xfrm>
              <a:off x="4156" y="71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3" name="Freeform 2020"/>
            <p:cNvSpPr/>
            <p:nvPr/>
          </p:nvSpPr>
          <p:spPr>
            <a:xfrm>
              <a:off x="4101" y="711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4" name="Freeform 2021"/>
            <p:cNvSpPr/>
            <p:nvPr/>
          </p:nvSpPr>
          <p:spPr>
            <a:xfrm>
              <a:off x="4152" y="70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5" name="Freeform 2022"/>
            <p:cNvSpPr/>
            <p:nvPr/>
          </p:nvSpPr>
          <p:spPr>
            <a:xfrm>
              <a:off x="4167" y="70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6" name="Freeform 2023"/>
            <p:cNvSpPr/>
            <p:nvPr/>
          </p:nvSpPr>
          <p:spPr>
            <a:xfrm>
              <a:off x="46" y="695"/>
              <a:ext cx="22" cy="22"/>
            </a:xfrm>
            <a:custGeom>
              <a:avLst/>
              <a:gdLst>
                <a:gd name="txL" fmla="*/ 0 w 21"/>
                <a:gd name="txT" fmla="*/ 0 h 20"/>
                <a:gd name="txR" fmla="*/ 21 w 21"/>
                <a:gd name="txB" fmla="*/ 20 h 20"/>
              </a:gdLst>
              <a:ahLst/>
              <a:cxnLst>
                <a:cxn ang="0">
                  <a:pos x="21" y="9"/>
                </a:cxn>
                <a:cxn ang="0">
                  <a:pos x="14" y="0"/>
                </a:cxn>
                <a:cxn ang="0">
                  <a:pos x="21" y="9"/>
                </a:cxn>
              </a:cxnLst>
              <a:rect l="txL" t="txT" r="txR" b="txB"/>
              <a:pathLst>
                <a:path w="21" h="20">
                  <a:moveTo>
                    <a:pt x="21" y="9"/>
                  </a:moveTo>
                  <a:cubicBezTo>
                    <a:pt x="13" y="20"/>
                    <a:pt x="0" y="2"/>
                    <a:pt x="14" y="0"/>
                  </a:cubicBezTo>
                  <a:cubicBezTo>
                    <a:pt x="15" y="4"/>
                    <a:pt x="20" y="5"/>
                    <a:pt x="21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7" name="Freeform 2024"/>
            <p:cNvSpPr/>
            <p:nvPr/>
          </p:nvSpPr>
          <p:spPr>
            <a:xfrm>
              <a:off x="4175" y="701"/>
              <a:ext cx="12" cy="6"/>
            </a:xfrm>
            <a:custGeom>
              <a:avLst/>
              <a:gdLst>
                <a:gd name="txL" fmla="*/ 0 w 11"/>
                <a:gd name="txT" fmla="*/ 0 h 6"/>
                <a:gd name="txR" fmla="*/ 11 w 11"/>
                <a:gd name="txB" fmla="*/ 6 h 6"/>
              </a:gdLst>
              <a:ahLst/>
              <a:cxnLst>
                <a:cxn ang="0">
                  <a:pos x="4" y="1"/>
                </a:cxn>
                <a:cxn ang="0">
                  <a:pos x="7" y="4"/>
                </a:cxn>
                <a:cxn ang="0">
                  <a:pos x="4" y="1"/>
                </a:cxn>
              </a:cxnLst>
              <a:rect l="txL" t="txT" r="txR" b="txB"/>
              <a:pathLst>
                <a:path w="11" h="6">
                  <a:moveTo>
                    <a:pt x="4" y="1"/>
                  </a:moveTo>
                  <a:cubicBezTo>
                    <a:pt x="6" y="0"/>
                    <a:pt x="11" y="1"/>
                    <a:pt x="7" y="4"/>
                  </a:cubicBezTo>
                  <a:cubicBezTo>
                    <a:pt x="5" y="6"/>
                    <a:pt x="0" y="5"/>
                    <a:pt x="4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8" name="Freeform 2025"/>
            <p:cNvSpPr/>
            <p:nvPr/>
          </p:nvSpPr>
          <p:spPr>
            <a:xfrm>
              <a:off x="4123" y="697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59" name="Freeform 2026"/>
            <p:cNvSpPr/>
            <p:nvPr/>
          </p:nvSpPr>
          <p:spPr>
            <a:xfrm>
              <a:off x="4075" y="69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0" name="Freeform 2027"/>
            <p:cNvSpPr/>
            <p:nvPr/>
          </p:nvSpPr>
          <p:spPr>
            <a:xfrm>
              <a:off x="4133" y="69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1" name="Freeform 2028"/>
            <p:cNvSpPr/>
            <p:nvPr/>
          </p:nvSpPr>
          <p:spPr>
            <a:xfrm>
              <a:off x="4141" y="691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2" name="Freeform 2029"/>
            <p:cNvSpPr/>
            <p:nvPr/>
          </p:nvSpPr>
          <p:spPr>
            <a:xfrm>
              <a:off x="4087" y="688"/>
              <a:ext cx="6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6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3" name="Freeform 2030"/>
            <p:cNvSpPr/>
            <p:nvPr/>
          </p:nvSpPr>
          <p:spPr>
            <a:xfrm>
              <a:off x="4112" y="683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5"/>
                </a:cxn>
                <a:cxn ang="0">
                  <a:pos x="2" y="1"/>
                </a:cxn>
                <a:cxn ang="0">
                  <a:pos x="9" y="5"/>
                </a:cxn>
              </a:cxnLst>
              <a:rect l="txL" t="txT" r="txR" b="txB"/>
              <a:pathLst>
                <a:path w="10" h="5">
                  <a:moveTo>
                    <a:pt x="9" y="5"/>
                  </a:moveTo>
                  <a:cubicBezTo>
                    <a:pt x="8" y="5"/>
                    <a:pt x="0" y="3"/>
                    <a:pt x="2" y="1"/>
                  </a:cubicBezTo>
                  <a:cubicBezTo>
                    <a:pt x="3" y="0"/>
                    <a:pt x="10" y="3"/>
                    <a:pt x="9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4" name="Freeform 2031"/>
            <p:cNvSpPr/>
            <p:nvPr/>
          </p:nvSpPr>
          <p:spPr>
            <a:xfrm>
              <a:off x="4132" y="674"/>
              <a:ext cx="3" cy="8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6"/>
                    <a:pt x="0" y="8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5" name="Freeform 2032"/>
            <p:cNvSpPr/>
            <p:nvPr/>
          </p:nvSpPr>
          <p:spPr>
            <a:xfrm>
              <a:off x="38" y="655"/>
              <a:ext cx="19" cy="29"/>
            </a:xfrm>
            <a:custGeom>
              <a:avLst/>
              <a:gdLst>
                <a:gd name="txL" fmla="*/ 0 w 18"/>
                <a:gd name="txT" fmla="*/ 0 h 27"/>
                <a:gd name="txR" fmla="*/ 18 w 18"/>
                <a:gd name="txB" fmla="*/ 27 h 27"/>
              </a:gdLst>
              <a:ahLst/>
              <a:cxnLst>
                <a:cxn ang="0">
                  <a:pos x="8" y="18"/>
                </a:cxn>
                <a:cxn ang="0">
                  <a:pos x="4" y="8"/>
                </a:cxn>
                <a:cxn ang="0">
                  <a:pos x="8" y="18"/>
                </a:cxn>
              </a:cxnLst>
              <a:rect l="txL" t="txT" r="txR" b="txB"/>
              <a:pathLst>
                <a:path w="18" h="27">
                  <a:moveTo>
                    <a:pt x="8" y="18"/>
                  </a:moveTo>
                  <a:cubicBezTo>
                    <a:pt x="7" y="17"/>
                    <a:pt x="0" y="12"/>
                    <a:pt x="4" y="8"/>
                  </a:cubicBezTo>
                  <a:cubicBezTo>
                    <a:pt x="13" y="0"/>
                    <a:pt x="18" y="27"/>
                    <a:pt x="8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6" name="Freeform 2033"/>
            <p:cNvSpPr/>
            <p:nvPr/>
          </p:nvSpPr>
          <p:spPr>
            <a:xfrm>
              <a:off x="4070" y="670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6"/>
                    <a:pt x="0" y="7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7" name="Freeform 2034"/>
            <p:cNvSpPr/>
            <p:nvPr/>
          </p:nvSpPr>
          <p:spPr>
            <a:xfrm>
              <a:off x="4090" y="67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8" name="Freeform 2035"/>
            <p:cNvSpPr/>
            <p:nvPr/>
          </p:nvSpPr>
          <p:spPr>
            <a:xfrm>
              <a:off x="156" y="650"/>
              <a:ext cx="47" cy="22"/>
            </a:xfrm>
            <a:custGeom>
              <a:avLst/>
              <a:gdLst>
                <a:gd name="txL" fmla="*/ 0 w 44"/>
                <a:gd name="txT" fmla="*/ 0 h 21"/>
                <a:gd name="txR" fmla="*/ 44 w 44"/>
                <a:gd name="txB" fmla="*/ 21 h 21"/>
              </a:gdLst>
              <a:ahLst/>
              <a:cxnLst>
                <a:cxn ang="0">
                  <a:pos x="24" y="20"/>
                </a:cxn>
                <a:cxn ang="0">
                  <a:pos x="17" y="16"/>
                </a:cxn>
                <a:cxn ang="0">
                  <a:pos x="24" y="20"/>
                </a:cxn>
              </a:cxnLst>
              <a:rect l="txL" t="txT" r="txR" b="txB"/>
              <a:pathLst>
                <a:path w="44" h="21">
                  <a:moveTo>
                    <a:pt x="24" y="20"/>
                  </a:moveTo>
                  <a:cubicBezTo>
                    <a:pt x="20" y="21"/>
                    <a:pt x="18" y="17"/>
                    <a:pt x="17" y="16"/>
                  </a:cubicBezTo>
                  <a:cubicBezTo>
                    <a:pt x="0" y="0"/>
                    <a:pt x="44" y="11"/>
                    <a:pt x="24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69" name="Freeform 2036"/>
            <p:cNvSpPr/>
            <p:nvPr/>
          </p:nvSpPr>
          <p:spPr>
            <a:xfrm>
              <a:off x="4098" y="667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0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1" y="0"/>
                  </a:cubicBezTo>
                  <a:cubicBezTo>
                    <a:pt x="2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0" name="Freeform 2037"/>
            <p:cNvSpPr/>
            <p:nvPr/>
          </p:nvSpPr>
          <p:spPr>
            <a:xfrm>
              <a:off x="4116" y="667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0"/>
                </a:cxn>
                <a:cxn ang="0">
                  <a:pos x="5" y="4"/>
                </a:cxn>
                <a:cxn ang="0">
                  <a:pos x="1" y="0"/>
                </a:cxn>
              </a:cxnLst>
              <a:rect l="txL" t="txT" r="txR" b="txB"/>
              <a:pathLst>
                <a:path w="6" h="5">
                  <a:moveTo>
                    <a:pt x="1" y="0"/>
                  </a:moveTo>
                  <a:cubicBezTo>
                    <a:pt x="2" y="0"/>
                    <a:pt x="6" y="2"/>
                    <a:pt x="5" y="4"/>
                  </a:cubicBezTo>
                  <a:cubicBezTo>
                    <a:pt x="4" y="5"/>
                    <a:pt x="0" y="2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1" name="Freeform 2038"/>
            <p:cNvSpPr/>
            <p:nvPr/>
          </p:nvSpPr>
          <p:spPr>
            <a:xfrm>
              <a:off x="4075" y="659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2" name="Freeform 2039"/>
            <p:cNvSpPr/>
            <p:nvPr/>
          </p:nvSpPr>
          <p:spPr>
            <a:xfrm>
              <a:off x="4093" y="659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3" name="Freeform 2040"/>
            <p:cNvSpPr/>
            <p:nvPr/>
          </p:nvSpPr>
          <p:spPr>
            <a:xfrm>
              <a:off x="4081" y="650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4" name="Freeform 2041"/>
            <p:cNvSpPr/>
            <p:nvPr/>
          </p:nvSpPr>
          <p:spPr>
            <a:xfrm>
              <a:off x="4090" y="65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5" name="Freeform 2042"/>
            <p:cNvSpPr/>
            <p:nvPr/>
          </p:nvSpPr>
          <p:spPr>
            <a:xfrm>
              <a:off x="4159" y="653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9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2"/>
                    <a:pt x="9" y="4"/>
                  </a:cubicBezTo>
                  <a:cubicBezTo>
                    <a:pt x="8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6" name="Freeform 2043"/>
            <p:cNvSpPr/>
            <p:nvPr/>
          </p:nvSpPr>
          <p:spPr>
            <a:xfrm>
              <a:off x="4185" y="653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7" name="Freeform 2044"/>
            <p:cNvSpPr/>
            <p:nvPr/>
          </p:nvSpPr>
          <p:spPr>
            <a:xfrm>
              <a:off x="108" y="634"/>
              <a:ext cx="49" cy="21"/>
            </a:xfrm>
            <a:custGeom>
              <a:avLst/>
              <a:gdLst>
                <a:gd name="txL" fmla="*/ 0 w 45"/>
                <a:gd name="txT" fmla="*/ 0 h 20"/>
                <a:gd name="txR" fmla="*/ 45 w 45"/>
                <a:gd name="txB" fmla="*/ 20 h 20"/>
              </a:gdLst>
              <a:ahLst/>
              <a:cxnLst>
                <a:cxn ang="0">
                  <a:pos x="24" y="19"/>
                </a:cxn>
                <a:cxn ang="0">
                  <a:pos x="17" y="16"/>
                </a:cxn>
                <a:cxn ang="0">
                  <a:pos x="24" y="19"/>
                </a:cxn>
              </a:cxnLst>
              <a:rect l="txL" t="txT" r="txR" b="txB"/>
              <a:pathLst>
                <a:path w="45" h="20">
                  <a:moveTo>
                    <a:pt x="24" y="19"/>
                  </a:moveTo>
                  <a:cubicBezTo>
                    <a:pt x="20" y="20"/>
                    <a:pt x="18" y="17"/>
                    <a:pt x="17" y="16"/>
                  </a:cubicBezTo>
                  <a:cubicBezTo>
                    <a:pt x="0" y="0"/>
                    <a:pt x="45" y="10"/>
                    <a:pt x="2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8" name="Freeform 2045"/>
            <p:cNvSpPr/>
            <p:nvPr/>
          </p:nvSpPr>
          <p:spPr>
            <a:xfrm>
              <a:off x="150" y="638"/>
              <a:ext cx="16" cy="23"/>
            </a:xfrm>
            <a:custGeom>
              <a:avLst/>
              <a:gdLst>
                <a:gd name="txL" fmla="*/ 0 w 14"/>
                <a:gd name="txT" fmla="*/ 0 h 21"/>
                <a:gd name="txR" fmla="*/ 14 w 14"/>
                <a:gd name="txB" fmla="*/ 21 h 21"/>
              </a:gdLst>
              <a:ahLst/>
              <a:cxnLst>
                <a:cxn ang="0">
                  <a:pos x="8" y="2"/>
                </a:cxn>
                <a:cxn ang="0">
                  <a:pos x="5" y="12"/>
                </a:cxn>
                <a:cxn ang="0">
                  <a:pos x="8" y="2"/>
                </a:cxn>
              </a:cxnLst>
              <a:rect l="txL" t="txT" r="txR" b="txB"/>
              <a:pathLst>
                <a:path w="14" h="21">
                  <a:moveTo>
                    <a:pt x="8" y="2"/>
                  </a:moveTo>
                  <a:cubicBezTo>
                    <a:pt x="12" y="4"/>
                    <a:pt x="14" y="21"/>
                    <a:pt x="5" y="12"/>
                  </a:cubicBezTo>
                  <a:cubicBezTo>
                    <a:pt x="0" y="7"/>
                    <a:pt x="4" y="0"/>
                    <a:pt x="8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79" name="Freeform 2046"/>
            <p:cNvSpPr/>
            <p:nvPr/>
          </p:nvSpPr>
          <p:spPr>
            <a:xfrm>
              <a:off x="4108" y="65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0" name="Line 2047"/>
            <p:cNvSpPr/>
            <p:nvPr/>
          </p:nvSpPr>
          <p:spPr>
            <a:xfrm>
              <a:off x="4183" y="64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1" name="Line 2048"/>
            <p:cNvSpPr/>
            <p:nvPr/>
          </p:nvSpPr>
          <p:spPr>
            <a:xfrm>
              <a:off x="4183" y="64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2" name="Freeform 2049"/>
            <p:cNvSpPr/>
            <p:nvPr/>
          </p:nvSpPr>
          <p:spPr>
            <a:xfrm>
              <a:off x="4116" y="645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5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5"/>
                  </a:cubicBezTo>
                  <a:cubicBezTo>
                    <a:pt x="7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3" name="Freeform 2050"/>
            <p:cNvSpPr/>
            <p:nvPr/>
          </p:nvSpPr>
          <p:spPr>
            <a:xfrm>
              <a:off x="4134" y="645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5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5"/>
                  </a:cubicBezTo>
                  <a:cubicBezTo>
                    <a:pt x="7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4" name="Freeform 2051"/>
            <p:cNvSpPr/>
            <p:nvPr/>
          </p:nvSpPr>
          <p:spPr>
            <a:xfrm>
              <a:off x="4098" y="642"/>
              <a:ext cx="10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5" name="Freeform 2052"/>
            <p:cNvSpPr/>
            <p:nvPr/>
          </p:nvSpPr>
          <p:spPr>
            <a:xfrm>
              <a:off x="61" y="608"/>
              <a:ext cx="43" cy="32"/>
            </a:xfrm>
            <a:custGeom>
              <a:avLst/>
              <a:gdLst>
                <a:gd name="txL" fmla="*/ 0 w 40"/>
                <a:gd name="txT" fmla="*/ 0 h 30"/>
                <a:gd name="txR" fmla="*/ 40 w 40"/>
                <a:gd name="txB" fmla="*/ 30 h 30"/>
              </a:gdLst>
              <a:ahLst/>
              <a:cxnLst>
                <a:cxn ang="0">
                  <a:pos x="37" y="11"/>
                </a:cxn>
                <a:cxn ang="0">
                  <a:pos x="24" y="30"/>
                </a:cxn>
                <a:cxn ang="0">
                  <a:pos x="20" y="17"/>
                </a:cxn>
                <a:cxn ang="0">
                  <a:pos x="3" y="11"/>
                </a:cxn>
                <a:cxn ang="0">
                  <a:pos x="37" y="11"/>
                </a:cxn>
              </a:cxnLst>
              <a:rect l="txL" t="txT" r="txR" b="txB"/>
              <a:pathLst>
                <a:path w="40" h="30">
                  <a:moveTo>
                    <a:pt x="37" y="11"/>
                  </a:moveTo>
                  <a:cubicBezTo>
                    <a:pt x="40" y="18"/>
                    <a:pt x="31" y="29"/>
                    <a:pt x="24" y="30"/>
                  </a:cubicBezTo>
                  <a:cubicBezTo>
                    <a:pt x="20" y="30"/>
                    <a:pt x="22" y="19"/>
                    <a:pt x="20" y="17"/>
                  </a:cubicBezTo>
                  <a:cubicBezTo>
                    <a:pt x="13" y="11"/>
                    <a:pt x="0" y="23"/>
                    <a:pt x="3" y="11"/>
                  </a:cubicBezTo>
                  <a:cubicBezTo>
                    <a:pt x="18" y="4"/>
                    <a:pt x="33" y="0"/>
                    <a:pt x="37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6" name="Freeform 2053"/>
            <p:cNvSpPr/>
            <p:nvPr/>
          </p:nvSpPr>
          <p:spPr>
            <a:xfrm>
              <a:off x="178" y="617"/>
              <a:ext cx="20" cy="28"/>
            </a:xfrm>
            <a:custGeom>
              <a:avLst/>
              <a:gdLst>
                <a:gd name="txL" fmla="*/ 0 w 18"/>
                <a:gd name="txT" fmla="*/ 0 h 26"/>
                <a:gd name="txR" fmla="*/ 18 w 18"/>
                <a:gd name="txB" fmla="*/ 26 h 26"/>
              </a:gdLst>
              <a:ahLst/>
              <a:cxnLst>
                <a:cxn ang="0">
                  <a:pos x="3" y="15"/>
                </a:cxn>
                <a:cxn ang="0">
                  <a:pos x="13" y="5"/>
                </a:cxn>
                <a:cxn ang="0">
                  <a:pos x="3" y="15"/>
                </a:cxn>
              </a:cxnLst>
              <a:rect l="txL" t="txT" r="txR" b="txB"/>
              <a:pathLst>
                <a:path w="18" h="26">
                  <a:moveTo>
                    <a:pt x="3" y="15"/>
                  </a:moveTo>
                  <a:cubicBezTo>
                    <a:pt x="0" y="7"/>
                    <a:pt x="7" y="0"/>
                    <a:pt x="13" y="5"/>
                  </a:cubicBezTo>
                  <a:cubicBezTo>
                    <a:pt x="18" y="10"/>
                    <a:pt x="7" y="26"/>
                    <a:pt x="3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7" name="Freeform 2054"/>
            <p:cNvSpPr/>
            <p:nvPr/>
          </p:nvSpPr>
          <p:spPr>
            <a:xfrm>
              <a:off x="4043" y="632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8" name="Freeform 2055"/>
            <p:cNvSpPr/>
            <p:nvPr/>
          </p:nvSpPr>
          <p:spPr>
            <a:xfrm>
              <a:off x="4076" y="632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2"/>
                    <a:pt x="8" y="4"/>
                  </a:cubicBezTo>
                  <a:cubicBezTo>
                    <a:pt x="7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89" name="Freeform 2056"/>
            <p:cNvSpPr/>
            <p:nvPr/>
          </p:nvSpPr>
          <p:spPr>
            <a:xfrm>
              <a:off x="4128" y="629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5"/>
                    <a:pt x="0" y="7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0" name="Freeform 2057"/>
            <p:cNvSpPr/>
            <p:nvPr/>
          </p:nvSpPr>
          <p:spPr>
            <a:xfrm>
              <a:off x="4174" y="632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6" h="5">
                  <a:moveTo>
                    <a:pt x="1" y="1"/>
                  </a:moveTo>
                  <a:cubicBezTo>
                    <a:pt x="2" y="0"/>
                    <a:pt x="6" y="2"/>
                    <a:pt x="5" y="4"/>
                  </a:cubicBezTo>
                  <a:cubicBezTo>
                    <a:pt x="4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1" name="Freeform 2058"/>
            <p:cNvSpPr/>
            <p:nvPr/>
          </p:nvSpPr>
          <p:spPr>
            <a:xfrm>
              <a:off x="151" y="608"/>
              <a:ext cx="23" cy="24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4" y="17"/>
                </a:cxn>
                <a:cxn ang="0">
                  <a:pos x="14" y="20"/>
                </a:cxn>
                <a:cxn ang="0">
                  <a:pos x="4" y="17"/>
                </a:cxn>
              </a:cxnLst>
              <a:rect l="txL" t="txT" r="txR" b="txB"/>
              <a:pathLst>
                <a:path w="21" h="23">
                  <a:moveTo>
                    <a:pt x="4" y="17"/>
                  </a:moveTo>
                  <a:cubicBezTo>
                    <a:pt x="0" y="0"/>
                    <a:pt x="21" y="15"/>
                    <a:pt x="14" y="20"/>
                  </a:cubicBezTo>
                  <a:cubicBezTo>
                    <a:pt x="11" y="23"/>
                    <a:pt x="4" y="19"/>
                    <a:pt x="4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2" name="Freeform 2059"/>
            <p:cNvSpPr/>
            <p:nvPr/>
          </p:nvSpPr>
          <p:spPr>
            <a:xfrm>
              <a:off x="4083" y="62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3" name="Freeform 2060"/>
            <p:cNvSpPr/>
            <p:nvPr/>
          </p:nvSpPr>
          <p:spPr>
            <a:xfrm>
              <a:off x="4139" y="605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6"/>
                </a:cxn>
                <a:cxn ang="0">
                  <a:pos x="1" y="19"/>
                </a:cxn>
                <a:cxn ang="0">
                  <a:pos x="1" y="16"/>
                </a:cxn>
              </a:cxnLst>
              <a:rect l="txL" t="txT" r="txR" b="txB"/>
              <a:pathLst>
                <a:path w="13" h="31">
                  <a:moveTo>
                    <a:pt x="1" y="16"/>
                  </a:moveTo>
                  <a:cubicBezTo>
                    <a:pt x="1" y="0"/>
                    <a:pt x="13" y="31"/>
                    <a:pt x="1" y="19"/>
                  </a:cubicBezTo>
                  <a:cubicBezTo>
                    <a:pt x="0" y="19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4" name="Freeform 2061"/>
            <p:cNvSpPr/>
            <p:nvPr/>
          </p:nvSpPr>
          <p:spPr>
            <a:xfrm>
              <a:off x="4098" y="615"/>
              <a:ext cx="10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1" y="1"/>
                  </a:cubicBezTo>
                  <a:cubicBezTo>
                    <a:pt x="2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5" name="Freeform 2062"/>
            <p:cNvSpPr/>
            <p:nvPr/>
          </p:nvSpPr>
          <p:spPr>
            <a:xfrm>
              <a:off x="111" y="596"/>
              <a:ext cx="49" cy="21"/>
            </a:xfrm>
            <a:custGeom>
              <a:avLst/>
              <a:gdLst>
                <a:gd name="txL" fmla="*/ 0 w 45"/>
                <a:gd name="txT" fmla="*/ 0 h 20"/>
                <a:gd name="txR" fmla="*/ 45 w 45"/>
                <a:gd name="txB" fmla="*/ 20 h 20"/>
              </a:gdLst>
              <a:ahLst/>
              <a:cxnLst>
                <a:cxn ang="0">
                  <a:pos x="17" y="16"/>
                </a:cxn>
                <a:cxn ang="0">
                  <a:pos x="24" y="19"/>
                </a:cxn>
                <a:cxn ang="0">
                  <a:pos x="17" y="16"/>
                </a:cxn>
              </a:cxnLst>
              <a:rect l="txL" t="txT" r="txR" b="txB"/>
              <a:pathLst>
                <a:path w="45" h="20">
                  <a:moveTo>
                    <a:pt x="17" y="16"/>
                  </a:moveTo>
                  <a:cubicBezTo>
                    <a:pt x="0" y="0"/>
                    <a:pt x="45" y="10"/>
                    <a:pt x="24" y="19"/>
                  </a:cubicBezTo>
                  <a:cubicBezTo>
                    <a:pt x="21" y="20"/>
                    <a:pt x="18" y="16"/>
                    <a:pt x="17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6" name="Freeform 2063"/>
            <p:cNvSpPr/>
            <p:nvPr/>
          </p:nvSpPr>
          <p:spPr>
            <a:xfrm>
              <a:off x="4106" y="605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5"/>
                    <a:pt x="0" y="7"/>
                    <a:pt x="0" y="3"/>
                  </a:cubicBezTo>
                  <a:cubicBezTo>
                    <a:pt x="0" y="2"/>
                    <a:pt x="4" y="0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7" name="Freeform 2064"/>
            <p:cNvSpPr/>
            <p:nvPr/>
          </p:nvSpPr>
          <p:spPr>
            <a:xfrm>
              <a:off x="4161" y="602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1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8" name="Freeform 2065"/>
            <p:cNvSpPr/>
            <p:nvPr/>
          </p:nvSpPr>
          <p:spPr>
            <a:xfrm>
              <a:off x="32" y="585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6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799" name="Freeform 2066"/>
            <p:cNvSpPr/>
            <p:nvPr/>
          </p:nvSpPr>
          <p:spPr>
            <a:xfrm>
              <a:off x="186" y="588"/>
              <a:ext cx="19" cy="17"/>
            </a:xfrm>
            <a:custGeom>
              <a:avLst/>
              <a:gdLst>
                <a:gd name="txL" fmla="*/ 0 w 18"/>
                <a:gd name="txT" fmla="*/ 0 h 16"/>
                <a:gd name="txR" fmla="*/ 18 w 18"/>
                <a:gd name="txB" fmla="*/ 16 h 16"/>
              </a:gdLst>
              <a:ahLst/>
              <a:cxnLst>
                <a:cxn ang="0">
                  <a:pos x="2" y="10"/>
                </a:cxn>
                <a:cxn ang="0">
                  <a:pos x="16" y="10"/>
                </a:cxn>
                <a:cxn ang="0">
                  <a:pos x="2" y="10"/>
                </a:cxn>
              </a:cxnLst>
              <a:rect l="txL" t="txT" r="txR" b="txB"/>
              <a:pathLst>
                <a:path w="18" h="16">
                  <a:moveTo>
                    <a:pt x="2" y="10"/>
                  </a:moveTo>
                  <a:cubicBezTo>
                    <a:pt x="0" y="0"/>
                    <a:pt x="18" y="1"/>
                    <a:pt x="16" y="10"/>
                  </a:cubicBezTo>
                  <a:cubicBezTo>
                    <a:pt x="14" y="16"/>
                    <a:pt x="3" y="13"/>
                    <a:pt x="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0" name="Freeform 2067"/>
            <p:cNvSpPr/>
            <p:nvPr/>
          </p:nvSpPr>
          <p:spPr>
            <a:xfrm>
              <a:off x="4116" y="598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6" h="5">
                  <a:moveTo>
                    <a:pt x="1" y="1"/>
                  </a:moveTo>
                  <a:cubicBezTo>
                    <a:pt x="2" y="0"/>
                    <a:pt x="6" y="2"/>
                    <a:pt x="5" y="4"/>
                  </a:cubicBezTo>
                  <a:cubicBezTo>
                    <a:pt x="4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1" name="Freeform 2068"/>
            <p:cNvSpPr/>
            <p:nvPr/>
          </p:nvSpPr>
          <p:spPr>
            <a:xfrm>
              <a:off x="4140" y="590"/>
              <a:ext cx="12" cy="13"/>
            </a:xfrm>
            <a:custGeom>
              <a:avLst/>
              <a:gdLst>
                <a:gd name="txL" fmla="*/ 0 w 11"/>
                <a:gd name="txT" fmla="*/ 0 h 12"/>
                <a:gd name="txR" fmla="*/ 11 w 11"/>
                <a:gd name="txB" fmla="*/ 12 h 12"/>
              </a:gdLst>
              <a:ahLst/>
              <a:cxnLst>
                <a:cxn ang="0">
                  <a:pos x="6" y="8"/>
                </a:cxn>
                <a:cxn ang="0">
                  <a:pos x="6" y="1"/>
                </a:cxn>
                <a:cxn ang="0">
                  <a:pos x="6" y="11"/>
                </a:cxn>
                <a:cxn ang="0">
                  <a:pos x="6" y="8"/>
                </a:cxn>
              </a:cxnLst>
              <a:rect l="txL" t="txT" r="txR" b="txB"/>
              <a:pathLst>
                <a:path w="11" h="12">
                  <a:moveTo>
                    <a:pt x="6" y="8"/>
                  </a:moveTo>
                  <a:cubicBezTo>
                    <a:pt x="6" y="8"/>
                    <a:pt x="0" y="0"/>
                    <a:pt x="6" y="1"/>
                  </a:cubicBezTo>
                  <a:cubicBezTo>
                    <a:pt x="8" y="2"/>
                    <a:pt x="11" y="12"/>
                    <a:pt x="6" y="11"/>
                  </a:cubicBezTo>
                  <a:cubicBezTo>
                    <a:pt x="6" y="11"/>
                    <a:pt x="7" y="8"/>
                    <a:pt x="6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2" name="Freeform 2069"/>
            <p:cNvSpPr/>
            <p:nvPr/>
          </p:nvSpPr>
          <p:spPr>
            <a:xfrm>
              <a:off x="156" y="576"/>
              <a:ext cx="21" cy="25"/>
            </a:xfrm>
            <a:custGeom>
              <a:avLst/>
              <a:gdLst>
                <a:gd name="txL" fmla="*/ 0 w 20"/>
                <a:gd name="txT" fmla="*/ 0 h 23"/>
                <a:gd name="txR" fmla="*/ 20 w 20"/>
                <a:gd name="txB" fmla="*/ 23 h 23"/>
              </a:gdLst>
              <a:ahLst/>
              <a:cxnLst>
                <a:cxn ang="0">
                  <a:pos x="13" y="2"/>
                </a:cxn>
                <a:cxn ang="0">
                  <a:pos x="7" y="14"/>
                </a:cxn>
                <a:cxn ang="0">
                  <a:pos x="13" y="2"/>
                </a:cxn>
              </a:cxnLst>
              <a:rect l="txL" t="txT" r="txR" b="txB"/>
              <a:pathLst>
                <a:path w="20" h="23">
                  <a:moveTo>
                    <a:pt x="13" y="2"/>
                  </a:moveTo>
                  <a:cubicBezTo>
                    <a:pt x="20" y="4"/>
                    <a:pt x="16" y="23"/>
                    <a:pt x="7" y="14"/>
                  </a:cubicBezTo>
                  <a:cubicBezTo>
                    <a:pt x="0" y="8"/>
                    <a:pt x="9" y="0"/>
                    <a:pt x="13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3" name="Freeform 2070"/>
            <p:cNvSpPr/>
            <p:nvPr/>
          </p:nvSpPr>
          <p:spPr>
            <a:xfrm>
              <a:off x="184" y="564"/>
              <a:ext cx="37" cy="26"/>
            </a:xfrm>
            <a:custGeom>
              <a:avLst/>
              <a:gdLst>
                <a:gd name="txL" fmla="*/ 0 w 34"/>
                <a:gd name="txT" fmla="*/ 0 h 24"/>
                <a:gd name="txR" fmla="*/ 34 w 34"/>
                <a:gd name="txB" fmla="*/ 24 h 24"/>
              </a:gdLst>
              <a:ahLst/>
              <a:cxnLst>
                <a:cxn ang="0">
                  <a:pos x="31" y="6"/>
                </a:cxn>
                <a:cxn ang="0">
                  <a:pos x="4" y="16"/>
                </a:cxn>
                <a:cxn ang="0">
                  <a:pos x="31" y="6"/>
                </a:cxn>
              </a:cxnLst>
              <a:rect l="txL" t="txT" r="txR" b="txB"/>
              <a:pathLst>
                <a:path w="34" h="24">
                  <a:moveTo>
                    <a:pt x="31" y="6"/>
                  </a:moveTo>
                  <a:cubicBezTo>
                    <a:pt x="34" y="14"/>
                    <a:pt x="8" y="24"/>
                    <a:pt x="4" y="16"/>
                  </a:cubicBezTo>
                  <a:cubicBezTo>
                    <a:pt x="0" y="6"/>
                    <a:pt x="29" y="0"/>
                    <a:pt x="31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4" name="Freeform 2071"/>
            <p:cNvSpPr/>
            <p:nvPr/>
          </p:nvSpPr>
          <p:spPr>
            <a:xfrm>
              <a:off x="38" y="562"/>
              <a:ext cx="37" cy="40"/>
            </a:xfrm>
            <a:custGeom>
              <a:avLst/>
              <a:gdLst>
                <a:gd name="txL" fmla="*/ 0 w 34"/>
                <a:gd name="txT" fmla="*/ 0 h 37"/>
                <a:gd name="txR" fmla="*/ 34 w 34"/>
                <a:gd name="txB" fmla="*/ 37 h 37"/>
              </a:gdLst>
              <a:ahLst/>
              <a:cxnLst>
                <a:cxn ang="0">
                  <a:pos x="8" y="15"/>
                </a:cxn>
                <a:cxn ang="0">
                  <a:pos x="18" y="18"/>
                </a:cxn>
                <a:cxn ang="0">
                  <a:pos x="31" y="27"/>
                </a:cxn>
                <a:cxn ang="0">
                  <a:pos x="17" y="18"/>
                </a:cxn>
                <a:cxn ang="0">
                  <a:pos x="8" y="15"/>
                </a:cxn>
              </a:cxnLst>
              <a:rect l="txL" t="txT" r="txR" b="txB"/>
              <a:pathLst>
                <a:path w="34" h="37">
                  <a:moveTo>
                    <a:pt x="8" y="15"/>
                  </a:moveTo>
                  <a:cubicBezTo>
                    <a:pt x="0" y="0"/>
                    <a:pt x="28" y="8"/>
                    <a:pt x="18" y="18"/>
                  </a:cubicBezTo>
                  <a:cubicBezTo>
                    <a:pt x="26" y="14"/>
                    <a:pt x="34" y="22"/>
                    <a:pt x="31" y="27"/>
                  </a:cubicBezTo>
                  <a:cubicBezTo>
                    <a:pt x="26" y="37"/>
                    <a:pt x="6" y="24"/>
                    <a:pt x="17" y="18"/>
                  </a:cubicBezTo>
                  <a:cubicBezTo>
                    <a:pt x="15" y="19"/>
                    <a:pt x="8" y="15"/>
                    <a:pt x="8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5" name="Freeform 2072"/>
            <p:cNvSpPr/>
            <p:nvPr/>
          </p:nvSpPr>
          <p:spPr>
            <a:xfrm>
              <a:off x="4170" y="57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6" name="Freeform 2073"/>
            <p:cNvSpPr/>
            <p:nvPr/>
          </p:nvSpPr>
          <p:spPr>
            <a:xfrm>
              <a:off x="92" y="562"/>
              <a:ext cx="19" cy="16"/>
            </a:xfrm>
            <a:custGeom>
              <a:avLst/>
              <a:gdLst>
                <a:gd name="txL" fmla="*/ 0 w 18"/>
                <a:gd name="txT" fmla="*/ 0 h 15"/>
                <a:gd name="txR" fmla="*/ 18 w 18"/>
                <a:gd name="txB" fmla="*/ 15 h 15"/>
              </a:gdLst>
              <a:ahLst/>
              <a:cxnLst>
                <a:cxn ang="0">
                  <a:pos x="12" y="2"/>
                </a:cxn>
                <a:cxn ang="0">
                  <a:pos x="5" y="15"/>
                </a:cxn>
                <a:cxn ang="0">
                  <a:pos x="12" y="2"/>
                </a:cxn>
              </a:cxnLst>
              <a:rect l="txL" t="txT" r="txR" b="txB"/>
              <a:pathLst>
                <a:path w="18" h="15">
                  <a:moveTo>
                    <a:pt x="12" y="2"/>
                  </a:moveTo>
                  <a:cubicBezTo>
                    <a:pt x="18" y="8"/>
                    <a:pt x="11" y="12"/>
                    <a:pt x="5" y="15"/>
                  </a:cubicBezTo>
                  <a:cubicBezTo>
                    <a:pt x="0" y="10"/>
                    <a:pt x="1" y="0"/>
                    <a:pt x="12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7" name="Freeform 2074"/>
            <p:cNvSpPr/>
            <p:nvPr/>
          </p:nvSpPr>
          <p:spPr>
            <a:xfrm>
              <a:off x="247" y="553"/>
              <a:ext cx="27" cy="23"/>
            </a:xfrm>
            <a:custGeom>
              <a:avLst/>
              <a:gdLst>
                <a:gd name="txL" fmla="*/ 0 w 25"/>
                <a:gd name="txT" fmla="*/ 0 h 22"/>
                <a:gd name="txR" fmla="*/ 25 w 25"/>
                <a:gd name="txB" fmla="*/ 22 h 22"/>
              </a:gdLst>
              <a:ahLst/>
              <a:cxnLst>
                <a:cxn ang="0">
                  <a:pos x="10" y="14"/>
                </a:cxn>
                <a:cxn ang="0">
                  <a:pos x="24" y="11"/>
                </a:cxn>
                <a:cxn ang="0">
                  <a:pos x="10" y="14"/>
                </a:cxn>
              </a:cxnLst>
              <a:rect l="txL" t="txT" r="txR" b="txB"/>
              <a:pathLst>
                <a:path w="25" h="22">
                  <a:moveTo>
                    <a:pt x="10" y="14"/>
                  </a:moveTo>
                  <a:cubicBezTo>
                    <a:pt x="0" y="4"/>
                    <a:pt x="25" y="0"/>
                    <a:pt x="24" y="11"/>
                  </a:cubicBezTo>
                  <a:cubicBezTo>
                    <a:pt x="24" y="16"/>
                    <a:pt x="19" y="22"/>
                    <a:pt x="10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8" name="Freeform 2075"/>
            <p:cNvSpPr/>
            <p:nvPr/>
          </p:nvSpPr>
          <p:spPr>
            <a:xfrm>
              <a:off x="49" y="529"/>
              <a:ext cx="23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14" y="20"/>
                </a:cxn>
                <a:cxn ang="0">
                  <a:pos x="4" y="17"/>
                </a:cxn>
                <a:cxn ang="0">
                  <a:pos x="14" y="20"/>
                </a:cxn>
              </a:cxnLst>
              <a:rect l="txL" t="txT" r="txR" b="txB"/>
              <a:pathLst>
                <a:path w="21" h="23">
                  <a:moveTo>
                    <a:pt x="14" y="20"/>
                  </a:moveTo>
                  <a:cubicBezTo>
                    <a:pt x="12" y="23"/>
                    <a:pt x="5" y="18"/>
                    <a:pt x="4" y="17"/>
                  </a:cubicBezTo>
                  <a:cubicBezTo>
                    <a:pt x="0" y="0"/>
                    <a:pt x="21" y="15"/>
                    <a:pt x="14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09" name="Freeform 2076"/>
            <p:cNvSpPr/>
            <p:nvPr/>
          </p:nvSpPr>
          <p:spPr>
            <a:xfrm>
              <a:off x="163" y="532"/>
              <a:ext cx="27" cy="23"/>
            </a:xfrm>
            <a:custGeom>
              <a:avLst/>
              <a:gdLst>
                <a:gd name="txL" fmla="*/ 0 w 25"/>
                <a:gd name="txT" fmla="*/ 0 h 21"/>
                <a:gd name="txR" fmla="*/ 25 w 25"/>
                <a:gd name="txB" fmla="*/ 21 h 21"/>
              </a:gdLst>
              <a:ahLst/>
              <a:cxnLst>
                <a:cxn ang="0">
                  <a:pos x="10" y="14"/>
                </a:cxn>
                <a:cxn ang="0">
                  <a:pos x="20" y="4"/>
                </a:cxn>
                <a:cxn ang="0">
                  <a:pos x="10" y="14"/>
                </a:cxn>
              </a:cxnLst>
              <a:rect l="txL" t="txT" r="txR" b="txB"/>
              <a:pathLst>
                <a:path w="25" h="21">
                  <a:moveTo>
                    <a:pt x="10" y="14"/>
                  </a:moveTo>
                  <a:cubicBezTo>
                    <a:pt x="0" y="5"/>
                    <a:pt x="15" y="0"/>
                    <a:pt x="20" y="4"/>
                  </a:cubicBezTo>
                  <a:cubicBezTo>
                    <a:pt x="25" y="9"/>
                    <a:pt x="17" y="21"/>
                    <a:pt x="10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0" name="Freeform 2077"/>
            <p:cNvSpPr/>
            <p:nvPr/>
          </p:nvSpPr>
          <p:spPr>
            <a:xfrm>
              <a:off x="198" y="531"/>
              <a:ext cx="24" cy="26"/>
            </a:xfrm>
            <a:custGeom>
              <a:avLst/>
              <a:gdLst>
                <a:gd name="txL" fmla="*/ 0 w 22"/>
                <a:gd name="txT" fmla="*/ 0 h 24"/>
                <a:gd name="txR" fmla="*/ 22 w 22"/>
                <a:gd name="txB" fmla="*/ 24 h 24"/>
              </a:gdLst>
              <a:ahLst/>
              <a:cxnLst>
                <a:cxn ang="0">
                  <a:pos x="8" y="15"/>
                </a:cxn>
                <a:cxn ang="0">
                  <a:pos x="15" y="2"/>
                </a:cxn>
                <a:cxn ang="0">
                  <a:pos x="8" y="15"/>
                </a:cxn>
              </a:cxnLst>
              <a:rect l="txL" t="txT" r="txR" b="txB"/>
              <a:pathLst>
                <a:path w="22" h="24">
                  <a:moveTo>
                    <a:pt x="8" y="15"/>
                  </a:moveTo>
                  <a:cubicBezTo>
                    <a:pt x="0" y="8"/>
                    <a:pt x="9" y="0"/>
                    <a:pt x="15" y="2"/>
                  </a:cubicBezTo>
                  <a:cubicBezTo>
                    <a:pt x="22" y="5"/>
                    <a:pt x="18" y="24"/>
                    <a:pt x="8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1" name="Freeform 2078"/>
            <p:cNvSpPr/>
            <p:nvPr/>
          </p:nvSpPr>
          <p:spPr>
            <a:xfrm>
              <a:off x="26" y="540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2" name="Freeform 2079"/>
            <p:cNvSpPr/>
            <p:nvPr/>
          </p:nvSpPr>
          <p:spPr>
            <a:xfrm>
              <a:off x="247" y="505"/>
              <a:ext cx="29" cy="50"/>
            </a:xfrm>
            <a:custGeom>
              <a:avLst/>
              <a:gdLst>
                <a:gd name="txL" fmla="*/ 0 w 27"/>
                <a:gd name="txT" fmla="*/ 0 h 46"/>
                <a:gd name="txR" fmla="*/ 27 w 27"/>
                <a:gd name="txB" fmla="*/ 46 h 46"/>
              </a:gdLst>
              <a:ahLst/>
              <a:cxnLst>
                <a:cxn ang="0">
                  <a:pos x="4" y="33"/>
                </a:cxn>
                <a:cxn ang="0">
                  <a:pos x="0" y="29"/>
                </a:cxn>
                <a:cxn ang="0">
                  <a:pos x="7" y="10"/>
                </a:cxn>
                <a:cxn ang="0">
                  <a:pos x="4" y="33"/>
                </a:cxn>
              </a:cxnLst>
              <a:rect l="txL" t="txT" r="txR" b="txB"/>
              <a:pathLst>
                <a:path w="27" h="46">
                  <a:moveTo>
                    <a:pt x="4" y="33"/>
                  </a:moveTo>
                  <a:cubicBezTo>
                    <a:pt x="1" y="31"/>
                    <a:pt x="2" y="33"/>
                    <a:pt x="0" y="29"/>
                  </a:cubicBezTo>
                  <a:cubicBezTo>
                    <a:pt x="5" y="38"/>
                    <a:pt x="4" y="13"/>
                    <a:pt x="7" y="10"/>
                  </a:cubicBezTo>
                  <a:cubicBezTo>
                    <a:pt x="21" y="0"/>
                    <a:pt x="27" y="46"/>
                    <a:pt x="4" y="3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3" name="Freeform 2080"/>
            <p:cNvSpPr/>
            <p:nvPr/>
          </p:nvSpPr>
          <p:spPr>
            <a:xfrm>
              <a:off x="129" y="521"/>
              <a:ext cx="41" cy="23"/>
            </a:xfrm>
            <a:custGeom>
              <a:avLst/>
              <a:gdLst>
                <a:gd name="txL" fmla="*/ 0 w 38"/>
                <a:gd name="txT" fmla="*/ 0 h 21"/>
                <a:gd name="txR" fmla="*/ 38 w 38"/>
                <a:gd name="txB" fmla="*/ 21 h 21"/>
              </a:gdLst>
              <a:ahLst/>
              <a:cxnLst>
                <a:cxn ang="0">
                  <a:pos x="25" y="18"/>
                </a:cxn>
                <a:cxn ang="0">
                  <a:pos x="15" y="14"/>
                </a:cxn>
                <a:cxn ang="0">
                  <a:pos x="25" y="18"/>
                </a:cxn>
              </a:cxnLst>
              <a:rect l="txL" t="txT" r="txR" b="txB"/>
              <a:pathLst>
                <a:path w="38" h="21">
                  <a:moveTo>
                    <a:pt x="25" y="18"/>
                  </a:moveTo>
                  <a:cubicBezTo>
                    <a:pt x="22" y="21"/>
                    <a:pt x="15" y="15"/>
                    <a:pt x="15" y="14"/>
                  </a:cubicBezTo>
                  <a:cubicBezTo>
                    <a:pt x="0" y="0"/>
                    <a:pt x="38" y="5"/>
                    <a:pt x="25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4" name="Freeform 2081"/>
            <p:cNvSpPr/>
            <p:nvPr/>
          </p:nvSpPr>
          <p:spPr>
            <a:xfrm>
              <a:off x="118" y="516"/>
              <a:ext cx="24" cy="21"/>
            </a:xfrm>
            <a:custGeom>
              <a:avLst/>
              <a:gdLst>
                <a:gd name="txL" fmla="*/ 0 w 22"/>
                <a:gd name="txT" fmla="*/ 0 h 20"/>
                <a:gd name="txR" fmla="*/ 22 w 22"/>
                <a:gd name="txB" fmla="*/ 20 h 20"/>
              </a:gdLst>
              <a:ahLst/>
              <a:cxnLst>
                <a:cxn ang="0">
                  <a:pos x="8" y="13"/>
                </a:cxn>
                <a:cxn ang="0">
                  <a:pos x="18" y="4"/>
                </a:cxn>
                <a:cxn ang="0">
                  <a:pos x="8" y="13"/>
                </a:cxn>
              </a:cxnLst>
              <a:rect l="txL" t="txT" r="txR" b="txB"/>
              <a:pathLst>
                <a:path w="22" h="20">
                  <a:moveTo>
                    <a:pt x="8" y="13"/>
                  </a:moveTo>
                  <a:cubicBezTo>
                    <a:pt x="0" y="6"/>
                    <a:pt x="14" y="0"/>
                    <a:pt x="18" y="4"/>
                  </a:cubicBezTo>
                  <a:cubicBezTo>
                    <a:pt x="22" y="7"/>
                    <a:pt x="16" y="20"/>
                    <a:pt x="8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5" name="Freeform 2082"/>
            <p:cNvSpPr/>
            <p:nvPr/>
          </p:nvSpPr>
          <p:spPr>
            <a:xfrm>
              <a:off x="213" y="481"/>
              <a:ext cx="23" cy="51"/>
            </a:xfrm>
            <a:custGeom>
              <a:avLst/>
              <a:gdLst>
                <a:gd name="txL" fmla="*/ 0 w 21"/>
                <a:gd name="txT" fmla="*/ 0 h 47"/>
                <a:gd name="txR" fmla="*/ 21 w 21"/>
                <a:gd name="txB" fmla="*/ 47 h 47"/>
              </a:gdLst>
              <a:ahLst/>
              <a:cxnLst>
                <a:cxn ang="0">
                  <a:pos x="8" y="16"/>
                </a:cxn>
                <a:cxn ang="0">
                  <a:pos x="11" y="7"/>
                </a:cxn>
                <a:cxn ang="0">
                  <a:pos x="21" y="39"/>
                </a:cxn>
                <a:cxn ang="0">
                  <a:pos x="1" y="29"/>
                </a:cxn>
                <a:cxn ang="0">
                  <a:pos x="8" y="16"/>
                </a:cxn>
              </a:cxnLst>
              <a:rect l="txL" t="txT" r="txR" b="txB"/>
              <a:pathLst>
                <a:path w="21" h="47">
                  <a:moveTo>
                    <a:pt x="8" y="16"/>
                  </a:moveTo>
                  <a:cubicBezTo>
                    <a:pt x="8" y="14"/>
                    <a:pt x="2" y="0"/>
                    <a:pt x="11" y="7"/>
                  </a:cubicBezTo>
                  <a:cubicBezTo>
                    <a:pt x="13" y="19"/>
                    <a:pt x="14" y="27"/>
                    <a:pt x="21" y="39"/>
                  </a:cubicBezTo>
                  <a:cubicBezTo>
                    <a:pt x="11" y="47"/>
                    <a:pt x="2" y="38"/>
                    <a:pt x="1" y="29"/>
                  </a:cubicBezTo>
                  <a:cubicBezTo>
                    <a:pt x="0" y="23"/>
                    <a:pt x="5" y="24"/>
                    <a:pt x="8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6" name="Freeform 2083"/>
            <p:cNvSpPr/>
            <p:nvPr/>
          </p:nvSpPr>
          <p:spPr>
            <a:xfrm>
              <a:off x="149" y="499"/>
              <a:ext cx="41" cy="28"/>
            </a:xfrm>
            <a:custGeom>
              <a:avLst/>
              <a:gdLst>
                <a:gd name="txL" fmla="*/ 0 w 38"/>
                <a:gd name="txT" fmla="*/ 0 h 26"/>
                <a:gd name="txR" fmla="*/ 38 w 38"/>
                <a:gd name="txB" fmla="*/ 26 h 26"/>
              </a:gdLst>
              <a:ahLst/>
              <a:cxnLst>
                <a:cxn ang="0">
                  <a:pos x="16" y="20"/>
                </a:cxn>
                <a:cxn ang="0">
                  <a:pos x="6" y="4"/>
                </a:cxn>
                <a:cxn ang="0">
                  <a:pos x="30" y="23"/>
                </a:cxn>
                <a:cxn ang="0">
                  <a:pos x="16" y="20"/>
                </a:cxn>
              </a:cxnLst>
              <a:rect l="txL" t="txT" r="txR" b="txB"/>
              <a:pathLst>
                <a:path w="38" h="26">
                  <a:moveTo>
                    <a:pt x="16" y="20"/>
                  </a:moveTo>
                  <a:cubicBezTo>
                    <a:pt x="15" y="19"/>
                    <a:pt x="0" y="11"/>
                    <a:pt x="6" y="4"/>
                  </a:cubicBezTo>
                  <a:cubicBezTo>
                    <a:pt x="9" y="0"/>
                    <a:pt x="38" y="15"/>
                    <a:pt x="30" y="23"/>
                  </a:cubicBezTo>
                  <a:cubicBezTo>
                    <a:pt x="26" y="26"/>
                    <a:pt x="17" y="20"/>
                    <a:pt x="16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7" name="Freeform 2084"/>
            <p:cNvSpPr/>
            <p:nvPr/>
          </p:nvSpPr>
          <p:spPr>
            <a:xfrm>
              <a:off x="27" y="491"/>
              <a:ext cx="23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14" y="20"/>
                </a:cxn>
                <a:cxn ang="0">
                  <a:pos x="4" y="17"/>
                </a:cxn>
                <a:cxn ang="0">
                  <a:pos x="14" y="20"/>
                </a:cxn>
              </a:cxnLst>
              <a:rect l="txL" t="txT" r="txR" b="txB"/>
              <a:pathLst>
                <a:path w="21" h="23">
                  <a:moveTo>
                    <a:pt x="14" y="20"/>
                  </a:moveTo>
                  <a:cubicBezTo>
                    <a:pt x="11" y="23"/>
                    <a:pt x="4" y="18"/>
                    <a:pt x="4" y="17"/>
                  </a:cubicBezTo>
                  <a:cubicBezTo>
                    <a:pt x="0" y="0"/>
                    <a:pt x="21" y="15"/>
                    <a:pt x="14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8" name="Freeform 2085"/>
            <p:cNvSpPr/>
            <p:nvPr/>
          </p:nvSpPr>
          <p:spPr>
            <a:xfrm>
              <a:off x="4174" y="508"/>
              <a:ext cx="7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6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19" name="Freeform 2086"/>
            <p:cNvSpPr/>
            <p:nvPr/>
          </p:nvSpPr>
          <p:spPr>
            <a:xfrm>
              <a:off x="82" y="486"/>
              <a:ext cx="49" cy="31"/>
            </a:xfrm>
            <a:custGeom>
              <a:avLst/>
              <a:gdLst>
                <a:gd name="txL" fmla="*/ 0 w 45"/>
                <a:gd name="txT" fmla="*/ 0 h 29"/>
                <a:gd name="txR" fmla="*/ 45 w 45"/>
                <a:gd name="txB" fmla="*/ 29 h 29"/>
              </a:gdLst>
              <a:ahLst/>
              <a:cxnLst>
                <a:cxn ang="0">
                  <a:pos x="17" y="12"/>
                </a:cxn>
                <a:cxn ang="0">
                  <a:pos x="4" y="22"/>
                </a:cxn>
                <a:cxn ang="0">
                  <a:pos x="7" y="0"/>
                </a:cxn>
                <a:cxn ang="0">
                  <a:pos x="34" y="16"/>
                </a:cxn>
                <a:cxn ang="0">
                  <a:pos x="17" y="12"/>
                </a:cxn>
              </a:cxnLst>
              <a:rect l="txL" t="txT" r="txR" b="txB"/>
              <a:pathLst>
                <a:path w="45" h="29">
                  <a:moveTo>
                    <a:pt x="17" y="12"/>
                  </a:moveTo>
                  <a:cubicBezTo>
                    <a:pt x="14" y="13"/>
                    <a:pt x="14" y="29"/>
                    <a:pt x="4" y="22"/>
                  </a:cubicBezTo>
                  <a:cubicBezTo>
                    <a:pt x="5" y="10"/>
                    <a:pt x="0" y="4"/>
                    <a:pt x="7" y="0"/>
                  </a:cubicBezTo>
                  <a:cubicBezTo>
                    <a:pt x="4" y="2"/>
                    <a:pt x="45" y="5"/>
                    <a:pt x="34" y="16"/>
                  </a:cubicBezTo>
                  <a:cubicBezTo>
                    <a:pt x="27" y="23"/>
                    <a:pt x="23" y="11"/>
                    <a:pt x="17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0" name="Freeform 2087"/>
            <p:cNvSpPr/>
            <p:nvPr/>
          </p:nvSpPr>
          <p:spPr>
            <a:xfrm>
              <a:off x="4185" y="494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1" name="Freeform 2088"/>
            <p:cNvSpPr/>
            <p:nvPr/>
          </p:nvSpPr>
          <p:spPr>
            <a:xfrm>
              <a:off x="158" y="474"/>
              <a:ext cx="24" cy="25"/>
            </a:xfrm>
            <a:custGeom>
              <a:avLst/>
              <a:gdLst>
                <a:gd name="txL" fmla="*/ 0 w 22"/>
                <a:gd name="txT" fmla="*/ 0 h 23"/>
                <a:gd name="txR" fmla="*/ 22 w 22"/>
                <a:gd name="txB" fmla="*/ 23 h 23"/>
              </a:gdLst>
              <a:ahLst/>
              <a:cxnLst>
                <a:cxn ang="0">
                  <a:pos x="5" y="17"/>
                </a:cxn>
                <a:cxn ang="0">
                  <a:pos x="15" y="20"/>
                </a:cxn>
                <a:cxn ang="0">
                  <a:pos x="5" y="17"/>
                </a:cxn>
              </a:cxnLst>
              <a:rect l="txL" t="txT" r="txR" b="txB"/>
              <a:pathLst>
                <a:path w="22" h="23">
                  <a:moveTo>
                    <a:pt x="5" y="17"/>
                  </a:moveTo>
                  <a:cubicBezTo>
                    <a:pt x="0" y="0"/>
                    <a:pt x="22" y="15"/>
                    <a:pt x="15" y="20"/>
                  </a:cubicBezTo>
                  <a:cubicBezTo>
                    <a:pt x="12" y="23"/>
                    <a:pt x="5" y="18"/>
                    <a:pt x="5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2" name="Freeform 2089"/>
            <p:cNvSpPr/>
            <p:nvPr/>
          </p:nvSpPr>
          <p:spPr>
            <a:xfrm>
              <a:off x="120" y="468"/>
              <a:ext cx="40" cy="24"/>
            </a:xfrm>
            <a:custGeom>
              <a:avLst/>
              <a:gdLst>
                <a:gd name="txL" fmla="*/ 0 w 37"/>
                <a:gd name="txT" fmla="*/ 0 h 22"/>
                <a:gd name="txR" fmla="*/ 37 w 37"/>
                <a:gd name="txB" fmla="*/ 22 h 22"/>
              </a:gdLst>
              <a:ahLst/>
              <a:cxnLst>
                <a:cxn ang="0">
                  <a:pos x="23" y="22"/>
                </a:cxn>
                <a:cxn ang="0">
                  <a:pos x="23" y="19"/>
                </a:cxn>
                <a:cxn ang="0">
                  <a:pos x="19" y="13"/>
                </a:cxn>
                <a:cxn ang="0">
                  <a:pos x="3" y="9"/>
                </a:cxn>
                <a:cxn ang="0">
                  <a:pos x="13" y="0"/>
                </a:cxn>
                <a:cxn ang="0">
                  <a:pos x="23" y="9"/>
                </a:cxn>
                <a:cxn ang="0">
                  <a:pos x="33" y="9"/>
                </a:cxn>
                <a:cxn ang="0">
                  <a:pos x="23" y="22"/>
                </a:cxn>
              </a:cxnLst>
              <a:rect l="txL" t="txT" r="txR" b="txB"/>
              <a:pathLst>
                <a:path w="37" h="22">
                  <a:moveTo>
                    <a:pt x="23" y="22"/>
                  </a:moveTo>
                  <a:cubicBezTo>
                    <a:pt x="23" y="19"/>
                    <a:pt x="23" y="19"/>
                    <a:pt x="23" y="19"/>
                  </a:cubicBezTo>
                  <a:cubicBezTo>
                    <a:pt x="18" y="18"/>
                    <a:pt x="22" y="14"/>
                    <a:pt x="19" y="13"/>
                  </a:cubicBezTo>
                  <a:cubicBezTo>
                    <a:pt x="14" y="9"/>
                    <a:pt x="6" y="16"/>
                    <a:pt x="3" y="9"/>
                  </a:cubicBezTo>
                  <a:cubicBezTo>
                    <a:pt x="0" y="4"/>
                    <a:pt x="4" y="0"/>
                    <a:pt x="13" y="0"/>
                  </a:cubicBezTo>
                  <a:cubicBezTo>
                    <a:pt x="17" y="0"/>
                    <a:pt x="16" y="8"/>
                    <a:pt x="23" y="9"/>
                  </a:cubicBezTo>
                  <a:cubicBezTo>
                    <a:pt x="24" y="10"/>
                    <a:pt x="32" y="8"/>
                    <a:pt x="33" y="9"/>
                  </a:cubicBezTo>
                  <a:cubicBezTo>
                    <a:pt x="37" y="15"/>
                    <a:pt x="24" y="22"/>
                    <a:pt x="23" y="2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3" name="Freeform 2090"/>
            <p:cNvSpPr/>
            <p:nvPr/>
          </p:nvSpPr>
          <p:spPr>
            <a:xfrm>
              <a:off x="4169" y="470"/>
              <a:ext cx="16" cy="18"/>
            </a:xfrm>
            <a:custGeom>
              <a:avLst/>
              <a:gdLst>
                <a:gd name="txL" fmla="*/ 0 w 15"/>
                <a:gd name="txT" fmla="*/ 0 h 16"/>
                <a:gd name="txR" fmla="*/ 15 w 15"/>
                <a:gd name="txB" fmla="*/ 16 h 16"/>
              </a:gdLst>
              <a:ahLst/>
              <a:cxnLst>
                <a:cxn ang="0">
                  <a:pos x="3" y="14"/>
                </a:cxn>
                <a:cxn ang="0">
                  <a:pos x="3" y="11"/>
                </a:cxn>
                <a:cxn ang="0">
                  <a:pos x="0" y="4"/>
                </a:cxn>
                <a:cxn ang="0">
                  <a:pos x="3" y="14"/>
                </a:cxn>
              </a:cxnLst>
              <a:rect l="txL" t="txT" r="txR" b="txB"/>
              <a:pathLst>
                <a:path w="15" h="16">
                  <a:moveTo>
                    <a:pt x="3" y="14"/>
                  </a:moveTo>
                  <a:cubicBezTo>
                    <a:pt x="3" y="11"/>
                    <a:pt x="3" y="11"/>
                    <a:pt x="3" y="1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0"/>
                    <a:pt x="15" y="16"/>
                    <a:pt x="3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4" name="Freeform 2091"/>
            <p:cNvSpPr/>
            <p:nvPr/>
          </p:nvSpPr>
          <p:spPr>
            <a:xfrm>
              <a:off x="4170" y="46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5" name="Line 2092"/>
            <p:cNvSpPr/>
            <p:nvPr/>
          </p:nvSpPr>
          <p:spPr>
            <a:xfrm>
              <a:off x="145" y="44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6" name="Line 2093"/>
            <p:cNvSpPr/>
            <p:nvPr/>
          </p:nvSpPr>
          <p:spPr>
            <a:xfrm>
              <a:off x="145" y="44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7" name="Freeform 2094"/>
            <p:cNvSpPr/>
            <p:nvPr/>
          </p:nvSpPr>
          <p:spPr>
            <a:xfrm>
              <a:off x="38" y="449"/>
              <a:ext cx="5" cy="14"/>
            </a:xfrm>
            <a:custGeom>
              <a:avLst/>
              <a:gdLst>
                <a:gd name="txL" fmla="*/ 0 w 5"/>
                <a:gd name="txT" fmla="*/ 0 h 13"/>
                <a:gd name="txR" fmla="*/ 5 w 5"/>
                <a:gd name="txB" fmla="*/ 13 h 13"/>
              </a:gdLst>
              <a:ahLst/>
              <a:cxnLst>
                <a:cxn ang="0">
                  <a:pos x="4" y="5"/>
                </a:cxn>
                <a:cxn ang="0">
                  <a:pos x="1" y="8"/>
                </a:cxn>
                <a:cxn ang="0">
                  <a:pos x="4" y="5"/>
                </a:cxn>
              </a:cxnLst>
              <a:rect l="txL" t="txT" r="txR" b="txB"/>
              <a:pathLst>
                <a:path w="5" h="13">
                  <a:moveTo>
                    <a:pt x="4" y="5"/>
                  </a:moveTo>
                  <a:cubicBezTo>
                    <a:pt x="5" y="8"/>
                    <a:pt x="2" y="13"/>
                    <a:pt x="1" y="8"/>
                  </a:cubicBezTo>
                  <a:cubicBezTo>
                    <a:pt x="0" y="5"/>
                    <a:pt x="3" y="0"/>
                    <a:pt x="4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8" name="Line 2095"/>
            <p:cNvSpPr/>
            <p:nvPr/>
          </p:nvSpPr>
          <p:spPr>
            <a:xfrm>
              <a:off x="188" y="45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29" name="Line 2096"/>
            <p:cNvSpPr/>
            <p:nvPr/>
          </p:nvSpPr>
          <p:spPr>
            <a:xfrm>
              <a:off x="188" y="45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0" name="Line 2097"/>
            <p:cNvSpPr/>
            <p:nvPr/>
          </p:nvSpPr>
          <p:spPr>
            <a:xfrm>
              <a:off x="225" y="45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1" name="Line 2098"/>
            <p:cNvSpPr/>
            <p:nvPr/>
          </p:nvSpPr>
          <p:spPr>
            <a:xfrm>
              <a:off x="225" y="45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2" name="Freeform 2099"/>
            <p:cNvSpPr/>
            <p:nvPr/>
          </p:nvSpPr>
          <p:spPr>
            <a:xfrm>
              <a:off x="254" y="439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5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3" name="Freeform 2100"/>
            <p:cNvSpPr/>
            <p:nvPr/>
          </p:nvSpPr>
          <p:spPr>
            <a:xfrm>
              <a:off x="235" y="433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4" name="Freeform 2101"/>
            <p:cNvSpPr/>
            <p:nvPr/>
          </p:nvSpPr>
          <p:spPr>
            <a:xfrm>
              <a:off x="201" y="426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2"/>
                    <a:pt x="2" y="1"/>
                  </a:cubicBezTo>
                  <a:cubicBezTo>
                    <a:pt x="3" y="0"/>
                    <a:pt x="10" y="2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5" name="Freeform 2102"/>
            <p:cNvSpPr/>
            <p:nvPr/>
          </p:nvSpPr>
          <p:spPr>
            <a:xfrm>
              <a:off x="234" y="41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6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6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6" name="Freeform 2103"/>
            <p:cNvSpPr/>
            <p:nvPr/>
          </p:nvSpPr>
          <p:spPr>
            <a:xfrm>
              <a:off x="227" y="412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7" name="Freeform 2104"/>
            <p:cNvSpPr/>
            <p:nvPr/>
          </p:nvSpPr>
          <p:spPr>
            <a:xfrm>
              <a:off x="217" y="406"/>
              <a:ext cx="5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8" name="Freeform 2105"/>
            <p:cNvSpPr/>
            <p:nvPr/>
          </p:nvSpPr>
          <p:spPr>
            <a:xfrm>
              <a:off x="4154" y="402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2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39" name="Freeform 2106"/>
            <p:cNvSpPr/>
            <p:nvPr/>
          </p:nvSpPr>
          <p:spPr>
            <a:xfrm>
              <a:off x="190" y="401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0" name="Freeform 2107"/>
            <p:cNvSpPr/>
            <p:nvPr/>
          </p:nvSpPr>
          <p:spPr>
            <a:xfrm>
              <a:off x="0" y="395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1" name="Freeform 2108"/>
            <p:cNvSpPr/>
            <p:nvPr/>
          </p:nvSpPr>
          <p:spPr>
            <a:xfrm>
              <a:off x="190" y="39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2" name="Freeform 2109"/>
            <p:cNvSpPr/>
            <p:nvPr/>
          </p:nvSpPr>
          <p:spPr>
            <a:xfrm>
              <a:off x="4128" y="373"/>
              <a:ext cx="16" cy="23"/>
            </a:xfrm>
            <a:custGeom>
              <a:avLst/>
              <a:gdLst>
                <a:gd name="txL" fmla="*/ 0 w 15"/>
                <a:gd name="txT" fmla="*/ 0 h 21"/>
                <a:gd name="txR" fmla="*/ 15 w 15"/>
                <a:gd name="txB" fmla="*/ 21 h 21"/>
              </a:gdLst>
              <a:ahLst/>
              <a:cxnLst>
                <a:cxn ang="0">
                  <a:pos x="4" y="21"/>
                </a:cxn>
                <a:cxn ang="0">
                  <a:pos x="0" y="2"/>
                </a:cxn>
                <a:cxn ang="0">
                  <a:pos x="4" y="21"/>
                </a:cxn>
              </a:cxnLst>
              <a:rect l="txL" t="txT" r="txR" b="txB"/>
              <a:pathLst>
                <a:path w="15" h="21">
                  <a:moveTo>
                    <a:pt x="4" y="21"/>
                  </a:moveTo>
                  <a:cubicBezTo>
                    <a:pt x="6" y="11"/>
                    <a:pt x="0" y="9"/>
                    <a:pt x="0" y="2"/>
                  </a:cubicBezTo>
                  <a:cubicBezTo>
                    <a:pt x="12" y="0"/>
                    <a:pt x="15" y="20"/>
                    <a:pt x="4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3" name="Freeform 2110"/>
            <p:cNvSpPr/>
            <p:nvPr/>
          </p:nvSpPr>
          <p:spPr>
            <a:xfrm>
              <a:off x="4152" y="385"/>
              <a:ext cx="7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4">
                  <a:moveTo>
                    <a:pt x="5" y="4"/>
                  </a:moveTo>
                  <a:cubicBezTo>
                    <a:pt x="5" y="4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4" name="Freeform 2111"/>
            <p:cNvSpPr/>
            <p:nvPr/>
          </p:nvSpPr>
          <p:spPr>
            <a:xfrm>
              <a:off x="4174" y="378"/>
              <a:ext cx="7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6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5" name="Freeform 2112"/>
            <p:cNvSpPr/>
            <p:nvPr/>
          </p:nvSpPr>
          <p:spPr>
            <a:xfrm>
              <a:off x="4080" y="217"/>
              <a:ext cx="1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txL" t="txT" r="txR" b="tx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6" name="Freeform 2113"/>
            <p:cNvSpPr>
              <a:spLocks noEditPoints="1"/>
            </p:cNvSpPr>
            <p:nvPr/>
          </p:nvSpPr>
          <p:spPr>
            <a:xfrm>
              <a:off x="3905" y="207"/>
              <a:ext cx="185" cy="172"/>
            </a:xfrm>
            <a:custGeom>
              <a:avLst/>
              <a:gdLst>
                <a:gd name="txL" fmla="*/ 0 w 171"/>
                <a:gd name="txT" fmla="*/ 0 h 159"/>
                <a:gd name="txR" fmla="*/ 171 w 171"/>
                <a:gd name="txB" fmla="*/ 159 h 159"/>
              </a:gdLst>
              <a:ahLst/>
              <a:cxnLst>
                <a:cxn ang="0">
                  <a:pos x="21" y="153"/>
                </a:cxn>
                <a:cxn ang="0">
                  <a:pos x="31" y="159"/>
                </a:cxn>
                <a:cxn ang="0">
                  <a:pos x="41" y="153"/>
                </a:cxn>
                <a:cxn ang="0">
                  <a:pos x="65" y="153"/>
                </a:cxn>
                <a:cxn ang="0">
                  <a:pos x="75" y="143"/>
                </a:cxn>
                <a:cxn ang="0">
                  <a:pos x="85" y="143"/>
                </a:cxn>
                <a:cxn ang="0">
                  <a:pos x="88" y="137"/>
                </a:cxn>
                <a:cxn ang="0">
                  <a:pos x="102" y="140"/>
                </a:cxn>
                <a:cxn ang="0">
                  <a:pos x="142" y="111"/>
                </a:cxn>
                <a:cxn ang="0">
                  <a:pos x="132" y="102"/>
                </a:cxn>
                <a:cxn ang="0">
                  <a:pos x="139" y="99"/>
                </a:cxn>
                <a:cxn ang="0">
                  <a:pos x="146" y="70"/>
                </a:cxn>
                <a:cxn ang="0">
                  <a:pos x="169" y="79"/>
                </a:cxn>
                <a:cxn ang="0">
                  <a:pos x="166" y="67"/>
                </a:cxn>
                <a:cxn ang="0">
                  <a:pos x="162" y="76"/>
                </a:cxn>
                <a:cxn ang="0">
                  <a:pos x="156" y="60"/>
                </a:cxn>
                <a:cxn ang="0">
                  <a:pos x="163" y="57"/>
                </a:cxn>
                <a:cxn ang="0">
                  <a:pos x="159" y="32"/>
                </a:cxn>
                <a:cxn ang="0">
                  <a:pos x="159" y="25"/>
                </a:cxn>
                <a:cxn ang="0">
                  <a:pos x="166" y="25"/>
                </a:cxn>
                <a:cxn ang="0">
                  <a:pos x="162" y="10"/>
                </a:cxn>
                <a:cxn ang="0">
                  <a:pos x="142" y="0"/>
                </a:cxn>
                <a:cxn ang="0">
                  <a:pos x="139" y="6"/>
                </a:cxn>
                <a:cxn ang="0">
                  <a:pos x="136" y="19"/>
                </a:cxn>
                <a:cxn ang="0">
                  <a:pos x="152" y="25"/>
                </a:cxn>
                <a:cxn ang="0">
                  <a:pos x="136" y="32"/>
                </a:cxn>
                <a:cxn ang="0">
                  <a:pos x="136" y="54"/>
                </a:cxn>
                <a:cxn ang="0">
                  <a:pos x="129" y="54"/>
                </a:cxn>
                <a:cxn ang="0">
                  <a:pos x="115" y="48"/>
                </a:cxn>
                <a:cxn ang="0">
                  <a:pos x="122" y="76"/>
                </a:cxn>
                <a:cxn ang="0">
                  <a:pos x="102" y="105"/>
                </a:cxn>
                <a:cxn ang="0">
                  <a:pos x="115" y="114"/>
                </a:cxn>
                <a:cxn ang="0">
                  <a:pos x="109" y="121"/>
                </a:cxn>
                <a:cxn ang="0">
                  <a:pos x="102" y="130"/>
                </a:cxn>
                <a:cxn ang="0">
                  <a:pos x="85" y="127"/>
                </a:cxn>
                <a:cxn ang="0">
                  <a:pos x="78" y="137"/>
                </a:cxn>
                <a:cxn ang="0">
                  <a:pos x="65" y="140"/>
                </a:cxn>
                <a:cxn ang="0">
                  <a:pos x="54" y="143"/>
                </a:cxn>
                <a:cxn ang="0">
                  <a:pos x="51" y="146"/>
                </a:cxn>
                <a:cxn ang="0">
                  <a:pos x="44" y="143"/>
                </a:cxn>
                <a:cxn ang="0">
                  <a:pos x="34" y="149"/>
                </a:cxn>
                <a:cxn ang="0">
                  <a:pos x="17" y="143"/>
                </a:cxn>
                <a:cxn ang="0">
                  <a:pos x="17" y="149"/>
                </a:cxn>
                <a:cxn ang="0">
                  <a:pos x="0" y="149"/>
                </a:cxn>
                <a:cxn ang="0">
                  <a:pos x="11" y="159"/>
                </a:cxn>
                <a:cxn ang="0">
                  <a:pos x="21" y="153"/>
                </a:cxn>
                <a:cxn ang="0">
                  <a:pos x="156" y="19"/>
                </a:cxn>
                <a:cxn ang="0">
                  <a:pos x="159" y="22"/>
                </a:cxn>
                <a:cxn ang="0">
                  <a:pos x="156" y="19"/>
                </a:cxn>
              </a:cxnLst>
              <a:rect l="txL" t="txT" r="txR" b="txB"/>
              <a:pathLst>
                <a:path w="171" h="159">
                  <a:moveTo>
                    <a:pt x="21" y="153"/>
                  </a:moveTo>
                  <a:cubicBezTo>
                    <a:pt x="27" y="153"/>
                    <a:pt x="29" y="159"/>
                    <a:pt x="31" y="159"/>
                  </a:cubicBezTo>
                  <a:cubicBezTo>
                    <a:pt x="35" y="159"/>
                    <a:pt x="37" y="153"/>
                    <a:pt x="41" y="153"/>
                  </a:cubicBezTo>
                  <a:cubicBezTo>
                    <a:pt x="47" y="152"/>
                    <a:pt x="54" y="156"/>
                    <a:pt x="65" y="153"/>
                  </a:cubicBezTo>
                  <a:cubicBezTo>
                    <a:pt x="69" y="151"/>
                    <a:pt x="71" y="145"/>
                    <a:pt x="75" y="143"/>
                  </a:cubicBezTo>
                  <a:cubicBezTo>
                    <a:pt x="77" y="142"/>
                    <a:pt x="82" y="144"/>
                    <a:pt x="85" y="143"/>
                  </a:cubicBezTo>
                  <a:cubicBezTo>
                    <a:pt x="86" y="143"/>
                    <a:pt x="87" y="137"/>
                    <a:pt x="88" y="137"/>
                  </a:cubicBezTo>
                  <a:cubicBezTo>
                    <a:pt x="94" y="135"/>
                    <a:pt x="96" y="142"/>
                    <a:pt x="102" y="140"/>
                  </a:cubicBezTo>
                  <a:cubicBezTo>
                    <a:pt x="107" y="138"/>
                    <a:pt x="142" y="120"/>
                    <a:pt x="142" y="111"/>
                  </a:cubicBezTo>
                  <a:cubicBezTo>
                    <a:pt x="142" y="108"/>
                    <a:pt x="132" y="104"/>
                    <a:pt x="132" y="102"/>
                  </a:cubicBezTo>
                  <a:cubicBezTo>
                    <a:pt x="133" y="98"/>
                    <a:pt x="137" y="101"/>
                    <a:pt x="139" y="99"/>
                  </a:cubicBezTo>
                  <a:cubicBezTo>
                    <a:pt x="144" y="90"/>
                    <a:pt x="140" y="76"/>
                    <a:pt x="146" y="70"/>
                  </a:cubicBezTo>
                  <a:cubicBezTo>
                    <a:pt x="155" y="75"/>
                    <a:pt x="156" y="87"/>
                    <a:pt x="169" y="79"/>
                  </a:cubicBezTo>
                  <a:cubicBezTo>
                    <a:pt x="170" y="74"/>
                    <a:pt x="165" y="73"/>
                    <a:pt x="166" y="67"/>
                  </a:cubicBezTo>
                  <a:cubicBezTo>
                    <a:pt x="164" y="65"/>
                    <a:pt x="162" y="74"/>
                    <a:pt x="162" y="76"/>
                  </a:cubicBezTo>
                  <a:cubicBezTo>
                    <a:pt x="161" y="74"/>
                    <a:pt x="156" y="62"/>
                    <a:pt x="156" y="60"/>
                  </a:cubicBezTo>
                  <a:cubicBezTo>
                    <a:pt x="156" y="56"/>
                    <a:pt x="161" y="60"/>
                    <a:pt x="163" y="57"/>
                  </a:cubicBezTo>
                  <a:cubicBezTo>
                    <a:pt x="171" y="46"/>
                    <a:pt x="159" y="42"/>
                    <a:pt x="159" y="32"/>
                  </a:cubicBezTo>
                  <a:cubicBezTo>
                    <a:pt x="159" y="31"/>
                    <a:pt x="158" y="26"/>
                    <a:pt x="159" y="25"/>
                  </a:cubicBezTo>
                  <a:cubicBezTo>
                    <a:pt x="160" y="25"/>
                    <a:pt x="166" y="26"/>
                    <a:pt x="166" y="25"/>
                  </a:cubicBezTo>
                  <a:cubicBezTo>
                    <a:pt x="167" y="24"/>
                    <a:pt x="163" y="13"/>
                    <a:pt x="162" y="10"/>
                  </a:cubicBezTo>
                  <a:cubicBezTo>
                    <a:pt x="160" y="10"/>
                    <a:pt x="138" y="0"/>
                    <a:pt x="142" y="0"/>
                  </a:cubicBezTo>
                  <a:cubicBezTo>
                    <a:pt x="135" y="0"/>
                    <a:pt x="139" y="6"/>
                    <a:pt x="139" y="6"/>
                  </a:cubicBezTo>
                  <a:cubicBezTo>
                    <a:pt x="138" y="9"/>
                    <a:pt x="133" y="14"/>
                    <a:pt x="136" y="19"/>
                  </a:cubicBezTo>
                  <a:cubicBezTo>
                    <a:pt x="134" y="15"/>
                    <a:pt x="149" y="29"/>
                    <a:pt x="152" y="25"/>
                  </a:cubicBezTo>
                  <a:cubicBezTo>
                    <a:pt x="164" y="34"/>
                    <a:pt x="140" y="26"/>
                    <a:pt x="136" y="32"/>
                  </a:cubicBezTo>
                  <a:cubicBezTo>
                    <a:pt x="130" y="39"/>
                    <a:pt x="135" y="48"/>
                    <a:pt x="136" y="54"/>
                  </a:cubicBezTo>
                  <a:cubicBezTo>
                    <a:pt x="133" y="49"/>
                    <a:pt x="128" y="54"/>
                    <a:pt x="129" y="54"/>
                  </a:cubicBezTo>
                  <a:cubicBezTo>
                    <a:pt x="120" y="51"/>
                    <a:pt x="123" y="45"/>
                    <a:pt x="115" y="48"/>
                  </a:cubicBezTo>
                  <a:cubicBezTo>
                    <a:pt x="104" y="52"/>
                    <a:pt x="101" y="74"/>
                    <a:pt x="122" y="76"/>
                  </a:cubicBezTo>
                  <a:cubicBezTo>
                    <a:pt x="107" y="89"/>
                    <a:pt x="102" y="86"/>
                    <a:pt x="102" y="105"/>
                  </a:cubicBezTo>
                  <a:cubicBezTo>
                    <a:pt x="102" y="103"/>
                    <a:pt x="114" y="110"/>
                    <a:pt x="115" y="114"/>
                  </a:cubicBezTo>
                  <a:cubicBezTo>
                    <a:pt x="117" y="122"/>
                    <a:pt x="110" y="118"/>
                    <a:pt x="109" y="121"/>
                  </a:cubicBezTo>
                  <a:cubicBezTo>
                    <a:pt x="107" y="126"/>
                    <a:pt x="116" y="131"/>
                    <a:pt x="102" y="130"/>
                  </a:cubicBezTo>
                  <a:cubicBezTo>
                    <a:pt x="98" y="130"/>
                    <a:pt x="90" y="126"/>
                    <a:pt x="85" y="127"/>
                  </a:cubicBezTo>
                  <a:cubicBezTo>
                    <a:pt x="83" y="128"/>
                    <a:pt x="80" y="136"/>
                    <a:pt x="78" y="137"/>
                  </a:cubicBezTo>
                  <a:cubicBezTo>
                    <a:pt x="72" y="138"/>
                    <a:pt x="71" y="130"/>
                    <a:pt x="65" y="140"/>
                  </a:cubicBezTo>
                  <a:cubicBezTo>
                    <a:pt x="60" y="147"/>
                    <a:pt x="61" y="143"/>
                    <a:pt x="54" y="143"/>
                  </a:cubicBezTo>
                  <a:cubicBezTo>
                    <a:pt x="52" y="143"/>
                    <a:pt x="50" y="146"/>
                    <a:pt x="51" y="146"/>
                  </a:cubicBezTo>
                  <a:cubicBezTo>
                    <a:pt x="49" y="146"/>
                    <a:pt x="47" y="143"/>
                    <a:pt x="44" y="143"/>
                  </a:cubicBezTo>
                  <a:cubicBezTo>
                    <a:pt x="40" y="144"/>
                    <a:pt x="34" y="149"/>
                    <a:pt x="34" y="149"/>
                  </a:cubicBezTo>
                  <a:cubicBezTo>
                    <a:pt x="27" y="149"/>
                    <a:pt x="25" y="142"/>
                    <a:pt x="17" y="143"/>
                  </a:cubicBezTo>
                  <a:cubicBezTo>
                    <a:pt x="17" y="143"/>
                    <a:pt x="18" y="149"/>
                    <a:pt x="17" y="149"/>
                  </a:cubicBezTo>
                  <a:cubicBezTo>
                    <a:pt x="14" y="152"/>
                    <a:pt x="4" y="147"/>
                    <a:pt x="0" y="149"/>
                  </a:cubicBezTo>
                  <a:cubicBezTo>
                    <a:pt x="5" y="154"/>
                    <a:pt x="3" y="158"/>
                    <a:pt x="11" y="159"/>
                  </a:cubicBezTo>
                  <a:cubicBezTo>
                    <a:pt x="17" y="159"/>
                    <a:pt x="19" y="153"/>
                    <a:pt x="21" y="153"/>
                  </a:cubicBezTo>
                  <a:close/>
                  <a:moveTo>
                    <a:pt x="156" y="19"/>
                  </a:moveTo>
                  <a:cubicBezTo>
                    <a:pt x="157" y="18"/>
                    <a:pt x="161" y="20"/>
                    <a:pt x="159" y="22"/>
                  </a:cubicBezTo>
                  <a:cubicBezTo>
                    <a:pt x="158" y="23"/>
                    <a:pt x="154" y="21"/>
                    <a:pt x="156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7" name="Freeform 2114"/>
            <p:cNvSpPr/>
            <p:nvPr/>
          </p:nvSpPr>
          <p:spPr>
            <a:xfrm>
              <a:off x="4127" y="336"/>
              <a:ext cx="27" cy="47"/>
            </a:xfrm>
            <a:custGeom>
              <a:avLst/>
              <a:gdLst>
                <a:gd name="txL" fmla="*/ 0 w 25"/>
                <a:gd name="txT" fmla="*/ 0 h 43"/>
                <a:gd name="txR" fmla="*/ 25 w 25"/>
                <a:gd name="txB" fmla="*/ 43 h 43"/>
              </a:gdLst>
              <a:ahLst/>
              <a:cxnLst>
                <a:cxn ang="0">
                  <a:pos x="12" y="29"/>
                </a:cxn>
                <a:cxn ang="0">
                  <a:pos x="1" y="17"/>
                </a:cxn>
                <a:cxn ang="0">
                  <a:pos x="25" y="7"/>
                </a:cxn>
                <a:cxn ang="0">
                  <a:pos x="22" y="36"/>
                </a:cxn>
                <a:cxn ang="0">
                  <a:pos x="12" y="29"/>
                </a:cxn>
              </a:cxnLst>
              <a:rect l="txL" t="txT" r="txR" b="txB"/>
              <a:pathLst>
                <a:path w="25" h="43">
                  <a:moveTo>
                    <a:pt x="12" y="29"/>
                  </a:moveTo>
                  <a:cubicBezTo>
                    <a:pt x="9" y="22"/>
                    <a:pt x="2" y="21"/>
                    <a:pt x="1" y="17"/>
                  </a:cubicBezTo>
                  <a:cubicBezTo>
                    <a:pt x="0" y="9"/>
                    <a:pt x="16" y="0"/>
                    <a:pt x="25" y="7"/>
                  </a:cubicBezTo>
                  <a:cubicBezTo>
                    <a:pt x="11" y="14"/>
                    <a:pt x="17" y="24"/>
                    <a:pt x="22" y="36"/>
                  </a:cubicBezTo>
                  <a:cubicBezTo>
                    <a:pt x="12" y="43"/>
                    <a:pt x="14" y="37"/>
                    <a:pt x="12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8" name="Freeform 2115"/>
            <p:cNvSpPr/>
            <p:nvPr/>
          </p:nvSpPr>
          <p:spPr>
            <a:xfrm>
              <a:off x="5" y="36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0"/>
                </a:cxn>
                <a:cxn ang="0">
                  <a:pos x="5" y="4"/>
                </a:cxn>
                <a:cxn ang="0">
                  <a:pos x="1" y="0"/>
                </a:cxn>
              </a:cxnLst>
              <a:rect l="txL" t="txT" r="txR" b="txB"/>
              <a:pathLst>
                <a:path w="7" h="5">
                  <a:moveTo>
                    <a:pt x="1" y="0"/>
                  </a:moveTo>
                  <a:cubicBezTo>
                    <a:pt x="2" y="0"/>
                    <a:pt x="7" y="2"/>
                    <a:pt x="5" y="4"/>
                  </a:cubicBezTo>
                  <a:cubicBezTo>
                    <a:pt x="4" y="5"/>
                    <a:pt x="0" y="2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49" name="Freeform 2116"/>
            <p:cNvSpPr/>
            <p:nvPr/>
          </p:nvSpPr>
          <p:spPr>
            <a:xfrm>
              <a:off x="13" y="365"/>
              <a:ext cx="5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2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0" name="Freeform 2117"/>
            <p:cNvSpPr/>
            <p:nvPr/>
          </p:nvSpPr>
          <p:spPr>
            <a:xfrm>
              <a:off x="3963" y="354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1" y="1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1" name="Freeform 2118"/>
            <p:cNvSpPr/>
            <p:nvPr/>
          </p:nvSpPr>
          <p:spPr>
            <a:xfrm>
              <a:off x="18" y="333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6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2" name="Freeform 2119"/>
            <p:cNvSpPr/>
            <p:nvPr/>
          </p:nvSpPr>
          <p:spPr>
            <a:xfrm>
              <a:off x="4130" y="330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5" y="10"/>
                </a:cxn>
                <a:cxn ang="0">
                  <a:pos x="12" y="0"/>
                </a:cxn>
                <a:cxn ang="0">
                  <a:pos x="5" y="10"/>
                </a:cxn>
              </a:cxnLst>
              <a:rect l="txL" t="txT" r="txR" b="txB"/>
              <a:pathLst>
                <a:path w="12" h="10">
                  <a:moveTo>
                    <a:pt x="5" y="10"/>
                  </a:moveTo>
                  <a:cubicBezTo>
                    <a:pt x="0" y="5"/>
                    <a:pt x="3" y="0"/>
                    <a:pt x="12" y="0"/>
                  </a:cubicBezTo>
                  <a:cubicBezTo>
                    <a:pt x="12" y="6"/>
                    <a:pt x="9" y="9"/>
                    <a:pt x="5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3" name="Freeform 2120"/>
            <p:cNvSpPr/>
            <p:nvPr/>
          </p:nvSpPr>
          <p:spPr>
            <a:xfrm>
              <a:off x="4188" y="336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2"/>
                    <a:pt x="2" y="1"/>
                  </a:cubicBezTo>
                  <a:cubicBezTo>
                    <a:pt x="3" y="0"/>
                    <a:pt x="10" y="2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4" name="Freeform 2121"/>
            <p:cNvSpPr/>
            <p:nvPr/>
          </p:nvSpPr>
          <p:spPr>
            <a:xfrm>
              <a:off x="26" y="324"/>
              <a:ext cx="8" cy="10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2" y="6"/>
                </a:cxn>
              </a:cxnLst>
              <a:rect l="txL" t="txT" r="txR" b="txB"/>
              <a:pathLst>
                <a:path w="7" h="10">
                  <a:moveTo>
                    <a:pt x="2" y="6"/>
                  </a:moveTo>
                  <a:cubicBezTo>
                    <a:pt x="0" y="5"/>
                    <a:pt x="2" y="0"/>
                    <a:pt x="5" y="3"/>
                  </a:cubicBezTo>
                  <a:cubicBezTo>
                    <a:pt x="7" y="5"/>
                    <a:pt x="5" y="10"/>
                    <a:pt x="2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5" name="Freeform 2122"/>
            <p:cNvSpPr/>
            <p:nvPr/>
          </p:nvSpPr>
          <p:spPr>
            <a:xfrm>
              <a:off x="4144" y="312"/>
              <a:ext cx="20" cy="31"/>
            </a:xfrm>
            <a:custGeom>
              <a:avLst/>
              <a:gdLst>
                <a:gd name="txL" fmla="*/ 0 w 18"/>
                <a:gd name="txT" fmla="*/ 0 h 29"/>
                <a:gd name="txR" fmla="*/ 18 w 18"/>
                <a:gd name="txB" fmla="*/ 29 h 29"/>
              </a:gdLst>
              <a:ahLst/>
              <a:cxnLst>
                <a:cxn ang="0">
                  <a:pos x="2" y="17"/>
                </a:cxn>
                <a:cxn ang="0">
                  <a:pos x="12" y="5"/>
                </a:cxn>
                <a:cxn ang="0">
                  <a:pos x="2" y="17"/>
                </a:cxn>
              </a:cxnLst>
              <a:rect l="txL" t="txT" r="txR" b="txB"/>
              <a:pathLst>
                <a:path w="18" h="29">
                  <a:moveTo>
                    <a:pt x="2" y="17"/>
                  </a:moveTo>
                  <a:cubicBezTo>
                    <a:pt x="0" y="11"/>
                    <a:pt x="7" y="0"/>
                    <a:pt x="12" y="5"/>
                  </a:cubicBezTo>
                  <a:cubicBezTo>
                    <a:pt x="18" y="10"/>
                    <a:pt x="7" y="29"/>
                    <a:pt x="2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6" name="Freeform 2123"/>
            <p:cNvSpPr/>
            <p:nvPr/>
          </p:nvSpPr>
          <p:spPr>
            <a:xfrm>
              <a:off x="15" y="32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7" name="Line 2124"/>
            <p:cNvSpPr/>
            <p:nvPr/>
          </p:nvSpPr>
          <p:spPr>
            <a:xfrm>
              <a:off x="4191" y="30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8" name="Line 2125"/>
            <p:cNvSpPr/>
            <p:nvPr/>
          </p:nvSpPr>
          <p:spPr>
            <a:xfrm>
              <a:off x="4191" y="30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59" name="Line 2126"/>
            <p:cNvSpPr/>
            <p:nvPr/>
          </p:nvSpPr>
          <p:spPr>
            <a:xfrm>
              <a:off x="53" y="3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0" name="Line 2127"/>
            <p:cNvSpPr/>
            <p:nvPr/>
          </p:nvSpPr>
          <p:spPr>
            <a:xfrm>
              <a:off x="53" y="3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1" name="Line 2128"/>
            <p:cNvSpPr/>
            <p:nvPr/>
          </p:nvSpPr>
          <p:spPr>
            <a:xfrm>
              <a:off x="72" y="3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2" name="Line 2129"/>
            <p:cNvSpPr/>
            <p:nvPr/>
          </p:nvSpPr>
          <p:spPr>
            <a:xfrm>
              <a:off x="72" y="31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3" name="Line 2130"/>
            <p:cNvSpPr/>
            <p:nvPr/>
          </p:nvSpPr>
          <p:spPr>
            <a:xfrm>
              <a:off x="47" y="30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4" name="Line 2131"/>
            <p:cNvSpPr/>
            <p:nvPr/>
          </p:nvSpPr>
          <p:spPr>
            <a:xfrm>
              <a:off x="47" y="300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5" name="Freeform 2132"/>
            <p:cNvSpPr/>
            <p:nvPr/>
          </p:nvSpPr>
          <p:spPr>
            <a:xfrm>
              <a:off x="4167" y="281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12" y="1"/>
                </a:cxn>
                <a:cxn ang="0">
                  <a:pos x="5" y="10"/>
                </a:cxn>
                <a:cxn ang="0">
                  <a:pos x="12" y="1"/>
                </a:cxn>
              </a:cxnLst>
              <a:rect l="txL" t="txT" r="txR" b="txB"/>
              <a:pathLst>
                <a:path w="12" h="10">
                  <a:moveTo>
                    <a:pt x="12" y="1"/>
                  </a:moveTo>
                  <a:cubicBezTo>
                    <a:pt x="12" y="6"/>
                    <a:pt x="9" y="9"/>
                    <a:pt x="5" y="10"/>
                  </a:cubicBezTo>
                  <a:cubicBezTo>
                    <a:pt x="0" y="6"/>
                    <a:pt x="2" y="0"/>
                    <a:pt x="1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6" name="Freeform 2133"/>
            <p:cNvSpPr/>
            <p:nvPr/>
          </p:nvSpPr>
          <p:spPr>
            <a:xfrm>
              <a:off x="49" y="277"/>
              <a:ext cx="5" cy="14"/>
            </a:xfrm>
            <a:custGeom>
              <a:avLst/>
              <a:gdLst>
                <a:gd name="txL" fmla="*/ 0 w 5"/>
                <a:gd name="txT" fmla="*/ 0 h 13"/>
                <a:gd name="txR" fmla="*/ 5 w 5"/>
                <a:gd name="txB" fmla="*/ 13 h 13"/>
              </a:gdLst>
              <a:ahLst/>
              <a:cxnLst>
                <a:cxn ang="0">
                  <a:pos x="4" y="5"/>
                </a:cxn>
                <a:cxn ang="0">
                  <a:pos x="1" y="8"/>
                </a:cxn>
                <a:cxn ang="0">
                  <a:pos x="4" y="5"/>
                </a:cxn>
              </a:cxnLst>
              <a:rect l="txL" t="txT" r="txR" b="txB"/>
              <a:pathLst>
                <a:path w="5" h="13">
                  <a:moveTo>
                    <a:pt x="4" y="5"/>
                  </a:moveTo>
                  <a:cubicBezTo>
                    <a:pt x="5" y="8"/>
                    <a:pt x="2" y="13"/>
                    <a:pt x="1" y="8"/>
                  </a:cubicBezTo>
                  <a:cubicBezTo>
                    <a:pt x="0" y="5"/>
                    <a:pt x="4" y="0"/>
                    <a:pt x="4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7" name="Freeform 2134"/>
            <p:cNvSpPr/>
            <p:nvPr/>
          </p:nvSpPr>
          <p:spPr>
            <a:xfrm>
              <a:off x="95" y="275"/>
              <a:ext cx="8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2" y="7"/>
                </a:cxn>
                <a:cxn ang="0">
                  <a:pos x="5" y="4"/>
                </a:cxn>
                <a:cxn ang="0">
                  <a:pos x="2" y="7"/>
                </a:cxn>
              </a:cxnLst>
              <a:rect l="txL" t="txT" r="txR" b="txB"/>
              <a:pathLst>
                <a:path w="7" h="10">
                  <a:moveTo>
                    <a:pt x="2" y="7"/>
                  </a:moveTo>
                  <a:cubicBezTo>
                    <a:pt x="0" y="5"/>
                    <a:pt x="2" y="0"/>
                    <a:pt x="5" y="4"/>
                  </a:cubicBezTo>
                  <a:cubicBezTo>
                    <a:pt x="7" y="5"/>
                    <a:pt x="5" y="10"/>
                    <a:pt x="2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8" name="Freeform 2135"/>
            <p:cNvSpPr/>
            <p:nvPr/>
          </p:nvSpPr>
          <p:spPr>
            <a:xfrm>
              <a:off x="66" y="278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2"/>
                    <a:pt x="2" y="1"/>
                  </a:cubicBezTo>
                  <a:cubicBezTo>
                    <a:pt x="3" y="0"/>
                    <a:pt x="10" y="2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69" name="Freeform 2136"/>
            <p:cNvSpPr/>
            <p:nvPr/>
          </p:nvSpPr>
          <p:spPr>
            <a:xfrm>
              <a:off x="4182" y="275"/>
              <a:ext cx="10" cy="5"/>
            </a:xfrm>
            <a:custGeom>
              <a:avLst/>
              <a:gdLst>
                <a:gd name="txL" fmla="*/ 0 w 9"/>
                <a:gd name="txT" fmla="*/ 0 h 5"/>
                <a:gd name="txR" fmla="*/ 9 w 9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9" h="5">
                  <a:moveTo>
                    <a:pt x="1" y="1"/>
                  </a:moveTo>
                  <a:cubicBezTo>
                    <a:pt x="2" y="0"/>
                    <a:pt x="9" y="2"/>
                    <a:pt x="8" y="4"/>
                  </a:cubicBezTo>
                  <a:cubicBezTo>
                    <a:pt x="7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0" name="Freeform 2137"/>
            <p:cNvSpPr/>
            <p:nvPr/>
          </p:nvSpPr>
          <p:spPr>
            <a:xfrm>
              <a:off x="63" y="267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1" name="Freeform 2138"/>
            <p:cNvSpPr/>
            <p:nvPr/>
          </p:nvSpPr>
          <p:spPr>
            <a:xfrm>
              <a:off x="4181" y="267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5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2" name="Freeform 2139"/>
            <p:cNvSpPr/>
            <p:nvPr/>
          </p:nvSpPr>
          <p:spPr>
            <a:xfrm>
              <a:off x="4192" y="264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3"/>
                    <a:pt x="2" y="1"/>
                  </a:cubicBezTo>
                  <a:cubicBezTo>
                    <a:pt x="3" y="0"/>
                    <a:pt x="7" y="3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3" name="Freeform 2140"/>
            <p:cNvSpPr/>
            <p:nvPr/>
          </p:nvSpPr>
          <p:spPr>
            <a:xfrm>
              <a:off x="65" y="250"/>
              <a:ext cx="19" cy="16"/>
            </a:xfrm>
            <a:custGeom>
              <a:avLst/>
              <a:gdLst>
                <a:gd name="txL" fmla="*/ 0 w 18"/>
                <a:gd name="txT" fmla="*/ 0 h 15"/>
                <a:gd name="txR" fmla="*/ 18 w 18"/>
                <a:gd name="txB" fmla="*/ 15 h 15"/>
              </a:gdLst>
              <a:ahLst/>
              <a:cxnLst>
                <a:cxn ang="0">
                  <a:pos x="6" y="14"/>
                </a:cxn>
                <a:cxn ang="0">
                  <a:pos x="6" y="11"/>
                </a:cxn>
                <a:cxn ang="0">
                  <a:pos x="3" y="4"/>
                </a:cxn>
                <a:cxn ang="0">
                  <a:pos x="6" y="14"/>
                </a:cxn>
              </a:cxnLst>
              <a:rect l="txL" t="txT" r="txR" b="txB"/>
              <a:pathLst>
                <a:path w="18" h="15">
                  <a:moveTo>
                    <a:pt x="6" y="14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0" y="8"/>
                    <a:pt x="3" y="4"/>
                  </a:cubicBezTo>
                  <a:cubicBezTo>
                    <a:pt x="6" y="0"/>
                    <a:pt x="18" y="15"/>
                    <a:pt x="6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4" name="Freeform 2141"/>
            <p:cNvSpPr/>
            <p:nvPr/>
          </p:nvSpPr>
          <p:spPr>
            <a:xfrm>
              <a:off x="79" y="254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5" name="Freeform 2142"/>
            <p:cNvSpPr/>
            <p:nvPr/>
          </p:nvSpPr>
          <p:spPr>
            <a:xfrm>
              <a:off x="105" y="251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</a:cxnLst>
              <a:rect l="txL" t="txT" r="txR" b="txB"/>
              <a:pathLst>
                <a:path w="3" h="7">
                  <a:moveTo>
                    <a:pt x="3" y="3"/>
                  </a:moveTo>
                  <a:cubicBezTo>
                    <a:pt x="3" y="5"/>
                    <a:pt x="0" y="7"/>
                    <a:pt x="0" y="3"/>
                  </a:cubicBezTo>
                  <a:cubicBezTo>
                    <a:pt x="0" y="2"/>
                    <a:pt x="3" y="0"/>
                    <a:pt x="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6" name="Freeform 2143"/>
            <p:cNvSpPr/>
            <p:nvPr/>
          </p:nvSpPr>
          <p:spPr>
            <a:xfrm>
              <a:off x="4148" y="254"/>
              <a:ext cx="8" cy="5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4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7" name="Freeform 2144"/>
            <p:cNvSpPr/>
            <p:nvPr/>
          </p:nvSpPr>
          <p:spPr>
            <a:xfrm>
              <a:off x="90" y="244"/>
              <a:ext cx="3" cy="8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6"/>
                    <a:pt x="0" y="8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8" name="Freeform 2145"/>
            <p:cNvSpPr/>
            <p:nvPr/>
          </p:nvSpPr>
          <p:spPr>
            <a:xfrm>
              <a:off x="55" y="244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8" y="5"/>
                    <a:pt x="0" y="2"/>
                    <a:pt x="2" y="1"/>
                  </a:cubicBezTo>
                  <a:cubicBezTo>
                    <a:pt x="3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79" name="Freeform 2146"/>
            <p:cNvSpPr/>
            <p:nvPr/>
          </p:nvSpPr>
          <p:spPr>
            <a:xfrm>
              <a:off x="72" y="240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6"/>
                    <a:pt x="0" y="7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0" name="Freeform 2147"/>
            <p:cNvSpPr/>
            <p:nvPr/>
          </p:nvSpPr>
          <p:spPr>
            <a:xfrm>
              <a:off x="45" y="230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1" name="Freeform 2148"/>
            <p:cNvSpPr/>
            <p:nvPr/>
          </p:nvSpPr>
          <p:spPr>
            <a:xfrm>
              <a:off x="79" y="223"/>
              <a:ext cx="18" cy="16"/>
            </a:xfrm>
            <a:custGeom>
              <a:avLst/>
              <a:gdLst>
                <a:gd name="txL" fmla="*/ 0 w 17"/>
                <a:gd name="txT" fmla="*/ 0 h 15"/>
                <a:gd name="txR" fmla="*/ 17 w 17"/>
                <a:gd name="txB" fmla="*/ 15 h 15"/>
              </a:gdLst>
              <a:ahLst/>
              <a:cxnLst>
                <a:cxn ang="0">
                  <a:pos x="0" y="4"/>
                </a:cxn>
                <a:cxn ang="0">
                  <a:pos x="17" y="7"/>
                </a:cxn>
                <a:cxn ang="0">
                  <a:pos x="0" y="4"/>
                </a:cxn>
              </a:cxnLst>
              <a:rect l="txL" t="txT" r="txR" b="txB"/>
              <a:pathLst>
                <a:path w="17" h="15">
                  <a:moveTo>
                    <a:pt x="0" y="4"/>
                  </a:moveTo>
                  <a:cubicBezTo>
                    <a:pt x="5" y="6"/>
                    <a:pt x="17" y="0"/>
                    <a:pt x="17" y="7"/>
                  </a:cubicBezTo>
                  <a:cubicBezTo>
                    <a:pt x="6" y="6"/>
                    <a:pt x="3" y="15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2" name="Freeform 2149"/>
            <p:cNvSpPr/>
            <p:nvPr/>
          </p:nvSpPr>
          <p:spPr>
            <a:xfrm>
              <a:off x="4170" y="222"/>
              <a:ext cx="19" cy="12"/>
            </a:xfrm>
            <a:custGeom>
              <a:avLst/>
              <a:gdLst>
                <a:gd name="txL" fmla="*/ 0 w 18"/>
                <a:gd name="txT" fmla="*/ 0 h 11"/>
                <a:gd name="txR" fmla="*/ 18 w 18"/>
                <a:gd name="txB" fmla="*/ 11 h 11"/>
              </a:gdLst>
              <a:ahLst/>
              <a:cxnLst>
                <a:cxn ang="0">
                  <a:pos x="15" y="8"/>
                </a:cxn>
                <a:cxn ang="0">
                  <a:pos x="9" y="8"/>
                </a:cxn>
                <a:cxn ang="0">
                  <a:pos x="15" y="8"/>
                </a:cxn>
              </a:cxnLst>
              <a:rect l="txL" t="txT" r="txR" b="txB"/>
              <a:pathLst>
                <a:path w="18" h="11">
                  <a:moveTo>
                    <a:pt x="15" y="8"/>
                  </a:moveTo>
                  <a:cubicBezTo>
                    <a:pt x="14" y="11"/>
                    <a:pt x="9" y="9"/>
                    <a:pt x="9" y="8"/>
                  </a:cubicBezTo>
                  <a:cubicBezTo>
                    <a:pt x="0" y="0"/>
                    <a:pt x="18" y="2"/>
                    <a:pt x="15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3" name="Freeform 2150"/>
            <p:cNvSpPr/>
            <p:nvPr/>
          </p:nvSpPr>
          <p:spPr>
            <a:xfrm>
              <a:off x="55" y="226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4" name="Freeform 2151"/>
            <p:cNvSpPr/>
            <p:nvPr/>
          </p:nvSpPr>
          <p:spPr>
            <a:xfrm>
              <a:off x="4087" y="226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6" h="5">
                  <a:moveTo>
                    <a:pt x="1" y="1"/>
                  </a:moveTo>
                  <a:cubicBezTo>
                    <a:pt x="2" y="0"/>
                    <a:pt x="6" y="2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5" name="Freeform 2152"/>
            <p:cNvSpPr/>
            <p:nvPr/>
          </p:nvSpPr>
          <p:spPr>
            <a:xfrm>
              <a:off x="103" y="223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8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2"/>
                    <a:pt x="8" y="4"/>
                  </a:cubicBezTo>
                  <a:cubicBezTo>
                    <a:pt x="7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6" name="Freeform 2153"/>
            <p:cNvSpPr/>
            <p:nvPr/>
          </p:nvSpPr>
          <p:spPr>
            <a:xfrm>
              <a:off x="115" y="207"/>
              <a:ext cx="5" cy="20"/>
            </a:xfrm>
            <a:custGeom>
              <a:avLst/>
              <a:gdLst>
                <a:gd name="txL" fmla="*/ 0 w 5"/>
                <a:gd name="txT" fmla="*/ 0 h 19"/>
                <a:gd name="txR" fmla="*/ 5 w 5"/>
                <a:gd name="txB" fmla="*/ 19 h 19"/>
              </a:gdLst>
              <a:ahLst/>
              <a:cxnLst>
                <a:cxn ang="0">
                  <a:pos x="4" y="6"/>
                </a:cxn>
                <a:cxn ang="0">
                  <a:pos x="1" y="13"/>
                </a:cxn>
                <a:cxn ang="0">
                  <a:pos x="4" y="6"/>
                </a:cxn>
              </a:cxnLst>
              <a:rect l="txL" t="txT" r="txR" b="txB"/>
              <a:pathLst>
                <a:path w="5" h="19">
                  <a:moveTo>
                    <a:pt x="4" y="6"/>
                  </a:moveTo>
                  <a:cubicBezTo>
                    <a:pt x="5" y="11"/>
                    <a:pt x="2" y="19"/>
                    <a:pt x="1" y="13"/>
                  </a:cubicBezTo>
                  <a:cubicBezTo>
                    <a:pt x="0" y="8"/>
                    <a:pt x="3" y="0"/>
                    <a:pt x="4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7" name="Freeform 2154"/>
            <p:cNvSpPr/>
            <p:nvPr/>
          </p:nvSpPr>
          <p:spPr>
            <a:xfrm>
              <a:off x="90" y="198"/>
              <a:ext cx="4" cy="14"/>
            </a:xfrm>
            <a:custGeom>
              <a:avLst/>
              <a:gdLst>
                <a:gd name="txL" fmla="*/ 0 w 4"/>
                <a:gd name="txT" fmla="*/ 0 h 13"/>
                <a:gd name="txR" fmla="*/ 4 w 4"/>
                <a:gd name="txB" fmla="*/ 13 h 13"/>
              </a:gdLst>
              <a:ahLst/>
              <a:cxnLst>
                <a:cxn ang="0">
                  <a:pos x="0" y="8"/>
                </a:cxn>
                <a:cxn ang="0">
                  <a:pos x="3" y="5"/>
                </a:cxn>
                <a:cxn ang="0">
                  <a:pos x="0" y="8"/>
                </a:cxn>
              </a:cxnLst>
              <a:rect l="txL" t="txT" r="txR" b="txB"/>
              <a:pathLst>
                <a:path w="4" h="13">
                  <a:moveTo>
                    <a:pt x="0" y="8"/>
                  </a:moveTo>
                  <a:cubicBezTo>
                    <a:pt x="0" y="5"/>
                    <a:pt x="3" y="0"/>
                    <a:pt x="3" y="5"/>
                  </a:cubicBezTo>
                  <a:cubicBezTo>
                    <a:pt x="4" y="8"/>
                    <a:pt x="1" y="13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8" name="Freeform 2155"/>
            <p:cNvSpPr/>
            <p:nvPr/>
          </p:nvSpPr>
          <p:spPr>
            <a:xfrm>
              <a:off x="51" y="193"/>
              <a:ext cx="9" cy="11"/>
            </a:xfrm>
            <a:custGeom>
              <a:avLst/>
              <a:gdLst>
                <a:gd name="txL" fmla="*/ 0 w 8"/>
                <a:gd name="txT" fmla="*/ 0 h 10"/>
                <a:gd name="txR" fmla="*/ 8 w 8"/>
                <a:gd name="txB" fmla="*/ 10 h 10"/>
              </a:gdLst>
              <a:ahLst/>
              <a:cxnLst>
                <a:cxn ang="0">
                  <a:pos x="6" y="3"/>
                </a:cxn>
                <a:cxn ang="0">
                  <a:pos x="2" y="6"/>
                </a:cxn>
                <a:cxn ang="0">
                  <a:pos x="6" y="3"/>
                </a:cxn>
              </a:cxnLst>
              <a:rect l="txL" t="txT" r="txR" b="txB"/>
              <a:pathLst>
                <a:path w="8" h="10">
                  <a:moveTo>
                    <a:pt x="6" y="3"/>
                  </a:moveTo>
                  <a:cubicBezTo>
                    <a:pt x="8" y="5"/>
                    <a:pt x="6" y="10"/>
                    <a:pt x="2" y="6"/>
                  </a:cubicBezTo>
                  <a:cubicBezTo>
                    <a:pt x="0" y="5"/>
                    <a:pt x="2" y="0"/>
                    <a:pt x="6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89" name="Line 2156"/>
            <p:cNvSpPr/>
            <p:nvPr/>
          </p:nvSpPr>
          <p:spPr>
            <a:xfrm>
              <a:off x="64" y="19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0" name="Line 2157"/>
            <p:cNvSpPr/>
            <p:nvPr/>
          </p:nvSpPr>
          <p:spPr>
            <a:xfrm>
              <a:off x="64" y="19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1" name="Freeform 2158"/>
            <p:cNvSpPr/>
            <p:nvPr/>
          </p:nvSpPr>
          <p:spPr>
            <a:xfrm>
              <a:off x="95" y="199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0"/>
                </a:cxn>
                <a:cxn ang="0">
                  <a:pos x="9" y="4"/>
                </a:cxn>
                <a:cxn ang="0">
                  <a:pos x="2" y="0"/>
                </a:cxn>
              </a:cxnLst>
              <a:rect l="txL" t="txT" r="txR" b="txB"/>
              <a:pathLst>
                <a:path w="10" h="5">
                  <a:moveTo>
                    <a:pt x="2" y="0"/>
                  </a:moveTo>
                  <a:cubicBezTo>
                    <a:pt x="3" y="0"/>
                    <a:pt x="10" y="2"/>
                    <a:pt x="9" y="4"/>
                  </a:cubicBezTo>
                  <a:cubicBezTo>
                    <a:pt x="8" y="5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2" name="Freeform 2159"/>
            <p:cNvSpPr/>
            <p:nvPr/>
          </p:nvSpPr>
          <p:spPr>
            <a:xfrm>
              <a:off x="4208" y="18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6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3" name="Freeform 2160"/>
            <p:cNvSpPr/>
            <p:nvPr/>
          </p:nvSpPr>
          <p:spPr>
            <a:xfrm>
              <a:off x="78" y="188"/>
              <a:ext cx="12" cy="11"/>
            </a:xfrm>
            <a:custGeom>
              <a:avLst/>
              <a:gdLst>
                <a:gd name="txL" fmla="*/ 0 w 11"/>
                <a:gd name="txT" fmla="*/ 0 h 10"/>
                <a:gd name="txR" fmla="*/ 11 w 11"/>
                <a:gd name="txB" fmla="*/ 10 h 10"/>
              </a:gdLst>
              <a:ahLst/>
              <a:cxnLst>
                <a:cxn ang="0">
                  <a:pos x="4" y="10"/>
                </a:cxn>
                <a:cxn ang="0">
                  <a:pos x="11" y="1"/>
                </a:cxn>
                <a:cxn ang="0">
                  <a:pos x="4" y="10"/>
                </a:cxn>
              </a:cxnLst>
              <a:rect l="txL" t="txT" r="txR" b="txB"/>
              <a:pathLst>
                <a:path w="11" h="10">
                  <a:moveTo>
                    <a:pt x="4" y="10"/>
                  </a:moveTo>
                  <a:cubicBezTo>
                    <a:pt x="0" y="6"/>
                    <a:pt x="2" y="0"/>
                    <a:pt x="11" y="1"/>
                  </a:cubicBezTo>
                  <a:cubicBezTo>
                    <a:pt x="11" y="6"/>
                    <a:pt x="9" y="9"/>
                    <a:pt x="4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4" name="Freeform 2161"/>
            <p:cNvSpPr/>
            <p:nvPr/>
          </p:nvSpPr>
          <p:spPr>
            <a:xfrm>
              <a:off x="35" y="188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5" name="Line 2162"/>
            <p:cNvSpPr/>
            <p:nvPr/>
          </p:nvSpPr>
          <p:spPr>
            <a:xfrm>
              <a:off x="4246" y="18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6" name="Line 2163"/>
            <p:cNvSpPr/>
            <p:nvPr/>
          </p:nvSpPr>
          <p:spPr>
            <a:xfrm>
              <a:off x="4246" y="18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7" name="Freeform 2164"/>
            <p:cNvSpPr/>
            <p:nvPr/>
          </p:nvSpPr>
          <p:spPr>
            <a:xfrm>
              <a:off x="105" y="179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8" name="Freeform 2165"/>
            <p:cNvSpPr/>
            <p:nvPr/>
          </p:nvSpPr>
          <p:spPr>
            <a:xfrm>
              <a:off x="37" y="178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5"/>
                </a:cxn>
                <a:cxn ang="0">
                  <a:pos x="2" y="1"/>
                </a:cxn>
                <a:cxn ang="0">
                  <a:pos x="9" y="5"/>
                </a:cxn>
              </a:cxnLst>
              <a:rect l="txL" t="txT" r="txR" b="txB"/>
              <a:pathLst>
                <a:path w="10" h="5">
                  <a:moveTo>
                    <a:pt x="9" y="5"/>
                  </a:moveTo>
                  <a:cubicBezTo>
                    <a:pt x="8" y="5"/>
                    <a:pt x="0" y="3"/>
                    <a:pt x="2" y="1"/>
                  </a:cubicBezTo>
                  <a:cubicBezTo>
                    <a:pt x="3" y="0"/>
                    <a:pt x="10" y="3"/>
                    <a:pt x="9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99" name="Freeform 2166"/>
            <p:cNvSpPr/>
            <p:nvPr/>
          </p:nvSpPr>
          <p:spPr>
            <a:xfrm>
              <a:off x="55" y="17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5"/>
                </a:cxn>
                <a:cxn ang="0">
                  <a:pos x="2" y="1"/>
                </a:cxn>
                <a:cxn ang="0">
                  <a:pos x="5" y="5"/>
                </a:cxn>
              </a:cxnLst>
              <a:rect l="txL" t="txT" r="txR" b="txB"/>
              <a:pathLst>
                <a:path w="7" h="5">
                  <a:moveTo>
                    <a:pt x="5" y="5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0" name="Freeform 2167"/>
            <p:cNvSpPr/>
            <p:nvPr/>
          </p:nvSpPr>
          <p:spPr>
            <a:xfrm>
              <a:off x="92" y="178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5"/>
                </a:cxn>
                <a:cxn ang="0">
                  <a:pos x="1" y="1"/>
                </a:cxn>
                <a:cxn ang="0">
                  <a:pos x="8" y="5"/>
                </a:cxn>
              </a:cxnLst>
              <a:rect l="txL" t="txT" r="txR" b="txB"/>
              <a:pathLst>
                <a:path w="10" h="5">
                  <a:moveTo>
                    <a:pt x="8" y="5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1" name="Freeform 2168"/>
            <p:cNvSpPr/>
            <p:nvPr/>
          </p:nvSpPr>
          <p:spPr>
            <a:xfrm>
              <a:off x="45" y="171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2" name="Freeform 2169"/>
            <p:cNvSpPr/>
            <p:nvPr/>
          </p:nvSpPr>
          <p:spPr>
            <a:xfrm>
              <a:off x="84" y="171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8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3"/>
                    <a:pt x="8" y="4"/>
                  </a:cubicBezTo>
                  <a:cubicBezTo>
                    <a:pt x="8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3" name="Freeform 2170"/>
            <p:cNvSpPr/>
            <p:nvPr/>
          </p:nvSpPr>
          <p:spPr>
            <a:xfrm>
              <a:off x="4222" y="166"/>
              <a:ext cx="16" cy="15"/>
            </a:xfrm>
            <a:custGeom>
              <a:avLst/>
              <a:gdLst>
                <a:gd name="txL" fmla="*/ 0 w 15"/>
                <a:gd name="txT" fmla="*/ 0 h 14"/>
                <a:gd name="txR" fmla="*/ 15 w 15"/>
                <a:gd name="txB" fmla="*/ 14 h 14"/>
              </a:gdLst>
              <a:ahLst/>
              <a:cxnLst>
                <a:cxn ang="0">
                  <a:pos x="8" y="0"/>
                </a:cxn>
                <a:cxn ang="0">
                  <a:pos x="15" y="9"/>
                </a:cxn>
                <a:cxn ang="0">
                  <a:pos x="8" y="0"/>
                </a:cxn>
              </a:cxnLst>
              <a:rect l="txL" t="txT" r="txR" b="txB"/>
              <a:pathLst>
                <a:path w="15" h="14">
                  <a:moveTo>
                    <a:pt x="8" y="0"/>
                  </a:moveTo>
                  <a:cubicBezTo>
                    <a:pt x="9" y="4"/>
                    <a:pt x="14" y="5"/>
                    <a:pt x="15" y="9"/>
                  </a:cubicBezTo>
                  <a:cubicBezTo>
                    <a:pt x="5" y="14"/>
                    <a:pt x="0" y="1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4" name="Freeform 2171"/>
            <p:cNvSpPr/>
            <p:nvPr/>
          </p:nvSpPr>
          <p:spPr>
            <a:xfrm>
              <a:off x="55" y="16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5" name="Freeform 2172"/>
            <p:cNvSpPr/>
            <p:nvPr/>
          </p:nvSpPr>
          <p:spPr>
            <a:xfrm>
              <a:off x="69" y="161"/>
              <a:ext cx="8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6" y="4"/>
                </a:cxn>
                <a:cxn ang="0">
                  <a:pos x="2" y="7"/>
                </a:cxn>
                <a:cxn ang="0">
                  <a:pos x="6" y="4"/>
                </a:cxn>
              </a:cxnLst>
              <a:rect l="txL" t="txT" r="txR" b="txB"/>
              <a:pathLst>
                <a:path w="7" h="10">
                  <a:moveTo>
                    <a:pt x="6" y="4"/>
                  </a:moveTo>
                  <a:cubicBezTo>
                    <a:pt x="7" y="5"/>
                    <a:pt x="6" y="10"/>
                    <a:pt x="2" y="7"/>
                  </a:cubicBezTo>
                  <a:cubicBezTo>
                    <a:pt x="0" y="5"/>
                    <a:pt x="2" y="0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6" name="Freeform 2173"/>
            <p:cNvSpPr/>
            <p:nvPr/>
          </p:nvSpPr>
          <p:spPr>
            <a:xfrm>
              <a:off x="3979" y="139"/>
              <a:ext cx="39" cy="40"/>
            </a:xfrm>
            <a:custGeom>
              <a:avLst/>
              <a:gdLst>
                <a:gd name="txL" fmla="*/ 0 w 36"/>
                <a:gd name="txT" fmla="*/ 0 h 37"/>
                <a:gd name="txR" fmla="*/ 36 w 36"/>
                <a:gd name="txB" fmla="*/ 37 h 37"/>
              </a:gdLst>
              <a:ahLst/>
              <a:cxnLst>
                <a:cxn ang="0">
                  <a:pos x="17" y="18"/>
                </a:cxn>
                <a:cxn ang="0">
                  <a:pos x="27" y="15"/>
                </a:cxn>
                <a:cxn ang="0">
                  <a:pos x="30" y="25"/>
                </a:cxn>
                <a:cxn ang="0">
                  <a:pos x="34" y="31"/>
                </a:cxn>
                <a:cxn ang="0">
                  <a:pos x="20" y="25"/>
                </a:cxn>
                <a:cxn ang="0">
                  <a:pos x="10" y="28"/>
                </a:cxn>
                <a:cxn ang="0">
                  <a:pos x="0" y="9"/>
                </a:cxn>
                <a:cxn ang="0">
                  <a:pos x="17" y="18"/>
                </a:cxn>
              </a:cxnLst>
              <a:rect l="txL" t="txT" r="txR" b="txB"/>
              <a:pathLst>
                <a:path w="36" h="37">
                  <a:moveTo>
                    <a:pt x="17" y="18"/>
                  </a:moveTo>
                  <a:cubicBezTo>
                    <a:pt x="21" y="20"/>
                    <a:pt x="24" y="15"/>
                    <a:pt x="27" y="15"/>
                  </a:cubicBezTo>
                  <a:cubicBezTo>
                    <a:pt x="36" y="16"/>
                    <a:pt x="30" y="25"/>
                    <a:pt x="30" y="25"/>
                  </a:cubicBezTo>
                  <a:cubicBezTo>
                    <a:pt x="30" y="26"/>
                    <a:pt x="34" y="31"/>
                    <a:pt x="34" y="31"/>
                  </a:cubicBezTo>
                  <a:cubicBezTo>
                    <a:pt x="22" y="37"/>
                    <a:pt x="35" y="25"/>
                    <a:pt x="20" y="25"/>
                  </a:cubicBezTo>
                  <a:cubicBezTo>
                    <a:pt x="20" y="25"/>
                    <a:pt x="15" y="31"/>
                    <a:pt x="10" y="28"/>
                  </a:cubicBezTo>
                  <a:cubicBezTo>
                    <a:pt x="5" y="25"/>
                    <a:pt x="2" y="14"/>
                    <a:pt x="0" y="9"/>
                  </a:cubicBezTo>
                  <a:cubicBezTo>
                    <a:pt x="7" y="0"/>
                    <a:pt x="8" y="15"/>
                    <a:pt x="17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7" name="Freeform 2174"/>
            <p:cNvSpPr/>
            <p:nvPr/>
          </p:nvSpPr>
          <p:spPr>
            <a:xfrm>
              <a:off x="4043" y="16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8" name="Freeform 2175"/>
            <p:cNvSpPr/>
            <p:nvPr/>
          </p:nvSpPr>
          <p:spPr>
            <a:xfrm>
              <a:off x="78" y="155"/>
              <a:ext cx="10" cy="6"/>
            </a:xfrm>
            <a:custGeom>
              <a:avLst/>
              <a:gdLst>
                <a:gd name="txL" fmla="*/ 0 w 9"/>
                <a:gd name="txT" fmla="*/ 0 h 6"/>
                <a:gd name="txR" fmla="*/ 9 w 9"/>
                <a:gd name="txB" fmla="*/ 6 h 6"/>
              </a:gdLst>
              <a:ahLst/>
              <a:cxnLst>
                <a:cxn ang="0">
                  <a:pos x="4" y="0"/>
                </a:cxn>
                <a:cxn ang="0">
                  <a:pos x="4" y="6"/>
                </a:cxn>
                <a:cxn ang="0">
                  <a:pos x="4" y="0"/>
                </a:cxn>
              </a:cxnLst>
              <a:rect l="txL" t="txT" r="txR" b="txB"/>
              <a:pathLst>
                <a:path w="9" h="6">
                  <a:moveTo>
                    <a:pt x="4" y="0"/>
                  </a:moveTo>
                  <a:cubicBezTo>
                    <a:pt x="4" y="4"/>
                    <a:pt x="9" y="5"/>
                    <a:pt x="4" y="6"/>
                  </a:cubicBezTo>
                  <a:cubicBezTo>
                    <a:pt x="1" y="6"/>
                    <a:pt x="0" y="1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09" name="Freeform 2176"/>
            <p:cNvSpPr/>
            <p:nvPr/>
          </p:nvSpPr>
          <p:spPr>
            <a:xfrm>
              <a:off x="3743" y="15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0" name="Freeform 2177"/>
            <p:cNvSpPr/>
            <p:nvPr/>
          </p:nvSpPr>
          <p:spPr>
            <a:xfrm>
              <a:off x="77" y="145"/>
              <a:ext cx="20" cy="11"/>
            </a:xfrm>
            <a:custGeom>
              <a:avLst/>
              <a:gdLst>
                <a:gd name="txL" fmla="*/ 0 w 19"/>
                <a:gd name="txT" fmla="*/ 0 h 10"/>
                <a:gd name="txR" fmla="*/ 19 w 19"/>
                <a:gd name="txB" fmla="*/ 10 h 10"/>
              </a:gdLst>
              <a:ahLst/>
              <a:cxnLst>
                <a:cxn ang="0">
                  <a:pos x="2" y="0"/>
                </a:cxn>
                <a:cxn ang="0">
                  <a:pos x="19" y="9"/>
                </a:cxn>
                <a:cxn ang="0">
                  <a:pos x="2" y="0"/>
                </a:cxn>
              </a:cxnLst>
              <a:rect l="txL" t="txT" r="txR" b="txB"/>
              <a:pathLst>
                <a:path w="19" h="10">
                  <a:moveTo>
                    <a:pt x="2" y="0"/>
                  </a:moveTo>
                  <a:cubicBezTo>
                    <a:pt x="11" y="0"/>
                    <a:pt x="19" y="0"/>
                    <a:pt x="19" y="9"/>
                  </a:cubicBezTo>
                  <a:cubicBezTo>
                    <a:pt x="9" y="10"/>
                    <a:pt x="0" y="9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1" name="Freeform 2178"/>
            <p:cNvSpPr/>
            <p:nvPr/>
          </p:nvSpPr>
          <p:spPr>
            <a:xfrm>
              <a:off x="40" y="147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6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6" y="4"/>
                  </a:cubicBezTo>
                  <a:cubicBezTo>
                    <a:pt x="5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2" name="Freeform 2179"/>
            <p:cNvSpPr/>
            <p:nvPr/>
          </p:nvSpPr>
          <p:spPr>
            <a:xfrm>
              <a:off x="111" y="144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3" name="Freeform 2180"/>
            <p:cNvSpPr/>
            <p:nvPr/>
          </p:nvSpPr>
          <p:spPr>
            <a:xfrm>
              <a:off x="55" y="130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4" name="Freeform 2181"/>
            <p:cNvSpPr/>
            <p:nvPr/>
          </p:nvSpPr>
          <p:spPr>
            <a:xfrm>
              <a:off x="3743" y="12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5" name="Freeform 2182"/>
            <p:cNvSpPr/>
            <p:nvPr/>
          </p:nvSpPr>
          <p:spPr>
            <a:xfrm>
              <a:off x="3780" y="119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6" name="Freeform 2183"/>
            <p:cNvSpPr/>
            <p:nvPr/>
          </p:nvSpPr>
          <p:spPr>
            <a:xfrm>
              <a:off x="4111" y="106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5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7" name="Freeform 2184"/>
            <p:cNvSpPr/>
            <p:nvPr/>
          </p:nvSpPr>
          <p:spPr>
            <a:xfrm>
              <a:off x="4123" y="110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2"/>
                    <a:pt x="2" y="1"/>
                  </a:cubicBezTo>
                  <a:cubicBezTo>
                    <a:pt x="3" y="0"/>
                    <a:pt x="10" y="2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8" name="Freeform 2185"/>
            <p:cNvSpPr/>
            <p:nvPr/>
          </p:nvSpPr>
          <p:spPr>
            <a:xfrm>
              <a:off x="3782" y="103"/>
              <a:ext cx="7" cy="9"/>
            </a:xfrm>
            <a:custGeom>
              <a:avLst/>
              <a:gdLst>
                <a:gd name="txL" fmla="*/ 0 w 6"/>
                <a:gd name="txT" fmla="*/ 0 h 8"/>
                <a:gd name="txR" fmla="*/ 6 w 6"/>
                <a:gd name="txB" fmla="*/ 8 h 8"/>
              </a:gdLst>
              <a:ahLst/>
              <a:cxnLst>
                <a:cxn ang="0">
                  <a:pos x="6" y="4"/>
                </a:cxn>
                <a:cxn ang="0">
                  <a:pos x="0" y="4"/>
                </a:cxn>
                <a:cxn ang="0">
                  <a:pos x="6" y="4"/>
                </a:cxn>
              </a:cxnLst>
              <a:rect l="txL" t="txT" r="txR" b="txB"/>
              <a:pathLst>
                <a:path w="6" h="8">
                  <a:moveTo>
                    <a:pt x="6" y="4"/>
                  </a:moveTo>
                  <a:cubicBezTo>
                    <a:pt x="3" y="3"/>
                    <a:pt x="1" y="8"/>
                    <a:pt x="0" y="4"/>
                  </a:cubicBezTo>
                  <a:cubicBezTo>
                    <a:pt x="0" y="0"/>
                    <a:pt x="6" y="0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19" name="Freeform 2186"/>
            <p:cNvSpPr/>
            <p:nvPr/>
          </p:nvSpPr>
          <p:spPr>
            <a:xfrm>
              <a:off x="4083" y="102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5"/>
                </a:cxn>
                <a:cxn ang="0">
                  <a:pos x="2" y="1"/>
                </a:cxn>
                <a:cxn ang="0">
                  <a:pos x="9" y="5"/>
                </a:cxn>
              </a:cxnLst>
              <a:rect l="txL" t="txT" r="txR" b="txB"/>
              <a:pathLst>
                <a:path w="10" h="5">
                  <a:moveTo>
                    <a:pt x="9" y="5"/>
                  </a:moveTo>
                  <a:cubicBezTo>
                    <a:pt x="8" y="5"/>
                    <a:pt x="0" y="3"/>
                    <a:pt x="2" y="1"/>
                  </a:cubicBezTo>
                  <a:cubicBezTo>
                    <a:pt x="3" y="0"/>
                    <a:pt x="10" y="3"/>
                    <a:pt x="9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0" name="Freeform 2187"/>
            <p:cNvSpPr/>
            <p:nvPr/>
          </p:nvSpPr>
          <p:spPr>
            <a:xfrm>
              <a:off x="4138" y="102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5"/>
                </a:cxn>
                <a:cxn ang="0">
                  <a:pos x="2" y="1"/>
                </a:cxn>
                <a:cxn ang="0">
                  <a:pos x="8" y="5"/>
                </a:cxn>
              </a:cxnLst>
              <a:rect l="txL" t="txT" r="txR" b="txB"/>
              <a:pathLst>
                <a:path w="10" h="5">
                  <a:moveTo>
                    <a:pt x="8" y="5"/>
                  </a:moveTo>
                  <a:cubicBezTo>
                    <a:pt x="7" y="5"/>
                    <a:pt x="0" y="3"/>
                    <a:pt x="2" y="1"/>
                  </a:cubicBezTo>
                  <a:cubicBezTo>
                    <a:pt x="3" y="0"/>
                    <a:pt x="10" y="3"/>
                    <a:pt x="8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1" name="Freeform 2188"/>
            <p:cNvSpPr/>
            <p:nvPr/>
          </p:nvSpPr>
          <p:spPr>
            <a:xfrm>
              <a:off x="4068" y="99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2" name="Freeform 2189"/>
            <p:cNvSpPr/>
            <p:nvPr/>
          </p:nvSpPr>
          <p:spPr>
            <a:xfrm>
              <a:off x="4154" y="92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6"/>
                    <a:pt x="0" y="8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3" name="Freeform 2190"/>
            <p:cNvSpPr/>
            <p:nvPr/>
          </p:nvSpPr>
          <p:spPr>
            <a:xfrm>
              <a:off x="3808" y="71"/>
              <a:ext cx="36" cy="35"/>
            </a:xfrm>
            <a:custGeom>
              <a:avLst/>
              <a:gdLst>
                <a:gd name="txL" fmla="*/ 0 w 33"/>
                <a:gd name="txT" fmla="*/ 0 h 33"/>
                <a:gd name="txR" fmla="*/ 33 w 33"/>
                <a:gd name="txB" fmla="*/ 33 h 33"/>
              </a:gdLst>
              <a:ahLst/>
              <a:cxnLst>
                <a:cxn ang="0">
                  <a:pos x="6" y="21"/>
                </a:cxn>
                <a:cxn ang="0">
                  <a:pos x="30" y="8"/>
                </a:cxn>
                <a:cxn ang="0">
                  <a:pos x="6" y="21"/>
                </a:cxn>
              </a:cxnLst>
              <a:rect l="txL" t="txT" r="txR" b="txB"/>
              <a:pathLst>
                <a:path w="33" h="33">
                  <a:moveTo>
                    <a:pt x="6" y="21"/>
                  </a:moveTo>
                  <a:cubicBezTo>
                    <a:pt x="0" y="10"/>
                    <a:pt x="26" y="0"/>
                    <a:pt x="30" y="8"/>
                  </a:cubicBezTo>
                  <a:cubicBezTo>
                    <a:pt x="33" y="16"/>
                    <a:pt x="13" y="33"/>
                    <a:pt x="6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4" name="Freeform 2191"/>
            <p:cNvSpPr/>
            <p:nvPr/>
          </p:nvSpPr>
          <p:spPr>
            <a:xfrm>
              <a:off x="103" y="89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5" name="Freeform 2192"/>
            <p:cNvSpPr/>
            <p:nvPr/>
          </p:nvSpPr>
          <p:spPr>
            <a:xfrm>
              <a:off x="3777" y="82"/>
              <a:ext cx="6" cy="5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6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6" name="Freeform 2193"/>
            <p:cNvSpPr/>
            <p:nvPr/>
          </p:nvSpPr>
          <p:spPr>
            <a:xfrm>
              <a:off x="4114" y="62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6"/>
                </a:cxn>
                <a:cxn ang="0">
                  <a:pos x="0" y="19"/>
                </a:cxn>
                <a:cxn ang="0">
                  <a:pos x="0" y="16"/>
                </a:cxn>
              </a:cxnLst>
              <a:rect l="txL" t="txT" r="txR" b="txB"/>
              <a:pathLst>
                <a:path w="12" h="31">
                  <a:moveTo>
                    <a:pt x="0" y="16"/>
                  </a:moveTo>
                  <a:cubicBezTo>
                    <a:pt x="0" y="0"/>
                    <a:pt x="12" y="31"/>
                    <a:pt x="0" y="19"/>
                  </a:cubicBezTo>
                  <a:cubicBezTo>
                    <a:pt x="0" y="19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7" name="Freeform 2194"/>
            <p:cNvSpPr/>
            <p:nvPr/>
          </p:nvSpPr>
          <p:spPr>
            <a:xfrm>
              <a:off x="3795" y="61"/>
              <a:ext cx="24" cy="23"/>
            </a:xfrm>
            <a:custGeom>
              <a:avLst/>
              <a:gdLst>
                <a:gd name="txL" fmla="*/ 0 w 22"/>
                <a:gd name="txT" fmla="*/ 0 h 21"/>
                <a:gd name="txR" fmla="*/ 22 w 22"/>
                <a:gd name="txB" fmla="*/ 21 h 21"/>
              </a:gdLst>
              <a:ahLst/>
              <a:cxnLst>
                <a:cxn ang="0">
                  <a:pos x="8" y="14"/>
                </a:cxn>
                <a:cxn ang="0">
                  <a:pos x="18" y="4"/>
                </a:cxn>
                <a:cxn ang="0">
                  <a:pos x="8" y="14"/>
                </a:cxn>
              </a:cxnLst>
              <a:rect l="txL" t="txT" r="txR" b="txB"/>
              <a:pathLst>
                <a:path w="22" h="21">
                  <a:moveTo>
                    <a:pt x="8" y="14"/>
                  </a:moveTo>
                  <a:cubicBezTo>
                    <a:pt x="0" y="7"/>
                    <a:pt x="14" y="0"/>
                    <a:pt x="18" y="4"/>
                  </a:cubicBezTo>
                  <a:cubicBezTo>
                    <a:pt x="22" y="8"/>
                    <a:pt x="16" y="21"/>
                    <a:pt x="8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8" name="Freeform 2195"/>
            <p:cNvSpPr/>
            <p:nvPr/>
          </p:nvSpPr>
          <p:spPr>
            <a:xfrm>
              <a:off x="4047" y="75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29" name="Freeform 2196"/>
            <p:cNvSpPr/>
            <p:nvPr/>
          </p:nvSpPr>
          <p:spPr>
            <a:xfrm>
              <a:off x="4077" y="59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6"/>
                </a:cxn>
                <a:cxn ang="0">
                  <a:pos x="0" y="19"/>
                </a:cxn>
                <a:cxn ang="0">
                  <a:pos x="0" y="16"/>
                </a:cxn>
              </a:cxnLst>
              <a:rect l="txL" t="txT" r="txR" b="txB"/>
              <a:pathLst>
                <a:path w="12" h="31">
                  <a:moveTo>
                    <a:pt x="0" y="16"/>
                  </a:moveTo>
                  <a:cubicBezTo>
                    <a:pt x="0" y="0"/>
                    <a:pt x="12" y="31"/>
                    <a:pt x="0" y="19"/>
                  </a:cubicBezTo>
                  <a:cubicBezTo>
                    <a:pt x="0" y="19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0" name="Freeform 2197"/>
            <p:cNvSpPr/>
            <p:nvPr/>
          </p:nvSpPr>
          <p:spPr>
            <a:xfrm>
              <a:off x="170" y="69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1" name="Freeform 2198"/>
            <p:cNvSpPr/>
            <p:nvPr/>
          </p:nvSpPr>
          <p:spPr>
            <a:xfrm>
              <a:off x="4061" y="72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2" y="1"/>
                  </a:cubicBezTo>
                  <a:cubicBezTo>
                    <a:pt x="3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2" name="Freeform 2199"/>
            <p:cNvSpPr/>
            <p:nvPr/>
          </p:nvSpPr>
          <p:spPr>
            <a:xfrm>
              <a:off x="3763" y="42"/>
              <a:ext cx="33" cy="31"/>
            </a:xfrm>
            <a:custGeom>
              <a:avLst/>
              <a:gdLst>
                <a:gd name="txL" fmla="*/ 0 w 31"/>
                <a:gd name="txT" fmla="*/ 0 h 29"/>
                <a:gd name="txR" fmla="*/ 31 w 31"/>
                <a:gd name="txB" fmla="*/ 29 h 29"/>
              </a:gdLst>
              <a:ahLst/>
              <a:cxnLst>
                <a:cxn ang="0">
                  <a:pos x="24" y="6"/>
                </a:cxn>
                <a:cxn ang="0">
                  <a:pos x="18" y="29"/>
                </a:cxn>
                <a:cxn ang="0">
                  <a:pos x="18" y="26"/>
                </a:cxn>
                <a:cxn ang="0">
                  <a:pos x="24" y="6"/>
                </a:cxn>
              </a:cxnLst>
              <a:rect l="txL" t="txT" r="txR" b="txB"/>
              <a:pathLst>
                <a:path w="31" h="29">
                  <a:moveTo>
                    <a:pt x="24" y="6"/>
                  </a:moveTo>
                  <a:cubicBezTo>
                    <a:pt x="31" y="14"/>
                    <a:pt x="21" y="28"/>
                    <a:pt x="18" y="29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0" y="19"/>
                    <a:pt x="18" y="0"/>
                    <a:pt x="24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3" name="Freeform 2200"/>
            <p:cNvSpPr/>
            <p:nvPr/>
          </p:nvSpPr>
          <p:spPr>
            <a:xfrm>
              <a:off x="143" y="64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5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5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4" name="Freeform 2201"/>
            <p:cNvSpPr/>
            <p:nvPr/>
          </p:nvSpPr>
          <p:spPr>
            <a:xfrm>
              <a:off x="4045" y="61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1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5" name="Freeform 2202"/>
            <p:cNvSpPr/>
            <p:nvPr/>
          </p:nvSpPr>
          <p:spPr>
            <a:xfrm>
              <a:off x="4013" y="55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9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2"/>
                    <a:pt x="9" y="4"/>
                  </a:cubicBezTo>
                  <a:cubicBezTo>
                    <a:pt x="8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6" name="Freeform 2203"/>
            <p:cNvSpPr/>
            <p:nvPr/>
          </p:nvSpPr>
          <p:spPr>
            <a:xfrm>
              <a:off x="4048" y="47"/>
              <a:ext cx="15" cy="13"/>
            </a:xfrm>
            <a:custGeom>
              <a:avLst/>
              <a:gdLst>
                <a:gd name="txL" fmla="*/ 0 w 14"/>
                <a:gd name="txT" fmla="*/ 0 h 12"/>
                <a:gd name="txR" fmla="*/ 14 w 14"/>
                <a:gd name="txB" fmla="*/ 12 h 12"/>
              </a:gdLst>
              <a:ahLst/>
              <a:cxnLst>
                <a:cxn ang="0">
                  <a:pos x="0" y="5"/>
                </a:cxn>
                <a:cxn ang="0">
                  <a:pos x="14" y="8"/>
                </a:cxn>
                <a:cxn ang="0">
                  <a:pos x="0" y="5"/>
                </a:cxn>
              </a:cxnLst>
              <a:rect l="txL" t="txT" r="txR" b="txB"/>
              <a:pathLst>
                <a:path w="14" h="12">
                  <a:moveTo>
                    <a:pt x="0" y="5"/>
                  </a:moveTo>
                  <a:cubicBezTo>
                    <a:pt x="5" y="0"/>
                    <a:pt x="10" y="3"/>
                    <a:pt x="14" y="8"/>
                  </a:cubicBezTo>
                  <a:cubicBezTo>
                    <a:pt x="9" y="12"/>
                    <a:pt x="3" y="10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7" name="Freeform 2204"/>
            <p:cNvSpPr/>
            <p:nvPr/>
          </p:nvSpPr>
          <p:spPr>
            <a:xfrm>
              <a:off x="4070" y="48"/>
              <a:ext cx="16" cy="16"/>
            </a:xfrm>
            <a:custGeom>
              <a:avLst/>
              <a:gdLst>
                <a:gd name="txL" fmla="*/ 0 w 15"/>
                <a:gd name="txT" fmla="*/ 0 h 15"/>
                <a:gd name="txR" fmla="*/ 15 w 15"/>
                <a:gd name="txB" fmla="*/ 15 h 15"/>
              </a:gdLst>
              <a:ahLst/>
              <a:cxnLst>
                <a:cxn ang="0">
                  <a:pos x="0" y="7"/>
                </a:cxn>
                <a:cxn ang="0">
                  <a:pos x="7" y="0"/>
                </a:cxn>
                <a:cxn ang="0">
                  <a:pos x="0" y="7"/>
                </a:cxn>
              </a:cxnLst>
              <a:rect l="txL" t="txT" r="txR" b="txB"/>
              <a:pathLst>
                <a:path w="15" h="15">
                  <a:moveTo>
                    <a:pt x="0" y="7"/>
                  </a:moveTo>
                  <a:cubicBezTo>
                    <a:pt x="5" y="7"/>
                    <a:pt x="4" y="1"/>
                    <a:pt x="7" y="0"/>
                  </a:cubicBezTo>
                  <a:cubicBezTo>
                    <a:pt x="15" y="4"/>
                    <a:pt x="3" y="15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8" name="Freeform 2205"/>
            <p:cNvSpPr/>
            <p:nvPr/>
          </p:nvSpPr>
          <p:spPr>
            <a:xfrm>
              <a:off x="4099" y="48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7">
                  <a:moveTo>
                    <a:pt x="4" y="4"/>
                  </a:moveTo>
                  <a:cubicBezTo>
                    <a:pt x="4" y="5"/>
                    <a:pt x="0" y="7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39" name="Freeform 2206"/>
            <p:cNvSpPr/>
            <p:nvPr/>
          </p:nvSpPr>
          <p:spPr>
            <a:xfrm>
              <a:off x="4088" y="31"/>
              <a:ext cx="13" cy="20"/>
            </a:xfrm>
            <a:custGeom>
              <a:avLst/>
              <a:gdLst>
                <a:gd name="txL" fmla="*/ 0 w 12"/>
                <a:gd name="txT" fmla="*/ 0 h 19"/>
                <a:gd name="txR" fmla="*/ 12 w 12"/>
                <a:gd name="txB" fmla="*/ 19 h 19"/>
              </a:gdLst>
              <a:ahLst/>
              <a:cxnLst>
                <a:cxn ang="0">
                  <a:pos x="0" y="10"/>
                </a:cxn>
                <a:cxn ang="0">
                  <a:pos x="7" y="0"/>
                </a:cxn>
                <a:cxn ang="0">
                  <a:pos x="0" y="10"/>
                </a:cxn>
              </a:cxnLst>
              <a:rect l="txL" t="txT" r="txR" b="txB"/>
              <a:pathLst>
                <a:path w="12" h="19">
                  <a:moveTo>
                    <a:pt x="0" y="10"/>
                  </a:moveTo>
                  <a:cubicBezTo>
                    <a:pt x="1" y="11"/>
                    <a:pt x="7" y="0"/>
                    <a:pt x="7" y="0"/>
                  </a:cubicBezTo>
                  <a:cubicBezTo>
                    <a:pt x="12" y="5"/>
                    <a:pt x="2" y="19"/>
                    <a:pt x="0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40" name="Freeform 2207"/>
            <p:cNvSpPr/>
            <p:nvPr/>
          </p:nvSpPr>
          <p:spPr>
            <a:xfrm>
              <a:off x="4121" y="36"/>
              <a:ext cx="7" cy="10"/>
            </a:xfrm>
            <a:custGeom>
              <a:avLst/>
              <a:gdLst>
                <a:gd name="txL" fmla="*/ 0 w 6"/>
                <a:gd name="txT" fmla="*/ 0 h 9"/>
                <a:gd name="txR" fmla="*/ 6 w 6"/>
                <a:gd name="txB" fmla="*/ 9 h 9"/>
              </a:gdLst>
              <a:ahLst/>
              <a:cxnLst>
                <a:cxn ang="0">
                  <a:pos x="6" y="5"/>
                </a:cxn>
                <a:cxn ang="0">
                  <a:pos x="0" y="5"/>
                </a:cxn>
                <a:cxn ang="0">
                  <a:pos x="6" y="5"/>
                </a:cxn>
              </a:cxnLst>
              <a:rect l="txL" t="txT" r="txR" b="txB"/>
              <a:pathLst>
                <a:path w="6" h="9">
                  <a:moveTo>
                    <a:pt x="6" y="5"/>
                  </a:moveTo>
                  <a:cubicBezTo>
                    <a:pt x="6" y="8"/>
                    <a:pt x="1" y="9"/>
                    <a:pt x="0" y="5"/>
                  </a:cubicBezTo>
                  <a:cubicBezTo>
                    <a:pt x="3" y="5"/>
                    <a:pt x="5" y="0"/>
                    <a:pt x="6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41" name="Freeform 2208"/>
            <p:cNvSpPr/>
            <p:nvPr/>
          </p:nvSpPr>
          <p:spPr>
            <a:xfrm>
              <a:off x="46" y="16"/>
              <a:ext cx="22" cy="24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14" y="21"/>
                </a:cxn>
                <a:cxn ang="0">
                  <a:pos x="4" y="18"/>
                </a:cxn>
                <a:cxn ang="0">
                  <a:pos x="14" y="21"/>
                </a:cxn>
              </a:cxnLst>
              <a:rect l="txL" t="txT" r="txR" b="txB"/>
              <a:pathLst>
                <a:path w="21" h="23">
                  <a:moveTo>
                    <a:pt x="14" y="21"/>
                  </a:moveTo>
                  <a:cubicBezTo>
                    <a:pt x="11" y="23"/>
                    <a:pt x="4" y="19"/>
                    <a:pt x="4" y="18"/>
                  </a:cubicBezTo>
                  <a:cubicBezTo>
                    <a:pt x="0" y="0"/>
                    <a:pt x="21" y="15"/>
                    <a:pt x="14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42" name="Freeform 2209"/>
            <p:cNvSpPr/>
            <p:nvPr/>
          </p:nvSpPr>
          <p:spPr>
            <a:xfrm>
              <a:off x="3774" y="20"/>
              <a:ext cx="23" cy="25"/>
            </a:xfrm>
            <a:custGeom>
              <a:avLst/>
              <a:gdLst>
                <a:gd name="txL" fmla="*/ 0 w 22"/>
                <a:gd name="txT" fmla="*/ 0 h 23"/>
                <a:gd name="txR" fmla="*/ 22 w 22"/>
                <a:gd name="txB" fmla="*/ 23 h 23"/>
              </a:gdLst>
              <a:ahLst/>
              <a:cxnLst>
                <a:cxn ang="0">
                  <a:pos x="8" y="14"/>
                </a:cxn>
                <a:cxn ang="0">
                  <a:pos x="18" y="4"/>
                </a:cxn>
                <a:cxn ang="0">
                  <a:pos x="8" y="14"/>
                </a:cxn>
              </a:cxnLst>
              <a:rect l="txL" t="txT" r="txR" b="txB"/>
              <a:pathLst>
                <a:path w="22" h="23">
                  <a:moveTo>
                    <a:pt x="8" y="14"/>
                  </a:moveTo>
                  <a:cubicBezTo>
                    <a:pt x="0" y="7"/>
                    <a:pt x="13" y="0"/>
                    <a:pt x="18" y="4"/>
                  </a:cubicBezTo>
                  <a:cubicBezTo>
                    <a:pt x="22" y="9"/>
                    <a:pt x="18" y="23"/>
                    <a:pt x="8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43" name="Freeform 2210"/>
            <p:cNvSpPr/>
            <p:nvPr/>
          </p:nvSpPr>
          <p:spPr>
            <a:xfrm>
              <a:off x="4021" y="34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8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2" y="0"/>
                    <a:pt x="10" y="2"/>
                    <a:pt x="8" y="4"/>
                  </a:cubicBezTo>
                  <a:cubicBezTo>
                    <a:pt x="7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44" name="Freeform 2211"/>
            <p:cNvSpPr/>
            <p:nvPr/>
          </p:nvSpPr>
          <p:spPr>
            <a:xfrm>
              <a:off x="209" y="23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45" name="Freeform 2212"/>
            <p:cNvSpPr/>
            <p:nvPr/>
          </p:nvSpPr>
          <p:spPr>
            <a:xfrm>
              <a:off x="4040" y="21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5"/>
                    <a:pt x="0" y="7"/>
                    <a:pt x="0" y="3"/>
                  </a:cubicBezTo>
                  <a:cubicBezTo>
                    <a:pt x="0" y="1"/>
                    <a:pt x="4" y="0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46" name="Freeform 2213"/>
            <p:cNvSpPr/>
            <p:nvPr/>
          </p:nvSpPr>
          <p:spPr>
            <a:xfrm>
              <a:off x="164" y="17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47" name="Freeform 2214"/>
            <p:cNvSpPr/>
            <p:nvPr/>
          </p:nvSpPr>
          <p:spPr>
            <a:xfrm>
              <a:off x="3803" y="0"/>
              <a:ext cx="22" cy="28"/>
            </a:xfrm>
            <a:custGeom>
              <a:avLst/>
              <a:gdLst>
                <a:gd name="txL" fmla="*/ 0 w 21"/>
                <a:gd name="txT" fmla="*/ 0 h 25"/>
                <a:gd name="txR" fmla="*/ 21 w 21"/>
                <a:gd name="txB" fmla="*/ 25 h 25"/>
              </a:gdLst>
              <a:ahLst/>
              <a:cxnLst>
                <a:cxn ang="0">
                  <a:pos x="14" y="3"/>
                </a:cxn>
                <a:cxn ang="0">
                  <a:pos x="8" y="16"/>
                </a:cxn>
                <a:cxn ang="0">
                  <a:pos x="14" y="3"/>
                </a:cxn>
              </a:cxnLst>
              <a:rect l="txL" t="txT" r="txR" b="txB"/>
              <a:pathLst>
                <a:path w="21" h="25">
                  <a:moveTo>
                    <a:pt x="14" y="3"/>
                  </a:moveTo>
                  <a:cubicBezTo>
                    <a:pt x="21" y="6"/>
                    <a:pt x="17" y="25"/>
                    <a:pt x="8" y="16"/>
                  </a:cubicBezTo>
                  <a:cubicBezTo>
                    <a:pt x="0" y="8"/>
                    <a:pt x="9" y="0"/>
                    <a:pt x="1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948" name="组合 5947"/>
          <p:cNvGrpSpPr/>
          <p:nvPr/>
        </p:nvGrpSpPr>
        <p:grpSpPr>
          <a:xfrm>
            <a:off x="-6794500" y="944563"/>
            <a:ext cx="6545263" cy="411162"/>
            <a:chOff x="0" y="0"/>
            <a:chExt cx="4123" cy="259"/>
          </a:xfrm>
        </p:grpSpPr>
        <p:sp>
          <p:nvSpPr>
            <p:cNvPr id="5949" name="Freeform 2216"/>
            <p:cNvSpPr/>
            <p:nvPr/>
          </p:nvSpPr>
          <p:spPr>
            <a:xfrm>
              <a:off x="3998" y="251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7">
                  <a:moveTo>
                    <a:pt x="3" y="4"/>
                  </a:moveTo>
                  <a:cubicBezTo>
                    <a:pt x="3" y="6"/>
                    <a:pt x="0" y="7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0" name="Freeform 2217"/>
            <p:cNvSpPr/>
            <p:nvPr/>
          </p:nvSpPr>
          <p:spPr>
            <a:xfrm>
              <a:off x="202" y="251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1" name="Line 2218"/>
            <p:cNvSpPr/>
            <p:nvPr/>
          </p:nvSpPr>
          <p:spPr>
            <a:xfrm>
              <a:off x="3977" y="24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2" name="Line 2219"/>
            <p:cNvSpPr/>
            <p:nvPr/>
          </p:nvSpPr>
          <p:spPr>
            <a:xfrm>
              <a:off x="3977" y="24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3" name="Freeform 2220"/>
            <p:cNvSpPr/>
            <p:nvPr/>
          </p:nvSpPr>
          <p:spPr>
            <a:xfrm>
              <a:off x="4042" y="242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1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4" name="Line 2221"/>
            <p:cNvSpPr/>
            <p:nvPr/>
          </p:nvSpPr>
          <p:spPr>
            <a:xfrm>
              <a:off x="3750" y="22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5" name="Line 2222"/>
            <p:cNvSpPr/>
            <p:nvPr/>
          </p:nvSpPr>
          <p:spPr>
            <a:xfrm>
              <a:off x="3750" y="224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6" name="Freeform 2223"/>
            <p:cNvSpPr/>
            <p:nvPr/>
          </p:nvSpPr>
          <p:spPr>
            <a:xfrm>
              <a:off x="4118" y="237"/>
              <a:ext cx="5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6"/>
                    <a:pt x="0" y="8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7" name="Freeform 2224"/>
            <p:cNvSpPr/>
            <p:nvPr/>
          </p:nvSpPr>
          <p:spPr>
            <a:xfrm>
              <a:off x="4064" y="231"/>
              <a:ext cx="3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8" name="Freeform 2225"/>
            <p:cNvSpPr/>
            <p:nvPr/>
          </p:nvSpPr>
          <p:spPr>
            <a:xfrm>
              <a:off x="4007" y="23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59" name="Freeform 2226"/>
            <p:cNvSpPr/>
            <p:nvPr/>
          </p:nvSpPr>
          <p:spPr>
            <a:xfrm>
              <a:off x="4059" y="223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6" h="5">
                  <a:moveTo>
                    <a:pt x="1" y="1"/>
                  </a:moveTo>
                  <a:cubicBezTo>
                    <a:pt x="2" y="0"/>
                    <a:pt x="6" y="3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0" name="Freeform 2227"/>
            <p:cNvSpPr/>
            <p:nvPr/>
          </p:nvSpPr>
          <p:spPr>
            <a:xfrm>
              <a:off x="4067" y="217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9">
                  <a:moveTo>
                    <a:pt x="0" y="4"/>
                  </a:moveTo>
                  <a:cubicBezTo>
                    <a:pt x="0" y="1"/>
                    <a:pt x="6" y="0"/>
                    <a:pt x="7" y="4"/>
                  </a:cubicBezTo>
                  <a:cubicBezTo>
                    <a:pt x="3" y="4"/>
                    <a:pt x="2" y="9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1" name="Freeform 2228"/>
            <p:cNvSpPr/>
            <p:nvPr/>
          </p:nvSpPr>
          <p:spPr>
            <a:xfrm>
              <a:off x="3777" y="180"/>
              <a:ext cx="53" cy="37"/>
            </a:xfrm>
            <a:custGeom>
              <a:avLst/>
              <a:gdLst>
                <a:gd name="txL" fmla="*/ 0 w 49"/>
                <a:gd name="txT" fmla="*/ 0 h 34"/>
                <a:gd name="txR" fmla="*/ 49 w 49"/>
                <a:gd name="txB" fmla="*/ 34 h 34"/>
              </a:gdLst>
              <a:ahLst/>
              <a:cxnLst>
                <a:cxn ang="0">
                  <a:pos x="19" y="28"/>
                </a:cxn>
                <a:cxn ang="0">
                  <a:pos x="19" y="22"/>
                </a:cxn>
                <a:cxn ang="0">
                  <a:pos x="6" y="9"/>
                </a:cxn>
                <a:cxn ang="0">
                  <a:pos x="26" y="12"/>
                </a:cxn>
                <a:cxn ang="0">
                  <a:pos x="39" y="9"/>
                </a:cxn>
                <a:cxn ang="0">
                  <a:pos x="19" y="28"/>
                </a:cxn>
              </a:cxnLst>
              <a:rect l="txL" t="txT" r="txR" b="txB"/>
              <a:pathLst>
                <a:path w="49" h="34">
                  <a:moveTo>
                    <a:pt x="19" y="28"/>
                  </a:moveTo>
                  <a:cubicBezTo>
                    <a:pt x="18" y="28"/>
                    <a:pt x="20" y="23"/>
                    <a:pt x="19" y="22"/>
                  </a:cubicBezTo>
                  <a:cubicBezTo>
                    <a:pt x="14" y="18"/>
                    <a:pt x="0" y="16"/>
                    <a:pt x="6" y="9"/>
                  </a:cubicBezTo>
                  <a:cubicBezTo>
                    <a:pt x="14" y="0"/>
                    <a:pt x="21" y="12"/>
                    <a:pt x="26" y="12"/>
                  </a:cubicBezTo>
                  <a:cubicBezTo>
                    <a:pt x="25" y="12"/>
                    <a:pt x="36" y="5"/>
                    <a:pt x="39" y="9"/>
                  </a:cubicBezTo>
                  <a:cubicBezTo>
                    <a:pt x="49" y="19"/>
                    <a:pt x="33" y="34"/>
                    <a:pt x="19" y="2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2" name="Freeform 2229"/>
            <p:cNvSpPr/>
            <p:nvPr/>
          </p:nvSpPr>
          <p:spPr>
            <a:xfrm>
              <a:off x="293" y="132"/>
              <a:ext cx="40" cy="75"/>
            </a:xfrm>
            <a:custGeom>
              <a:avLst/>
              <a:gdLst>
                <a:gd name="txL" fmla="*/ 0 w 37"/>
                <a:gd name="txT" fmla="*/ 0 h 70"/>
                <a:gd name="txR" fmla="*/ 37 w 37"/>
                <a:gd name="txB" fmla="*/ 70 h 70"/>
              </a:gdLst>
              <a:ahLst/>
              <a:cxnLst>
                <a:cxn ang="0">
                  <a:pos x="36" y="32"/>
                </a:cxn>
                <a:cxn ang="0">
                  <a:pos x="23" y="51"/>
                </a:cxn>
                <a:cxn ang="0">
                  <a:pos x="12" y="70"/>
                </a:cxn>
                <a:cxn ang="0">
                  <a:pos x="16" y="51"/>
                </a:cxn>
                <a:cxn ang="0">
                  <a:pos x="19" y="38"/>
                </a:cxn>
                <a:cxn ang="0">
                  <a:pos x="29" y="22"/>
                </a:cxn>
                <a:cxn ang="0">
                  <a:pos x="23" y="0"/>
                </a:cxn>
                <a:cxn ang="0">
                  <a:pos x="36" y="32"/>
                </a:cxn>
              </a:cxnLst>
              <a:rect l="txL" t="txT" r="txR" b="txB"/>
              <a:pathLst>
                <a:path w="37" h="70">
                  <a:moveTo>
                    <a:pt x="36" y="32"/>
                  </a:moveTo>
                  <a:cubicBezTo>
                    <a:pt x="35" y="39"/>
                    <a:pt x="24" y="48"/>
                    <a:pt x="23" y="51"/>
                  </a:cubicBezTo>
                  <a:cubicBezTo>
                    <a:pt x="16" y="62"/>
                    <a:pt x="17" y="67"/>
                    <a:pt x="12" y="70"/>
                  </a:cubicBezTo>
                  <a:cubicBezTo>
                    <a:pt x="0" y="59"/>
                    <a:pt x="12" y="57"/>
                    <a:pt x="16" y="51"/>
                  </a:cubicBezTo>
                  <a:cubicBezTo>
                    <a:pt x="19" y="47"/>
                    <a:pt x="16" y="42"/>
                    <a:pt x="19" y="38"/>
                  </a:cubicBezTo>
                  <a:cubicBezTo>
                    <a:pt x="25" y="33"/>
                    <a:pt x="29" y="31"/>
                    <a:pt x="29" y="22"/>
                  </a:cubicBezTo>
                  <a:cubicBezTo>
                    <a:pt x="30" y="14"/>
                    <a:pt x="21" y="12"/>
                    <a:pt x="23" y="0"/>
                  </a:cubicBezTo>
                  <a:cubicBezTo>
                    <a:pt x="36" y="1"/>
                    <a:pt x="37" y="25"/>
                    <a:pt x="36" y="3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3" name="Freeform 2230"/>
            <p:cNvSpPr/>
            <p:nvPr/>
          </p:nvSpPr>
          <p:spPr>
            <a:xfrm>
              <a:off x="4009" y="195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5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4" name="Freeform 2231"/>
            <p:cNvSpPr/>
            <p:nvPr/>
          </p:nvSpPr>
          <p:spPr>
            <a:xfrm>
              <a:off x="3761" y="175"/>
              <a:ext cx="22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4" y="17"/>
                </a:cxn>
                <a:cxn ang="0">
                  <a:pos x="14" y="21"/>
                </a:cxn>
                <a:cxn ang="0">
                  <a:pos x="4" y="17"/>
                </a:cxn>
              </a:cxnLst>
              <a:rect l="txL" t="txT" r="txR" b="txB"/>
              <a:pathLst>
                <a:path w="21" h="23">
                  <a:moveTo>
                    <a:pt x="4" y="17"/>
                  </a:moveTo>
                  <a:cubicBezTo>
                    <a:pt x="0" y="0"/>
                    <a:pt x="21" y="15"/>
                    <a:pt x="14" y="21"/>
                  </a:cubicBezTo>
                  <a:cubicBezTo>
                    <a:pt x="11" y="23"/>
                    <a:pt x="4" y="19"/>
                    <a:pt x="4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5" name="Freeform 2232"/>
            <p:cNvSpPr/>
            <p:nvPr/>
          </p:nvSpPr>
          <p:spPr>
            <a:xfrm>
              <a:off x="4082" y="176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6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6" name="Freeform 2233"/>
            <p:cNvSpPr/>
            <p:nvPr/>
          </p:nvSpPr>
          <p:spPr>
            <a:xfrm>
              <a:off x="3726" y="163"/>
              <a:ext cx="24" cy="33"/>
            </a:xfrm>
            <a:custGeom>
              <a:avLst/>
              <a:gdLst>
                <a:gd name="txL" fmla="*/ 0 w 22"/>
                <a:gd name="txT" fmla="*/ 0 h 31"/>
                <a:gd name="txR" fmla="*/ 22 w 22"/>
                <a:gd name="txB" fmla="*/ 31 h 31"/>
              </a:gdLst>
              <a:ahLst/>
              <a:cxnLst>
                <a:cxn ang="0">
                  <a:pos x="5" y="9"/>
                </a:cxn>
                <a:cxn ang="0">
                  <a:pos x="9" y="25"/>
                </a:cxn>
                <a:cxn ang="0">
                  <a:pos x="5" y="9"/>
                </a:cxn>
              </a:cxnLst>
              <a:rect l="txL" t="txT" r="txR" b="txB"/>
              <a:pathLst>
                <a:path w="22" h="31">
                  <a:moveTo>
                    <a:pt x="5" y="9"/>
                  </a:moveTo>
                  <a:cubicBezTo>
                    <a:pt x="22" y="0"/>
                    <a:pt x="21" y="31"/>
                    <a:pt x="9" y="25"/>
                  </a:cubicBezTo>
                  <a:cubicBezTo>
                    <a:pt x="2" y="22"/>
                    <a:pt x="0" y="12"/>
                    <a:pt x="5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7" name="Freeform 2234"/>
            <p:cNvSpPr/>
            <p:nvPr/>
          </p:nvSpPr>
          <p:spPr>
            <a:xfrm>
              <a:off x="4002" y="187"/>
              <a:ext cx="4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4" y="3"/>
                </a:cxn>
                <a:cxn ang="0">
                  <a:pos x="0" y="3"/>
                </a:cxn>
                <a:cxn ang="0">
                  <a:pos x="4" y="3"/>
                </a:cxn>
              </a:cxnLst>
              <a:rect l="txL" t="txT" r="txR" b="txB"/>
              <a:pathLst>
                <a:path w="4" h="7">
                  <a:moveTo>
                    <a:pt x="4" y="3"/>
                  </a:moveTo>
                  <a:cubicBezTo>
                    <a:pt x="4" y="5"/>
                    <a:pt x="0" y="7"/>
                    <a:pt x="0" y="3"/>
                  </a:cubicBezTo>
                  <a:cubicBezTo>
                    <a:pt x="0" y="1"/>
                    <a:pt x="4" y="0"/>
                    <a:pt x="4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8" name="Freeform 2235"/>
            <p:cNvSpPr/>
            <p:nvPr/>
          </p:nvSpPr>
          <p:spPr>
            <a:xfrm>
              <a:off x="3667" y="163"/>
              <a:ext cx="47" cy="21"/>
            </a:xfrm>
            <a:custGeom>
              <a:avLst/>
              <a:gdLst>
                <a:gd name="txL" fmla="*/ 0 w 44"/>
                <a:gd name="txT" fmla="*/ 0 h 20"/>
                <a:gd name="txR" fmla="*/ 44 w 44"/>
                <a:gd name="txB" fmla="*/ 20 h 20"/>
              </a:gdLst>
              <a:ahLst/>
              <a:cxnLst>
                <a:cxn ang="0">
                  <a:pos x="23" y="19"/>
                </a:cxn>
                <a:cxn ang="0">
                  <a:pos x="16" y="16"/>
                </a:cxn>
                <a:cxn ang="0">
                  <a:pos x="23" y="19"/>
                </a:cxn>
              </a:cxnLst>
              <a:rect l="txL" t="txT" r="txR" b="txB"/>
              <a:pathLst>
                <a:path w="44" h="20">
                  <a:moveTo>
                    <a:pt x="23" y="19"/>
                  </a:moveTo>
                  <a:cubicBezTo>
                    <a:pt x="20" y="20"/>
                    <a:pt x="18" y="17"/>
                    <a:pt x="16" y="16"/>
                  </a:cubicBezTo>
                  <a:cubicBezTo>
                    <a:pt x="0" y="0"/>
                    <a:pt x="44" y="10"/>
                    <a:pt x="23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69" name="Freeform 2236"/>
            <p:cNvSpPr/>
            <p:nvPr/>
          </p:nvSpPr>
          <p:spPr>
            <a:xfrm>
              <a:off x="3699" y="160"/>
              <a:ext cx="29" cy="23"/>
            </a:xfrm>
            <a:custGeom>
              <a:avLst/>
              <a:gdLst>
                <a:gd name="txL" fmla="*/ 0 w 27"/>
                <a:gd name="txT" fmla="*/ 0 h 22"/>
                <a:gd name="txR" fmla="*/ 27 w 27"/>
                <a:gd name="txB" fmla="*/ 22 h 22"/>
              </a:gdLst>
              <a:ahLst/>
              <a:cxnLst>
                <a:cxn ang="0">
                  <a:pos x="27" y="0"/>
                </a:cxn>
                <a:cxn ang="0">
                  <a:pos x="0" y="22"/>
                </a:cxn>
                <a:cxn ang="0">
                  <a:pos x="27" y="0"/>
                </a:cxn>
              </a:cxnLst>
              <a:rect l="txL" t="txT" r="txR" b="txB"/>
              <a:pathLst>
                <a:path w="27" h="22">
                  <a:moveTo>
                    <a:pt x="27" y="0"/>
                  </a:moveTo>
                  <a:cubicBezTo>
                    <a:pt x="26" y="15"/>
                    <a:pt x="15" y="21"/>
                    <a:pt x="0" y="22"/>
                  </a:cubicBezTo>
                  <a:cubicBezTo>
                    <a:pt x="1" y="7"/>
                    <a:pt x="17" y="6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0" name="Freeform 2237"/>
            <p:cNvSpPr/>
            <p:nvPr/>
          </p:nvSpPr>
          <p:spPr>
            <a:xfrm>
              <a:off x="3860" y="166"/>
              <a:ext cx="17" cy="20"/>
            </a:xfrm>
            <a:custGeom>
              <a:avLst/>
              <a:gdLst>
                <a:gd name="txL" fmla="*/ 0 w 16"/>
                <a:gd name="txT" fmla="*/ 0 h 18"/>
                <a:gd name="txR" fmla="*/ 16 w 16"/>
                <a:gd name="txB" fmla="*/ 18 h 18"/>
              </a:gdLst>
              <a:ahLst/>
              <a:cxnLst>
                <a:cxn ang="0">
                  <a:pos x="13" y="3"/>
                </a:cxn>
                <a:cxn ang="0">
                  <a:pos x="6" y="13"/>
                </a:cxn>
                <a:cxn ang="0">
                  <a:pos x="13" y="3"/>
                </a:cxn>
              </a:cxnLst>
              <a:rect l="txL" t="txT" r="txR" b="txB"/>
              <a:pathLst>
                <a:path w="16" h="18">
                  <a:moveTo>
                    <a:pt x="13" y="3"/>
                  </a:moveTo>
                  <a:cubicBezTo>
                    <a:pt x="16" y="6"/>
                    <a:pt x="12" y="18"/>
                    <a:pt x="6" y="13"/>
                  </a:cubicBezTo>
                  <a:cubicBezTo>
                    <a:pt x="0" y="7"/>
                    <a:pt x="10" y="0"/>
                    <a:pt x="13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1" name="Freeform 2238"/>
            <p:cNvSpPr/>
            <p:nvPr/>
          </p:nvSpPr>
          <p:spPr>
            <a:xfrm>
              <a:off x="3994" y="16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7"/>
                </a:cxn>
                <a:cxn ang="0">
                  <a:pos x="1" y="20"/>
                </a:cxn>
                <a:cxn ang="0">
                  <a:pos x="1" y="17"/>
                </a:cxn>
              </a:cxnLst>
              <a:rect l="txL" t="txT" r="txR" b="txB"/>
              <a:pathLst>
                <a:path w="13" h="31">
                  <a:moveTo>
                    <a:pt x="1" y="17"/>
                  </a:moveTo>
                  <a:cubicBezTo>
                    <a:pt x="1" y="0"/>
                    <a:pt x="13" y="31"/>
                    <a:pt x="1" y="20"/>
                  </a:cubicBezTo>
                  <a:cubicBezTo>
                    <a:pt x="0" y="20"/>
                    <a:pt x="1" y="17"/>
                    <a:pt x="1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2" name="Freeform 2239"/>
            <p:cNvSpPr/>
            <p:nvPr/>
          </p:nvSpPr>
          <p:spPr>
            <a:xfrm>
              <a:off x="3877" y="159"/>
              <a:ext cx="23" cy="28"/>
            </a:xfrm>
            <a:custGeom>
              <a:avLst/>
              <a:gdLst>
                <a:gd name="txL" fmla="*/ 0 w 21"/>
                <a:gd name="txT" fmla="*/ 0 h 26"/>
                <a:gd name="txR" fmla="*/ 21 w 21"/>
                <a:gd name="txB" fmla="*/ 26 h 26"/>
              </a:gdLst>
              <a:ahLst/>
              <a:cxnLst>
                <a:cxn ang="0">
                  <a:pos x="11" y="1"/>
                </a:cxn>
                <a:cxn ang="0">
                  <a:pos x="4" y="17"/>
                </a:cxn>
                <a:cxn ang="0">
                  <a:pos x="11" y="1"/>
                </a:cxn>
              </a:cxnLst>
              <a:rect l="txL" t="txT" r="txR" b="txB"/>
              <a:pathLst>
                <a:path w="21" h="26">
                  <a:moveTo>
                    <a:pt x="11" y="1"/>
                  </a:moveTo>
                  <a:cubicBezTo>
                    <a:pt x="21" y="1"/>
                    <a:pt x="14" y="26"/>
                    <a:pt x="4" y="17"/>
                  </a:cubicBezTo>
                  <a:cubicBezTo>
                    <a:pt x="0" y="13"/>
                    <a:pt x="0" y="0"/>
                    <a:pt x="1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3" name="Freeform 2240"/>
            <p:cNvSpPr/>
            <p:nvPr/>
          </p:nvSpPr>
          <p:spPr>
            <a:xfrm>
              <a:off x="3932" y="169"/>
              <a:ext cx="12" cy="11"/>
            </a:xfrm>
            <a:custGeom>
              <a:avLst/>
              <a:gdLst>
                <a:gd name="txL" fmla="*/ 0 w 11"/>
                <a:gd name="txT" fmla="*/ 0 h 10"/>
                <a:gd name="txR" fmla="*/ 11 w 11"/>
                <a:gd name="txB" fmla="*/ 10 h 10"/>
              </a:gdLst>
              <a:ahLst/>
              <a:cxnLst>
                <a:cxn ang="0">
                  <a:pos x="0" y="10"/>
                </a:cxn>
                <a:cxn ang="0">
                  <a:pos x="10" y="0"/>
                </a:cxn>
                <a:cxn ang="0">
                  <a:pos x="0" y="10"/>
                </a:cxn>
              </a:cxnLst>
              <a:rect l="txL" t="txT" r="txR" b="txB"/>
              <a:pathLst>
                <a:path w="11" h="10">
                  <a:moveTo>
                    <a:pt x="0" y="10"/>
                  </a:moveTo>
                  <a:cubicBezTo>
                    <a:pt x="0" y="3"/>
                    <a:pt x="3" y="0"/>
                    <a:pt x="10" y="0"/>
                  </a:cubicBezTo>
                  <a:cubicBezTo>
                    <a:pt x="11" y="7"/>
                    <a:pt x="7" y="10"/>
                    <a:pt x="0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4" name="Freeform 2241"/>
            <p:cNvSpPr/>
            <p:nvPr/>
          </p:nvSpPr>
          <p:spPr>
            <a:xfrm>
              <a:off x="3779" y="135"/>
              <a:ext cx="48" cy="45"/>
            </a:xfrm>
            <a:custGeom>
              <a:avLst/>
              <a:gdLst>
                <a:gd name="txL" fmla="*/ 0 w 44"/>
                <a:gd name="txT" fmla="*/ 0 h 42"/>
                <a:gd name="txR" fmla="*/ 44 w 44"/>
                <a:gd name="txB" fmla="*/ 42 h 42"/>
              </a:gdLst>
              <a:ahLst/>
              <a:cxnLst>
                <a:cxn ang="0">
                  <a:pos x="34" y="23"/>
                </a:cxn>
                <a:cxn ang="0">
                  <a:pos x="27" y="39"/>
                </a:cxn>
                <a:cxn ang="0">
                  <a:pos x="24" y="23"/>
                </a:cxn>
                <a:cxn ang="0">
                  <a:pos x="24" y="0"/>
                </a:cxn>
                <a:cxn ang="0">
                  <a:pos x="34" y="23"/>
                </a:cxn>
              </a:cxnLst>
              <a:rect l="txL" t="txT" r="txR" b="txB"/>
              <a:pathLst>
                <a:path w="44" h="42">
                  <a:moveTo>
                    <a:pt x="34" y="23"/>
                  </a:moveTo>
                  <a:cubicBezTo>
                    <a:pt x="44" y="29"/>
                    <a:pt x="34" y="42"/>
                    <a:pt x="27" y="39"/>
                  </a:cubicBezTo>
                  <a:cubicBezTo>
                    <a:pt x="23" y="36"/>
                    <a:pt x="26" y="27"/>
                    <a:pt x="24" y="23"/>
                  </a:cubicBezTo>
                  <a:cubicBezTo>
                    <a:pt x="21" y="17"/>
                    <a:pt x="0" y="2"/>
                    <a:pt x="24" y="0"/>
                  </a:cubicBezTo>
                  <a:cubicBezTo>
                    <a:pt x="23" y="7"/>
                    <a:pt x="31" y="21"/>
                    <a:pt x="34" y="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5" name="Freeform 2242"/>
            <p:cNvSpPr/>
            <p:nvPr/>
          </p:nvSpPr>
          <p:spPr>
            <a:xfrm>
              <a:off x="0" y="166"/>
              <a:ext cx="4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1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6" name="Freeform 2243"/>
            <p:cNvSpPr/>
            <p:nvPr/>
          </p:nvSpPr>
          <p:spPr>
            <a:xfrm>
              <a:off x="3774" y="159"/>
              <a:ext cx="19" cy="23"/>
            </a:xfrm>
            <a:custGeom>
              <a:avLst/>
              <a:gdLst>
                <a:gd name="txL" fmla="*/ 0 w 18"/>
                <a:gd name="txT" fmla="*/ 0 h 22"/>
                <a:gd name="txR" fmla="*/ 18 w 18"/>
                <a:gd name="txB" fmla="*/ 22 h 22"/>
              </a:gdLst>
              <a:ahLst/>
              <a:cxnLst>
                <a:cxn ang="0">
                  <a:pos x="2" y="10"/>
                </a:cxn>
                <a:cxn ang="0">
                  <a:pos x="9" y="1"/>
                </a:cxn>
                <a:cxn ang="0">
                  <a:pos x="2" y="10"/>
                </a:cxn>
              </a:cxnLst>
              <a:rect l="txL" t="txT" r="txR" b="txB"/>
              <a:pathLst>
                <a:path w="18" h="22">
                  <a:moveTo>
                    <a:pt x="2" y="10"/>
                  </a:moveTo>
                  <a:cubicBezTo>
                    <a:pt x="0" y="6"/>
                    <a:pt x="6" y="0"/>
                    <a:pt x="9" y="1"/>
                  </a:cubicBezTo>
                  <a:cubicBezTo>
                    <a:pt x="18" y="3"/>
                    <a:pt x="8" y="22"/>
                    <a:pt x="2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7" name="Freeform 2244"/>
            <p:cNvSpPr/>
            <p:nvPr/>
          </p:nvSpPr>
          <p:spPr>
            <a:xfrm>
              <a:off x="3826" y="132"/>
              <a:ext cx="47" cy="48"/>
            </a:xfrm>
            <a:custGeom>
              <a:avLst/>
              <a:gdLst>
                <a:gd name="txL" fmla="*/ 0 w 44"/>
                <a:gd name="txT" fmla="*/ 0 h 45"/>
                <a:gd name="txR" fmla="*/ 44 w 44"/>
                <a:gd name="txB" fmla="*/ 45 h 45"/>
              </a:gdLst>
              <a:ahLst/>
              <a:cxnLst>
                <a:cxn ang="0">
                  <a:pos x="18" y="26"/>
                </a:cxn>
                <a:cxn ang="0">
                  <a:pos x="18" y="35"/>
                </a:cxn>
                <a:cxn ang="0">
                  <a:pos x="1" y="26"/>
                </a:cxn>
                <a:cxn ang="0">
                  <a:pos x="18" y="16"/>
                </a:cxn>
                <a:cxn ang="0">
                  <a:pos x="18" y="10"/>
                </a:cxn>
                <a:cxn ang="0">
                  <a:pos x="35" y="0"/>
                </a:cxn>
                <a:cxn ang="0">
                  <a:pos x="18" y="26"/>
                </a:cxn>
              </a:cxnLst>
              <a:rect l="txL" t="txT" r="txR" b="txB"/>
              <a:pathLst>
                <a:path w="44" h="45">
                  <a:moveTo>
                    <a:pt x="18" y="26"/>
                  </a:moveTo>
                  <a:cubicBezTo>
                    <a:pt x="17" y="28"/>
                    <a:pt x="19" y="33"/>
                    <a:pt x="18" y="35"/>
                  </a:cubicBezTo>
                  <a:cubicBezTo>
                    <a:pt x="12" y="45"/>
                    <a:pt x="0" y="31"/>
                    <a:pt x="1" y="26"/>
                  </a:cubicBezTo>
                  <a:cubicBezTo>
                    <a:pt x="3" y="16"/>
                    <a:pt x="10" y="22"/>
                    <a:pt x="18" y="16"/>
                  </a:cubicBezTo>
                  <a:cubicBezTo>
                    <a:pt x="19" y="15"/>
                    <a:pt x="18" y="11"/>
                    <a:pt x="18" y="10"/>
                  </a:cubicBezTo>
                  <a:cubicBezTo>
                    <a:pt x="20" y="5"/>
                    <a:pt x="29" y="1"/>
                    <a:pt x="35" y="0"/>
                  </a:cubicBezTo>
                  <a:cubicBezTo>
                    <a:pt x="44" y="5"/>
                    <a:pt x="25" y="15"/>
                    <a:pt x="18" y="2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8" name="Freeform 2245"/>
            <p:cNvSpPr/>
            <p:nvPr/>
          </p:nvSpPr>
          <p:spPr>
            <a:xfrm>
              <a:off x="4015" y="16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9" y="4"/>
                </a:cxn>
                <a:cxn ang="0">
                  <a:pos x="2" y="1"/>
                </a:cxn>
                <a:cxn ang="0">
                  <a:pos x="9" y="4"/>
                </a:cxn>
              </a:cxnLst>
              <a:rect l="txL" t="txT" r="txR" b="txB"/>
              <a:pathLst>
                <a:path w="10" h="5">
                  <a:moveTo>
                    <a:pt x="9" y="4"/>
                  </a:moveTo>
                  <a:cubicBezTo>
                    <a:pt x="8" y="5"/>
                    <a:pt x="0" y="2"/>
                    <a:pt x="2" y="1"/>
                  </a:cubicBezTo>
                  <a:cubicBezTo>
                    <a:pt x="3" y="0"/>
                    <a:pt x="10" y="3"/>
                    <a:pt x="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79" name="Freeform 2246"/>
            <p:cNvSpPr/>
            <p:nvPr/>
          </p:nvSpPr>
          <p:spPr>
            <a:xfrm>
              <a:off x="3615" y="142"/>
              <a:ext cx="30" cy="25"/>
            </a:xfrm>
            <a:custGeom>
              <a:avLst/>
              <a:gdLst>
                <a:gd name="txL" fmla="*/ 0 w 28"/>
                <a:gd name="txT" fmla="*/ 0 h 23"/>
                <a:gd name="txR" fmla="*/ 28 w 28"/>
                <a:gd name="txB" fmla="*/ 23 h 23"/>
              </a:gdLst>
              <a:ahLst/>
              <a:cxnLst>
                <a:cxn ang="0">
                  <a:pos x="21" y="3"/>
                </a:cxn>
                <a:cxn ang="0">
                  <a:pos x="14" y="19"/>
                </a:cxn>
                <a:cxn ang="0">
                  <a:pos x="21" y="3"/>
                </a:cxn>
              </a:cxnLst>
              <a:rect l="txL" t="txT" r="txR" b="txB"/>
              <a:pathLst>
                <a:path w="28" h="23">
                  <a:moveTo>
                    <a:pt x="21" y="3"/>
                  </a:moveTo>
                  <a:cubicBezTo>
                    <a:pt x="28" y="7"/>
                    <a:pt x="24" y="23"/>
                    <a:pt x="14" y="19"/>
                  </a:cubicBezTo>
                  <a:cubicBezTo>
                    <a:pt x="0" y="12"/>
                    <a:pt x="14" y="0"/>
                    <a:pt x="21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0" name="Freeform 2247"/>
            <p:cNvSpPr/>
            <p:nvPr/>
          </p:nvSpPr>
          <p:spPr>
            <a:xfrm>
              <a:off x="3749" y="152"/>
              <a:ext cx="18" cy="24"/>
            </a:xfrm>
            <a:custGeom>
              <a:avLst/>
              <a:gdLst>
                <a:gd name="txL" fmla="*/ 0 w 17"/>
                <a:gd name="txT" fmla="*/ 0 h 22"/>
                <a:gd name="txR" fmla="*/ 17 w 17"/>
                <a:gd name="txB" fmla="*/ 22 h 22"/>
              </a:gdLst>
              <a:ahLst/>
              <a:cxnLst>
                <a:cxn ang="0">
                  <a:pos x="8" y="0"/>
                </a:cxn>
                <a:cxn ang="0">
                  <a:pos x="1" y="10"/>
                </a:cxn>
                <a:cxn ang="0">
                  <a:pos x="8" y="0"/>
                </a:cxn>
              </a:cxnLst>
              <a:rect l="txL" t="txT" r="txR" b="txB"/>
              <a:pathLst>
                <a:path w="17" h="22">
                  <a:moveTo>
                    <a:pt x="8" y="0"/>
                  </a:moveTo>
                  <a:cubicBezTo>
                    <a:pt x="17" y="2"/>
                    <a:pt x="7" y="22"/>
                    <a:pt x="1" y="10"/>
                  </a:cubicBezTo>
                  <a:cubicBezTo>
                    <a:pt x="0" y="6"/>
                    <a:pt x="5" y="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1" name="Freeform 2248"/>
            <p:cNvSpPr/>
            <p:nvPr/>
          </p:nvSpPr>
          <p:spPr>
            <a:xfrm>
              <a:off x="4009" y="151"/>
              <a:ext cx="8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2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2" name="Freeform 2249"/>
            <p:cNvSpPr/>
            <p:nvPr/>
          </p:nvSpPr>
          <p:spPr>
            <a:xfrm>
              <a:off x="4049" y="146"/>
              <a:ext cx="11" cy="15"/>
            </a:xfrm>
            <a:custGeom>
              <a:avLst/>
              <a:gdLst>
                <a:gd name="txL" fmla="*/ 0 w 10"/>
                <a:gd name="txT" fmla="*/ 0 h 14"/>
                <a:gd name="txR" fmla="*/ 10 w 10"/>
                <a:gd name="txB" fmla="*/ 14 h 14"/>
              </a:gdLst>
              <a:ahLst/>
              <a:cxnLst>
                <a:cxn ang="0">
                  <a:pos x="0" y="13"/>
                </a:cxn>
                <a:cxn ang="0">
                  <a:pos x="10" y="0"/>
                </a:cxn>
                <a:cxn ang="0">
                  <a:pos x="0" y="13"/>
                </a:cxn>
              </a:cxnLst>
              <a:rect l="txL" t="txT" r="txR" b="txB"/>
              <a:pathLst>
                <a:path w="10" h="14">
                  <a:moveTo>
                    <a:pt x="0" y="13"/>
                  </a:moveTo>
                  <a:cubicBezTo>
                    <a:pt x="0" y="5"/>
                    <a:pt x="5" y="3"/>
                    <a:pt x="10" y="0"/>
                  </a:cubicBezTo>
                  <a:cubicBezTo>
                    <a:pt x="9" y="6"/>
                    <a:pt x="9" y="14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3" name="Freeform 2250"/>
            <p:cNvSpPr/>
            <p:nvPr/>
          </p:nvSpPr>
          <p:spPr>
            <a:xfrm>
              <a:off x="3647" y="145"/>
              <a:ext cx="18" cy="20"/>
            </a:xfrm>
            <a:custGeom>
              <a:avLst/>
              <a:gdLst>
                <a:gd name="txL" fmla="*/ 0 w 16"/>
                <a:gd name="txT" fmla="*/ 0 h 19"/>
                <a:gd name="txR" fmla="*/ 16 w 16"/>
                <a:gd name="txB" fmla="*/ 19 h 19"/>
              </a:gdLst>
              <a:ahLst/>
              <a:cxnLst>
                <a:cxn ang="0">
                  <a:pos x="7" y="1"/>
                </a:cxn>
                <a:cxn ang="0">
                  <a:pos x="1" y="7"/>
                </a:cxn>
                <a:cxn ang="0">
                  <a:pos x="7" y="1"/>
                </a:cxn>
              </a:cxnLst>
              <a:rect l="txL" t="txT" r="txR" b="txB"/>
              <a:pathLst>
                <a:path w="16" h="19">
                  <a:moveTo>
                    <a:pt x="7" y="1"/>
                  </a:moveTo>
                  <a:cubicBezTo>
                    <a:pt x="16" y="3"/>
                    <a:pt x="5" y="19"/>
                    <a:pt x="1" y="7"/>
                  </a:cubicBezTo>
                  <a:cubicBezTo>
                    <a:pt x="0" y="5"/>
                    <a:pt x="6" y="0"/>
                    <a:pt x="7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4" name="Freeform 2251"/>
            <p:cNvSpPr/>
            <p:nvPr/>
          </p:nvSpPr>
          <p:spPr>
            <a:xfrm>
              <a:off x="4075" y="148"/>
              <a:ext cx="8" cy="9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1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5" name="Freeform 2252"/>
            <p:cNvSpPr/>
            <p:nvPr/>
          </p:nvSpPr>
          <p:spPr>
            <a:xfrm>
              <a:off x="23" y="129"/>
              <a:ext cx="24" cy="20"/>
            </a:xfrm>
            <a:custGeom>
              <a:avLst/>
              <a:gdLst>
                <a:gd name="txL" fmla="*/ 0 w 22"/>
                <a:gd name="txT" fmla="*/ 0 h 18"/>
                <a:gd name="txR" fmla="*/ 22 w 22"/>
                <a:gd name="txB" fmla="*/ 18 h 18"/>
              </a:gdLst>
              <a:ahLst/>
              <a:cxnLst>
                <a:cxn ang="0">
                  <a:pos x="9" y="15"/>
                </a:cxn>
                <a:cxn ang="0">
                  <a:pos x="16" y="5"/>
                </a:cxn>
                <a:cxn ang="0">
                  <a:pos x="9" y="15"/>
                </a:cxn>
              </a:cxnLst>
              <a:rect l="txL" t="txT" r="txR" b="txB"/>
              <a:pathLst>
                <a:path w="22" h="18">
                  <a:moveTo>
                    <a:pt x="9" y="15"/>
                  </a:moveTo>
                  <a:cubicBezTo>
                    <a:pt x="0" y="7"/>
                    <a:pt x="10" y="0"/>
                    <a:pt x="16" y="5"/>
                  </a:cubicBezTo>
                  <a:cubicBezTo>
                    <a:pt x="22" y="11"/>
                    <a:pt x="13" y="18"/>
                    <a:pt x="9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6" name="Freeform 2253"/>
            <p:cNvSpPr/>
            <p:nvPr/>
          </p:nvSpPr>
          <p:spPr>
            <a:xfrm>
              <a:off x="330" y="141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7" name="Freeform 2254"/>
            <p:cNvSpPr/>
            <p:nvPr/>
          </p:nvSpPr>
          <p:spPr>
            <a:xfrm>
              <a:off x="3982" y="125"/>
              <a:ext cx="22" cy="26"/>
            </a:xfrm>
            <a:custGeom>
              <a:avLst/>
              <a:gdLst>
                <a:gd name="txL" fmla="*/ 0 w 20"/>
                <a:gd name="txT" fmla="*/ 0 h 24"/>
                <a:gd name="txR" fmla="*/ 20 w 20"/>
                <a:gd name="txB" fmla="*/ 24 h 24"/>
              </a:gdLst>
              <a:ahLst/>
              <a:cxnLst>
                <a:cxn ang="0">
                  <a:pos x="1" y="13"/>
                </a:cxn>
                <a:cxn ang="0">
                  <a:pos x="8" y="6"/>
                </a:cxn>
                <a:cxn ang="0">
                  <a:pos x="1" y="13"/>
                </a:cxn>
              </a:cxnLst>
              <a:rect l="txL" t="txT" r="txR" b="txB"/>
              <a:pathLst>
                <a:path w="20" h="24">
                  <a:moveTo>
                    <a:pt x="1" y="13"/>
                  </a:moveTo>
                  <a:cubicBezTo>
                    <a:pt x="0" y="6"/>
                    <a:pt x="4" y="8"/>
                    <a:pt x="8" y="6"/>
                  </a:cubicBezTo>
                  <a:cubicBezTo>
                    <a:pt x="20" y="0"/>
                    <a:pt x="4" y="24"/>
                    <a:pt x="1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8" name="Freeform 2255"/>
            <p:cNvSpPr/>
            <p:nvPr/>
          </p:nvSpPr>
          <p:spPr>
            <a:xfrm>
              <a:off x="4070" y="130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5" y="4"/>
                </a:cxn>
                <a:cxn ang="0">
                  <a:pos x="1" y="1"/>
                </a:cxn>
              </a:cxnLst>
              <a:rect l="txL" t="txT" r="txR" b="txB"/>
              <a:pathLst>
                <a:path w="7" h="5">
                  <a:moveTo>
                    <a:pt x="1" y="1"/>
                  </a:moveTo>
                  <a:cubicBezTo>
                    <a:pt x="2" y="0"/>
                    <a:pt x="7" y="3"/>
                    <a:pt x="5" y="4"/>
                  </a:cubicBezTo>
                  <a:cubicBezTo>
                    <a:pt x="4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89" name="Freeform 2256"/>
            <p:cNvSpPr/>
            <p:nvPr/>
          </p:nvSpPr>
          <p:spPr>
            <a:xfrm>
              <a:off x="3641" y="111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6"/>
                </a:cxn>
                <a:cxn ang="0">
                  <a:pos x="0" y="19"/>
                </a:cxn>
                <a:cxn ang="0">
                  <a:pos x="0" y="16"/>
                </a:cxn>
              </a:cxnLst>
              <a:rect l="txL" t="txT" r="txR" b="txB"/>
              <a:pathLst>
                <a:path w="12" h="31">
                  <a:moveTo>
                    <a:pt x="0" y="16"/>
                  </a:moveTo>
                  <a:cubicBezTo>
                    <a:pt x="0" y="0"/>
                    <a:pt x="12" y="31"/>
                    <a:pt x="0" y="19"/>
                  </a:cubicBezTo>
                  <a:cubicBezTo>
                    <a:pt x="0" y="19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0" name="Freeform 2257"/>
            <p:cNvSpPr/>
            <p:nvPr/>
          </p:nvSpPr>
          <p:spPr>
            <a:xfrm>
              <a:off x="3665" y="112"/>
              <a:ext cx="25" cy="27"/>
            </a:xfrm>
            <a:custGeom>
              <a:avLst/>
              <a:gdLst>
                <a:gd name="txL" fmla="*/ 0 w 24"/>
                <a:gd name="txT" fmla="*/ 0 h 25"/>
                <a:gd name="txR" fmla="*/ 24 w 24"/>
                <a:gd name="txB" fmla="*/ 25 h 25"/>
              </a:gdLst>
              <a:ahLst/>
              <a:cxnLst>
                <a:cxn ang="0">
                  <a:pos x="18" y="5"/>
                </a:cxn>
                <a:cxn ang="0">
                  <a:pos x="5" y="15"/>
                </a:cxn>
                <a:cxn ang="0">
                  <a:pos x="18" y="5"/>
                </a:cxn>
              </a:cxnLst>
              <a:rect l="txL" t="txT" r="txR" b="txB"/>
              <a:pathLst>
                <a:path w="24" h="25">
                  <a:moveTo>
                    <a:pt x="18" y="5"/>
                  </a:moveTo>
                  <a:cubicBezTo>
                    <a:pt x="24" y="11"/>
                    <a:pt x="16" y="25"/>
                    <a:pt x="5" y="15"/>
                  </a:cubicBezTo>
                  <a:cubicBezTo>
                    <a:pt x="0" y="10"/>
                    <a:pt x="13" y="0"/>
                    <a:pt x="18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1" name="Freeform 2258"/>
            <p:cNvSpPr/>
            <p:nvPr/>
          </p:nvSpPr>
          <p:spPr>
            <a:xfrm>
              <a:off x="3748" y="93"/>
              <a:ext cx="33" cy="39"/>
            </a:xfrm>
            <a:custGeom>
              <a:avLst/>
              <a:gdLst>
                <a:gd name="txL" fmla="*/ 0 w 31"/>
                <a:gd name="txT" fmla="*/ 0 h 36"/>
                <a:gd name="txR" fmla="*/ 31 w 31"/>
                <a:gd name="txB" fmla="*/ 36 h 36"/>
              </a:gdLst>
              <a:ahLst/>
              <a:cxnLst>
                <a:cxn ang="0">
                  <a:pos x="16" y="27"/>
                </a:cxn>
                <a:cxn ang="0">
                  <a:pos x="9" y="36"/>
                </a:cxn>
                <a:cxn ang="0">
                  <a:pos x="12" y="17"/>
                </a:cxn>
                <a:cxn ang="0">
                  <a:pos x="12" y="4"/>
                </a:cxn>
                <a:cxn ang="0">
                  <a:pos x="29" y="7"/>
                </a:cxn>
                <a:cxn ang="0">
                  <a:pos x="16" y="27"/>
                </a:cxn>
              </a:cxnLst>
              <a:rect l="txL" t="txT" r="txR" b="txB"/>
              <a:pathLst>
                <a:path w="31" h="36">
                  <a:moveTo>
                    <a:pt x="16" y="27"/>
                  </a:moveTo>
                  <a:cubicBezTo>
                    <a:pt x="13" y="30"/>
                    <a:pt x="15" y="36"/>
                    <a:pt x="9" y="36"/>
                  </a:cubicBezTo>
                  <a:cubicBezTo>
                    <a:pt x="0" y="28"/>
                    <a:pt x="11" y="22"/>
                    <a:pt x="12" y="17"/>
                  </a:cubicBezTo>
                  <a:cubicBezTo>
                    <a:pt x="13" y="15"/>
                    <a:pt x="11" y="6"/>
                    <a:pt x="12" y="4"/>
                  </a:cubicBezTo>
                  <a:cubicBezTo>
                    <a:pt x="18" y="0"/>
                    <a:pt x="29" y="4"/>
                    <a:pt x="29" y="7"/>
                  </a:cubicBezTo>
                  <a:cubicBezTo>
                    <a:pt x="31" y="16"/>
                    <a:pt x="21" y="19"/>
                    <a:pt x="16" y="2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2" name="Freeform 2259"/>
            <p:cNvSpPr/>
            <p:nvPr/>
          </p:nvSpPr>
          <p:spPr>
            <a:xfrm>
              <a:off x="304" y="113"/>
              <a:ext cx="19" cy="16"/>
            </a:xfrm>
            <a:custGeom>
              <a:avLst/>
              <a:gdLst>
                <a:gd name="txL" fmla="*/ 0 w 18"/>
                <a:gd name="txT" fmla="*/ 0 h 15"/>
                <a:gd name="txR" fmla="*/ 18 w 18"/>
                <a:gd name="txB" fmla="*/ 15 h 15"/>
              </a:gdLst>
              <a:ahLst/>
              <a:cxnLst>
                <a:cxn ang="0">
                  <a:pos x="6" y="14"/>
                </a:cxn>
                <a:cxn ang="0">
                  <a:pos x="6" y="11"/>
                </a:cxn>
                <a:cxn ang="0">
                  <a:pos x="2" y="4"/>
                </a:cxn>
                <a:cxn ang="0">
                  <a:pos x="6" y="14"/>
                </a:cxn>
              </a:cxnLst>
              <a:rect l="txL" t="txT" r="txR" b="txB"/>
              <a:pathLst>
                <a:path w="18" h="15">
                  <a:moveTo>
                    <a:pt x="6" y="14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5" y="10"/>
                    <a:pt x="0" y="8"/>
                    <a:pt x="2" y="4"/>
                  </a:cubicBezTo>
                  <a:cubicBezTo>
                    <a:pt x="6" y="0"/>
                    <a:pt x="18" y="15"/>
                    <a:pt x="6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3" name="Freeform 2260"/>
            <p:cNvSpPr/>
            <p:nvPr/>
          </p:nvSpPr>
          <p:spPr>
            <a:xfrm>
              <a:off x="318" y="113"/>
              <a:ext cx="19" cy="16"/>
            </a:xfrm>
            <a:custGeom>
              <a:avLst/>
              <a:gdLst>
                <a:gd name="txL" fmla="*/ 0 w 18"/>
                <a:gd name="txT" fmla="*/ 0 h 15"/>
                <a:gd name="txR" fmla="*/ 18 w 18"/>
                <a:gd name="txB" fmla="*/ 15 h 15"/>
              </a:gdLst>
              <a:ahLst/>
              <a:cxnLst>
                <a:cxn ang="0">
                  <a:pos x="6" y="14"/>
                </a:cxn>
                <a:cxn ang="0">
                  <a:pos x="6" y="11"/>
                </a:cxn>
                <a:cxn ang="0">
                  <a:pos x="3" y="4"/>
                </a:cxn>
                <a:cxn ang="0">
                  <a:pos x="6" y="14"/>
                </a:cxn>
              </a:cxnLst>
              <a:rect l="txL" t="txT" r="txR" b="txB"/>
              <a:pathLst>
                <a:path w="18" h="15">
                  <a:moveTo>
                    <a:pt x="6" y="14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0" y="8"/>
                    <a:pt x="3" y="4"/>
                  </a:cubicBezTo>
                  <a:cubicBezTo>
                    <a:pt x="6" y="0"/>
                    <a:pt x="18" y="15"/>
                    <a:pt x="6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4" name="Freeform 2261"/>
            <p:cNvSpPr/>
            <p:nvPr/>
          </p:nvSpPr>
          <p:spPr>
            <a:xfrm>
              <a:off x="3836" y="108"/>
              <a:ext cx="20" cy="29"/>
            </a:xfrm>
            <a:custGeom>
              <a:avLst/>
              <a:gdLst>
                <a:gd name="txL" fmla="*/ 0 w 18"/>
                <a:gd name="txT" fmla="*/ 0 h 27"/>
                <a:gd name="txR" fmla="*/ 18 w 18"/>
                <a:gd name="txB" fmla="*/ 27 h 27"/>
              </a:gdLst>
              <a:ahLst/>
              <a:cxnLst>
                <a:cxn ang="0">
                  <a:pos x="5" y="16"/>
                </a:cxn>
                <a:cxn ang="0">
                  <a:pos x="5" y="6"/>
                </a:cxn>
                <a:cxn ang="0">
                  <a:pos x="5" y="16"/>
                </a:cxn>
              </a:cxnLst>
              <a:rect l="txL" t="txT" r="txR" b="txB"/>
              <a:pathLst>
                <a:path w="18" h="27">
                  <a:moveTo>
                    <a:pt x="5" y="16"/>
                  </a:moveTo>
                  <a:cubicBezTo>
                    <a:pt x="4" y="16"/>
                    <a:pt x="0" y="8"/>
                    <a:pt x="5" y="6"/>
                  </a:cubicBezTo>
                  <a:cubicBezTo>
                    <a:pt x="18" y="0"/>
                    <a:pt x="16" y="27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5" name="Freeform 2262"/>
            <p:cNvSpPr/>
            <p:nvPr/>
          </p:nvSpPr>
          <p:spPr>
            <a:xfrm>
              <a:off x="4045" y="108"/>
              <a:ext cx="12" cy="20"/>
            </a:xfrm>
            <a:custGeom>
              <a:avLst/>
              <a:gdLst>
                <a:gd name="txL" fmla="*/ 0 w 11"/>
                <a:gd name="txT" fmla="*/ 0 h 19"/>
                <a:gd name="txR" fmla="*/ 11 w 11"/>
                <a:gd name="txB" fmla="*/ 19 h 19"/>
              </a:gdLst>
              <a:ahLst/>
              <a:cxnLst>
                <a:cxn ang="0">
                  <a:pos x="4" y="19"/>
                </a:cxn>
                <a:cxn ang="0">
                  <a:pos x="11" y="3"/>
                </a:cxn>
                <a:cxn ang="0">
                  <a:pos x="4" y="19"/>
                </a:cxn>
              </a:cxnLst>
              <a:rect l="txL" t="txT" r="txR" b="txB"/>
              <a:pathLst>
                <a:path w="11" h="19">
                  <a:moveTo>
                    <a:pt x="4" y="19"/>
                  </a:moveTo>
                  <a:cubicBezTo>
                    <a:pt x="6" y="13"/>
                    <a:pt x="0" y="0"/>
                    <a:pt x="11" y="3"/>
                  </a:cubicBezTo>
                  <a:cubicBezTo>
                    <a:pt x="9" y="9"/>
                    <a:pt x="9" y="16"/>
                    <a:pt x="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6" name="Freeform 2263"/>
            <p:cNvSpPr/>
            <p:nvPr/>
          </p:nvSpPr>
          <p:spPr>
            <a:xfrm>
              <a:off x="21" y="97"/>
              <a:ext cx="24" cy="22"/>
            </a:xfrm>
            <a:custGeom>
              <a:avLst/>
              <a:gdLst>
                <a:gd name="txL" fmla="*/ 0 w 22"/>
                <a:gd name="txT" fmla="*/ 0 h 20"/>
                <a:gd name="txR" fmla="*/ 22 w 22"/>
                <a:gd name="txB" fmla="*/ 20 h 20"/>
              </a:gdLst>
              <a:ahLst/>
              <a:cxnLst>
                <a:cxn ang="0">
                  <a:pos x="8" y="13"/>
                </a:cxn>
                <a:cxn ang="0">
                  <a:pos x="18" y="3"/>
                </a:cxn>
                <a:cxn ang="0">
                  <a:pos x="8" y="13"/>
                </a:cxn>
              </a:cxnLst>
              <a:rect l="txL" t="txT" r="txR" b="txB"/>
              <a:pathLst>
                <a:path w="22" h="20">
                  <a:moveTo>
                    <a:pt x="8" y="13"/>
                  </a:moveTo>
                  <a:cubicBezTo>
                    <a:pt x="0" y="6"/>
                    <a:pt x="14" y="0"/>
                    <a:pt x="18" y="3"/>
                  </a:cubicBezTo>
                  <a:cubicBezTo>
                    <a:pt x="22" y="7"/>
                    <a:pt x="15" y="20"/>
                    <a:pt x="8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7" name="Freeform 2264"/>
            <p:cNvSpPr/>
            <p:nvPr/>
          </p:nvSpPr>
          <p:spPr>
            <a:xfrm>
              <a:off x="3553" y="87"/>
              <a:ext cx="25" cy="33"/>
            </a:xfrm>
            <a:custGeom>
              <a:avLst/>
              <a:gdLst>
                <a:gd name="txL" fmla="*/ 0 w 23"/>
                <a:gd name="txT" fmla="*/ 0 h 30"/>
                <a:gd name="txR" fmla="*/ 23 w 23"/>
                <a:gd name="txB" fmla="*/ 30 h 30"/>
              </a:gdLst>
              <a:ahLst/>
              <a:cxnLst>
                <a:cxn ang="0">
                  <a:pos x="17" y="6"/>
                </a:cxn>
                <a:cxn ang="0">
                  <a:pos x="3" y="19"/>
                </a:cxn>
                <a:cxn ang="0">
                  <a:pos x="17" y="6"/>
                </a:cxn>
              </a:cxnLst>
              <a:rect l="txL" t="txT" r="txR" b="txB"/>
              <a:pathLst>
                <a:path w="23" h="30">
                  <a:moveTo>
                    <a:pt x="17" y="6"/>
                  </a:moveTo>
                  <a:cubicBezTo>
                    <a:pt x="23" y="12"/>
                    <a:pt x="8" y="30"/>
                    <a:pt x="3" y="19"/>
                  </a:cubicBezTo>
                  <a:cubicBezTo>
                    <a:pt x="0" y="12"/>
                    <a:pt x="10" y="0"/>
                    <a:pt x="17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8" name="Freeform 2265"/>
            <p:cNvSpPr/>
            <p:nvPr/>
          </p:nvSpPr>
          <p:spPr>
            <a:xfrm>
              <a:off x="3998" y="89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99" name="Freeform 2266"/>
            <p:cNvSpPr/>
            <p:nvPr/>
          </p:nvSpPr>
          <p:spPr>
            <a:xfrm>
              <a:off x="4113" y="107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0" name="Freeform 2267"/>
            <p:cNvSpPr/>
            <p:nvPr/>
          </p:nvSpPr>
          <p:spPr>
            <a:xfrm>
              <a:off x="3432" y="87"/>
              <a:ext cx="49" cy="22"/>
            </a:xfrm>
            <a:custGeom>
              <a:avLst/>
              <a:gdLst>
                <a:gd name="txL" fmla="*/ 0 w 45"/>
                <a:gd name="txT" fmla="*/ 0 h 20"/>
                <a:gd name="txR" fmla="*/ 45 w 45"/>
                <a:gd name="txB" fmla="*/ 20 h 20"/>
              </a:gdLst>
              <a:ahLst/>
              <a:cxnLst>
                <a:cxn ang="0">
                  <a:pos x="24" y="19"/>
                </a:cxn>
                <a:cxn ang="0">
                  <a:pos x="17" y="16"/>
                </a:cxn>
                <a:cxn ang="0">
                  <a:pos x="24" y="19"/>
                </a:cxn>
              </a:cxnLst>
              <a:rect l="txL" t="txT" r="txR" b="txB"/>
              <a:pathLst>
                <a:path w="45" h="20">
                  <a:moveTo>
                    <a:pt x="24" y="19"/>
                  </a:moveTo>
                  <a:cubicBezTo>
                    <a:pt x="21" y="20"/>
                    <a:pt x="18" y="17"/>
                    <a:pt x="17" y="16"/>
                  </a:cubicBezTo>
                  <a:cubicBezTo>
                    <a:pt x="0" y="0"/>
                    <a:pt x="45" y="10"/>
                    <a:pt x="2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1" name="Freeform 2268"/>
            <p:cNvSpPr/>
            <p:nvPr/>
          </p:nvSpPr>
          <p:spPr>
            <a:xfrm>
              <a:off x="3672" y="60"/>
              <a:ext cx="29" cy="58"/>
            </a:xfrm>
            <a:custGeom>
              <a:avLst/>
              <a:gdLst>
                <a:gd name="txL" fmla="*/ 0 w 27"/>
                <a:gd name="txT" fmla="*/ 0 h 53"/>
                <a:gd name="txR" fmla="*/ 27 w 27"/>
                <a:gd name="txB" fmla="*/ 53 h 53"/>
              </a:gdLst>
              <a:ahLst/>
              <a:cxnLst>
                <a:cxn ang="0">
                  <a:pos x="8" y="41"/>
                </a:cxn>
                <a:cxn ang="0">
                  <a:pos x="1" y="31"/>
                </a:cxn>
                <a:cxn ang="0">
                  <a:pos x="8" y="41"/>
                </a:cxn>
              </a:cxnLst>
              <a:rect l="txL" t="txT" r="txR" b="txB"/>
              <a:pathLst>
                <a:path w="27" h="53">
                  <a:moveTo>
                    <a:pt x="8" y="41"/>
                  </a:moveTo>
                  <a:cubicBezTo>
                    <a:pt x="6" y="39"/>
                    <a:pt x="1" y="34"/>
                    <a:pt x="1" y="31"/>
                  </a:cubicBezTo>
                  <a:cubicBezTo>
                    <a:pt x="0" y="0"/>
                    <a:pt x="27" y="53"/>
                    <a:pt x="8" y="4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2" name="Freeform 2269"/>
            <p:cNvSpPr/>
            <p:nvPr/>
          </p:nvSpPr>
          <p:spPr>
            <a:xfrm>
              <a:off x="3868" y="85"/>
              <a:ext cx="41" cy="26"/>
            </a:xfrm>
            <a:custGeom>
              <a:avLst/>
              <a:gdLst>
                <a:gd name="txL" fmla="*/ 0 w 38"/>
                <a:gd name="txT" fmla="*/ 0 h 24"/>
                <a:gd name="txR" fmla="*/ 38 w 38"/>
                <a:gd name="txB" fmla="*/ 24 h 24"/>
              </a:gdLst>
              <a:ahLst/>
              <a:cxnLst>
                <a:cxn ang="0">
                  <a:pos x="26" y="21"/>
                </a:cxn>
                <a:cxn ang="0">
                  <a:pos x="13" y="18"/>
                </a:cxn>
                <a:cxn ang="0">
                  <a:pos x="3" y="8"/>
                </a:cxn>
                <a:cxn ang="0">
                  <a:pos x="26" y="21"/>
                </a:cxn>
              </a:cxnLst>
              <a:rect l="txL" t="txT" r="txR" b="txB"/>
              <a:pathLst>
                <a:path w="38" h="24">
                  <a:moveTo>
                    <a:pt x="26" y="21"/>
                  </a:moveTo>
                  <a:cubicBezTo>
                    <a:pt x="23" y="24"/>
                    <a:pt x="13" y="18"/>
                    <a:pt x="13" y="18"/>
                  </a:cubicBezTo>
                  <a:cubicBezTo>
                    <a:pt x="0" y="13"/>
                    <a:pt x="1" y="13"/>
                    <a:pt x="3" y="8"/>
                  </a:cubicBezTo>
                  <a:cubicBezTo>
                    <a:pt x="6" y="0"/>
                    <a:pt x="38" y="10"/>
                    <a:pt x="26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3" name="Freeform 2270"/>
            <p:cNvSpPr/>
            <p:nvPr/>
          </p:nvSpPr>
          <p:spPr>
            <a:xfrm>
              <a:off x="345" y="100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0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5">
                  <a:moveTo>
                    <a:pt x="2" y="0"/>
                  </a:moveTo>
                  <a:cubicBezTo>
                    <a:pt x="2" y="0"/>
                    <a:pt x="7" y="2"/>
                    <a:pt x="5" y="4"/>
                  </a:cubicBezTo>
                  <a:cubicBezTo>
                    <a:pt x="4" y="5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4" name="Freeform 2271"/>
            <p:cNvSpPr/>
            <p:nvPr/>
          </p:nvSpPr>
          <p:spPr>
            <a:xfrm>
              <a:off x="430" y="97"/>
              <a:ext cx="5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2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5" name="Freeform 2272"/>
            <p:cNvSpPr/>
            <p:nvPr/>
          </p:nvSpPr>
          <p:spPr>
            <a:xfrm>
              <a:off x="3822" y="87"/>
              <a:ext cx="22" cy="23"/>
            </a:xfrm>
            <a:custGeom>
              <a:avLst/>
              <a:gdLst>
                <a:gd name="txL" fmla="*/ 0 w 20"/>
                <a:gd name="txT" fmla="*/ 0 h 21"/>
                <a:gd name="txR" fmla="*/ 20 w 20"/>
                <a:gd name="txB" fmla="*/ 21 h 21"/>
              </a:gdLst>
              <a:ahLst/>
              <a:cxnLst>
                <a:cxn ang="0">
                  <a:pos x="11" y="12"/>
                </a:cxn>
                <a:cxn ang="0">
                  <a:pos x="14" y="0"/>
                </a:cxn>
                <a:cxn ang="0">
                  <a:pos x="11" y="12"/>
                </a:cxn>
              </a:cxnLst>
              <a:rect l="txL" t="txT" r="txR" b="txB"/>
              <a:pathLst>
                <a:path w="20" h="21">
                  <a:moveTo>
                    <a:pt x="11" y="12"/>
                  </a:moveTo>
                  <a:cubicBezTo>
                    <a:pt x="0" y="3"/>
                    <a:pt x="14" y="0"/>
                    <a:pt x="14" y="0"/>
                  </a:cubicBezTo>
                  <a:cubicBezTo>
                    <a:pt x="19" y="1"/>
                    <a:pt x="20" y="21"/>
                    <a:pt x="11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6" name="Freeform 2273"/>
            <p:cNvSpPr/>
            <p:nvPr/>
          </p:nvSpPr>
          <p:spPr>
            <a:xfrm>
              <a:off x="3936" y="91"/>
              <a:ext cx="13" cy="14"/>
            </a:xfrm>
            <a:custGeom>
              <a:avLst/>
              <a:gdLst>
                <a:gd name="txL" fmla="*/ 0 w 12"/>
                <a:gd name="txT" fmla="*/ 0 h 13"/>
                <a:gd name="txR" fmla="*/ 12 w 12"/>
                <a:gd name="txB" fmla="*/ 13 h 13"/>
              </a:gdLst>
              <a:ahLst/>
              <a:cxnLst>
                <a:cxn ang="0">
                  <a:pos x="0" y="13"/>
                </a:cxn>
                <a:cxn ang="0">
                  <a:pos x="7" y="0"/>
                </a:cxn>
                <a:cxn ang="0">
                  <a:pos x="0" y="13"/>
                </a:cxn>
              </a:cxnLst>
              <a:rect l="txL" t="txT" r="txR" b="txB"/>
              <a:pathLst>
                <a:path w="12" h="13">
                  <a:moveTo>
                    <a:pt x="0" y="13"/>
                  </a:moveTo>
                  <a:cubicBezTo>
                    <a:pt x="0" y="5"/>
                    <a:pt x="1" y="1"/>
                    <a:pt x="7" y="0"/>
                  </a:cubicBezTo>
                  <a:cubicBezTo>
                    <a:pt x="12" y="4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7" name="Line 2274"/>
            <p:cNvSpPr/>
            <p:nvPr/>
          </p:nvSpPr>
          <p:spPr>
            <a:xfrm>
              <a:off x="372" y="9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8" name="Line 2275"/>
            <p:cNvSpPr/>
            <p:nvPr/>
          </p:nvSpPr>
          <p:spPr>
            <a:xfrm>
              <a:off x="372" y="97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09" name="Freeform 2276"/>
            <p:cNvSpPr/>
            <p:nvPr/>
          </p:nvSpPr>
          <p:spPr>
            <a:xfrm>
              <a:off x="3626" y="80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3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3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0" name="Freeform 2277"/>
            <p:cNvSpPr/>
            <p:nvPr/>
          </p:nvSpPr>
          <p:spPr>
            <a:xfrm>
              <a:off x="3698" y="80"/>
              <a:ext cx="22" cy="20"/>
            </a:xfrm>
            <a:custGeom>
              <a:avLst/>
              <a:gdLst>
                <a:gd name="txL" fmla="*/ 0 w 20"/>
                <a:gd name="txT" fmla="*/ 0 h 19"/>
                <a:gd name="txR" fmla="*/ 20 w 20"/>
                <a:gd name="txB" fmla="*/ 19 h 19"/>
              </a:gdLst>
              <a:ahLst/>
              <a:cxnLst>
                <a:cxn ang="0">
                  <a:pos x="1" y="19"/>
                </a:cxn>
                <a:cxn ang="0">
                  <a:pos x="14" y="0"/>
                </a:cxn>
                <a:cxn ang="0">
                  <a:pos x="1" y="19"/>
                </a:cxn>
              </a:cxnLst>
              <a:rect l="txL" t="txT" r="txR" b="txB"/>
              <a:pathLst>
                <a:path w="20" h="19">
                  <a:moveTo>
                    <a:pt x="1" y="19"/>
                  </a:moveTo>
                  <a:cubicBezTo>
                    <a:pt x="0" y="8"/>
                    <a:pt x="4" y="1"/>
                    <a:pt x="14" y="0"/>
                  </a:cubicBezTo>
                  <a:cubicBezTo>
                    <a:pt x="20" y="7"/>
                    <a:pt x="9" y="17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1" name="Freeform 2278"/>
            <p:cNvSpPr/>
            <p:nvPr/>
          </p:nvSpPr>
          <p:spPr>
            <a:xfrm>
              <a:off x="20" y="93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2" name="Freeform 2279"/>
            <p:cNvSpPr/>
            <p:nvPr/>
          </p:nvSpPr>
          <p:spPr>
            <a:xfrm>
              <a:off x="53" y="75"/>
              <a:ext cx="19" cy="26"/>
            </a:xfrm>
            <a:custGeom>
              <a:avLst/>
              <a:gdLst>
                <a:gd name="txL" fmla="*/ 0 w 17"/>
                <a:gd name="txT" fmla="*/ 0 h 24"/>
                <a:gd name="txR" fmla="*/ 17 w 17"/>
                <a:gd name="txB" fmla="*/ 24 h 24"/>
              </a:gdLst>
              <a:ahLst/>
              <a:cxnLst>
                <a:cxn ang="0">
                  <a:pos x="1" y="14"/>
                </a:cxn>
                <a:cxn ang="0">
                  <a:pos x="11" y="4"/>
                </a:cxn>
                <a:cxn ang="0">
                  <a:pos x="1" y="14"/>
                </a:cxn>
              </a:cxnLst>
              <a:rect l="txL" t="txT" r="txR" b="txB"/>
              <a:pathLst>
                <a:path w="17" h="24">
                  <a:moveTo>
                    <a:pt x="1" y="14"/>
                  </a:moveTo>
                  <a:cubicBezTo>
                    <a:pt x="0" y="10"/>
                    <a:pt x="7" y="0"/>
                    <a:pt x="11" y="4"/>
                  </a:cubicBezTo>
                  <a:cubicBezTo>
                    <a:pt x="17" y="10"/>
                    <a:pt x="5" y="24"/>
                    <a:pt x="1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3" name="Freeform 2280"/>
            <p:cNvSpPr/>
            <p:nvPr/>
          </p:nvSpPr>
          <p:spPr>
            <a:xfrm>
              <a:off x="2279" y="89"/>
              <a:ext cx="6" cy="6"/>
            </a:xfrm>
            <a:custGeom>
              <a:avLst/>
              <a:gdLst>
                <a:gd name="txL" fmla="*/ 0 w 6"/>
                <a:gd name="txT" fmla="*/ 0 h 5"/>
                <a:gd name="txR" fmla="*/ 6 w 6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1" y="1"/>
                </a:cxn>
                <a:cxn ang="0">
                  <a:pos x="5" y="4"/>
                </a:cxn>
              </a:cxnLst>
              <a:rect l="txL" t="txT" r="txR" b="txB"/>
              <a:pathLst>
                <a:path w="6" h="5">
                  <a:moveTo>
                    <a:pt x="5" y="4"/>
                  </a:moveTo>
                  <a:cubicBezTo>
                    <a:pt x="4" y="5"/>
                    <a:pt x="0" y="3"/>
                    <a:pt x="1" y="1"/>
                  </a:cubicBezTo>
                  <a:cubicBezTo>
                    <a:pt x="2" y="0"/>
                    <a:pt x="6" y="2"/>
                    <a:pt x="5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4" name="Freeform 2281"/>
            <p:cNvSpPr/>
            <p:nvPr/>
          </p:nvSpPr>
          <p:spPr>
            <a:xfrm>
              <a:off x="3782" y="74"/>
              <a:ext cx="20" cy="24"/>
            </a:xfrm>
            <a:custGeom>
              <a:avLst/>
              <a:gdLst>
                <a:gd name="txL" fmla="*/ 0 w 18"/>
                <a:gd name="txT" fmla="*/ 0 h 22"/>
                <a:gd name="txR" fmla="*/ 18 w 18"/>
                <a:gd name="txB" fmla="*/ 22 h 22"/>
              </a:gdLst>
              <a:ahLst/>
              <a:cxnLst>
                <a:cxn ang="0">
                  <a:pos x="14" y="5"/>
                </a:cxn>
                <a:cxn ang="0">
                  <a:pos x="4" y="15"/>
                </a:cxn>
                <a:cxn ang="0">
                  <a:pos x="14" y="5"/>
                </a:cxn>
              </a:cxnLst>
              <a:rect l="txL" t="txT" r="txR" b="txB"/>
              <a:pathLst>
                <a:path w="18" h="22">
                  <a:moveTo>
                    <a:pt x="14" y="5"/>
                  </a:moveTo>
                  <a:cubicBezTo>
                    <a:pt x="18" y="9"/>
                    <a:pt x="12" y="22"/>
                    <a:pt x="4" y="15"/>
                  </a:cubicBezTo>
                  <a:cubicBezTo>
                    <a:pt x="0" y="11"/>
                    <a:pt x="9" y="0"/>
                    <a:pt x="14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5" name="Freeform 2282"/>
            <p:cNvSpPr/>
            <p:nvPr/>
          </p:nvSpPr>
          <p:spPr>
            <a:xfrm>
              <a:off x="383" y="83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6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6" name="Freeform 2283"/>
            <p:cNvSpPr/>
            <p:nvPr/>
          </p:nvSpPr>
          <p:spPr>
            <a:xfrm>
              <a:off x="403" y="86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2"/>
                    <a:pt x="2" y="1"/>
                  </a:cubicBezTo>
                  <a:cubicBezTo>
                    <a:pt x="2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7" name="Freeform 2284"/>
            <p:cNvSpPr/>
            <p:nvPr/>
          </p:nvSpPr>
          <p:spPr>
            <a:xfrm>
              <a:off x="3520" y="71"/>
              <a:ext cx="21" cy="23"/>
            </a:xfrm>
            <a:custGeom>
              <a:avLst/>
              <a:gdLst>
                <a:gd name="txL" fmla="*/ 0 w 20"/>
                <a:gd name="txT" fmla="*/ 0 h 21"/>
                <a:gd name="txR" fmla="*/ 20 w 20"/>
                <a:gd name="txB" fmla="*/ 21 h 21"/>
              </a:gdLst>
              <a:ahLst/>
              <a:cxnLst>
                <a:cxn ang="0">
                  <a:pos x="14" y="2"/>
                </a:cxn>
                <a:cxn ang="0">
                  <a:pos x="7" y="15"/>
                </a:cxn>
                <a:cxn ang="0">
                  <a:pos x="14" y="2"/>
                </a:cxn>
              </a:cxnLst>
              <a:rect l="txL" t="txT" r="txR" b="txB"/>
              <a:pathLst>
                <a:path w="20" h="21">
                  <a:moveTo>
                    <a:pt x="14" y="2"/>
                  </a:moveTo>
                  <a:cubicBezTo>
                    <a:pt x="20" y="4"/>
                    <a:pt x="14" y="21"/>
                    <a:pt x="7" y="15"/>
                  </a:cubicBezTo>
                  <a:cubicBezTo>
                    <a:pt x="0" y="8"/>
                    <a:pt x="7" y="0"/>
                    <a:pt x="14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8" name="Freeform 2285"/>
            <p:cNvSpPr/>
            <p:nvPr/>
          </p:nvSpPr>
          <p:spPr>
            <a:xfrm>
              <a:off x="3572" y="83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6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19" name="Freeform 2286"/>
            <p:cNvSpPr/>
            <p:nvPr/>
          </p:nvSpPr>
          <p:spPr>
            <a:xfrm>
              <a:off x="3569" y="67"/>
              <a:ext cx="36" cy="22"/>
            </a:xfrm>
            <a:custGeom>
              <a:avLst/>
              <a:gdLst>
                <a:gd name="txL" fmla="*/ 0 w 33"/>
                <a:gd name="txT" fmla="*/ 0 h 21"/>
                <a:gd name="txR" fmla="*/ 33 w 33"/>
                <a:gd name="txB" fmla="*/ 21 h 21"/>
              </a:gdLst>
              <a:ahLst/>
              <a:cxnLst>
                <a:cxn ang="0">
                  <a:pos x="12" y="0"/>
                </a:cxn>
                <a:cxn ang="0">
                  <a:pos x="15" y="19"/>
                </a:cxn>
                <a:cxn ang="0">
                  <a:pos x="15" y="9"/>
                </a:cxn>
                <a:cxn ang="0">
                  <a:pos x="12" y="0"/>
                </a:cxn>
              </a:cxnLst>
              <a:rect l="txL" t="txT" r="txR" b="txB"/>
              <a:pathLst>
                <a:path w="33" h="21">
                  <a:moveTo>
                    <a:pt x="12" y="0"/>
                  </a:moveTo>
                  <a:cubicBezTo>
                    <a:pt x="33" y="1"/>
                    <a:pt x="24" y="21"/>
                    <a:pt x="15" y="19"/>
                  </a:cubicBezTo>
                  <a:cubicBezTo>
                    <a:pt x="15" y="19"/>
                    <a:pt x="16" y="10"/>
                    <a:pt x="15" y="9"/>
                  </a:cubicBezTo>
                  <a:cubicBezTo>
                    <a:pt x="14" y="6"/>
                    <a:pt x="0" y="0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0" name="Freeform 2287"/>
            <p:cNvSpPr/>
            <p:nvPr/>
          </p:nvSpPr>
          <p:spPr>
            <a:xfrm>
              <a:off x="3599" y="59"/>
              <a:ext cx="28" cy="37"/>
            </a:xfrm>
            <a:custGeom>
              <a:avLst/>
              <a:gdLst>
                <a:gd name="txL" fmla="*/ 0 w 26"/>
                <a:gd name="txT" fmla="*/ 0 h 34"/>
                <a:gd name="txR" fmla="*/ 26 w 26"/>
                <a:gd name="txB" fmla="*/ 34 h 34"/>
              </a:gdLst>
              <a:ahLst/>
              <a:cxnLst>
                <a:cxn ang="0">
                  <a:pos x="15" y="0"/>
                </a:cxn>
                <a:cxn ang="0">
                  <a:pos x="12" y="23"/>
                </a:cxn>
                <a:cxn ang="0">
                  <a:pos x="5" y="23"/>
                </a:cxn>
                <a:cxn ang="0">
                  <a:pos x="15" y="0"/>
                </a:cxn>
              </a:cxnLst>
              <a:rect l="txL" t="txT" r="txR" b="txB"/>
              <a:pathLst>
                <a:path w="26" h="34">
                  <a:moveTo>
                    <a:pt x="15" y="0"/>
                  </a:moveTo>
                  <a:cubicBezTo>
                    <a:pt x="23" y="1"/>
                    <a:pt x="26" y="34"/>
                    <a:pt x="12" y="23"/>
                  </a:cubicBezTo>
                  <a:cubicBezTo>
                    <a:pt x="11" y="22"/>
                    <a:pt x="6" y="23"/>
                    <a:pt x="5" y="23"/>
                  </a:cubicBezTo>
                  <a:cubicBezTo>
                    <a:pt x="0" y="14"/>
                    <a:pt x="7" y="0"/>
                    <a:pt x="1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1" name="Freeform 2288"/>
            <p:cNvSpPr/>
            <p:nvPr/>
          </p:nvSpPr>
          <p:spPr>
            <a:xfrm>
              <a:off x="3962" y="72"/>
              <a:ext cx="15" cy="22"/>
            </a:xfrm>
            <a:custGeom>
              <a:avLst/>
              <a:gdLst>
                <a:gd name="txL" fmla="*/ 0 w 14"/>
                <a:gd name="txT" fmla="*/ 0 h 20"/>
                <a:gd name="txR" fmla="*/ 14 w 14"/>
                <a:gd name="txB" fmla="*/ 20 h 20"/>
              </a:gdLst>
              <a:ahLst/>
              <a:cxnLst>
                <a:cxn ang="0">
                  <a:pos x="0" y="11"/>
                </a:cxn>
                <a:cxn ang="0">
                  <a:pos x="10" y="4"/>
                </a:cxn>
                <a:cxn ang="0">
                  <a:pos x="0" y="11"/>
                </a:cxn>
              </a:cxnLst>
              <a:rect l="txL" t="txT" r="txR" b="txB"/>
              <a:pathLst>
                <a:path w="14" h="20">
                  <a:moveTo>
                    <a:pt x="0" y="11"/>
                  </a:moveTo>
                  <a:cubicBezTo>
                    <a:pt x="0" y="7"/>
                    <a:pt x="5" y="0"/>
                    <a:pt x="10" y="4"/>
                  </a:cubicBezTo>
                  <a:cubicBezTo>
                    <a:pt x="14" y="8"/>
                    <a:pt x="2" y="20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2" name="Freeform 2289"/>
            <p:cNvSpPr/>
            <p:nvPr/>
          </p:nvSpPr>
          <p:spPr>
            <a:xfrm>
              <a:off x="3296" y="80"/>
              <a:ext cx="11" cy="4"/>
            </a:xfrm>
            <a:custGeom>
              <a:avLst/>
              <a:gdLst>
                <a:gd name="txL" fmla="*/ 0 w 10"/>
                <a:gd name="txT" fmla="*/ 0 h 4"/>
                <a:gd name="txR" fmla="*/ 10 w 10"/>
                <a:gd name="txB" fmla="*/ 4 h 4"/>
              </a:gdLst>
              <a:ahLst/>
              <a:cxnLst>
                <a:cxn ang="0">
                  <a:pos x="8" y="4"/>
                </a:cxn>
                <a:cxn ang="0">
                  <a:pos x="2" y="0"/>
                </a:cxn>
                <a:cxn ang="0">
                  <a:pos x="8" y="4"/>
                </a:cxn>
              </a:cxnLst>
              <a:rect l="txL" t="txT" r="txR" b="txB"/>
              <a:pathLst>
                <a:path w="10" h="4">
                  <a:moveTo>
                    <a:pt x="8" y="4"/>
                  </a:moveTo>
                  <a:cubicBezTo>
                    <a:pt x="7" y="4"/>
                    <a:pt x="0" y="2"/>
                    <a:pt x="2" y="0"/>
                  </a:cubicBezTo>
                  <a:cubicBezTo>
                    <a:pt x="2" y="0"/>
                    <a:pt x="10" y="2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3" name="Freeform 2290"/>
            <p:cNvSpPr/>
            <p:nvPr/>
          </p:nvSpPr>
          <p:spPr>
            <a:xfrm>
              <a:off x="3548" y="80"/>
              <a:ext cx="7" cy="4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4">
                  <a:moveTo>
                    <a:pt x="5" y="4"/>
                  </a:moveTo>
                  <a:cubicBezTo>
                    <a:pt x="4" y="4"/>
                    <a:pt x="0" y="2"/>
                    <a:pt x="2" y="0"/>
                  </a:cubicBezTo>
                  <a:cubicBezTo>
                    <a:pt x="2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4" name="Freeform 2291"/>
            <p:cNvSpPr/>
            <p:nvPr/>
          </p:nvSpPr>
          <p:spPr>
            <a:xfrm>
              <a:off x="4006" y="75"/>
              <a:ext cx="6" cy="10"/>
            </a:xfrm>
            <a:custGeom>
              <a:avLst/>
              <a:gdLst>
                <a:gd name="txL" fmla="*/ 0 w 6"/>
                <a:gd name="txT" fmla="*/ 0 h 9"/>
                <a:gd name="txR" fmla="*/ 6 w 6"/>
                <a:gd name="txB" fmla="*/ 9 h 9"/>
              </a:gdLst>
              <a:ahLst/>
              <a:cxnLst>
                <a:cxn ang="0">
                  <a:pos x="6" y="4"/>
                </a:cxn>
                <a:cxn ang="0">
                  <a:pos x="0" y="4"/>
                </a:cxn>
                <a:cxn ang="0">
                  <a:pos x="6" y="4"/>
                </a:cxn>
              </a:cxnLst>
              <a:rect l="txL" t="txT" r="txR" b="txB"/>
              <a:pathLst>
                <a:path w="6" h="9">
                  <a:moveTo>
                    <a:pt x="6" y="4"/>
                  </a:moveTo>
                  <a:cubicBezTo>
                    <a:pt x="3" y="4"/>
                    <a:pt x="1" y="9"/>
                    <a:pt x="0" y="4"/>
                  </a:cubicBezTo>
                  <a:cubicBezTo>
                    <a:pt x="0" y="1"/>
                    <a:pt x="6" y="0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5" name="Freeform 2292"/>
            <p:cNvSpPr/>
            <p:nvPr/>
          </p:nvSpPr>
          <p:spPr>
            <a:xfrm>
              <a:off x="3790" y="59"/>
              <a:ext cx="48" cy="23"/>
            </a:xfrm>
            <a:custGeom>
              <a:avLst/>
              <a:gdLst>
                <a:gd name="txL" fmla="*/ 0 w 45"/>
                <a:gd name="txT" fmla="*/ 0 h 21"/>
                <a:gd name="txR" fmla="*/ 45 w 45"/>
                <a:gd name="txB" fmla="*/ 21 h 21"/>
              </a:gdLst>
              <a:ahLst/>
              <a:cxnLst>
                <a:cxn ang="0">
                  <a:pos x="24" y="19"/>
                </a:cxn>
                <a:cxn ang="0">
                  <a:pos x="17" y="16"/>
                </a:cxn>
                <a:cxn ang="0">
                  <a:pos x="24" y="19"/>
                </a:cxn>
              </a:cxnLst>
              <a:rect l="txL" t="txT" r="txR" b="txB"/>
              <a:pathLst>
                <a:path w="45" h="21">
                  <a:moveTo>
                    <a:pt x="24" y="19"/>
                  </a:moveTo>
                  <a:cubicBezTo>
                    <a:pt x="21" y="21"/>
                    <a:pt x="18" y="17"/>
                    <a:pt x="17" y="16"/>
                  </a:cubicBezTo>
                  <a:cubicBezTo>
                    <a:pt x="0" y="0"/>
                    <a:pt x="45" y="11"/>
                    <a:pt x="2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6" name="Freeform 2293"/>
            <p:cNvSpPr/>
            <p:nvPr/>
          </p:nvSpPr>
          <p:spPr>
            <a:xfrm>
              <a:off x="3396" y="56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6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7" name="Freeform 2294"/>
            <p:cNvSpPr/>
            <p:nvPr/>
          </p:nvSpPr>
          <p:spPr>
            <a:xfrm>
              <a:off x="3687" y="43"/>
              <a:ext cx="24" cy="48"/>
            </a:xfrm>
            <a:custGeom>
              <a:avLst/>
              <a:gdLst>
                <a:gd name="txL" fmla="*/ 0 w 22"/>
                <a:gd name="txT" fmla="*/ 0 h 44"/>
                <a:gd name="txR" fmla="*/ 22 w 22"/>
                <a:gd name="txB" fmla="*/ 44 h 44"/>
              </a:gdLst>
              <a:ahLst/>
              <a:cxnLst>
                <a:cxn ang="0">
                  <a:pos x="4" y="28"/>
                </a:cxn>
                <a:cxn ang="0">
                  <a:pos x="4" y="9"/>
                </a:cxn>
                <a:cxn ang="0">
                  <a:pos x="4" y="28"/>
                </a:cxn>
              </a:cxnLst>
              <a:rect l="txL" t="txT" r="txR" b="txB"/>
              <a:pathLst>
                <a:path w="22" h="44">
                  <a:moveTo>
                    <a:pt x="4" y="28"/>
                  </a:moveTo>
                  <a:cubicBezTo>
                    <a:pt x="1" y="25"/>
                    <a:pt x="0" y="11"/>
                    <a:pt x="4" y="9"/>
                  </a:cubicBezTo>
                  <a:cubicBezTo>
                    <a:pt x="22" y="0"/>
                    <a:pt x="20" y="44"/>
                    <a:pt x="4" y="2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8" name="Freeform 2295"/>
            <p:cNvSpPr/>
            <p:nvPr/>
          </p:nvSpPr>
          <p:spPr>
            <a:xfrm>
              <a:off x="3273" y="62"/>
              <a:ext cx="9" cy="11"/>
            </a:xfrm>
            <a:custGeom>
              <a:avLst/>
              <a:gdLst>
                <a:gd name="txL" fmla="*/ 0 w 8"/>
                <a:gd name="txT" fmla="*/ 0 h 10"/>
                <a:gd name="txR" fmla="*/ 8 w 8"/>
                <a:gd name="txB" fmla="*/ 10 h 10"/>
              </a:gdLst>
              <a:ahLst/>
              <a:cxnLst>
                <a:cxn ang="0">
                  <a:pos x="6" y="4"/>
                </a:cxn>
                <a:cxn ang="0">
                  <a:pos x="2" y="7"/>
                </a:cxn>
                <a:cxn ang="0">
                  <a:pos x="6" y="4"/>
                </a:cxn>
              </a:cxnLst>
              <a:rect l="txL" t="txT" r="txR" b="txB"/>
              <a:pathLst>
                <a:path w="8" h="10">
                  <a:moveTo>
                    <a:pt x="6" y="4"/>
                  </a:moveTo>
                  <a:cubicBezTo>
                    <a:pt x="8" y="5"/>
                    <a:pt x="6" y="10"/>
                    <a:pt x="2" y="7"/>
                  </a:cubicBezTo>
                  <a:cubicBezTo>
                    <a:pt x="0" y="5"/>
                    <a:pt x="2" y="0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29" name="Line 2296"/>
            <p:cNvSpPr/>
            <p:nvPr/>
          </p:nvSpPr>
          <p:spPr>
            <a:xfrm>
              <a:off x="3670" y="7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0" name="Line 2297"/>
            <p:cNvSpPr/>
            <p:nvPr/>
          </p:nvSpPr>
          <p:spPr>
            <a:xfrm>
              <a:off x="3670" y="7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1" name="Freeform 2298"/>
            <p:cNvSpPr/>
            <p:nvPr/>
          </p:nvSpPr>
          <p:spPr>
            <a:xfrm>
              <a:off x="37" y="38"/>
              <a:ext cx="31" cy="36"/>
            </a:xfrm>
            <a:custGeom>
              <a:avLst/>
              <a:gdLst>
                <a:gd name="txL" fmla="*/ 0 w 29"/>
                <a:gd name="txT" fmla="*/ 0 h 34"/>
                <a:gd name="txR" fmla="*/ 29 w 29"/>
                <a:gd name="txB" fmla="*/ 34 h 34"/>
              </a:gdLst>
              <a:ahLst/>
              <a:cxnLst>
                <a:cxn ang="0">
                  <a:pos x="6" y="30"/>
                </a:cxn>
                <a:cxn ang="0">
                  <a:pos x="13" y="14"/>
                </a:cxn>
                <a:cxn ang="0">
                  <a:pos x="23" y="4"/>
                </a:cxn>
                <a:cxn ang="0">
                  <a:pos x="16" y="20"/>
                </a:cxn>
                <a:cxn ang="0">
                  <a:pos x="6" y="30"/>
                </a:cxn>
              </a:cxnLst>
              <a:rect l="txL" t="txT" r="txR" b="txB"/>
              <a:pathLst>
                <a:path w="29" h="34">
                  <a:moveTo>
                    <a:pt x="6" y="30"/>
                  </a:moveTo>
                  <a:cubicBezTo>
                    <a:pt x="0" y="26"/>
                    <a:pt x="10" y="18"/>
                    <a:pt x="13" y="14"/>
                  </a:cubicBezTo>
                  <a:cubicBezTo>
                    <a:pt x="16" y="10"/>
                    <a:pt x="14" y="0"/>
                    <a:pt x="23" y="4"/>
                  </a:cubicBezTo>
                  <a:cubicBezTo>
                    <a:pt x="29" y="8"/>
                    <a:pt x="20" y="16"/>
                    <a:pt x="16" y="20"/>
                  </a:cubicBezTo>
                  <a:cubicBezTo>
                    <a:pt x="13" y="24"/>
                    <a:pt x="15" y="34"/>
                    <a:pt x="6" y="3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2" name="Freeform 2299"/>
            <p:cNvSpPr/>
            <p:nvPr/>
          </p:nvSpPr>
          <p:spPr>
            <a:xfrm>
              <a:off x="3503" y="49"/>
              <a:ext cx="22" cy="23"/>
            </a:xfrm>
            <a:custGeom>
              <a:avLst/>
              <a:gdLst>
                <a:gd name="txL" fmla="*/ 0 w 21"/>
                <a:gd name="txT" fmla="*/ 0 h 21"/>
                <a:gd name="txR" fmla="*/ 21 w 21"/>
                <a:gd name="txB" fmla="*/ 21 h 21"/>
              </a:gdLst>
              <a:ahLst/>
              <a:cxnLst>
                <a:cxn ang="0">
                  <a:pos x="20" y="12"/>
                </a:cxn>
                <a:cxn ang="0">
                  <a:pos x="6" y="16"/>
                </a:cxn>
                <a:cxn ang="0">
                  <a:pos x="20" y="12"/>
                </a:cxn>
              </a:cxnLst>
              <a:rect l="txL" t="txT" r="txR" b="txB"/>
              <a:pathLst>
                <a:path w="21" h="21">
                  <a:moveTo>
                    <a:pt x="20" y="12"/>
                  </a:moveTo>
                  <a:cubicBezTo>
                    <a:pt x="19" y="21"/>
                    <a:pt x="8" y="19"/>
                    <a:pt x="6" y="16"/>
                  </a:cubicBezTo>
                  <a:cubicBezTo>
                    <a:pt x="0" y="0"/>
                    <a:pt x="21" y="2"/>
                    <a:pt x="20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3" name="Freeform 2300"/>
            <p:cNvSpPr/>
            <p:nvPr/>
          </p:nvSpPr>
          <p:spPr>
            <a:xfrm>
              <a:off x="3631" y="66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6" y="4"/>
                </a:cxn>
                <a:cxn ang="0">
                  <a:pos x="2" y="1"/>
                </a:cxn>
                <a:cxn ang="0">
                  <a:pos x="6" y="4"/>
                </a:cxn>
              </a:cxnLst>
              <a:rect l="txL" t="txT" r="txR" b="txB"/>
              <a:pathLst>
                <a:path w="7" h="5">
                  <a:moveTo>
                    <a:pt x="6" y="4"/>
                  </a:moveTo>
                  <a:cubicBezTo>
                    <a:pt x="5" y="5"/>
                    <a:pt x="0" y="2"/>
                    <a:pt x="2" y="1"/>
                  </a:cubicBezTo>
                  <a:cubicBezTo>
                    <a:pt x="3" y="0"/>
                    <a:pt x="7" y="2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4" name="Freeform 2301"/>
            <p:cNvSpPr/>
            <p:nvPr/>
          </p:nvSpPr>
          <p:spPr>
            <a:xfrm>
              <a:off x="4042" y="62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5" name="Freeform 2302"/>
            <p:cNvSpPr/>
            <p:nvPr/>
          </p:nvSpPr>
          <p:spPr>
            <a:xfrm>
              <a:off x="330" y="62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0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5">
                  <a:moveTo>
                    <a:pt x="2" y="0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6" name="Freeform 2303"/>
            <p:cNvSpPr/>
            <p:nvPr/>
          </p:nvSpPr>
          <p:spPr>
            <a:xfrm>
              <a:off x="401" y="59"/>
              <a:ext cx="4" cy="8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4" y="3"/>
                </a:cxn>
                <a:cxn ang="0">
                  <a:pos x="0" y="3"/>
                </a:cxn>
              </a:cxnLst>
              <a:rect l="txL" t="txT" r="txR" b="txB"/>
              <a:pathLst>
                <a:path w="4" h="7">
                  <a:moveTo>
                    <a:pt x="0" y="3"/>
                  </a:moveTo>
                  <a:cubicBezTo>
                    <a:pt x="0" y="2"/>
                    <a:pt x="4" y="0"/>
                    <a:pt x="4" y="3"/>
                  </a:cubicBezTo>
                  <a:cubicBezTo>
                    <a:pt x="4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7" name="Freeform 2304"/>
            <p:cNvSpPr/>
            <p:nvPr/>
          </p:nvSpPr>
          <p:spPr>
            <a:xfrm>
              <a:off x="3536" y="48"/>
              <a:ext cx="21" cy="19"/>
            </a:xfrm>
            <a:custGeom>
              <a:avLst/>
              <a:gdLst>
                <a:gd name="txL" fmla="*/ 0 w 19"/>
                <a:gd name="txT" fmla="*/ 0 h 17"/>
                <a:gd name="txR" fmla="*/ 19 w 19"/>
                <a:gd name="txB" fmla="*/ 17 h 17"/>
              </a:gdLst>
              <a:ahLst/>
              <a:cxnLst>
                <a:cxn ang="0">
                  <a:pos x="9" y="10"/>
                </a:cxn>
                <a:cxn ang="0">
                  <a:pos x="19" y="10"/>
                </a:cxn>
                <a:cxn ang="0">
                  <a:pos x="6" y="17"/>
                </a:cxn>
                <a:cxn ang="0">
                  <a:pos x="2" y="13"/>
                </a:cxn>
                <a:cxn ang="0">
                  <a:pos x="9" y="10"/>
                </a:cxn>
              </a:cxnLst>
              <a:rect l="txL" t="txT" r="txR" b="txB"/>
              <a:pathLst>
                <a:path w="19" h="17">
                  <a:moveTo>
                    <a:pt x="9" y="10"/>
                  </a:moveTo>
                  <a:cubicBezTo>
                    <a:pt x="15" y="7"/>
                    <a:pt x="18" y="0"/>
                    <a:pt x="19" y="10"/>
                  </a:cubicBezTo>
                  <a:cubicBezTo>
                    <a:pt x="10" y="8"/>
                    <a:pt x="12" y="17"/>
                    <a:pt x="6" y="17"/>
                  </a:cubicBezTo>
                  <a:cubicBezTo>
                    <a:pt x="6" y="15"/>
                    <a:pt x="5" y="13"/>
                    <a:pt x="2" y="13"/>
                  </a:cubicBezTo>
                  <a:cubicBezTo>
                    <a:pt x="0" y="4"/>
                    <a:pt x="8" y="11"/>
                    <a:pt x="9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8" name="Freeform 2305"/>
            <p:cNvSpPr/>
            <p:nvPr/>
          </p:nvSpPr>
          <p:spPr>
            <a:xfrm>
              <a:off x="3926" y="46"/>
              <a:ext cx="35" cy="35"/>
            </a:xfrm>
            <a:custGeom>
              <a:avLst/>
              <a:gdLst>
                <a:gd name="txL" fmla="*/ 0 w 32"/>
                <a:gd name="txT" fmla="*/ 0 h 32"/>
                <a:gd name="txR" fmla="*/ 32 w 32"/>
                <a:gd name="txB" fmla="*/ 32 h 32"/>
              </a:gdLst>
              <a:ahLst/>
              <a:cxnLst>
                <a:cxn ang="0">
                  <a:pos x="16" y="0"/>
                </a:cxn>
                <a:cxn ang="0">
                  <a:pos x="6" y="15"/>
                </a:cxn>
                <a:cxn ang="0">
                  <a:pos x="16" y="0"/>
                </a:cxn>
              </a:cxnLst>
              <a:rect l="txL" t="txT" r="txR" b="txB"/>
              <a:pathLst>
                <a:path w="32" h="32">
                  <a:moveTo>
                    <a:pt x="16" y="0"/>
                  </a:moveTo>
                  <a:cubicBezTo>
                    <a:pt x="32" y="0"/>
                    <a:pt x="17" y="32"/>
                    <a:pt x="6" y="15"/>
                  </a:cubicBezTo>
                  <a:cubicBezTo>
                    <a:pt x="0" y="6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39" name="Freeform 2306"/>
            <p:cNvSpPr/>
            <p:nvPr/>
          </p:nvSpPr>
          <p:spPr>
            <a:xfrm>
              <a:off x="64" y="43"/>
              <a:ext cx="23" cy="20"/>
            </a:xfrm>
            <a:custGeom>
              <a:avLst/>
              <a:gdLst>
                <a:gd name="txL" fmla="*/ 0 w 21"/>
                <a:gd name="txT" fmla="*/ 0 h 19"/>
                <a:gd name="txR" fmla="*/ 21 w 21"/>
                <a:gd name="txB" fmla="*/ 19 h 19"/>
              </a:gdLst>
              <a:ahLst/>
              <a:cxnLst>
                <a:cxn ang="0">
                  <a:pos x="15" y="6"/>
                </a:cxn>
                <a:cxn ang="0">
                  <a:pos x="8" y="15"/>
                </a:cxn>
                <a:cxn ang="0">
                  <a:pos x="15" y="6"/>
                </a:cxn>
              </a:cxnLst>
              <a:rect l="txL" t="txT" r="txR" b="txB"/>
              <a:pathLst>
                <a:path w="21" h="19">
                  <a:moveTo>
                    <a:pt x="15" y="6"/>
                  </a:moveTo>
                  <a:cubicBezTo>
                    <a:pt x="21" y="11"/>
                    <a:pt x="12" y="19"/>
                    <a:pt x="8" y="15"/>
                  </a:cubicBezTo>
                  <a:cubicBezTo>
                    <a:pt x="0" y="7"/>
                    <a:pt x="9" y="0"/>
                    <a:pt x="15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0" name="Freeform 2307"/>
            <p:cNvSpPr/>
            <p:nvPr/>
          </p:nvSpPr>
          <p:spPr>
            <a:xfrm>
              <a:off x="3235" y="49"/>
              <a:ext cx="20" cy="18"/>
            </a:xfrm>
            <a:custGeom>
              <a:avLst/>
              <a:gdLst>
                <a:gd name="txL" fmla="*/ 0 w 19"/>
                <a:gd name="txT" fmla="*/ 0 h 16"/>
                <a:gd name="txR" fmla="*/ 19 w 19"/>
                <a:gd name="txB" fmla="*/ 16 h 16"/>
              </a:gdLst>
              <a:ahLst/>
              <a:cxnLst>
                <a:cxn ang="0">
                  <a:pos x="8" y="0"/>
                </a:cxn>
                <a:cxn ang="0">
                  <a:pos x="15" y="12"/>
                </a:cxn>
                <a:cxn ang="0">
                  <a:pos x="8" y="0"/>
                </a:cxn>
              </a:cxnLst>
              <a:rect l="txL" t="txT" r="txR" b="txB"/>
              <a:pathLst>
                <a:path w="19" h="16">
                  <a:moveTo>
                    <a:pt x="8" y="0"/>
                  </a:moveTo>
                  <a:cubicBezTo>
                    <a:pt x="4" y="10"/>
                    <a:pt x="19" y="2"/>
                    <a:pt x="15" y="12"/>
                  </a:cubicBezTo>
                  <a:cubicBezTo>
                    <a:pt x="6" y="16"/>
                    <a:pt x="0" y="2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1" name="Freeform 2308"/>
            <p:cNvSpPr/>
            <p:nvPr/>
          </p:nvSpPr>
          <p:spPr>
            <a:xfrm>
              <a:off x="3347" y="5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2" name="Freeform 2309"/>
            <p:cNvSpPr/>
            <p:nvPr/>
          </p:nvSpPr>
          <p:spPr>
            <a:xfrm>
              <a:off x="3994" y="42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19"/>
                </a:cxn>
                <a:cxn ang="0">
                  <a:pos x="1" y="16"/>
                </a:cxn>
                <a:cxn ang="0">
                  <a:pos x="1" y="19"/>
                </a:cxn>
              </a:cxnLst>
              <a:rect l="txL" t="txT" r="txR" b="txB"/>
              <a:pathLst>
                <a:path w="13" h="31">
                  <a:moveTo>
                    <a:pt x="1" y="19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3" name="Freeform 2310"/>
            <p:cNvSpPr/>
            <p:nvPr/>
          </p:nvSpPr>
          <p:spPr>
            <a:xfrm>
              <a:off x="462" y="5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2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2" y="1"/>
                  </a:cubicBezTo>
                  <a:cubicBezTo>
                    <a:pt x="3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4" name="Line 2311"/>
            <p:cNvSpPr/>
            <p:nvPr/>
          </p:nvSpPr>
          <p:spPr>
            <a:xfrm>
              <a:off x="504" y="5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5" name="Line 2312"/>
            <p:cNvSpPr/>
            <p:nvPr/>
          </p:nvSpPr>
          <p:spPr>
            <a:xfrm>
              <a:off x="504" y="56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6" name="Freeform 2313"/>
            <p:cNvSpPr/>
            <p:nvPr/>
          </p:nvSpPr>
          <p:spPr>
            <a:xfrm>
              <a:off x="3269" y="51"/>
              <a:ext cx="7" cy="9"/>
            </a:xfrm>
            <a:custGeom>
              <a:avLst/>
              <a:gdLst>
                <a:gd name="txL" fmla="*/ 0 w 6"/>
                <a:gd name="txT" fmla="*/ 0 h 9"/>
                <a:gd name="txR" fmla="*/ 6 w 6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6" y="5"/>
                </a:cxn>
                <a:cxn ang="0">
                  <a:pos x="0" y="5"/>
                </a:cxn>
              </a:cxnLst>
              <a:rect l="txL" t="txT" r="txR" b="txB"/>
              <a:pathLst>
                <a:path w="6" h="9">
                  <a:moveTo>
                    <a:pt x="0" y="5"/>
                  </a:moveTo>
                  <a:cubicBezTo>
                    <a:pt x="3" y="5"/>
                    <a:pt x="5" y="0"/>
                    <a:pt x="6" y="5"/>
                  </a:cubicBezTo>
                  <a:cubicBezTo>
                    <a:pt x="6" y="8"/>
                    <a:pt x="0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7" name="Freeform 2314"/>
            <p:cNvSpPr/>
            <p:nvPr/>
          </p:nvSpPr>
          <p:spPr>
            <a:xfrm>
              <a:off x="3574" y="55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8" name="Freeform 2315"/>
            <p:cNvSpPr/>
            <p:nvPr/>
          </p:nvSpPr>
          <p:spPr>
            <a:xfrm>
              <a:off x="562" y="48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8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49" name="Line 2316"/>
            <p:cNvSpPr/>
            <p:nvPr/>
          </p:nvSpPr>
          <p:spPr>
            <a:xfrm>
              <a:off x="3199" y="5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0" name="Line 2317"/>
            <p:cNvSpPr/>
            <p:nvPr/>
          </p:nvSpPr>
          <p:spPr>
            <a:xfrm>
              <a:off x="3199" y="5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1" name="Freeform 2318"/>
            <p:cNvSpPr/>
            <p:nvPr/>
          </p:nvSpPr>
          <p:spPr>
            <a:xfrm>
              <a:off x="3315" y="52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2" name="Freeform 2319"/>
            <p:cNvSpPr/>
            <p:nvPr/>
          </p:nvSpPr>
          <p:spPr>
            <a:xfrm>
              <a:off x="3365" y="52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3" name="Freeform 2320"/>
            <p:cNvSpPr/>
            <p:nvPr/>
          </p:nvSpPr>
          <p:spPr>
            <a:xfrm>
              <a:off x="3421" y="41"/>
              <a:ext cx="13" cy="18"/>
            </a:xfrm>
            <a:custGeom>
              <a:avLst/>
              <a:gdLst>
                <a:gd name="txL" fmla="*/ 0 w 12"/>
                <a:gd name="txT" fmla="*/ 0 h 17"/>
                <a:gd name="txR" fmla="*/ 12 w 12"/>
                <a:gd name="txB" fmla="*/ 17 h 17"/>
              </a:gdLst>
              <a:ahLst/>
              <a:cxnLst>
                <a:cxn ang="0">
                  <a:pos x="10" y="1"/>
                </a:cxn>
                <a:cxn ang="0">
                  <a:pos x="0" y="14"/>
                </a:cxn>
                <a:cxn ang="0">
                  <a:pos x="10" y="1"/>
                </a:cxn>
              </a:cxnLst>
              <a:rect l="txL" t="txT" r="txR" b="txB"/>
              <a:pathLst>
                <a:path w="12" h="17">
                  <a:moveTo>
                    <a:pt x="10" y="1"/>
                  </a:moveTo>
                  <a:cubicBezTo>
                    <a:pt x="11" y="10"/>
                    <a:pt x="12" y="17"/>
                    <a:pt x="0" y="14"/>
                  </a:cubicBezTo>
                  <a:cubicBezTo>
                    <a:pt x="2" y="8"/>
                    <a:pt x="2" y="0"/>
                    <a:pt x="10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4" name="Freeform 2321"/>
            <p:cNvSpPr/>
            <p:nvPr/>
          </p:nvSpPr>
          <p:spPr>
            <a:xfrm>
              <a:off x="3470" y="42"/>
              <a:ext cx="26" cy="18"/>
            </a:xfrm>
            <a:custGeom>
              <a:avLst/>
              <a:gdLst>
                <a:gd name="txL" fmla="*/ 0 w 24"/>
                <a:gd name="txT" fmla="*/ 0 h 17"/>
                <a:gd name="txR" fmla="*/ 24 w 24"/>
                <a:gd name="txB" fmla="*/ 17 h 17"/>
              </a:gdLst>
              <a:ahLst/>
              <a:cxnLst>
                <a:cxn ang="0">
                  <a:pos x="19" y="4"/>
                </a:cxn>
                <a:cxn ang="0">
                  <a:pos x="6" y="10"/>
                </a:cxn>
                <a:cxn ang="0">
                  <a:pos x="19" y="4"/>
                </a:cxn>
              </a:cxnLst>
              <a:rect l="txL" t="txT" r="txR" b="txB"/>
              <a:pathLst>
                <a:path w="24" h="17">
                  <a:moveTo>
                    <a:pt x="19" y="4"/>
                  </a:moveTo>
                  <a:cubicBezTo>
                    <a:pt x="24" y="8"/>
                    <a:pt x="14" y="17"/>
                    <a:pt x="6" y="10"/>
                  </a:cubicBezTo>
                  <a:cubicBezTo>
                    <a:pt x="0" y="4"/>
                    <a:pt x="16" y="0"/>
                    <a:pt x="1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5" name="Freeform 2322"/>
            <p:cNvSpPr/>
            <p:nvPr/>
          </p:nvSpPr>
          <p:spPr>
            <a:xfrm>
              <a:off x="3789" y="21"/>
              <a:ext cx="45" cy="39"/>
            </a:xfrm>
            <a:custGeom>
              <a:avLst/>
              <a:gdLst>
                <a:gd name="txL" fmla="*/ 0 w 42"/>
                <a:gd name="txT" fmla="*/ 0 h 36"/>
                <a:gd name="txR" fmla="*/ 42 w 42"/>
                <a:gd name="txB" fmla="*/ 36 h 36"/>
              </a:gdLst>
              <a:ahLst/>
              <a:cxnLst>
                <a:cxn ang="0">
                  <a:pos x="15" y="29"/>
                </a:cxn>
                <a:cxn ang="0">
                  <a:pos x="1" y="16"/>
                </a:cxn>
                <a:cxn ang="0">
                  <a:pos x="32" y="32"/>
                </a:cxn>
                <a:cxn ang="0">
                  <a:pos x="15" y="29"/>
                </a:cxn>
              </a:cxnLst>
              <a:rect l="txL" t="txT" r="txR" b="txB"/>
              <a:pathLst>
                <a:path w="42" h="36">
                  <a:moveTo>
                    <a:pt x="15" y="29"/>
                  </a:moveTo>
                  <a:cubicBezTo>
                    <a:pt x="7" y="26"/>
                    <a:pt x="0" y="25"/>
                    <a:pt x="1" y="16"/>
                  </a:cubicBezTo>
                  <a:cubicBezTo>
                    <a:pt x="4" y="0"/>
                    <a:pt x="42" y="20"/>
                    <a:pt x="32" y="32"/>
                  </a:cubicBezTo>
                  <a:cubicBezTo>
                    <a:pt x="28" y="36"/>
                    <a:pt x="24" y="32"/>
                    <a:pt x="15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6" name="Line 2323"/>
            <p:cNvSpPr/>
            <p:nvPr/>
          </p:nvSpPr>
          <p:spPr>
            <a:xfrm>
              <a:off x="4024" y="5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7" name="Line 2324"/>
            <p:cNvSpPr/>
            <p:nvPr/>
          </p:nvSpPr>
          <p:spPr>
            <a:xfrm>
              <a:off x="4024" y="5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8" name="Freeform 2325"/>
            <p:cNvSpPr/>
            <p:nvPr/>
          </p:nvSpPr>
          <p:spPr>
            <a:xfrm>
              <a:off x="600" y="48"/>
              <a:ext cx="11" cy="6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9" y="4"/>
                </a:cxn>
                <a:cxn ang="0">
                  <a:pos x="2" y="1"/>
                </a:cxn>
              </a:cxnLst>
              <a:rect l="txL" t="txT" r="txR" b="txB"/>
              <a:pathLst>
                <a:path w="10" h="5">
                  <a:moveTo>
                    <a:pt x="2" y="1"/>
                  </a:moveTo>
                  <a:cubicBezTo>
                    <a:pt x="3" y="0"/>
                    <a:pt x="10" y="2"/>
                    <a:pt x="9" y="4"/>
                  </a:cubicBezTo>
                  <a:cubicBezTo>
                    <a:pt x="8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59" name="Freeform 2326"/>
            <p:cNvSpPr/>
            <p:nvPr/>
          </p:nvSpPr>
          <p:spPr>
            <a:xfrm>
              <a:off x="3396" y="31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7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20"/>
                    <a:pt x="1" y="17"/>
                    <a:pt x="1" y="17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0" name="Line 2327"/>
            <p:cNvSpPr/>
            <p:nvPr/>
          </p:nvSpPr>
          <p:spPr>
            <a:xfrm>
              <a:off x="3626" y="5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1" name="Line 2328"/>
            <p:cNvSpPr/>
            <p:nvPr/>
          </p:nvSpPr>
          <p:spPr>
            <a:xfrm>
              <a:off x="3626" y="53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2" name="Freeform 2329"/>
            <p:cNvSpPr/>
            <p:nvPr/>
          </p:nvSpPr>
          <p:spPr>
            <a:xfrm>
              <a:off x="3662" y="45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8">
                  <a:moveTo>
                    <a:pt x="7" y="4"/>
                  </a:moveTo>
                  <a:cubicBezTo>
                    <a:pt x="3" y="3"/>
                    <a:pt x="2" y="8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3" name="Freeform 2330"/>
            <p:cNvSpPr/>
            <p:nvPr/>
          </p:nvSpPr>
          <p:spPr>
            <a:xfrm>
              <a:off x="3710" y="31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4" name="Freeform 2331"/>
            <p:cNvSpPr/>
            <p:nvPr/>
          </p:nvSpPr>
          <p:spPr>
            <a:xfrm>
              <a:off x="3209" y="35"/>
              <a:ext cx="18" cy="14"/>
            </a:xfrm>
            <a:custGeom>
              <a:avLst/>
              <a:gdLst>
                <a:gd name="txL" fmla="*/ 0 w 17"/>
                <a:gd name="txT" fmla="*/ 0 h 13"/>
                <a:gd name="txR" fmla="*/ 17 w 17"/>
                <a:gd name="txB" fmla="*/ 13 h 13"/>
              </a:gdLst>
              <a:ahLst/>
              <a:cxnLst>
                <a:cxn ang="0">
                  <a:pos x="8" y="13"/>
                </a:cxn>
                <a:cxn ang="0">
                  <a:pos x="1" y="3"/>
                </a:cxn>
                <a:cxn ang="0">
                  <a:pos x="8" y="13"/>
                </a:cxn>
              </a:cxnLst>
              <a:rect l="txL" t="txT" r="txR" b="txB"/>
              <a:pathLst>
                <a:path w="17" h="13">
                  <a:moveTo>
                    <a:pt x="8" y="13"/>
                  </a:moveTo>
                  <a:cubicBezTo>
                    <a:pt x="8" y="8"/>
                    <a:pt x="0" y="10"/>
                    <a:pt x="1" y="3"/>
                  </a:cubicBezTo>
                  <a:cubicBezTo>
                    <a:pt x="8" y="0"/>
                    <a:pt x="17" y="11"/>
                    <a:pt x="8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5" name="Freeform 2332"/>
            <p:cNvSpPr/>
            <p:nvPr/>
          </p:nvSpPr>
          <p:spPr>
            <a:xfrm>
              <a:off x="3299" y="45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6" name="Freeform 2333"/>
            <p:cNvSpPr/>
            <p:nvPr/>
          </p:nvSpPr>
          <p:spPr>
            <a:xfrm>
              <a:off x="3451" y="42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0" y="0"/>
                    <a:pt x="6" y="0"/>
                    <a:pt x="7" y="4"/>
                  </a:cubicBezTo>
                  <a:cubicBezTo>
                    <a:pt x="3" y="3"/>
                    <a:pt x="2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7" name="Freeform 2334"/>
            <p:cNvSpPr/>
            <p:nvPr/>
          </p:nvSpPr>
          <p:spPr>
            <a:xfrm>
              <a:off x="3488" y="32"/>
              <a:ext cx="24" cy="25"/>
            </a:xfrm>
            <a:custGeom>
              <a:avLst/>
              <a:gdLst>
                <a:gd name="txL" fmla="*/ 0 w 22"/>
                <a:gd name="txT" fmla="*/ 0 h 23"/>
                <a:gd name="txR" fmla="*/ 22 w 22"/>
                <a:gd name="txB" fmla="*/ 23 h 23"/>
              </a:gdLst>
              <a:ahLst/>
              <a:cxnLst>
                <a:cxn ang="0">
                  <a:pos x="19" y="6"/>
                </a:cxn>
                <a:cxn ang="0">
                  <a:pos x="6" y="13"/>
                </a:cxn>
                <a:cxn ang="0">
                  <a:pos x="19" y="6"/>
                </a:cxn>
              </a:cxnLst>
              <a:rect l="txL" t="txT" r="txR" b="txB"/>
              <a:pathLst>
                <a:path w="22" h="23">
                  <a:moveTo>
                    <a:pt x="19" y="6"/>
                  </a:moveTo>
                  <a:cubicBezTo>
                    <a:pt x="22" y="12"/>
                    <a:pt x="11" y="23"/>
                    <a:pt x="6" y="13"/>
                  </a:cubicBezTo>
                  <a:cubicBezTo>
                    <a:pt x="0" y="1"/>
                    <a:pt x="17" y="0"/>
                    <a:pt x="19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8" name="Freeform 2335"/>
            <p:cNvSpPr/>
            <p:nvPr/>
          </p:nvSpPr>
          <p:spPr>
            <a:xfrm>
              <a:off x="386" y="39"/>
              <a:ext cx="20" cy="8"/>
            </a:xfrm>
            <a:custGeom>
              <a:avLst/>
              <a:gdLst>
                <a:gd name="txL" fmla="*/ 0 w 19"/>
                <a:gd name="txT" fmla="*/ 0 h 8"/>
                <a:gd name="txR" fmla="*/ 19 w 19"/>
                <a:gd name="txB" fmla="*/ 8 h 8"/>
              </a:gdLst>
              <a:ahLst/>
              <a:cxnLst>
                <a:cxn ang="0">
                  <a:pos x="1" y="3"/>
                </a:cxn>
                <a:cxn ang="0">
                  <a:pos x="11" y="0"/>
                </a:cxn>
                <a:cxn ang="0">
                  <a:pos x="1" y="3"/>
                </a:cxn>
              </a:cxnLst>
              <a:rect l="txL" t="txT" r="txR" b="txB"/>
              <a:pathLst>
                <a:path w="19" h="8">
                  <a:moveTo>
                    <a:pt x="1" y="3"/>
                  </a:moveTo>
                  <a:cubicBezTo>
                    <a:pt x="1" y="4"/>
                    <a:pt x="12" y="1"/>
                    <a:pt x="11" y="0"/>
                  </a:cubicBezTo>
                  <a:cubicBezTo>
                    <a:pt x="19" y="8"/>
                    <a:pt x="0" y="8"/>
                    <a:pt x="1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69" name="Line 2336"/>
            <p:cNvSpPr/>
            <p:nvPr/>
          </p:nvSpPr>
          <p:spPr>
            <a:xfrm>
              <a:off x="544" y="4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0" name="Line 2337"/>
            <p:cNvSpPr/>
            <p:nvPr/>
          </p:nvSpPr>
          <p:spPr>
            <a:xfrm>
              <a:off x="544" y="4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1" name="Freeform 2338"/>
            <p:cNvSpPr/>
            <p:nvPr/>
          </p:nvSpPr>
          <p:spPr>
            <a:xfrm>
              <a:off x="3367" y="32"/>
              <a:ext cx="15" cy="14"/>
            </a:xfrm>
            <a:custGeom>
              <a:avLst/>
              <a:gdLst>
                <a:gd name="txL" fmla="*/ 0 w 13"/>
                <a:gd name="txT" fmla="*/ 0 h 13"/>
                <a:gd name="txR" fmla="*/ 13 w 13"/>
                <a:gd name="txB" fmla="*/ 13 h 13"/>
              </a:gdLst>
              <a:ahLst/>
              <a:cxnLst>
                <a:cxn ang="0">
                  <a:pos x="6" y="0"/>
                </a:cxn>
                <a:cxn ang="0">
                  <a:pos x="0" y="13"/>
                </a:cxn>
                <a:cxn ang="0">
                  <a:pos x="6" y="0"/>
                </a:cxn>
              </a:cxnLst>
              <a:rect l="txL" t="txT" r="txR" b="txB"/>
              <a:pathLst>
                <a:path w="13" h="13">
                  <a:moveTo>
                    <a:pt x="6" y="0"/>
                  </a:moveTo>
                  <a:cubicBezTo>
                    <a:pt x="13" y="5"/>
                    <a:pt x="6" y="10"/>
                    <a:pt x="0" y="13"/>
                  </a:cubicBezTo>
                  <a:cubicBezTo>
                    <a:pt x="0" y="7"/>
                    <a:pt x="2" y="2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2" name="Freeform 2339"/>
            <p:cNvSpPr/>
            <p:nvPr/>
          </p:nvSpPr>
          <p:spPr>
            <a:xfrm>
              <a:off x="412" y="21"/>
              <a:ext cx="15" cy="27"/>
            </a:xfrm>
            <a:custGeom>
              <a:avLst/>
              <a:gdLst>
                <a:gd name="txL" fmla="*/ 0 w 14"/>
                <a:gd name="txT" fmla="*/ 0 h 25"/>
                <a:gd name="txR" fmla="*/ 14 w 14"/>
                <a:gd name="txB" fmla="*/ 25 h 25"/>
              </a:gdLst>
              <a:ahLst/>
              <a:cxnLst>
                <a:cxn ang="0">
                  <a:pos x="4" y="19"/>
                </a:cxn>
                <a:cxn ang="0">
                  <a:pos x="0" y="0"/>
                </a:cxn>
                <a:cxn ang="0">
                  <a:pos x="4" y="19"/>
                </a:cxn>
              </a:cxnLst>
              <a:rect l="txL" t="txT" r="txR" b="txB"/>
              <a:pathLst>
                <a:path w="14" h="25">
                  <a:moveTo>
                    <a:pt x="4" y="19"/>
                  </a:moveTo>
                  <a:cubicBezTo>
                    <a:pt x="1" y="18"/>
                    <a:pt x="2" y="7"/>
                    <a:pt x="0" y="0"/>
                  </a:cubicBezTo>
                  <a:cubicBezTo>
                    <a:pt x="14" y="0"/>
                    <a:pt x="12" y="25"/>
                    <a:pt x="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3" name="Freeform 2340"/>
            <p:cNvSpPr/>
            <p:nvPr/>
          </p:nvSpPr>
          <p:spPr>
            <a:xfrm>
              <a:off x="488" y="38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8" y="4"/>
                </a:cxn>
                <a:cxn ang="0">
                  <a:pos x="1" y="1"/>
                </a:cxn>
                <a:cxn ang="0">
                  <a:pos x="8" y="4"/>
                </a:cxn>
              </a:cxnLst>
              <a:rect l="txL" t="txT" r="txR" b="txB"/>
              <a:pathLst>
                <a:path w="10" h="5">
                  <a:moveTo>
                    <a:pt x="8" y="4"/>
                  </a:moveTo>
                  <a:cubicBezTo>
                    <a:pt x="7" y="5"/>
                    <a:pt x="0" y="3"/>
                    <a:pt x="1" y="1"/>
                  </a:cubicBezTo>
                  <a:cubicBezTo>
                    <a:pt x="2" y="0"/>
                    <a:pt x="10" y="3"/>
                    <a:pt x="8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4" name="Freeform 2341"/>
            <p:cNvSpPr/>
            <p:nvPr/>
          </p:nvSpPr>
          <p:spPr>
            <a:xfrm>
              <a:off x="567" y="38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3"/>
                    <a:pt x="2" y="1"/>
                  </a:cubicBezTo>
                  <a:cubicBezTo>
                    <a:pt x="2" y="0"/>
                    <a:pt x="7" y="3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5" name="Freeform 2342"/>
            <p:cNvSpPr/>
            <p:nvPr/>
          </p:nvSpPr>
          <p:spPr>
            <a:xfrm>
              <a:off x="1685" y="21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6" name="Freeform 2343"/>
            <p:cNvSpPr/>
            <p:nvPr/>
          </p:nvSpPr>
          <p:spPr>
            <a:xfrm>
              <a:off x="3236" y="21"/>
              <a:ext cx="13" cy="34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0" y="19"/>
                </a:cxn>
              </a:cxnLst>
              <a:rect l="txL" t="txT" r="txR" b="txB"/>
              <a:pathLst>
                <a:path w="12" h="31">
                  <a:moveTo>
                    <a:pt x="0" y="19"/>
                  </a:moveTo>
                  <a:cubicBezTo>
                    <a:pt x="0" y="19"/>
                    <a:pt x="0" y="17"/>
                    <a:pt x="0" y="16"/>
                  </a:cubicBezTo>
                  <a:cubicBezTo>
                    <a:pt x="0" y="0"/>
                    <a:pt x="12" y="31"/>
                    <a:pt x="0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7" name="Freeform 2344"/>
            <p:cNvSpPr/>
            <p:nvPr/>
          </p:nvSpPr>
          <p:spPr>
            <a:xfrm>
              <a:off x="3322" y="38"/>
              <a:ext cx="11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1"/>
                </a:cxn>
                <a:cxn ang="0">
                  <a:pos x="8" y="4"/>
                </a:cxn>
                <a:cxn ang="0">
                  <a:pos x="1" y="1"/>
                </a:cxn>
              </a:cxnLst>
              <a:rect l="txL" t="txT" r="txR" b="txB"/>
              <a:pathLst>
                <a:path w="10" h="5">
                  <a:moveTo>
                    <a:pt x="1" y="1"/>
                  </a:moveTo>
                  <a:cubicBezTo>
                    <a:pt x="2" y="0"/>
                    <a:pt x="10" y="3"/>
                    <a:pt x="8" y="4"/>
                  </a:cubicBezTo>
                  <a:cubicBezTo>
                    <a:pt x="7" y="5"/>
                    <a:pt x="0" y="3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8" name="Freeform 2345"/>
            <p:cNvSpPr/>
            <p:nvPr/>
          </p:nvSpPr>
          <p:spPr>
            <a:xfrm>
              <a:off x="3602" y="30"/>
              <a:ext cx="34" cy="12"/>
            </a:xfrm>
            <a:custGeom>
              <a:avLst/>
              <a:gdLst>
                <a:gd name="txL" fmla="*/ 0 w 32"/>
                <a:gd name="txT" fmla="*/ 0 h 11"/>
                <a:gd name="txR" fmla="*/ 32 w 32"/>
                <a:gd name="txB" fmla="*/ 11 h 11"/>
              </a:gdLst>
              <a:ahLst/>
              <a:cxnLst>
                <a:cxn ang="0">
                  <a:pos x="12" y="11"/>
                </a:cxn>
                <a:cxn ang="0">
                  <a:pos x="22" y="11"/>
                </a:cxn>
                <a:cxn ang="0">
                  <a:pos x="12" y="11"/>
                </a:cxn>
              </a:cxnLst>
              <a:rect l="txL" t="txT" r="txR" b="txB"/>
              <a:pathLst>
                <a:path w="32" h="11">
                  <a:moveTo>
                    <a:pt x="12" y="11"/>
                  </a:moveTo>
                  <a:cubicBezTo>
                    <a:pt x="0" y="0"/>
                    <a:pt x="32" y="2"/>
                    <a:pt x="22" y="11"/>
                  </a:cubicBezTo>
                  <a:lnTo>
                    <a:pt x="12" y="1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79" name="Line 2346"/>
            <p:cNvSpPr/>
            <p:nvPr/>
          </p:nvSpPr>
          <p:spPr>
            <a:xfrm>
              <a:off x="4031" y="2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0" name="Line 2347"/>
            <p:cNvSpPr/>
            <p:nvPr/>
          </p:nvSpPr>
          <p:spPr>
            <a:xfrm>
              <a:off x="4031" y="29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1" name="Freeform 2348"/>
            <p:cNvSpPr/>
            <p:nvPr/>
          </p:nvSpPr>
          <p:spPr>
            <a:xfrm>
              <a:off x="459" y="31"/>
              <a:ext cx="5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2" name="Freeform 2349"/>
            <p:cNvSpPr/>
            <p:nvPr/>
          </p:nvSpPr>
          <p:spPr>
            <a:xfrm>
              <a:off x="552" y="34"/>
              <a:ext cx="8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3" name="Freeform 2350"/>
            <p:cNvSpPr/>
            <p:nvPr/>
          </p:nvSpPr>
          <p:spPr>
            <a:xfrm>
              <a:off x="587" y="31"/>
              <a:ext cx="4" cy="9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4" y="4"/>
                </a:cxn>
                <a:cxn ang="0">
                  <a:pos x="0" y="4"/>
                </a:cxn>
                <a:cxn ang="0">
                  <a:pos x="4" y="4"/>
                </a:cxn>
              </a:cxnLst>
              <a:rect l="txL" t="txT" r="txR" b="txB"/>
              <a:pathLst>
                <a:path w="4" h="8">
                  <a:moveTo>
                    <a:pt x="4" y="4"/>
                  </a:moveTo>
                  <a:cubicBezTo>
                    <a:pt x="4" y="6"/>
                    <a:pt x="0" y="8"/>
                    <a:pt x="0" y="4"/>
                  </a:cubicBezTo>
                  <a:cubicBezTo>
                    <a:pt x="0" y="2"/>
                    <a:pt x="4" y="0"/>
                    <a:pt x="4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4" name="Freeform 2351"/>
            <p:cNvSpPr/>
            <p:nvPr/>
          </p:nvSpPr>
          <p:spPr>
            <a:xfrm>
              <a:off x="1575" y="29"/>
              <a:ext cx="13" cy="12"/>
            </a:xfrm>
            <a:custGeom>
              <a:avLst/>
              <a:gdLst>
                <a:gd name="txL" fmla="*/ 0 w 12"/>
                <a:gd name="txT" fmla="*/ 0 h 11"/>
                <a:gd name="txR" fmla="*/ 12 w 12"/>
                <a:gd name="txB" fmla="*/ 11 h 11"/>
              </a:gdLst>
              <a:ahLst/>
              <a:cxnLst>
                <a:cxn ang="0">
                  <a:pos x="4" y="0"/>
                </a:cxn>
                <a:cxn ang="0">
                  <a:pos x="1" y="9"/>
                </a:cxn>
                <a:cxn ang="0">
                  <a:pos x="4" y="0"/>
                </a:cxn>
              </a:cxnLst>
              <a:rect l="txL" t="txT" r="txR" b="txB"/>
              <a:pathLst>
                <a:path w="12" h="11">
                  <a:moveTo>
                    <a:pt x="4" y="0"/>
                  </a:moveTo>
                  <a:cubicBezTo>
                    <a:pt x="6" y="3"/>
                    <a:pt x="12" y="11"/>
                    <a:pt x="1" y="9"/>
                  </a:cubicBezTo>
                  <a:cubicBezTo>
                    <a:pt x="1" y="5"/>
                    <a:pt x="0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5" name="Line 2352"/>
            <p:cNvSpPr/>
            <p:nvPr/>
          </p:nvSpPr>
          <p:spPr>
            <a:xfrm>
              <a:off x="1667" y="3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6" name="Line 2353"/>
            <p:cNvSpPr/>
            <p:nvPr/>
          </p:nvSpPr>
          <p:spPr>
            <a:xfrm>
              <a:off x="1667" y="3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7" name="Freeform 2354"/>
            <p:cNvSpPr/>
            <p:nvPr/>
          </p:nvSpPr>
          <p:spPr>
            <a:xfrm>
              <a:off x="3418" y="31"/>
              <a:ext cx="3" cy="9"/>
            </a:xfrm>
            <a:custGeom>
              <a:avLst/>
              <a:gdLst>
                <a:gd name="txL" fmla="*/ 0 w 3"/>
                <a:gd name="txT" fmla="*/ 0 h 8"/>
                <a:gd name="txR" fmla="*/ 3 w 3"/>
                <a:gd name="txB" fmla="*/ 8 h 8"/>
              </a:gdLst>
              <a:ahLst/>
              <a:cxnLst>
                <a:cxn ang="0">
                  <a:pos x="3" y="4"/>
                </a:cxn>
                <a:cxn ang="0">
                  <a:pos x="0" y="4"/>
                </a:cxn>
                <a:cxn ang="0">
                  <a:pos x="3" y="4"/>
                </a:cxn>
              </a:cxnLst>
              <a:rect l="txL" t="txT" r="txR" b="txB"/>
              <a:pathLst>
                <a:path w="3" h="8">
                  <a:moveTo>
                    <a:pt x="3" y="4"/>
                  </a:moveTo>
                  <a:cubicBezTo>
                    <a:pt x="3" y="6"/>
                    <a:pt x="0" y="8"/>
                    <a:pt x="0" y="4"/>
                  </a:cubicBezTo>
                  <a:cubicBezTo>
                    <a:pt x="0" y="2"/>
                    <a:pt x="3" y="0"/>
                    <a:pt x="3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8" name="Freeform 2355"/>
            <p:cNvSpPr/>
            <p:nvPr/>
          </p:nvSpPr>
          <p:spPr>
            <a:xfrm>
              <a:off x="3942" y="30"/>
              <a:ext cx="13" cy="11"/>
            </a:xfrm>
            <a:custGeom>
              <a:avLst/>
              <a:gdLst>
                <a:gd name="txL" fmla="*/ 0 w 12"/>
                <a:gd name="txT" fmla="*/ 0 h 10"/>
                <a:gd name="txR" fmla="*/ 12 w 12"/>
                <a:gd name="txB" fmla="*/ 10 h 10"/>
              </a:gdLst>
              <a:ahLst/>
              <a:cxnLst>
                <a:cxn ang="0">
                  <a:pos x="1" y="5"/>
                </a:cxn>
                <a:cxn ang="0">
                  <a:pos x="11" y="5"/>
                </a:cxn>
                <a:cxn ang="0">
                  <a:pos x="1" y="5"/>
                </a:cxn>
              </a:cxnLst>
              <a:rect l="txL" t="txT" r="txR" b="txB"/>
              <a:pathLst>
                <a:path w="12" h="10">
                  <a:moveTo>
                    <a:pt x="1" y="5"/>
                  </a:moveTo>
                  <a:cubicBezTo>
                    <a:pt x="2" y="2"/>
                    <a:pt x="12" y="0"/>
                    <a:pt x="11" y="5"/>
                  </a:cubicBezTo>
                  <a:cubicBezTo>
                    <a:pt x="11" y="6"/>
                    <a:pt x="0" y="10"/>
                    <a:pt x="1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89" name="Freeform 2356"/>
            <p:cNvSpPr/>
            <p:nvPr/>
          </p:nvSpPr>
          <p:spPr>
            <a:xfrm>
              <a:off x="3962" y="30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0" y="5"/>
                </a:cxn>
                <a:cxn ang="0">
                  <a:pos x="7" y="5"/>
                </a:cxn>
                <a:cxn ang="0">
                  <a:pos x="0" y="5"/>
                </a:cxn>
              </a:cxnLst>
              <a:rect l="txL" t="txT" r="txR" b="txB"/>
              <a:pathLst>
                <a:path w="7" h="9">
                  <a:moveTo>
                    <a:pt x="0" y="5"/>
                  </a:moveTo>
                  <a:cubicBezTo>
                    <a:pt x="4" y="5"/>
                    <a:pt x="5" y="0"/>
                    <a:pt x="7" y="5"/>
                  </a:cubicBezTo>
                  <a:cubicBezTo>
                    <a:pt x="7" y="8"/>
                    <a:pt x="1" y="9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0" name="Freeform 2357"/>
            <p:cNvSpPr/>
            <p:nvPr/>
          </p:nvSpPr>
          <p:spPr>
            <a:xfrm>
              <a:off x="235" y="13"/>
              <a:ext cx="28" cy="25"/>
            </a:xfrm>
            <a:custGeom>
              <a:avLst/>
              <a:gdLst>
                <a:gd name="txL" fmla="*/ 0 w 26"/>
                <a:gd name="txT" fmla="*/ 0 h 23"/>
                <a:gd name="txR" fmla="*/ 26 w 26"/>
                <a:gd name="txB" fmla="*/ 23 h 23"/>
              </a:gdLst>
              <a:ahLst/>
              <a:cxnLst>
                <a:cxn ang="0">
                  <a:pos x="16" y="8"/>
                </a:cxn>
                <a:cxn ang="0">
                  <a:pos x="16" y="15"/>
                </a:cxn>
                <a:cxn ang="0">
                  <a:pos x="22" y="21"/>
                </a:cxn>
                <a:cxn ang="0">
                  <a:pos x="16" y="8"/>
                </a:cxn>
              </a:cxnLst>
              <a:rect l="txL" t="txT" r="txR" b="txB"/>
              <a:pathLst>
                <a:path w="26" h="23">
                  <a:moveTo>
                    <a:pt x="16" y="8"/>
                  </a:moveTo>
                  <a:cubicBezTo>
                    <a:pt x="20" y="12"/>
                    <a:pt x="14" y="11"/>
                    <a:pt x="16" y="15"/>
                  </a:cubicBezTo>
                  <a:cubicBezTo>
                    <a:pt x="17" y="17"/>
                    <a:pt x="26" y="14"/>
                    <a:pt x="22" y="21"/>
                  </a:cubicBezTo>
                  <a:cubicBezTo>
                    <a:pt x="0" y="23"/>
                    <a:pt x="6" y="0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1" name="Freeform 2358"/>
            <p:cNvSpPr/>
            <p:nvPr/>
          </p:nvSpPr>
          <p:spPr>
            <a:xfrm>
              <a:off x="485" y="28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6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2" name="Freeform 2359"/>
            <p:cNvSpPr/>
            <p:nvPr/>
          </p:nvSpPr>
          <p:spPr>
            <a:xfrm>
              <a:off x="1301" y="21"/>
              <a:ext cx="27" cy="17"/>
            </a:xfrm>
            <a:custGeom>
              <a:avLst/>
              <a:gdLst>
                <a:gd name="txL" fmla="*/ 0 w 25"/>
                <a:gd name="txT" fmla="*/ 0 h 15"/>
                <a:gd name="txR" fmla="*/ 25 w 25"/>
                <a:gd name="txB" fmla="*/ 15 h 15"/>
              </a:gdLst>
              <a:ahLst/>
              <a:cxnLst>
                <a:cxn ang="0">
                  <a:pos x="22" y="3"/>
                </a:cxn>
                <a:cxn ang="0">
                  <a:pos x="5" y="13"/>
                </a:cxn>
                <a:cxn ang="0">
                  <a:pos x="22" y="3"/>
                </a:cxn>
              </a:cxnLst>
              <a:rect l="txL" t="txT" r="txR" b="txB"/>
              <a:pathLst>
                <a:path w="25" h="15">
                  <a:moveTo>
                    <a:pt x="22" y="3"/>
                  </a:moveTo>
                  <a:cubicBezTo>
                    <a:pt x="25" y="15"/>
                    <a:pt x="7" y="7"/>
                    <a:pt x="5" y="13"/>
                  </a:cubicBezTo>
                  <a:cubicBezTo>
                    <a:pt x="0" y="0"/>
                    <a:pt x="13" y="4"/>
                    <a:pt x="22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3" name="Line 2360"/>
            <p:cNvSpPr/>
            <p:nvPr/>
          </p:nvSpPr>
          <p:spPr>
            <a:xfrm>
              <a:off x="1635" y="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4" name="Line 2361"/>
            <p:cNvSpPr/>
            <p:nvPr/>
          </p:nvSpPr>
          <p:spPr>
            <a:xfrm>
              <a:off x="1635" y="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5" name="Line 2362"/>
            <p:cNvSpPr/>
            <p:nvPr/>
          </p:nvSpPr>
          <p:spPr>
            <a:xfrm>
              <a:off x="1696" y="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6" name="Line 2363"/>
            <p:cNvSpPr/>
            <p:nvPr/>
          </p:nvSpPr>
          <p:spPr>
            <a:xfrm>
              <a:off x="1696" y="32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7" name="Freeform 2364"/>
            <p:cNvSpPr/>
            <p:nvPr/>
          </p:nvSpPr>
          <p:spPr>
            <a:xfrm>
              <a:off x="2340" y="31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8" name="Freeform 2365"/>
            <p:cNvSpPr/>
            <p:nvPr/>
          </p:nvSpPr>
          <p:spPr>
            <a:xfrm>
              <a:off x="3466" y="14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099" name="Freeform 2366"/>
            <p:cNvSpPr/>
            <p:nvPr/>
          </p:nvSpPr>
          <p:spPr>
            <a:xfrm>
              <a:off x="3484" y="28"/>
              <a:ext cx="7" cy="8"/>
            </a:xfrm>
            <a:custGeom>
              <a:avLst/>
              <a:gdLst>
                <a:gd name="txL" fmla="*/ 0 w 6"/>
                <a:gd name="txT" fmla="*/ 0 h 8"/>
                <a:gd name="txR" fmla="*/ 6 w 6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6" y="4"/>
                </a:cxn>
                <a:cxn ang="0">
                  <a:pos x="0" y="4"/>
                </a:cxn>
              </a:cxnLst>
              <a:rect l="txL" t="txT" r="txR" b="txB"/>
              <a:pathLst>
                <a:path w="6" h="8">
                  <a:moveTo>
                    <a:pt x="0" y="4"/>
                  </a:moveTo>
                  <a:cubicBezTo>
                    <a:pt x="0" y="0"/>
                    <a:pt x="3" y="2"/>
                    <a:pt x="6" y="4"/>
                  </a:cubicBezTo>
                  <a:cubicBezTo>
                    <a:pt x="6" y="7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0" name="Freeform 2367"/>
            <p:cNvSpPr/>
            <p:nvPr/>
          </p:nvSpPr>
          <p:spPr>
            <a:xfrm>
              <a:off x="3580" y="15"/>
              <a:ext cx="13" cy="24"/>
            </a:xfrm>
            <a:custGeom>
              <a:avLst/>
              <a:gdLst>
                <a:gd name="txL" fmla="*/ 0 w 12"/>
                <a:gd name="txT" fmla="*/ 0 h 22"/>
                <a:gd name="txR" fmla="*/ 12 w 12"/>
                <a:gd name="txB" fmla="*/ 22 h 22"/>
              </a:gdLst>
              <a:ahLst/>
              <a:cxnLst>
                <a:cxn ang="0">
                  <a:pos x="5" y="16"/>
                </a:cxn>
                <a:cxn ang="0">
                  <a:pos x="9" y="3"/>
                </a:cxn>
                <a:cxn ang="0">
                  <a:pos x="5" y="16"/>
                </a:cxn>
              </a:cxnLst>
              <a:rect l="txL" t="txT" r="txR" b="txB"/>
              <a:pathLst>
                <a:path w="12" h="22">
                  <a:moveTo>
                    <a:pt x="5" y="16"/>
                  </a:moveTo>
                  <a:cubicBezTo>
                    <a:pt x="0" y="11"/>
                    <a:pt x="6" y="0"/>
                    <a:pt x="9" y="3"/>
                  </a:cubicBezTo>
                  <a:cubicBezTo>
                    <a:pt x="10" y="4"/>
                    <a:pt x="12" y="22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1" name="Freeform 2368"/>
            <p:cNvSpPr/>
            <p:nvPr/>
          </p:nvSpPr>
          <p:spPr>
            <a:xfrm>
              <a:off x="470" y="25"/>
              <a:ext cx="5" cy="7"/>
            </a:xfrm>
            <a:custGeom>
              <a:avLst/>
              <a:gdLst>
                <a:gd name="txL" fmla="*/ 0 w 4"/>
                <a:gd name="txT" fmla="*/ 0 h 7"/>
                <a:gd name="txR" fmla="*/ 4 w 4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7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2" name="Freeform 2369"/>
            <p:cNvSpPr/>
            <p:nvPr/>
          </p:nvSpPr>
          <p:spPr>
            <a:xfrm>
              <a:off x="620" y="25"/>
              <a:ext cx="4" cy="7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0" y="4"/>
                </a:cxn>
              </a:cxnLst>
              <a:rect l="txL" t="txT" r="txR" b="txB"/>
              <a:pathLst>
                <a:path w="3" h="7">
                  <a:moveTo>
                    <a:pt x="0" y="4"/>
                  </a:moveTo>
                  <a:cubicBezTo>
                    <a:pt x="0" y="2"/>
                    <a:pt x="3" y="0"/>
                    <a:pt x="3" y="4"/>
                  </a:cubicBezTo>
                  <a:cubicBezTo>
                    <a:pt x="3" y="5"/>
                    <a:pt x="0" y="7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3" name="Freeform 2370"/>
            <p:cNvSpPr/>
            <p:nvPr/>
          </p:nvSpPr>
          <p:spPr>
            <a:xfrm>
              <a:off x="626" y="2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2" y="0"/>
                    <a:pt x="7" y="2"/>
                    <a:pt x="5" y="4"/>
                  </a:cubicBezTo>
                  <a:cubicBezTo>
                    <a:pt x="4" y="5"/>
                    <a:pt x="0" y="2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4" name="Freeform 2371"/>
            <p:cNvSpPr/>
            <p:nvPr/>
          </p:nvSpPr>
          <p:spPr>
            <a:xfrm>
              <a:off x="1254" y="11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3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3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5" name="Freeform 2372"/>
            <p:cNvSpPr/>
            <p:nvPr/>
          </p:nvSpPr>
          <p:spPr>
            <a:xfrm>
              <a:off x="2145" y="11"/>
              <a:ext cx="14" cy="33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3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3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6" name="Freeform 2373"/>
            <p:cNvSpPr/>
            <p:nvPr/>
          </p:nvSpPr>
          <p:spPr>
            <a:xfrm>
              <a:off x="3127" y="11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7" name="Freeform 2374"/>
            <p:cNvSpPr/>
            <p:nvPr/>
          </p:nvSpPr>
          <p:spPr>
            <a:xfrm>
              <a:off x="3329" y="28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1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1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8" name="Freeform 2375"/>
            <p:cNvSpPr/>
            <p:nvPr/>
          </p:nvSpPr>
          <p:spPr>
            <a:xfrm>
              <a:off x="3557" y="11"/>
              <a:ext cx="12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09" name="Freeform 2376"/>
            <p:cNvSpPr/>
            <p:nvPr/>
          </p:nvSpPr>
          <p:spPr>
            <a:xfrm>
              <a:off x="4009" y="11"/>
              <a:ext cx="13" cy="33"/>
            </a:xfrm>
            <a:custGeom>
              <a:avLst/>
              <a:gdLst>
                <a:gd name="txL" fmla="*/ 0 w 12"/>
                <a:gd name="txT" fmla="*/ 0 h 31"/>
                <a:gd name="txR" fmla="*/ 12 w 12"/>
                <a:gd name="txB" fmla="*/ 31 h 31"/>
              </a:gdLst>
              <a:ahLst/>
              <a:cxnLst>
                <a:cxn ang="0">
                  <a:pos x="0" y="20"/>
                </a:cxn>
                <a:cxn ang="0">
                  <a:pos x="0" y="17"/>
                </a:cxn>
                <a:cxn ang="0">
                  <a:pos x="0" y="20"/>
                </a:cxn>
              </a:cxnLst>
              <a:rect l="txL" t="txT" r="txR" b="txB"/>
              <a:pathLst>
                <a:path w="12" h="31">
                  <a:moveTo>
                    <a:pt x="0" y="20"/>
                  </a:moveTo>
                  <a:cubicBezTo>
                    <a:pt x="0" y="20"/>
                    <a:pt x="0" y="17"/>
                    <a:pt x="0" y="17"/>
                  </a:cubicBezTo>
                  <a:cubicBezTo>
                    <a:pt x="0" y="0"/>
                    <a:pt x="12" y="31"/>
                    <a:pt x="0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0" name="Freeform 2377"/>
            <p:cNvSpPr/>
            <p:nvPr/>
          </p:nvSpPr>
          <p:spPr>
            <a:xfrm>
              <a:off x="1670" y="21"/>
              <a:ext cx="8" cy="8"/>
            </a:xfrm>
            <a:custGeom>
              <a:avLst/>
              <a:gdLst>
                <a:gd name="txL" fmla="*/ 0 w 7"/>
                <a:gd name="txT" fmla="*/ 0 h 7"/>
                <a:gd name="txR" fmla="*/ 7 w 7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7" y="3"/>
                </a:cxn>
                <a:cxn ang="0">
                  <a:pos x="0" y="3"/>
                </a:cxn>
              </a:cxnLst>
              <a:rect l="txL" t="txT" r="txR" b="txB"/>
              <a:pathLst>
                <a:path w="7" h="7">
                  <a:moveTo>
                    <a:pt x="0" y="3"/>
                  </a:moveTo>
                  <a:cubicBezTo>
                    <a:pt x="1" y="0"/>
                    <a:pt x="4" y="1"/>
                    <a:pt x="7" y="3"/>
                  </a:cubicBezTo>
                  <a:cubicBezTo>
                    <a:pt x="7" y="7"/>
                    <a:pt x="1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1" name="Freeform 2378"/>
            <p:cNvSpPr/>
            <p:nvPr/>
          </p:nvSpPr>
          <p:spPr>
            <a:xfrm>
              <a:off x="1732" y="7"/>
              <a:ext cx="14" cy="34"/>
            </a:xfrm>
            <a:custGeom>
              <a:avLst/>
              <a:gdLst>
                <a:gd name="txL" fmla="*/ 0 w 13"/>
                <a:gd name="txT" fmla="*/ 0 h 31"/>
                <a:gd name="txR" fmla="*/ 13 w 13"/>
                <a:gd name="txB" fmla="*/ 31 h 31"/>
              </a:gdLst>
              <a:ahLst/>
              <a:cxnLst>
                <a:cxn ang="0">
                  <a:pos x="1" y="20"/>
                </a:cxn>
                <a:cxn ang="0">
                  <a:pos x="1" y="16"/>
                </a:cxn>
                <a:cxn ang="0">
                  <a:pos x="1" y="20"/>
                </a:cxn>
              </a:cxnLst>
              <a:rect l="txL" t="txT" r="txR" b="txB"/>
              <a:pathLst>
                <a:path w="13" h="31">
                  <a:moveTo>
                    <a:pt x="1" y="20"/>
                  </a:moveTo>
                  <a:cubicBezTo>
                    <a:pt x="0" y="19"/>
                    <a:pt x="1" y="17"/>
                    <a:pt x="1" y="16"/>
                  </a:cubicBezTo>
                  <a:cubicBezTo>
                    <a:pt x="1" y="0"/>
                    <a:pt x="13" y="31"/>
                    <a:pt x="1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2" name="Freeform 2379"/>
            <p:cNvSpPr/>
            <p:nvPr/>
          </p:nvSpPr>
          <p:spPr>
            <a:xfrm>
              <a:off x="2080" y="16"/>
              <a:ext cx="12" cy="14"/>
            </a:xfrm>
            <a:custGeom>
              <a:avLst/>
              <a:gdLst>
                <a:gd name="txL" fmla="*/ 0 w 11"/>
                <a:gd name="txT" fmla="*/ 0 h 13"/>
                <a:gd name="txR" fmla="*/ 11 w 11"/>
                <a:gd name="txB" fmla="*/ 13 h 13"/>
              </a:gdLst>
              <a:ahLst/>
              <a:cxnLst>
                <a:cxn ang="0">
                  <a:pos x="6" y="2"/>
                </a:cxn>
                <a:cxn ang="0">
                  <a:pos x="6" y="12"/>
                </a:cxn>
                <a:cxn ang="0">
                  <a:pos x="6" y="8"/>
                </a:cxn>
                <a:cxn ang="0">
                  <a:pos x="6" y="2"/>
                </a:cxn>
              </a:cxnLst>
              <a:rect l="txL" t="txT" r="txR" b="txB"/>
              <a:pathLst>
                <a:path w="11" h="13">
                  <a:moveTo>
                    <a:pt x="6" y="2"/>
                  </a:moveTo>
                  <a:cubicBezTo>
                    <a:pt x="8" y="3"/>
                    <a:pt x="11" y="13"/>
                    <a:pt x="6" y="12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0" y="0"/>
                    <a:pt x="6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3" name="Freeform 2380"/>
            <p:cNvSpPr/>
            <p:nvPr/>
          </p:nvSpPr>
          <p:spPr>
            <a:xfrm>
              <a:off x="3103" y="17"/>
              <a:ext cx="20" cy="17"/>
            </a:xfrm>
            <a:custGeom>
              <a:avLst/>
              <a:gdLst>
                <a:gd name="txL" fmla="*/ 0 w 19"/>
                <a:gd name="txT" fmla="*/ 0 h 16"/>
                <a:gd name="txR" fmla="*/ 19 w 19"/>
                <a:gd name="txB" fmla="*/ 16 h 16"/>
              </a:gdLst>
              <a:ahLst/>
              <a:cxnLst>
                <a:cxn ang="0">
                  <a:pos x="2" y="7"/>
                </a:cxn>
                <a:cxn ang="0">
                  <a:pos x="15" y="7"/>
                </a:cxn>
                <a:cxn ang="0">
                  <a:pos x="2" y="7"/>
                </a:cxn>
              </a:cxnLst>
              <a:rect l="txL" t="txT" r="txR" b="txB"/>
              <a:pathLst>
                <a:path w="19" h="16">
                  <a:moveTo>
                    <a:pt x="2" y="7"/>
                  </a:moveTo>
                  <a:cubicBezTo>
                    <a:pt x="0" y="0"/>
                    <a:pt x="19" y="0"/>
                    <a:pt x="15" y="7"/>
                  </a:cubicBezTo>
                  <a:cubicBezTo>
                    <a:pt x="11" y="16"/>
                    <a:pt x="1" y="6"/>
                    <a:pt x="2" y="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4" name="Freeform 2381"/>
            <p:cNvSpPr/>
            <p:nvPr/>
          </p:nvSpPr>
          <p:spPr>
            <a:xfrm>
              <a:off x="3315" y="25"/>
              <a:ext cx="10" cy="5"/>
            </a:xfrm>
            <a:custGeom>
              <a:avLst/>
              <a:gdLst>
                <a:gd name="txL" fmla="*/ 0 w 10"/>
                <a:gd name="txT" fmla="*/ 0 h 5"/>
                <a:gd name="txR" fmla="*/ 10 w 10"/>
                <a:gd name="txB" fmla="*/ 5 h 5"/>
              </a:gdLst>
              <a:ahLst/>
              <a:cxnLst>
                <a:cxn ang="0">
                  <a:pos x="1" y="0"/>
                </a:cxn>
                <a:cxn ang="0">
                  <a:pos x="8" y="4"/>
                </a:cxn>
                <a:cxn ang="0">
                  <a:pos x="1" y="0"/>
                </a:cxn>
              </a:cxnLst>
              <a:rect l="txL" t="txT" r="txR" b="txB"/>
              <a:pathLst>
                <a:path w="10" h="5">
                  <a:moveTo>
                    <a:pt x="1" y="0"/>
                  </a:moveTo>
                  <a:cubicBezTo>
                    <a:pt x="2" y="0"/>
                    <a:pt x="10" y="2"/>
                    <a:pt x="8" y="4"/>
                  </a:cubicBezTo>
                  <a:cubicBezTo>
                    <a:pt x="7" y="5"/>
                    <a:pt x="0" y="2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5" name="Freeform 2382"/>
            <p:cNvSpPr/>
            <p:nvPr/>
          </p:nvSpPr>
          <p:spPr>
            <a:xfrm>
              <a:off x="3358" y="25"/>
              <a:ext cx="7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5" y="4"/>
                </a:cxn>
                <a:cxn ang="0">
                  <a:pos x="2" y="0"/>
                </a:cxn>
                <a:cxn ang="0">
                  <a:pos x="5" y="4"/>
                </a:cxn>
              </a:cxnLst>
              <a:rect l="txL" t="txT" r="txR" b="txB"/>
              <a:pathLst>
                <a:path w="7" h="5">
                  <a:moveTo>
                    <a:pt x="5" y="4"/>
                  </a:moveTo>
                  <a:cubicBezTo>
                    <a:pt x="4" y="5"/>
                    <a:pt x="0" y="2"/>
                    <a:pt x="2" y="0"/>
                  </a:cubicBezTo>
                  <a:cubicBezTo>
                    <a:pt x="3" y="0"/>
                    <a:pt x="7" y="2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6" name="Line 2383"/>
            <p:cNvSpPr/>
            <p:nvPr/>
          </p:nvSpPr>
          <p:spPr>
            <a:xfrm>
              <a:off x="3418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7" name="Line 2384"/>
            <p:cNvSpPr/>
            <p:nvPr/>
          </p:nvSpPr>
          <p:spPr>
            <a:xfrm>
              <a:off x="3418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8" name="Freeform 2385"/>
            <p:cNvSpPr/>
            <p:nvPr/>
          </p:nvSpPr>
          <p:spPr>
            <a:xfrm>
              <a:off x="3659" y="18"/>
              <a:ext cx="19" cy="15"/>
            </a:xfrm>
            <a:custGeom>
              <a:avLst/>
              <a:gdLst>
                <a:gd name="txL" fmla="*/ 0 w 17"/>
                <a:gd name="txT" fmla="*/ 0 h 14"/>
                <a:gd name="txR" fmla="*/ 17 w 17"/>
                <a:gd name="txB" fmla="*/ 14 h 14"/>
              </a:gdLst>
              <a:ahLst/>
              <a:cxnLst>
                <a:cxn ang="0">
                  <a:pos x="0" y="6"/>
                </a:cxn>
                <a:cxn ang="0">
                  <a:pos x="13" y="0"/>
                </a:cxn>
                <a:cxn ang="0">
                  <a:pos x="0" y="6"/>
                </a:cxn>
              </a:cxnLst>
              <a:rect l="txL" t="txT" r="txR" b="txB"/>
              <a:pathLst>
                <a:path w="17" h="14">
                  <a:moveTo>
                    <a:pt x="0" y="6"/>
                  </a:moveTo>
                  <a:cubicBezTo>
                    <a:pt x="5" y="5"/>
                    <a:pt x="8" y="2"/>
                    <a:pt x="13" y="0"/>
                  </a:cubicBezTo>
                  <a:cubicBezTo>
                    <a:pt x="17" y="8"/>
                    <a:pt x="2" y="14"/>
                    <a:pt x="0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19" name="Freeform 2386"/>
            <p:cNvSpPr/>
            <p:nvPr/>
          </p:nvSpPr>
          <p:spPr>
            <a:xfrm>
              <a:off x="3894" y="12"/>
              <a:ext cx="18" cy="16"/>
            </a:xfrm>
            <a:custGeom>
              <a:avLst/>
              <a:gdLst>
                <a:gd name="txL" fmla="*/ 0 w 17"/>
                <a:gd name="txT" fmla="*/ 0 h 15"/>
                <a:gd name="txR" fmla="*/ 17 w 17"/>
                <a:gd name="txB" fmla="*/ 15 h 15"/>
              </a:gdLst>
              <a:ahLst/>
              <a:cxnLst>
                <a:cxn ang="0">
                  <a:pos x="6" y="12"/>
                </a:cxn>
                <a:cxn ang="0">
                  <a:pos x="12" y="6"/>
                </a:cxn>
                <a:cxn ang="0">
                  <a:pos x="6" y="12"/>
                </a:cxn>
              </a:cxnLst>
              <a:rect l="txL" t="txT" r="txR" b="txB"/>
              <a:pathLst>
                <a:path w="17" h="15">
                  <a:moveTo>
                    <a:pt x="6" y="12"/>
                  </a:moveTo>
                  <a:cubicBezTo>
                    <a:pt x="0" y="7"/>
                    <a:pt x="6" y="0"/>
                    <a:pt x="12" y="6"/>
                  </a:cubicBezTo>
                  <a:cubicBezTo>
                    <a:pt x="17" y="10"/>
                    <a:pt x="8" y="15"/>
                    <a:pt x="6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0" name="Line 2387"/>
            <p:cNvSpPr/>
            <p:nvPr/>
          </p:nvSpPr>
          <p:spPr>
            <a:xfrm>
              <a:off x="3943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1" name="Line 2388"/>
            <p:cNvSpPr/>
            <p:nvPr/>
          </p:nvSpPr>
          <p:spPr>
            <a:xfrm>
              <a:off x="3943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2" name="Freeform 2389"/>
            <p:cNvSpPr/>
            <p:nvPr/>
          </p:nvSpPr>
          <p:spPr>
            <a:xfrm>
              <a:off x="571" y="20"/>
              <a:ext cx="7" cy="6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3" y="0"/>
                    <a:pt x="7" y="3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3" name="Freeform 2390"/>
            <p:cNvSpPr/>
            <p:nvPr/>
          </p:nvSpPr>
          <p:spPr>
            <a:xfrm>
              <a:off x="1209" y="13"/>
              <a:ext cx="20" cy="13"/>
            </a:xfrm>
            <a:custGeom>
              <a:avLst/>
              <a:gdLst>
                <a:gd name="txL" fmla="*/ 0 w 18"/>
                <a:gd name="txT" fmla="*/ 0 h 12"/>
                <a:gd name="txR" fmla="*/ 18 w 18"/>
                <a:gd name="txB" fmla="*/ 12 h 12"/>
              </a:gdLst>
              <a:ahLst/>
              <a:cxnLst>
                <a:cxn ang="0">
                  <a:pos x="9" y="8"/>
                </a:cxn>
                <a:cxn ang="0">
                  <a:pos x="15" y="8"/>
                </a:cxn>
                <a:cxn ang="0">
                  <a:pos x="9" y="8"/>
                </a:cxn>
              </a:cxnLst>
              <a:rect l="txL" t="txT" r="txR" b="txB"/>
              <a:pathLst>
                <a:path w="18" h="12">
                  <a:moveTo>
                    <a:pt x="9" y="8"/>
                  </a:moveTo>
                  <a:cubicBezTo>
                    <a:pt x="0" y="0"/>
                    <a:pt x="18" y="2"/>
                    <a:pt x="15" y="8"/>
                  </a:cubicBezTo>
                  <a:cubicBezTo>
                    <a:pt x="14" y="12"/>
                    <a:pt x="9" y="9"/>
                    <a:pt x="9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4" name="Line 2391"/>
            <p:cNvSpPr/>
            <p:nvPr/>
          </p:nvSpPr>
          <p:spPr>
            <a:xfrm>
              <a:off x="1365" y="2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5" name="Line 2392"/>
            <p:cNvSpPr/>
            <p:nvPr/>
          </p:nvSpPr>
          <p:spPr>
            <a:xfrm>
              <a:off x="1365" y="25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6" name="Freeform 2393"/>
            <p:cNvSpPr/>
            <p:nvPr/>
          </p:nvSpPr>
          <p:spPr>
            <a:xfrm>
              <a:off x="1802" y="13"/>
              <a:ext cx="7" cy="18"/>
            </a:xfrm>
            <a:custGeom>
              <a:avLst/>
              <a:gdLst>
                <a:gd name="txL" fmla="*/ 0 w 6"/>
                <a:gd name="txT" fmla="*/ 0 h 17"/>
                <a:gd name="txR" fmla="*/ 6 w 6"/>
                <a:gd name="txB" fmla="*/ 17 h 17"/>
              </a:gdLst>
              <a:ahLst/>
              <a:cxnLst>
                <a:cxn ang="0">
                  <a:pos x="0" y="11"/>
                </a:cxn>
                <a:cxn ang="0">
                  <a:pos x="0" y="8"/>
                </a:cxn>
                <a:cxn ang="0">
                  <a:pos x="5" y="9"/>
                </a:cxn>
                <a:cxn ang="0">
                  <a:pos x="0" y="11"/>
                </a:cxn>
              </a:cxnLst>
              <a:rect l="txL" t="txT" r="txR" b="txB"/>
              <a:pathLst>
                <a:path w="6" h="17">
                  <a:moveTo>
                    <a:pt x="0" y="11"/>
                  </a:moveTo>
                  <a:cubicBezTo>
                    <a:pt x="0" y="11"/>
                    <a:pt x="0" y="9"/>
                    <a:pt x="0" y="8"/>
                  </a:cubicBezTo>
                  <a:cubicBezTo>
                    <a:pt x="0" y="0"/>
                    <a:pt x="3" y="4"/>
                    <a:pt x="5" y="9"/>
                  </a:cubicBezTo>
                  <a:cubicBezTo>
                    <a:pt x="6" y="13"/>
                    <a:pt x="6" y="17"/>
                    <a:pt x="0" y="11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7" name="Freeform 2394"/>
            <p:cNvSpPr/>
            <p:nvPr/>
          </p:nvSpPr>
          <p:spPr>
            <a:xfrm>
              <a:off x="2199" y="13"/>
              <a:ext cx="18" cy="13"/>
            </a:xfrm>
            <a:custGeom>
              <a:avLst/>
              <a:gdLst>
                <a:gd name="txL" fmla="*/ 0 w 17"/>
                <a:gd name="txT" fmla="*/ 0 h 12"/>
                <a:gd name="txR" fmla="*/ 17 w 17"/>
                <a:gd name="txB" fmla="*/ 12 h 12"/>
              </a:gdLst>
              <a:ahLst/>
              <a:cxnLst>
                <a:cxn ang="0">
                  <a:pos x="15" y="8"/>
                </a:cxn>
                <a:cxn ang="0">
                  <a:pos x="8" y="8"/>
                </a:cxn>
                <a:cxn ang="0">
                  <a:pos x="15" y="8"/>
                </a:cxn>
              </a:cxnLst>
              <a:rect l="txL" t="txT" r="txR" b="txB"/>
              <a:pathLst>
                <a:path w="17" h="12">
                  <a:moveTo>
                    <a:pt x="15" y="8"/>
                  </a:moveTo>
                  <a:cubicBezTo>
                    <a:pt x="13" y="12"/>
                    <a:pt x="8" y="9"/>
                    <a:pt x="8" y="8"/>
                  </a:cubicBezTo>
                  <a:cubicBezTo>
                    <a:pt x="0" y="0"/>
                    <a:pt x="17" y="2"/>
                    <a:pt x="15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8" name="Line 2395"/>
            <p:cNvSpPr/>
            <p:nvPr/>
          </p:nvSpPr>
          <p:spPr>
            <a:xfrm>
              <a:off x="3097" y="2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29" name="Line 2396"/>
            <p:cNvSpPr/>
            <p:nvPr/>
          </p:nvSpPr>
          <p:spPr>
            <a:xfrm>
              <a:off x="3097" y="2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0" name="Freeform 2397"/>
            <p:cNvSpPr/>
            <p:nvPr/>
          </p:nvSpPr>
          <p:spPr>
            <a:xfrm>
              <a:off x="3188" y="17"/>
              <a:ext cx="8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4" y="5"/>
                    <a:pt x="5" y="0"/>
                    <a:pt x="7" y="4"/>
                  </a:cubicBezTo>
                  <a:cubicBezTo>
                    <a:pt x="7" y="7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1" name="Freeform 2398"/>
            <p:cNvSpPr/>
            <p:nvPr/>
          </p:nvSpPr>
          <p:spPr>
            <a:xfrm>
              <a:off x="3236" y="18"/>
              <a:ext cx="3" cy="8"/>
            </a:xfrm>
            <a:custGeom>
              <a:avLst/>
              <a:gdLst>
                <a:gd name="txL" fmla="*/ 0 w 3"/>
                <a:gd name="txT" fmla="*/ 0 h 7"/>
                <a:gd name="txR" fmla="*/ 3 w 3"/>
                <a:gd name="txB" fmla="*/ 7 h 7"/>
              </a:gdLst>
              <a:ahLst/>
              <a:cxnLst>
                <a:cxn ang="0">
                  <a:pos x="0" y="3"/>
                </a:cxn>
                <a:cxn ang="0">
                  <a:pos x="3" y="3"/>
                </a:cxn>
                <a:cxn ang="0">
                  <a:pos x="0" y="3"/>
                </a:cxn>
              </a:cxnLst>
              <a:rect l="txL" t="txT" r="txR" b="txB"/>
              <a:pathLst>
                <a:path w="3" h="7">
                  <a:moveTo>
                    <a:pt x="0" y="3"/>
                  </a:moveTo>
                  <a:cubicBezTo>
                    <a:pt x="0" y="2"/>
                    <a:pt x="3" y="0"/>
                    <a:pt x="3" y="3"/>
                  </a:cubicBezTo>
                  <a:cubicBezTo>
                    <a:pt x="3" y="5"/>
                    <a:pt x="0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2" name="Freeform 2399"/>
            <p:cNvSpPr/>
            <p:nvPr/>
          </p:nvSpPr>
          <p:spPr>
            <a:xfrm>
              <a:off x="3331" y="17"/>
              <a:ext cx="7" cy="9"/>
            </a:xfrm>
            <a:custGeom>
              <a:avLst/>
              <a:gdLst>
                <a:gd name="txL" fmla="*/ 0 w 7"/>
                <a:gd name="txT" fmla="*/ 0 h 8"/>
                <a:gd name="txR" fmla="*/ 7 w 7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7" y="4"/>
                </a:cxn>
                <a:cxn ang="0">
                  <a:pos x="0" y="4"/>
                </a:cxn>
              </a:cxnLst>
              <a:rect l="txL" t="txT" r="txR" b="txB"/>
              <a:pathLst>
                <a:path w="7" h="8">
                  <a:moveTo>
                    <a:pt x="0" y="4"/>
                  </a:moveTo>
                  <a:cubicBezTo>
                    <a:pt x="4" y="5"/>
                    <a:pt x="5" y="0"/>
                    <a:pt x="7" y="4"/>
                  </a:cubicBezTo>
                  <a:cubicBezTo>
                    <a:pt x="7" y="7"/>
                    <a:pt x="1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3" name="Line 2400"/>
            <p:cNvSpPr/>
            <p:nvPr/>
          </p:nvSpPr>
          <p:spPr>
            <a:xfrm>
              <a:off x="3392" y="2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4" name="Line 2401"/>
            <p:cNvSpPr/>
            <p:nvPr/>
          </p:nvSpPr>
          <p:spPr>
            <a:xfrm>
              <a:off x="3392" y="21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5" name="Freeform 2402"/>
            <p:cNvSpPr/>
            <p:nvPr/>
          </p:nvSpPr>
          <p:spPr>
            <a:xfrm>
              <a:off x="3601" y="17"/>
              <a:ext cx="7" cy="10"/>
            </a:xfrm>
            <a:custGeom>
              <a:avLst/>
              <a:gdLst>
                <a:gd name="txL" fmla="*/ 0 w 7"/>
                <a:gd name="txT" fmla="*/ 0 h 9"/>
                <a:gd name="txR" fmla="*/ 7 w 7"/>
                <a:gd name="txB" fmla="*/ 9 h 9"/>
              </a:gdLst>
              <a:ahLst/>
              <a:cxnLst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9">
                  <a:moveTo>
                    <a:pt x="7" y="4"/>
                  </a:moveTo>
                  <a:cubicBezTo>
                    <a:pt x="3" y="4"/>
                    <a:pt x="1" y="9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6" name="Freeform 2403"/>
            <p:cNvSpPr/>
            <p:nvPr/>
          </p:nvSpPr>
          <p:spPr>
            <a:xfrm>
              <a:off x="63" y="6"/>
              <a:ext cx="23" cy="25"/>
            </a:xfrm>
            <a:custGeom>
              <a:avLst/>
              <a:gdLst>
                <a:gd name="txL" fmla="*/ 0 w 21"/>
                <a:gd name="txT" fmla="*/ 0 h 23"/>
                <a:gd name="txR" fmla="*/ 21 w 21"/>
                <a:gd name="txB" fmla="*/ 23 h 23"/>
              </a:gdLst>
              <a:ahLst/>
              <a:cxnLst>
                <a:cxn ang="0">
                  <a:pos x="13" y="2"/>
                </a:cxn>
                <a:cxn ang="0">
                  <a:pos x="2" y="11"/>
                </a:cxn>
                <a:cxn ang="0">
                  <a:pos x="13" y="2"/>
                </a:cxn>
              </a:cxnLst>
              <a:rect l="txL" t="txT" r="txR" b="txB"/>
              <a:pathLst>
                <a:path w="21" h="23">
                  <a:moveTo>
                    <a:pt x="13" y="2"/>
                  </a:moveTo>
                  <a:cubicBezTo>
                    <a:pt x="21" y="4"/>
                    <a:pt x="7" y="23"/>
                    <a:pt x="2" y="11"/>
                  </a:cubicBezTo>
                  <a:cubicBezTo>
                    <a:pt x="0" y="6"/>
                    <a:pt x="6" y="0"/>
                    <a:pt x="13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7" name="Freeform 2404"/>
            <p:cNvSpPr/>
            <p:nvPr/>
          </p:nvSpPr>
          <p:spPr>
            <a:xfrm>
              <a:off x="1449" y="1"/>
              <a:ext cx="38" cy="23"/>
            </a:xfrm>
            <a:custGeom>
              <a:avLst/>
              <a:gdLst>
                <a:gd name="txL" fmla="*/ 0 w 35"/>
                <a:gd name="txT" fmla="*/ 0 h 21"/>
                <a:gd name="txR" fmla="*/ 35 w 35"/>
                <a:gd name="txB" fmla="*/ 21 h 21"/>
              </a:gdLst>
              <a:ahLst/>
              <a:cxnLst>
                <a:cxn ang="0">
                  <a:pos x="23" y="19"/>
                </a:cxn>
                <a:cxn ang="0">
                  <a:pos x="16" y="16"/>
                </a:cxn>
                <a:cxn ang="0">
                  <a:pos x="23" y="19"/>
                </a:cxn>
              </a:cxnLst>
              <a:rect l="txL" t="txT" r="txR" b="txB"/>
              <a:pathLst>
                <a:path w="35" h="21">
                  <a:moveTo>
                    <a:pt x="23" y="19"/>
                  </a:moveTo>
                  <a:cubicBezTo>
                    <a:pt x="21" y="21"/>
                    <a:pt x="17" y="16"/>
                    <a:pt x="16" y="16"/>
                  </a:cubicBezTo>
                  <a:cubicBezTo>
                    <a:pt x="0" y="0"/>
                    <a:pt x="35" y="8"/>
                    <a:pt x="23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8" name="Freeform 2405"/>
            <p:cNvSpPr/>
            <p:nvPr/>
          </p:nvSpPr>
          <p:spPr>
            <a:xfrm>
              <a:off x="1485" y="0"/>
              <a:ext cx="13" cy="36"/>
            </a:xfrm>
            <a:custGeom>
              <a:avLst/>
              <a:gdLst>
                <a:gd name="txL" fmla="*/ 0 w 12"/>
                <a:gd name="txT" fmla="*/ 0 h 34"/>
                <a:gd name="txR" fmla="*/ 12 w 12"/>
                <a:gd name="txB" fmla="*/ 34 h 34"/>
              </a:gdLst>
              <a:ahLst/>
              <a:cxnLst>
                <a:cxn ang="0">
                  <a:pos x="0" y="17"/>
                </a:cxn>
                <a:cxn ang="0">
                  <a:pos x="0" y="11"/>
                </a:cxn>
                <a:cxn ang="0">
                  <a:pos x="0" y="17"/>
                </a:cxn>
              </a:cxnLst>
              <a:rect l="txL" t="txT" r="txR" b="txB"/>
              <a:pathLst>
                <a:path w="12" h="34">
                  <a:moveTo>
                    <a:pt x="0" y="17"/>
                  </a:moveTo>
                  <a:cubicBezTo>
                    <a:pt x="0" y="16"/>
                    <a:pt x="0" y="11"/>
                    <a:pt x="0" y="11"/>
                  </a:cubicBezTo>
                  <a:cubicBezTo>
                    <a:pt x="12" y="0"/>
                    <a:pt x="4" y="34"/>
                    <a:pt x="0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39" name="Freeform 2406"/>
            <p:cNvSpPr/>
            <p:nvPr/>
          </p:nvSpPr>
          <p:spPr>
            <a:xfrm>
              <a:off x="1535" y="8"/>
              <a:ext cx="20" cy="14"/>
            </a:xfrm>
            <a:custGeom>
              <a:avLst/>
              <a:gdLst>
                <a:gd name="txL" fmla="*/ 0 w 18"/>
                <a:gd name="txT" fmla="*/ 0 h 13"/>
                <a:gd name="txR" fmla="*/ 18 w 18"/>
                <a:gd name="txB" fmla="*/ 13 h 13"/>
              </a:gdLst>
              <a:ahLst/>
              <a:cxnLst>
                <a:cxn ang="0">
                  <a:pos x="0" y="12"/>
                </a:cxn>
                <a:cxn ang="0">
                  <a:pos x="17" y="9"/>
                </a:cxn>
                <a:cxn ang="0">
                  <a:pos x="0" y="12"/>
                </a:cxn>
              </a:cxnLst>
              <a:rect l="txL" t="txT" r="txR" b="txB"/>
              <a:pathLst>
                <a:path w="18" h="13">
                  <a:moveTo>
                    <a:pt x="0" y="12"/>
                  </a:moveTo>
                  <a:cubicBezTo>
                    <a:pt x="0" y="3"/>
                    <a:pt x="18" y="0"/>
                    <a:pt x="17" y="9"/>
                  </a:cubicBezTo>
                  <a:cubicBezTo>
                    <a:pt x="9" y="13"/>
                    <a:pt x="11" y="9"/>
                    <a:pt x="0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0" name="Line 2407"/>
            <p:cNvSpPr/>
            <p:nvPr/>
          </p:nvSpPr>
          <p:spPr>
            <a:xfrm>
              <a:off x="1598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1" name="Line 2408"/>
            <p:cNvSpPr/>
            <p:nvPr/>
          </p:nvSpPr>
          <p:spPr>
            <a:xfrm>
              <a:off x="1598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2" name="Freeform 2409"/>
            <p:cNvSpPr/>
            <p:nvPr/>
          </p:nvSpPr>
          <p:spPr>
            <a:xfrm>
              <a:off x="1864" y="14"/>
              <a:ext cx="7" cy="7"/>
            </a:xfrm>
            <a:custGeom>
              <a:avLst/>
              <a:gdLst>
                <a:gd name="txL" fmla="*/ 0 w 7"/>
                <a:gd name="txT" fmla="*/ 0 h 7"/>
                <a:gd name="txR" fmla="*/ 7 w 7"/>
                <a:gd name="txB" fmla="*/ 7 h 7"/>
              </a:gdLst>
              <a:ahLst/>
              <a:cxnLst>
                <a:cxn ang="0">
                  <a:pos x="7" y="4"/>
                </a:cxn>
                <a:cxn ang="0">
                  <a:pos x="4" y="5"/>
                </a:cxn>
                <a:cxn ang="0">
                  <a:pos x="0" y="4"/>
                </a:cxn>
                <a:cxn ang="0">
                  <a:pos x="7" y="4"/>
                </a:cxn>
              </a:cxnLst>
              <a:rect l="txL" t="txT" r="txR" b="txB"/>
              <a:pathLst>
                <a:path w="7" h="7">
                  <a:moveTo>
                    <a:pt x="7" y="4"/>
                  </a:moveTo>
                  <a:cubicBezTo>
                    <a:pt x="6" y="4"/>
                    <a:pt x="5" y="5"/>
                    <a:pt x="4" y="5"/>
                  </a:cubicBezTo>
                  <a:cubicBezTo>
                    <a:pt x="2" y="6"/>
                    <a:pt x="1" y="7"/>
                    <a:pt x="0" y="4"/>
                  </a:cubicBezTo>
                  <a:cubicBezTo>
                    <a:pt x="0" y="1"/>
                    <a:pt x="6" y="0"/>
                    <a:pt x="7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3" name="Line 2410"/>
            <p:cNvSpPr/>
            <p:nvPr/>
          </p:nvSpPr>
          <p:spPr>
            <a:xfrm>
              <a:off x="2817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4" name="Line 2411"/>
            <p:cNvSpPr/>
            <p:nvPr/>
          </p:nvSpPr>
          <p:spPr>
            <a:xfrm>
              <a:off x="2817" y="18"/>
              <a:ext cx="1" cy="1"/>
            </a:xfrm>
            <a:prstGeom prst="line">
              <a:avLst/>
            </a:prstGeom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5" name="Freeform 2412"/>
            <p:cNvSpPr/>
            <p:nvPr/>
          </p:nvSpPr>
          <p:spPr>
            <a:xfrm>
              <a:off x="374" y="14"/>
              <a:ext cx="8" cy="5"/>
            </a:xfrm>
            <a:custGeom>
              <a:avLst/>
              <a:gdLst>
                <a:gd name="txL" fmla="*/ 0 w 7"/>
                <a:gd name="txT" fmla="*/ 0 h 5"/>
                <a:gd name="txR" fmla="*/ 7 w 7"/>
                <a:gd name="txB" fmla="*/ 5 h 5"/>
              </a:gdLst>
              <a:ahLst/>
              <a:cxnLst>
                <a:cxn ang="0">
                  <a:pos x="2" y="1"/>
                </a:cxn>
                <a:cxn ang="0">
                  <a:pos x="5" y="4"/>
                </a:cxn>
                <a:cxn ang="0">
                  <a:pos x="2" y="1"/>
                </a:cxn>
              </a:cxnLst>
              <a:rect l="txL" t="txT" r="txR" b="txB"/>
              <a:pathLst>
                <a:path w="7" h="5">
                  <a:moveTo>
                    <a:pt x="2" y="1"/>
                  </a:moveTo>
                  <a:cubicBezTo>
                    <a:pt x="2" y="0"/>
                    <a:pt x="7" y="2"/>
                    <a:pt x="5" y="4"/>
                  </a:cubicBezTo>
                  <a:cubicBezTo>
                    <a:pt x="4" y="5"/>
                    <a:pt x="0" y="3"/>
                    <a:pt x="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6" name="Freeform 2413"/>
            <p:cNvSpPr/>
            <p:nvPr/>
          </p:nvSpPr>
          <p:spPr>
            <a:xfrm>
              <a:off x="470" y="11"/>
              <a:ext cx="5" cy="8"/>
            </a:xfrm>
            <a:custGeom>
              <a:avLst/>
              <a:gdLst>
                <a:gd name="txL" fmla="*/ 0 w 4"/>
                <a:gd name="txT" fmla="*/ 0 h 8"/>
                <a:gd name="txR" fmla="*/ 4 w 4"/>
                <a:gd name="txB" fmla="*/ 8 h 8"/>
              </a:gdLst>
              <a:ahLst/>
              <a:cxnLst>
                <a:cxn ang="0">
                  <a:pos x="0" y="4"/>
                </a:cxn>
                <a:cxn ang="0">
                  <a:pos x="4" y="4"/>
                </a:cxn>
                <a:cxn ang="0">
                  <a:pos x="0" y="4"/>
                </a:cxn>
              </a:cxnLst>
              <a:rect l="txL" t="txT" r="txR" b="txB"/>
              <a:pathLst>
                <a:path w="4" h="8">
                  <a:moveTo>
                    <a:pt x="0" y="4"/>
                  </a:moveTo>
                  <a:cubicBezTo>
                    <a:pt x="0" y="2"/>
                    <a:pt x="4" y="0"/>
                    <a:pt x="4" y="4"/>
                  </a:cubicBezTo>
                  <a:cubicBezTo>
                    <a:pt x="4" y="6"/>
                    <a:pt x="0" y="8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7" name="Freeform 2414"/>
            <p:cNvSpPr/>
            <p:nvPr/>
          </p:nvSpPr>
          <p:spPr>
            <a:xfrm>
              <a:off x="1773" y="5"/>
              <a:ext cx="6" cy="20"/>
            </a:xfrm>
            <a:custGeom>
              <a:avLst/>
              <a:gdLst>
                <a:gd name="txL" fmla="*/ 0 w 6"/>
                <a:gd name="txT" fmla="*/ 0 h 18"/>
                <a:gd name="txR" fmla="*/ 6 w 6"/>
                <a:gd name="txB" fmla="*/ 18 h 18"/>
              </a:gdLst>
              <a:ahLst/>
              <a:cxnLst>
                <a:cxn ang="0">
                  <a:pos x="0" y="9"/>
                </a:cxn>
                <a:cxn ang="0">
                  <a:pos x="5" y="9"/>
                </a:cxn>
                <a:cxn ang="0">
                  <a:pos x="0" y="12"/>
                </a:cxn>
                <a:cxn ang="0">
                  <a:pos x="0" y="9"/>
                </a:cxn>
              </a:cxnLst>
              <a:rect l="txL" t="txT" r="txR" b="txB"/>
              <a:pathLst>
                <a:path w="6" h="18">
                  <a:moveTo>
                    <a:pt x="0" y="9"/>
                  </a:moveTo>
                  <a:cubicBezTo>
                    <a:pt x="0" y="0"/>
                    <a:pt x="3" y="5"/>
                    <a:pt x="5" y="9"/>
                  </a:cubicBezTo>
                  <a:cubicBezTo>
                    <a:pt x="6" y="13"/>
                    <a:pt x="6" y="18"/>
                    <a:pt x="0" y="12"/>
                  </a:cubicBezTo>
                  <a:cubicBezTo>
                    <a:pt x="0" y="12"/>
                    <a:pt x="0" y="9"/>
                    <a:pt x="0" y="9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48" name="Freeform 2415"/>
            <p:cNvSpPr/>
            <p:nvPr/>
          </p:nvSpPr>
          <p:spPr>
            <a:xfrm>
              <a:off x="2063" y="7"/>
              <a:ext cx="7" cy="11"/>
            </a:xfrm>
            <a:custGeom>
              <a:avLst/>
              <a:gdLst>
                <a:gd name="txL" fmla="*/ 0 w 7"/>
                <a:gd name="txT" fmla="*/ 0 h 10"/>
                <a:gd name="txR" fmla="*/ 7 w 7"/>
                <a:gd name="txB" fmla="*/ 10 h 10"/>
              </a:gdLst>
              <a:ahLst/>
              <a:cxnLst>
                <a:cxn ang="0">
                  <a:pos x="5" y="4"/>
                </a:cxn>
                <a:cxn ang="0">
                  <a:pos x="2" y="7"/>
                </a:cxn>
                <a:cxn ang="0">
                  <a:pos x="5" y="4"/>
                </a:cxn>
              </a:cxnLst>
              <a:rect l="txL" t="txT" r="txR" b="txB"/>
              <a:pathLst>
                <a:path w="7" h="10">
                  <a:moveTo>
                    <a:pt x="5" y="4"/>
                  </a:moveTo>
                  <a:cubicBezTo>
                    <a:pt x="7" y="5"/>
                    <a:pt x="6" y="10"/>
                    <a:pt x="2" y="7"/>
                  </a:cubicBezTo>
                  <a:cubicBezTo>
                    <a:pt x="0" y="5"/>
                    <a:pt x="2" y="0"/>
                    <a:pt x="5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6149" name="组合 6148"/>
          <p:cNvGrpSpPr/>
          <p:nvPr/>
        </p:nvGrpSpPr>
        <p:grpSpPr>
          <a:xfrm>
            <a:off x="8193088" y="138113"/>
            <a:ext cx="3998912" cy="1498600"/>
            <a:chOff x="0" y="0"/>
            <a:chExt cx="3999107" cy="1498397"/>
          </a:xfrm>
        </p:grpSpPr>
        <p:grpSp>
          <p:nvGrpSpPr>
            <p:cNvPr id="6150" name="组合 6149"/>
            <p:cNvGrpSpPr/>
            <p:nvPr/>
          </p:nvGrpSpPr>
          <p:grpSpPr>
            <a:xfrm>
              <a:off x="0" y="70664"/>
              <a:ext cx="3769127" cy="1427733"/>
              <a:chOff x="0" y="0"/>
              <a:chExt cx="2770188" cy="1049338"/>
            </a:xfrm>
          </p:grpSpPr>
          <p:sp>
            <p:nvSpPr>
              <p:cNvPr id="6151" name="Freeform 2664"/>
              <p:cNvSpPr/>
              <p:nvPr/>
            </p:nvSpPr>
            <p:spPr>
              <a:xfrm>
                <a:off x="0" y="25400"/>
                <a:ext cx="2770188" cy="800100"/>
              </a:xfrm>
              <a:custGeom>
                <a:avLst/>
                <a:gdLst>
                  <a:gd name="txL" fmla="*/ 0 w 1615"/>
                  <a:gd name="txT" fmla="*/ 0 h 466"/>
                  <a:gd name="txR" fmla="*/ 1615 w 1615"/>
                  <a:gd name="txB" fmla="*/ 466 h 466"/>
                </a:gdLst>
                <a:ahLst/>
                <a:cxnLst>
                  <a:cxn ang="0">
                    <a:pos x="1404" y="0"/>
                  </a:cxn>
                  <a:cxn ang="0">
                    <a:pos x="1403" y="0"/>
                  </a:cxn>
                  <a:cxn ang="0">
                    <a:pos x="632" y="24"/>
                  </a:cxn>
                  <a:cxn ang="0">
                    <a:pos x="280" y="19"/>
                  </a:cxn>
                  <a:cxn ang="0">
                    <a:pos x="256" y="89"/>
                  </a:cxn>
                  <a:cxn ang="0">
                    <a:pos x="252" y="99"/>
                  </a:cxn>
                  <a:cxn ang="0">
                    <a:pos x="237" y="110"/>
                  </a:cxn>
                  <a:cxn ang="0">
                    <a:pos x="231" y="109"/>
                  </a:cxn>
                  <a:cxn ang="0">
                    <a:pos x="198" y="97"/>
                  </a:cxn>
                  <a:cxn ang="0">
                    <a:pos x="194" y="188"/>
                  </a:cxn>
                  <a:cxn ang="0">
                    <a:pos x="15" y="179"/>
                  </a:cxn>
                  <a:cxn ang="0">
                    <a:pos x="14" y="179"/>
                  </a:cxn>
                  <a:cxn ang="0">
                    <a:pos x="3" y="184"/>
                  </a:cxn>
                  <a:cxn ang="0">
                    <a:pos x="2" y="195"/>
                  </a:cxn>
                  <a:cxn ang="0">
                    <a:pos x="18" y="238"/>
                  </a:cxn>
                  <a:cxn ang="0">
                    <a:pos x="91" y="317"/>
                  </a:cxn>
                  <a:cxn ang="0">
                    <a:pos x="91" y="317"/>
                  </a:cxn>
                  <a:cxn ang="0">
                    <a:pos x="112" y="343"/>
                  </a:cxn>
                  <a:cxn ang="0">
                    <a:pos x="109" y="366"/>
                  </a:cxn>
                  <a:cxn ang="0">
                    <a:pos x="19" y="434"/>
                  </a:cxn>
                  <a:cxn ang="0">
                    <a:pos x="326" y="453"/>
                  </a:cxn>
                  <a:cxn ang="0">
                    <a:pos x="327" y="453"/>
                  </a:cxn>
                  <a:cxn ang="0">
                    <a:pos x="340" y="441"/>
                  </a:cxn>
                  <a:cxn ang="0">
                    <a:pos x="345" y="280"/>
                  </a:cxn>
                  <a:cxn ang="0">
                    <a:pos x="844" y="290"/>
                  </a:cxn>
                  <a:cxn ang="0">
                    <a:pos x="1274" y="282"/>
                  </a:cxn>
                  <a:cxn ang="0">
                    <a:pos x="1280" y="453"/>
                  </a:cxn>
                  <a:cxn ang="0">
                    <a:pos x="1293" y="466"/>
                  </a:cxn>
                  <a:cxn ang="0">
                    <a:pos x="1293" y="466"/>
                  </a:cxn>
                  <a:cxn ang="0">
                    <a:pos x="1521" y="459"/>
                  </a:cxn>
                  <a:cxn ang="0">
                    <a:pos x="1578" y="378"/>
                  </a:cxn>
                  <a:cxn ang="0">
                    <a:pos x="1591" y="368"/>
                  </a:cxn>
                  <a:cxn ang="0">
                    <a:pos x="1595" y="362"/>
                  </a:cxn>
                  <a:cxn ang="0">
                    <a:pos x="1573" y="317"/>
                  </a:cxn>
                  <a:cxn ang="0">
                    <a:pos x="1615" y="199"/>
                  </a:cxn>
                  <a:cxn ang="0">
                    <a:pos x="1607" y="175"/>
                  </a:cxn>
                  <a:cxn ang="0">
                    <a:pos x="1605" y="175"/>
                  </a:cxn>
                  <a:cxn ang="0">
                    <a:pos x="1604" y="175"/>
                  </a:cxn>
                  <a:cxn ang="0">
                    <a:pos x="1425" y="185"/>
                  </a:cxn>
                  <a:cxn ang="0">
                    <a:pos x="1416" y="13"/>
                  </a:cxn>
                  <a:cxn ang="0">
                    <a:pos x="1404" y="0"/>
                  </a:cxn>
                </a:cxnLst>
                <a:rect l="txL" t="txT" r="txR" b="txB"/>
                <a:pathLst>
                  <a:path w="1615" h="466">
                    <a:moveTo>
                      <a:pt x="1404" y="0"/>
                    </a:moveTo>
                    <a:cubicBezTo>
                      <a:pt x="1404" y="0"/>
                      <a:pt x="1403" y="0"/>
                      <a:pt x="1403" y="0"/>
                    </a:cubicBezTo>
                    <a:cubicBezTo>
                      <a:pt x="1146" y="16"/>
                      <a:pt x="889" y="24"/>
                      <a:pt x="632" y="24"/>
                    </a:cubicBezTo>
                    <a:cubicBezTo>
                      <a:pt x="515" y="24"/>
                      <a:pt x="397" y="22"/>
                      <a:pt x="280" y="19"/>
                    </a:cubicBezTo>
                    <a:cubicBezTo>
                      <a:pt x="272" y="42"/>
                      <a:pt x="264" y="65"/>
                      <a:pt x="256" y="89"/>
                    </a:cubicBezTo>
                    <a:cubicBezTo>
                      <a:pt x="255" y="92"/>
                      <a:pt x="253" y="96"/>
                      <a:pt x="252" y="99"/>
                    </a:cubicBezTo>
                    <a:cubicBezTo>
                      <a:pt x="250" y="106"/>
                      <a:pt x="243" y="110"/>
                      <a:pt x="237" y="110"/>
                    </a:cubicBezTo>
                    <a:cubicBezTo>
                      <a:pt x="235" y="110"/>
                      <a:pt x="233" y="110"/>
                      <a:pt x="231" y="109"/>
                    </a:cubicBezTo>
                    <a:cubicBezTo>
                      <a:pt x="220" y="105"/>
                      <a:pt x="209" y="101"/>
                      <a:pt x="198" y="97"/>
                    </a:cubicBezTo>
                    <a:cubicBezTo>
                      <a:pt x="197" y="127"/>
                      <a:pt x="195" y="158"/>
                      <a:pt x="194" y="188"/>
                    </a:cubicBezTo>
                    <a:cubicBezTo>
                      <a:pt x="134" y="186"/>
                      <a:pt x="74" y="182"/>
                      <a:pt x="15" y="179"/>
                    </a:cubicBezTo>
                    <a:cubicBezTo>
                      <a:pt x="14" y="179"/>
                      <a:pt x="14" y="179"/>
                      <a:pt x="14" y="179"/>
                    </a:cubicBezTo>
                    <a:cubicBezTo>
                      <a:pt x="10" y="179"/>
                      <a:pt x="6" y="181"/>
                      <a:pt x="3" y="184"/>
                    </a:cubicBezTo>
                    <a:cubicBezTo>
                      <a:pt x="1" y="187"/>
                      <a:pt x="0" y="191"/>
                      <a:pt x="2" y="195"/>
                    </a:cubicBezTo>
                    <a:cubicBezTo>
                      <a:pt x="7" y="209"/>
                      <a:pt x="13" y="223"/>
                      <a:pt x="18" y="238"/>
                    </a:cubicBezTo>
                    <a:cubicBezTo>
                      <a:pt x="31" y="250"/>
                      <a:pt x="53" y="273"/>
                      <a:pt x="91" y="317"/>
                    </a:cubicBezTo>
                    <a:cubicBezTo>
                      <a:pt x="91" y="317"/>
                      <a:pt x="91" y="317"/>
                      <a:pt x="91" y="317"/>
                    </a:cubicBezTo>
                    <a:cubicBezTo>
                      <a:pt x="98" y="326"/>
                      <a:pt x="105" y="334"/>
                      <a:pt x="112" y="343"/>
                    </a:cubicBezTo>
                    <a:cubicBezTo>
                      <a:pt x="118" y="350"/>
                      <a:pt x="117" y="361"/>
                      <a:pt x="109" y="366"/>
                    </a:cubicBezTo>
                    <a:cubicBezTo>
                      <a:pt x="79" y="389"/>
                      <a:pt x="50" y="412"/>
                      <a:pt x="19" y="434"/>
                    </a:cubicBezTo>
                    <a:cubicBezTo>
                      <a:pt x="121" y="441"/>
                      <a:pt x="224" y="448"/>
                      <a:pt x="326" y="453"/>
                    </a:cubicBezTo>
                    <a:cubicBezTo>
                      <a:pt x="326" y="453"/>
                      <a:pt x="326" y="453"/>
                      <a:pt x="327" y="453"/>
                    </a:cubicBezTo>
                    <a:cubicBezTo>
                      <a:pt x="334" y="453"/>
                      <a:pt x="339" y="448"/>
                      <a:pt x="340" y="441"/>
                    </a:cubicBezTo>
                    <a:cubicBezTo>
                      <a:pt x="341" y="387"/>
                      <a:pt x="343" y="334"/>
                      <a:pt x="345" y="280"/>
                    </a:cubicBezTo>
                    <a:cubicBezTo>
                      <a:pt x="512" y="286"/>
                      <a:pt x="678" y="290"/>
                      <a:pt x="844" y="290"/>
                    </a:cubicBezTo>
                    <a:cubicBezTo>
                      <a:pt x="987" y="290"/>
                      <a:pt x="1131" y="287"/>
                      <a:pt x="1274" y="282"/>
                    </a:cubicBezTo>
                    <a:cubicBezTo>
                      <a:pt x="1276" y="339"/>
                      <a:pt x="1278" y="396"/>
                      <a:pt x="1280" y="453"/>
                    </a:cubicBezTo>
                    <a:cubicBezTo>
                      <a:pt x="1280" y="460"/>
                      <a:pt x="1286" y="466"/>
                      <a:pt x="1293" y="466"/>
                    </a:cubicBezTo>
                    <a:cubicBezTo>
                      <a:pt x="1293" y="466"/>
                      <a:pt x="1293" y="466"/>
                      <a:pt x="1293" y="466"/>
                    </a:cubicBezTo>
                    <a:cubicBezTo>
                      <a:pt x="1369" y="464"/>
                      <a:pt x="1445" y="462"/>
                      <a:pt x="1521" y="459"/>
                    </a:cubicBezTo>
                    <a:cubicBezTo>
                      <a:pt x="1578" y="378"/>
                      <a:pt x="1578" y="378"/>
                      <a:pt x="1578" y="378"/>
                    </a:cubicBezTo>
                    <a:cubicBezTo>
                      <a:pt x="1581" y="373"/>
                      <a:pt x="1586" y="370"/>
                      <a:pt x="1591" y="368"/>
                    </a:cubicBezTo>
                    <a:cubicBezTo>
                      <a:pt x="1595" y="362"/>
                      <a:pt x="1595" y="362"/>
                      <a:pt x="1595" y="362"/>
                    </a:cubicBezTo>
                    <a:cubicBezTo>
                      <a:pt x="1588" y="347"/>
                      <a:pt x="1580" y="332"/>
                      <a:pt x="1573" y="317"/>
                    </a:cubicBezTo>
                    <a:cubicBezTo>
                      <a:pt x="1587" y="278"/>
                      <a:pt x="1601" y="238"/>
                      <a:pt x="1615" y="199"/>
                    </a:cubicBezTo>
                    <a:cubicBezTo>
                      <a:pt x="1608" y="192"/>
                      <a:pt x="1605" y="183"/>
                      <a:pt x="1607" y="175"/>
                    </a:cubicBezTo>
                    <a:cubicBezTo>
                      <a:pt x="1606" y="175"/>
                      <a:pt x="1605" y="175"/>
                      <a:pt x="1605" y="175"/>
                    </a:cubicBezTo>
                    <a:cubicBezTo>
                      <a:pt x="1604" y="175"/>
                      <a:pt x="1604" y="175"/>
                      <a:pt x="1604" y="175"/>
                    </a:cubicBezTo>
                    <a:cubicBezTo>
                      <a:pt x="1544" y="178"/>
                      <a:pt x="1484" y="182"/>
                      <a:pt x="1425" y="185"/>
                    </a:cubicBezTo>
                    <a:cubicBezTo>
                      <a:pt x="1422" y="128"/>
                      <a:pt x="1419" y="70"/>
                      <a:pt x="1416" y="13"/>
                    </a:cubicBezTo>
                    <a:cubicBezTo>
                      <a:pt x="1416" y="6"/>
                      <a:pt x="1410" y="0"/>
                      <a:pt x="1404" y="0"/>
                    </a:cubicBezTo>
                  </a:path>
                </a:pathLst>
              </a:custGeom>
              <a:solidFill>
                <a:srgbClr val="25576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52" name="Freeform 2680"/>
              <p:cNvSpPr/>
              <p:nvPr/>
            </p:nvSpPr>
            <p:spPr>
              <a:xfrm>
                <a:off x="28575" y="306387"/>
                <a:ext cx="542925" cy="414338"/>
              </a:xfrm>
              <a:custGeom>
                <a:avLst/>
                <a:gdLst>
                  <a:gd name="txL" fmla="*/ 0 w 342"/>
                  <a:gd name="txT" fmla="*/ 0 h 261"/>
                  <a:gd name="txR" fmla="*/ 342 w 342"/>
                  <a:gd name="txB" fmla="*/ 261 h 261"/>
                </a:gdLst>
                <a:ahLst/>
                <a:cxnLst>
                  <a:cxn ang="0">
                    <a:pos x="342" y="261"/>
                  </a:cxn>
                  <a:cxn ang="0">
                    <a:pos x="0" y="261"/>
                  </a:cxn>
                  <a:cxn ang="0">
                    <a:pos x="57" y="130"/>
                  </a:cxn>
                  <a:cxn ang="0">
                    <a:pos x="0" y="0"/>
                  </a:cxn>
                  <a:cxn ang="0">
                    <a:pos x="342" y="0"/>
                  </a:cxn>
                  <a:cxn ang="0">
                    <a:pos x="342" y="261"/>
                  </a:cxn>
                </a:cxnLst>
                <a:rect l="txL" t="txT" r="txR" b="txB"/>
                <a:pathLst>
                  <a:path w="342" h="261">
                    <a:moveTo>
                      <a:pt x="342" y="261"/>
                    </a:moveTo>
                    <a:lnTo>
                      <a:pt x="0" y="261"/>
                    </a:lnTo>
                    <a:lnTo>
                      <a:pt x="57" y="130"/>
                    </a:lnTo>
                    <a:lnTo>
                      <a:pt x="0" y="0"/>
                    </a:lnTo>
                    <a:lnTo>
                      <a:pt x="342" y="0"/>
                    </a:lnTo>
                    <a:lnTo>
                      <a:pt x="342" y="261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53" name="Freeform 2681"/>
              <p:cNvSpPr/>
              <p:nvPr/>
            </p:nvSpPr>
            <p:spPr>
              <a:xfrm>
                <a:off x="354012" y="0"/>
                <a:ext cx="217488" cy="720725"/>
              </a:xfrm>
              <a:custGeom>
                <a:avLst/>
                <a:gdLst>
                  <a:gd name="txL" fmla="*/ 0 w 137"/>
                  <a:gd name="txT" fmla="*/ 0 h 454"/>
                  <a:gd name="txR" fmla="*/ 137 w 137"/>
                  <a:gd name="txB" fmla="*/ 454 h 454"/>
                </a:gdLst>
                <a:ahLst/>
                <a:cxnLst>
                  <a:cxn ang="0">
                    <a:pos x="0" y="260"/>
                  </a:cxn>
                  <a:cxn ang="0">
                    <a:pos x="0" y="0"/>
                  </a:cxn>
                  <a:cxn ang="0">
                    <a:pos x="137" y="196"/>
                  </a:cxn>
                  <a:cxn ang="0">
                    <a:pos x="137" y="454"/>
                  </a:cxn>
                  <a:cxn ang="0">
                    <a:pos x="0" y="260"/>
                  </a:cxn>
                </a:cxnLst>
                <a:rect l="txL" t="txT" r="txR" b="txB"/>
                <a:pathLst>
                  <a:path w="137" h="454">
                    <a:moveTo>
                      <a:pt x="0" y="260"/>
                    </a:moveTo>
                    <a:lnTo>
                      <a:pt x="0" y="0"/>
                    </a:lnTo>
                    <a:lnTo>
                      <a:pt x="137" y="196"/>
                    </a:lnTo>
                    <a:lnTo>
                      <a:pt x="137" y="454"/>
                    </a:lnTo>
                    <a:lnTo>
                      <a:pt x="0" y="260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54" name="Freeform 2682"/>
              <p:cNvSpPr/>
              <p:nvPr/>
            </p:nvSpPr>
            <p:spPr>
              <a:xfrm>
                <a:off x="2173287" y="306387"/>
                <a:ext cx="542925" cy="414338"/>
              </a:xfrm>
              <a:custGeom>
                <a:avLst/>
                <a:gdLst>
                  <a:gd name="txL" fmla="*/ 0 w 342"/>
                  <a:gd name="txT" fmla="*/ 0 h 261"/>
                  <a:gd name="txR" fmla="*/ 342 w 342"/>
                  <a:gd name="txB" fmla="*/ 261 h 261"/>
                </a:gdLst>
                <a:ahLst/>
                <a:cxnLst>
                  <a:cxn ang="0">
                    <a:pos x="0" y="261"/>
                  </a:cxn>
                  <a:cxn ang="0">
                    <a:pos x="342" y="261"/>
                  </a:cxn>
                  <a:cxn ang="0">
                    <a:pos x="285" y="130"/>
                  </a:cxn>
                  <a:cxn ang="0">
                    <a:pos x="342" y="0"/>
                  </a:cxn>
                  <a:cxn ang="0">
                    <a:pos x="0" y="0"/>
                  </a:cxn>
                  <a:cxn ang="0">
                    <a:pos x="0" y="261"/>
                  </a:cxn>
                </a:cxnLst>
                <a:rect l="txL" t="txT" r="txR" b="txB"/>
                <a:pathLst>
                  <a:path w="342" h="261">
                    <a:moveTo>
                      <a:pt x="0" y="261"/>
                    </a:moveTo>
                    <a:lnTo>
                      <a:pt x="342" y="261"/>
                    </a:lnTo>
                    <a:lnTo>
                      <a:pt x="285" y="130"/>
                    </a:lnTo>
                    <a:lnTo>
                      <a:pt x="342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55" name="Freeform 2683"/>
              <p:cNvSpPr/>
              <p:nvPr/>
            </p:nvSpPr>
            <p:spPr>
              <a:xfrm>
                <a:off x="2173287" y="0"/>
                <a:ext cx="217488" cy="720725"/>
              </a:xfrm>
              <a:custGeom>
                <a:avLst/>
                <a:gdLst>
                  <a:gd name="txL" fmla="*/ 0 w 137"/>
                  <a:gd name="txT" fmla="*/ 0 h 454"/>
                  <a:gd name="txR" fmla="*/ 137 w 137"/>
                  <a:gd name="txB" fmla="*/ 454 h 454"/>
                </a:gdLst>
                <a:ahLst/>
                <a:cxnLst>
                  <a:cxn ang="0">
                    <a:pos x="137" y="260"/>
                  </a:cxn>
                  <a:cxn ang="0">
                    <a:pos x="137" y="0"/>
                  </a:cxn>
                  <a:cxn ang="0">
                    <a:pos x="0" y="196"/>
                  </a:cxn>
                  <a:cxn ang="0">
                    <a:pos x="0" y="454"/>
                  </a:cxn>
                  <a:cxn ang="0">
                    <a:pos x="137" y="260"/>
                  </a:cxn>
                </a:cxnLst>
                <a:rect l="txL" t="txT" r="txR" b="txB"/>
                <a:pathLst>
                  <a:path w="137" h="454">
                    <a:moveTo>
                      <a:pt x="137" y="260"/>
                    </a:moveTo>
                    <a:lnTo>
                      <a:pt x="137" y="0"/>
                    </a:lnTo>
                    <a:lnTo>
                      <a:pt x="0" y="196"/>
                    </a:lnTo>
                    <a:lnTo>
                      <a:pt x="0" y="454"/>
                    </a:lnTo>
                    <a:lnTo>
                      <a:pt x="137" y="260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56" name="Rectangle 2684"/>
              <p:cNvSpPr/>
              <p:nvPr/>
            </p:nvSpPr>
            <p:spPr>
              <a:xfrm>
                <a:off x="354012" y="0"/>
                <a:ext cx="2036763" cy="412750"/>
              </a:xfrm>
              <a:prstGeom prst="rect">
                <a:avLst/>
              </a:pr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57" name="Freeform 2692"/>
              <p:cNvSpPr/>
              <p:nvPr/>
            </p:nvSpPr>
            <p:spPr>
              <a:xfrm>
                <a:off x="955675" y="581025"/>
                <a:ext cx="112713" cy="188913"/>
              </a:xfrm>
              <a:custGeom>
                <a:avLst/>
                <a:gdLst>
                  <a:gd name="txL" fmla="*/ 0 w 71"/>
                  <a:gd name="txT" fmla="*/ 0 h 119"/>
                  <a:gd name="txR" fmla="*/ 71 w 71"/>
                  <a:gd name="txB" fmla="*/ 119 h 119"/>
                </a:gdLst>
                <a:ahLst/>
                <a:cxnLst>
                  <a:cxn ang="0">
                    <a:pos x="13" y="52"/>
                  </a:cxn>
                  <a:cxn ang="0">
                    <a:pos x="13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71" y="0"/>
                  </a:cxn>
                  <a:cxn ang="0">
                    <a:pos x="71" y="13"/>
                  </a:cxn>
                  <a:cxn ang="0">
                    <a:pos x="13" y="13"/>
                  </a:cxn>
                  <a:cxn ang="0">
                    <a:pos x="13" y="40"/>
                  </a:cxn>
                  <a:cxn ang="0">
                    <a:pos x="58" y="40"/>
                  </a:cxn>
                  <a:cxn ang="0">
                    <a:pos x="58" y="52"/>
                  </a:cxn>
                  <a:cxn ang="0">
                    <a:pos x="13" y="52"/>
                  </a:cxn>
                </a:cxnLst>
                <a:rect l="txL" t="txT" r="txR" b="txB"/>
                <a:pathLst>
                  <a:path w="71" h="119">
                    <a:moveTo>
                      <a:pt x="13" y="52"/>
                    </a:moveTo>
                    <a:lnTo>
                      <a:pt x="13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71" y="0"/>
                    </a:lnTo>
                    <a:lnTo>
                      <a:pt x="71" y="13"/>
                    </a:lnTo>
                    <a:lnTo>
                      <a:pt x="13" y="13"/>
                    </a:lnTo>
                    <a:lnTo>
                      <a:pt x="13" y="40"/>
                    </a:lnTo>
                    <a:lnTo>
                      <a:pt x="58" y="40"/>
                    </a:lnTo>
                    <a:lnTo>
                      <a:pt x="58" y="52"/>
                    </a:lnTo>
                    <a:lnTo>
                      <a:pt x="13" y="5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58" name="Freeform 2693"/>
              <p:cNvSpPr>
                <a:spLocks noEditPoints="1"/>
              </p:cNvSpPr>
              <p:nvPr/>
            </p:nvSpPr>
            <p:spPr>
              <a:xfrm>
                <a:off x="1090612" y="581025"/>
                <a:ext cx="112713" cy="188913"/>
              </a:xfrm>
              <a:custGeom>
                <a:avLst/>
                <a:gdLst>
                  <a:gd name="txL" fmla="*/ 0 w 65"/>
                  <a:gd name="txT" fmla="*/ 0 h 110"/>
                  <a:gd name="txR" fmla="*/ 65 w 65"/>
                  <a:gd name="txB" fmla="*/ 110 h 110"/>
                </a:gdLst>
                <a:ahLst/>
                <a:cxnLst>
                  <a:cxn ang="0">
                    <a:pos x="54" y="73"/>
                  </a:cxn>
                  <a:cxn ang="0">
                    <a:pos x="11" y="73"/>
                  </a:cxn>
                  <a:cxn ang="0">
                    <a:pos x="11" y="110"/>
                  </a:cxn>
                  <a:cxn ang="0">
                    <a:pos x="0" y="110"/>
                  </a:cxn>
                  <a:cxn ang="0">
                    <a:pos x="0" y="44"/>
                  </a:cxn>
                  <a:cxn ang="0">
                    <a:pos x="13" y="13"/>
                  </a:cxn>
                  <a:cxn ang="0">
                    <a:pos x="44" y="0"/>
                  </a:cxn>
                  <a:cxn ang="0">
                    <a:pos x="65" y="0"/>
                  </a:cxn>
                  <a:cxn ang="0">
                    <a:pos x="65" y="110"/>
                  </a:cxn>
                  <a:cxn ang="0">
                    <a:pos x="54" y="110"/>
                  </a:cxn>
                  <a:cxn ang="0">
                    <a:pos x="54" y="73"/>
                  </a:cxn>
                  <a:cxn ang="0">
                    <a:pos x="44" y="12"/>
                  </a:cxn>
                  <a:cxn ang="0">
                    <a:pos x="21" y="21"/>
                  </a:cxn>
                  <a:cxn ang="0">
                    <a:pos x="11" y="44"/>
                  </a:cxn>
                  <a:cxn ang="0">
                    <a:pos x="11" y="62"/>
                  </a:cxn>
                  <a:cxn ang="0">
                    <a:pos x="54" y="62"/>
                  </a:cxn>
                  <a:cxn ang="0">
                    <a:pos x="54" y="12"/>
                  </a:cxn>
                  <a:cxn ang="0">
                    <a:pos x="44" y="12"/>
                  </a:cxn>
                </a:cxnLst>
                <a:rect l="txL" t="txT" r="txR" b="txB"/>
                <a:pathLst>
                  <a:path w="65" h="110">
                    <a:moveTo>
                      <a:pt x="54" y="73"/>
                    </a:moveTo>
                    <a:cubicBezTo>
                      <a:pt x="11" y="73"/>
                      <a:pt x="11" y="73"/>
                      <a:pt x="11" y="73"/>
                    </a:cubicBezTo>
                    <a:cubicBezTo>
                      <a:pt x="11" y="110"/>
                      <a:pt x="11" y="110"/>
                      <a:pt x="11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32"/>
                      <a:pt x="4" y="22"/>
                      <a:pt x="13" y="13"/>
                    </a:cubicBezTo>
                    <a:cubicBezTo>
                      <a:pt x="21" y="4"/>
                      <a:pt x="31" y="0"/>
                      <a:pt x="4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110"/>
                      <a:pt x="65" y="110"/>
                      <a:pt x="65" y="110"/>
                    </a:cubicBezTo>
                    <a:cubicBezTo>
                      <a:pt x="54" y="110"/>
                      <a:pt x="54" y="110"/>
                      <a:pt x="54" y="110"/>
                    </a:cubicBezTo>
                    <a:lnTo>
                      <a:pt x="54" y="73"/>
                    </a:lnTo>
                    <a:close/>
                    <a:moveTo>
                      <a:pt x="44" y="12"/>
                    </a:moveTo>
                    <a:cubicBezTo>
                      <a:pt x="35" y="12"/>
                      <a:pt x="27" y="15"/>
                      <a:pt x="21" y="21"/>
                    </a:cubicBezTo>
                    <a:cubicBezTo>
                      <a:pt x="15" y="28"/>
                      <a:pt x="11" y="35"/>
                      <a:pt x="11" y="44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54" y="62"/>
                      <a:pt x="54" y="62"/>
                      <a:pt x="54" y="62"/>
                    </a:cubicBezTo>
                    <a:cubicBezTo>
                      <a:pt x="54" y="12"/>
                      <a:pt x="54" y="12"/>
                      <a:pt x="54" y="12"/>
                    </a:cubicBezTo>
                    <a:lnTo>
                      <a:pt x="44" y="1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59" name="Freeform 2694"/>
              <p:cNvSpPr/>
              <p:nvPr/>
            </p:nvSpPr>
            <p:spPr>
              <a:xfrm>
                <a:off x="1228725" y="581025"/>
                <a:ext cx="112713" cy="188913"/>
              </a:xfrm>
              <a:custGeom>
                <a:avLst/>
                <a:gdLst>
                  <a:gd name="txL" fmla="*/ 0 w 66"/>
                  <a:gd name="txT" fmla="*/ 0 h 110"/>
                  <a:gd name="txR" fmla="*/ 66 w 66"/>
                  <a:gd name="txB" fmla="*/ 110 h 110"/>
                </a:gdLst>
                <a:ahLst/>
                <a:cxnLst>
                  <a:cxn ang="0">
                    <a:pos x="23" y="48"/>
                  </a:cxn>
                  <a:cxn ang="0">
                    <a:pos x="7" y="41"/>
                  </a:cxn>
                  <a:cxn ang="0">
                    <a:pos x="0" y="25"/>
                  </a:cxn>
                  <a:cxn ang="0">
                    <a:pos x="0" y="23"/>
                  </a:cxn>
                  <a:cxn ang="0">
                    <a:pos x="7" y="7"/>
                  </a:cxn>
                  <a:cxn ang="0">
                    <a:pos x="23" y="0"/>
                  </a:cxn>
                  <a:cxn ang="0">
                    <a:pos x="54" y="0"/>
                  </a:cxn>
                  <a:cxn ang="0">
                    <a:pos x="54" y="12"/>
                  </a:cxn>
                  <a:cxn ang="0">
                    <a:pos x="23" y="12"/>
                  </a:cxn>
                  <a:cxn ang="0">
                    <a:pos x="15" y="15"/>
                  </a:cxn>
                  <a:cxn ang="0">
                    <a:pos x="12" y="24"/>
                  </a:cxn>
                  <a:cxn ang="0">
                    <a:pos x="12" y="25"/>
                  </a:cxn>
                  <a:cxn ang="0">
                    <a:pos x="15" y="33"/>
                  </a:cxn>
                  <a:cxn ang="0">
                    <a:pos x="23" y="37"/>
                  </a:cxn>
                  <a:cxn ang="0">
                    <a:pos x="28" y="37"/>
                  </a:cxn>
                  <a:cxn ang="0">
                    <a:pos x="33" y="37"/>
                  </a:cxn>
                  <a:cxn ang="0">
                    <a:pos x="56" y="46"/>
                  </a:cxn>
                  <a:cxn ang="0">
                    <a:pos x="66" y="70"/>
                  </a:cxn>
                  <a:cxn ang="0">
                    <a:pos x="66" y="77"/>
                  </a:cxn>
                  <a:cxn ang="0">
                    <a:pos x="56" y="100"/>
                  </a:cxn>
                  <a:cxn ang="0">
                    <a:pos x="33" y="110"/>
                  </a:cxn>
                  <a:cxn ang="0">
                    <a:pos x="0" y="110"/>
                  </a:cxn>
                  <a:cxn ang="0">
                    <a:pos x="0" y="98"/>
                  </a:cxn>
                  <a:cxn ang="0">
                    <a:pos x="33" y="98"/>
                  </a:cxn>
                  <a:cxn ang="0">
                    <a:pos x="48" y="92"/>
                  </a:cxn>
                  <a:cxn ang="0">
                    <a:pos x="54" y="77"/>
                  </a:cxn>
                  <a:cxn ang="0">
                    <a:pos x="54" y="70"/>
                  </a:cxn>
                  <a:cxn ang="0">
                    <a:pos x="48" y="55"/>
                  </a:cxn>
                  <a:cxn ang="0">
                    <a:pos x="33" y="48"/>
                  </a:cxn>
                  <a:cxn ang="0">
                    <a:pos x="28" y="48"/>
                  </a:cxn>
                  <a:cxn ang="0">
                    <a:pos x="23" y="48"/>
                  </a:cxn>
                </a:cxnLst>
                <a:rect l="txL" t="txT" r="txR" b="txB"/>
                <a:pathLst>
                  <a:path w="66" h="110">
                    <a:moveTo>
                      <a:pt x="23" y="48"/>
                    </a:moveTo>
                    <a:cubicBezTo>
                      <a:pt x="17" y="48"/>
                      <a:pt x="11" y="46"/>
                      <a:pt x="7" y="41"/>
                    </a:cubicBezTo>
                    <a:cubicBezTo>
                      <a:pt x="2" y="37"/>
                      <a:pt x="0" y="31"/>
                      <a:pt x="0" y="25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7"/>
                      <a:pt x="2" y="12"/>
                      <a:pt x="7" y="7"/>
                    </a:cubicBezTo>
                    <a:cubicBezTo>
                      <a:pt x="11" y="2"/>
                      <a:pt x="17" y="0"/>
                      <a:pt x="23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0" y="12"/>
                      <a:pt x="17" y="13"/>
                      <a:pt x="15" y="15"/>
                    </a:cubicBezTo>
                    <a:cubicBezTo>
                      <a:pt x="13" y="18"/>
                      <a:pt x="12" y="20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8"/>
                      <a:pt x="13" y="31"/>
                      <a:pt x="15" y="33"/>
                    </a:cubicBezTo>
                    <a:cubicBezTo>
                      <a:pt x="17" y="36"/>
                      <a:pt x="20" y="37"/>
                      <a:pt x="23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0" y="37"/>
                      <a:pt x="32" y="37"/>
                      <a:pt x="33" y="37"/>
                    </a:cubicBezTo>
                    <a:cubicBezTo>
                      <a:pt x="42" y="37"/>
                      <a:pt x="50" y="40"/>
                      <a:pt x="56" y="46"/>
                    </a:cubicBezTo>
                    <a:cubicBezTo>
                      <a:pt x="63" y="53"/>
                      <a:pt x="66" y="61"/>
                      <a:pt x="66" y="70"/>
                    </a:cubicBezTo>
                    <a:cubicBezTo>
                      <a:pt x="66" y="77"/>
                      <a:pt x="66" y="77"/>
                      <a:pt x="66" y="77"/>
                    </a:cubicBezTo>
                    <a:cubicBezTo>
                      <a:pt x="66" y="86"/>
                      <a:pt x="63" y="94"/>
                      <a:pt x="56" y="100"/>
                    </a:cubicBezTo>
                    <a:cubicBezTo>
                      <a:pt x="50" y="107"/>
                      <a:pt x="42" y="110"/>
                      <a:pt x="33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9" y="98"/>
                      <a:pt x="44" y="96"/>
                      <a:pt x="48" y="92"/>
                    </a:cubicBezTo>
                    <a:cubicBezTo>
                      <a:pt x="52" y="88"/>
                      <a:pt x="54" y="83"/>
                      <a:pt x="54" y="77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4"/>
                      <a:pt x="52" y="59"/>
                      <a:pt x="48" y="55"/>
                    </a:cubicBezTo>
                    <a:cubicBezTo>
                      <a:pt x="44" y="50"/>
                      <a:pt x="39" y="48"/>
                      <a:pt x="33" y="48"/>
                    </a:cubicBezTo>
                    <a:cubicBezTo>
                      <a:pt x="32" y="48"/>
                      <a:pt x="30" y="48"/>
                      <a:pt x="28" y="48"/>
                    </a:cubicBezTo>
                    <a:lnTo>
                      <a:pt x="23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60" name="Freeform 2695"/>
              <p:cNvSpPr/>
              <p:nvPr/>
            </p:nvSpPr>
            <p:spPr>
              <a:xfrm>
                <a:off x="1363662" y="581025"/>
                <a:ext cx="114300" cy="188913"/>
              </a:xfrm>
              <a:custGeom>
                <a:avLst/>
                <a:gdLst>
                  <a:gd name="txL" fmla="*/ 0 w 72"/>
                  <a:gd name="txT" fmla="*/ 0 h 119"/>
                  <a:gd name="txR" fmla="*/ 72 w 72"/>
                  <a:gd name="txB" fmla="*/ 119 h 119"/>
                </a:gdLst>
                <a:ahLst/>
                <a:cxnLst>
                  <a:cxn ang="0">
                    <a:pos x="59" y="0"/>
                  </a:cxn>
                  <a:cxn ang="0">
                    <a:pos x="72" y="0"/>
                  </a:cxn>
                  <a:cxn ang="0">
                    <a:pos x="72" y="119"/>
                  </a:cxn>
                  <a:cxn ang="0">
                    <a:pos x="59" y="119"/>
                  </a:cxn>
                  <a:cxn ang="0">
                    <a:pos x="59" y="52"/>
                  </a:cxn>
                  <a:cxn ang="0">
                    <a:pos x="13" y="52"/>
                  </a:cxn>
                  <a:cxn ang="0">
                    <a:pos x="13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40"/>
                  </a:cxn>
                  <a:cxn ang="0">
                    <a:pos x="59" y="40"/>
                  </a:cxn>
                  <a:cxn ang="0">
                    <a:pos x="59" y="0"/>
                  </a:cxn>
                </a:cxnLst>
                <a:rect l="txL" t="txT" r="txR" b="txB"/>
                <a:pathLst>
                  <a:path w="72" h="119">
                    <a:moveTo>
                      <a:pt x="59" y="0"/>
                    </a:moveTo>
                    <a:lnTo>
                      <a:pt x="72" y="0"/>
                    </a:lnTo>
                    <a:lnTo>
                      <a:pt x="72" y="119"/>
                    </a:lnTo>
                    <a:lnTo>
                      <a:pt x="59" y="119"/>
                    </a:lnTo>
                    <a:lnTo>
                      <a:pt x="59" y="52"/>
                    </a:lnTo>
                    <a:lnTo>
                      <a:pt x="13" y="52"/>
                    </a:lnTo>
                    <a:lnTo>
                      <a:pt x="13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40"/>
                    </a:lnTo>
                    <a:lnTo>
                      <a:pt x="59" y="40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61" name="Rectangle 2696"/>
              <p:cNvSpPr/>
              <p:nvPr/>
            </p:nvSpPr>
            <p:spPr>
              <a:xfrm>
                <a:off x="1517650" y="581025"/>
                <a:ext cx="20638" cy="1889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62" name="Freeform 2697"/>
              <p:cNvSpPr>
                <a:spLocks noEditPoints="1"/>
              </p:cNvSpPr>
              <p:nvPr/>
            </p:nvSpPr>
            <p:spPr>
              <a:xfrm>
                <a:off x="1571625" y="579437"/>
                <a:ext cx="112713" cy="192088"/>
              </a:xfrm>
              <a:custGeom>
                <a:avLst/>
                <a:gdLst>
                  <a:gd name="txL" fmla="*/ 0 w 66"/>
                  <a:gd name="txT" fmla="*/ 0 h 112"/>
                  <a:gd name="txR" fmla="*/ 66 w 66"/>
                  <a:gd name="txB" fmla="*/ 112 h 112"/>
                </a:gdLst>
                <a:ahLst/>
                <a:cxnLst>
                  <a:cxn ang="0">
                    <a:pos x="33" y="0"/>
                  </a:cxn>
                  <a:cxn ang="0">
                    <a:pos x="56" y="9"/>
                  </a:cxn>
                  <a:cxn ang="0">
                    <a:pos x="66" y="32"/>
                  </a:cxn>
                  <a:cxn ang="0">
                    <a:pos x="66" y="79"/>
                  </a:cxn>
                  <a:cxn ang="0">
                    <a:pos x="56" y="103"/>
                  </a:cxn>
                  <a:cxn ang="0">
                    <a:pos x="33" y="112"/>
                  </a:cxn>
                  <a:cxn ang="0">
                    <a:pos x="10" y="103"/>
                  </a:cxn>
                  <a:cxn ang="0">
                    <a:pos x="0" y="79"/>
                  </a:cxn>
                  <a:cxn ang="0">
                    <a:pos x="0" y="32"/>
                  </a:cxn>
                  <a:cxn ang="0">
                    <a:pos x="10" y="9"/>
                  </a:cxn>
                  <a:cxn ang="0">
                    <a:pos x="33" y="0"/>
                  </a:cxn>
                  <a:cxn ang="0">
                    <a:pos x="54" y="32"/>
                  </a:cxn>
                  <a:cxn ang="0">
                    <a:pos x="48" y="17"/>
                  </a:cxn>
                  <a:cxn ang="0">
                    <a:pos x="33" y="11"/>
                  </a:cxn>
                  <a:cxn ang="0">
                    <a:pos x="18" y="17"/>
                  </a:cxn>
                  <a:cxn ang="0">
                    <a:pos x="12" y="32"/>
                  </a:cxn>
                  <a:cxn ang="0">
                    <a:pos x="12" y="79"/>
                  </a:cxn>
                  <a:cxn ang="0">
                    <a:pos x="18" y="94"/>
                  </a:cxn>
                  <a:cxn ang="0">
                    <a:pos x="33" y="101"/>
                  </a:cxn>
                  <a:cxn ang="0">
                    <a:pos x="48" y="94"/>
                  </a:cxn>
                  <a:cxn ang="0">
                    <a:pos x="54" y="79"/>
                  </a:cxn>
                  <a:cxn ang="0">
                    <a:pos x="54" y="32"/>
                  </a:cxn>
                </a:cxnLst>
                <a:rect l="txL" t="txT" r="txR" b="txB"/>
                <a:pathLst>
                  <a:path w="66" h="112">
                    <a:moveTo>
                      <a:pt x="33" y="0"/>
                    </a:moveTo>
                    <a:cubicBezTo>
                      <a:pt x="42" y="0"/>
                      <a:pt x="49" y="3"/>
                      <a:pt x="56" y="9"/>
                    </a:cubicBezTo>
                    <a:cubicBezTo>
                      <a:pt x="62" y="16"/>
                      <a:pt x="66" y="23"/>
                      <a:pt x="66" y="32"/>
                    </a:cubicBezTo>
                    <a:cubicBezTo>
                      <a:pt x="66" y="79"/>
                      <a:pt x="66" y="79"/>
                      <a:pt x="66" y="79"/>
                    </a:cubicBezTo>
                    <a:cubicBezTo>
                      <a:pt x="66" y="88"/>
                      <a:pt x="62" y="96"/>
                      <a:pt x="56" y="103"/>
                    </a:cubicBezTo>
                    <a:cubicBezTo>
                      <a:pt x="49" y="109"/>
                      <a:pt x="42" y="112"/>
                      <a:pt x="33" y="112"/>
                    </a:cubicBezTo>
                    <a:cubicBezTo>
                      <a:pt x="24" y="112"/>
                      <a:pt x="16" y="109"/>
                      <a:pt x="10" y="103"/>
                    </a:cubicBezTo>
                    <a:cubicBezTo>
                      <a:pt x="3" y="96"/>
                      <a:pt x="0" y="88"/>
                      <a:pt x="0" y="7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3"/>
                      <a:pt x="3" y="16"/>
                      <a:pt x="10" y="9"/>
                    </a:cubicBezTo>
                    <a:cubicBezTo>
                      <a:pt x="16" y="3"/>
                      <a:pt x="24" y="0"/>
                      <a:pt x="33" y="0"/>
                    </a:cubicBezTo>
                    <a:close/>
                    <a:moveTo>
                      <a:pt x="54" y="32"/>
                    </a:moveTo>
                    <a:cubicBezTo>
                      <a:pt x="54" y="27"/>
                      <a:pt x="52" y="22"/>
                      <a:pt x="48" y="17"/>
                    </a:cubicBezTo>
                    <a:cubicBezTo>
                      <a:pt x="44" y="13"/>
                      <a:pt x="39" y="11"/>
                      <a:pt x="33" y="11"/>
                    </a:cubicBezTo>
                    <a:cubicBezTo>
                      <a:pt x="27" y="11"/>
                      <a:pt x="22" y="13"/>
                      <a:pt x="18" y="17"/>
                    </a:cubicBezTo>
                    <a:cubicBezTo>
                      <a:pt x="14" y="22"/>
                      <a:pt x="12" y="27"/>
                      <a:pt x="12" y="32"/>
                    </a:cubicBezTo>
                    <a:cubicBezTo>
                      <a:pt x="12" y="79"/>
                      <a:pt x="12" y="79"/>
                      <a:pt x="12" y="79"/>
                    </a:cubicBezTo>
                    <a:cubicBezTo>
                      <a:pt x="12" y="85"/>
                      <a:pt x="14" y="90"/>
                      <a:pt x="18" y="94"/>
                    </a:cubicBezTo>
                    <a:cubicBezTo>
                      <a:pt x="22" y="98"/>
                      <a:pt x="27" y="101"/>
                      <a:pt x="33" y="101"/>
                    </a:cubicBezTo>
                    <a:cubicBezTo>
                      <a:pt x="39" y="101"/>
                      <a:pt x="44" y="98"/>
                      <a:pt x="48" y="94"/>
                    </a:cubicBezTo>
                    <a:cubicBezTo>
                      <a:pt x="52" y="90"/>
                      <a:pt x="54" y="85"/>
                      <a:pt x="54" y="79"/>
                    </a:cubicBezTo>
                    <a:lnTo>
                      <a:pt x="54" y="3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63" name="Freeform 2698"/>
              <p:cNvSpPr/>
              <p:nvPr/>
            </p:nvSpPr>
            <p:spPr>
              <a:xfrm>
                <a:off x="1709737" y="581025"/>
                <a:ext cx="114300" cy="188913"/>
              </a:xfrm>
              <a:custGeom>
                <a:avLst/>
                <a:gdLst>
                  <a:gd name="txL" fmla="*/ 0 w 72"/>
                  <a:gd name="txT" fmla="*/ 0 h 119"/>
                  <a:gd name="txR" fmla="*/ 72 w 72"/>
                  <a:gd name="txB" fmla="*/ 119 h 119"/>
                </a:gdLst>
                <a:ahLst/>
                <a:cxnLst>
                  <a:cxn ang="0">
                    <a:pos x="60" y="0"/>
                  </a:cxn>
                  <a:cxn ang="0">
                    <a:pos x="72" y="0"/>
                  </a:cxn>
                  <a:cxn ang="0">
                    <a:pos x="72" y="119"/>
                  </a:cxn>
                  <a:cxn ang="0">
                    <a:pos x="58" y="119"/>
                  </a:cxn>
                  <a:cxn ang="0">
                    <a:pos x="13" y="26"/>
                  </a:cxn>
                  <a:cxn ang="0">
                    <a:pos x="13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60" y="93"/>
                  </a:cxn>
                  <a:cxn ang="0">
                    <a:pos x="60" y="0"/>
                  </a:cxn>
                </a:cxnLst>
                <a:rect l="txL" t="txT" r="txR" b="txB"/>
                <a:pathLst>
                  <a:path w="72" h="119">
                    <a:moveTo>
                      <a:pt x="60" y="0"/>
                    </a:moveTo>
                    <a:lnTo>
                      <a:pt x="72" y="0"/>
                    </a:lnTo>
                    <a:lnTo>
                      <a:pt x="72" y="119"/>
                    </a:lnTo>
                    <a:lnTo>
                      <a:pt x="58" y="119"/>
                    </a:lnTo>
                    <a:lnTo>
                      <a:pt x="13" y="26"/>
                    </a:lnTo>
                    <a:lnTo>
                      <a:pt x="13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60" y="93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64" name="Freeform 2700"/>
              <p:cNvSpPr>
                <a:spLocks noEditPoints="1"/>
              </p:cNvSpPr>
              <p:nvPr/>
            </p:nvSpPr>
            <p:spPr>
              <a:xfrm>
                <a:off x="1260475" y="857250"/>
                <a:ext cx="112713" cy="192088"/>
              </a:xfrm>
              <a:custGeom>
                <a:avLst/>
                <a:gdLst>
                  <a:gd name="txL" fmla="*/ 0 w 65"/>
                  <a:gd name="txT" fmla="*/ 0 h 112"/>
                  <a:gd name="txR" fmla="*/ 65 w 65"/>
                  <a:gd name="txB" fmla="*/ 112 h 112"/>
                </a:gdLst>
                <a:ahLst/>
                <a:cxnLst>
                  <a:cxn ang="0">
                    <a:pos x="33" y="0"/>
                  </a:cxn>
                  <a:cxn ang="0">
                    <a:pos x="56" y="9"/>
                  </a:cxn>
                  <a:cxn ang="0">
                    <a:pos x="65" y="33"/>
                  </a:cxn>
                  <a:cxn ang="0">
                    <a:pos x="65" y="79"/>
                  </a:cxn>
                  <a:cxn ang="0">
                    <a:pos x="56" y="103"/>
                  </a:cxn>
                  <a:cxn ang="0">
                    <a:pos x="33" y="112"/>
                  </a:cxn>
                  <a:cxn ang="0">
                    <a:pos x="9" y="103"/>
                  </a:cxn>
                  <a:cxn ang="0">
                    <a:pos x="0" y="79"/>
                  </a:cxn>
                  <a:cxn ang="0">
                    <a:pos x="0" y="33"/>
                  </a:cxn>
                  <a:cxn ang="0">
                    <a:pos x="9" y="9"/>
                  </a:cxn>
                  <a:cxn ang="0">
                    <a:pos x="33" y="0"/>
                  </a:cxn>
                  <a:cxn ang="0">
                    <a:pos x="54" y="33"/>
                  </a:cxn>
                  <a:cxn ang="0">
                    <a:pos x="47" y="17"/>
                  </a:cxn>
                  <a:cxn ang="0">
                    <a:pos x="33" y="11"/>
                  </a:cxn>
                  <a:cxn ang="0">
                    <a:pos x="17" y="17"/>
                  </a:cxn>
                  <a:cxn ang="0">
                    <a:pos x="11" y="33"/>
                  </a:cxn>
                  <a:cxn ang="0">
                    <a:pos x="11" y="79"/>
                  </a:cxn>
                  <a:cxn ang="0">
                    <a:pos x="17" y="94"/>
                  </a:cxn>
                  <a:cxn ang="0">
                    <a:pos x="33" y="101"/>
                  </a:cxn>
                  <a:cxn ang="0">
                    <a:pos x="47" y="94"/>
                  </a:cxn>
                  <a:cxn ang="0">
                    <a:pos x="54" y="79"/>
                  </a:cxn>
                  <a:cxn ang="0">
                    <a:pos x="54" y="33"/>
                  </a:cxn>
                </a:cxnLst>
                <a:rect l="txL" t="txT" r="txR" b="txB"/>
                <a:pathLst>
                  <a:path w="65" h="112">
                    <a:moveTo>
                      <a:pt x="33" y="0"/>
                    </a:moveTo>
                    <a:cubicBezTo>
                      <a:pt x="41" y="0"/>
                      <a:pt x="49" y="3"/>
                      <a:pt x="56" y="9"/>
                    </a:cubicBezTo>
                    <a:cubicBezTo>
                      <a:pt x="62" y="16"/>
                      <a:pt x="65" y="23"/>
                      <a:pt x="65" y="33"/>
                    </a:cubicBezTo>
                    <a:cubicBezTo>
                      <a:pt x="65" y="79"/>
                      <a:pt x="65" y="79"/>
                      <a:pt x="65" y="79"/>
                    </a:cubicBezTo>
                    <a:cubicBezTo>
                      <a:pt x="65" y="88"/>
                      <a:pt x="62" y="96"/>
                      <a:pt x="56" y="103"/>
                    </a:cubicBezTo>
                    <a:cubicBezTo>
                      <a:pt x="49" y="109"/>
                      <a:pt x="41" y="112"/>
                      <a:pt x="33" y="112"/>
                    </a:cubicBezTo>
                    <a:cubicBezTo>
                      <a:pt x="23" y="112"/>
                      <a:pt x="16" y="109"/>
                      <a:pt x="9" y="103"/>
                    </a:cubicBezTo>
                    <a:cubicBezTo>
                      <a:pt x="3" y="96"/>
                      <a:pt x="0" y="88"/>
                      <a:pt x="0" y="7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23"/>
                      <a:pt x="3" y="16"/>
                      <a:pt x="9" y="9"/>
                    </a:cubicBezTo>
                    <a:cubicBezTo>
                      <a:pt x="16" y="3"/>
                      <a:pt x="23" y="0"/>
                      <a:pt x="33" y="0"/>
                    </a:cubicBezTo>
                    <a:close/>
                    <a:moveTo>
                      <a:pt x="54" y="33"/>
                    </a:moveTo>
                    <a:cubicBezTo>
                      <a:pt x="54" y="27"/>
                      <a:pt x="52" y="22"/>
                      <a:pt x="47" y="17"/>
                    </a:cubicBezTo>
                    <a:cubicBezTo>
                      <a:pt x="43" y="13"/>
                      <a:pt x="38" y="11"/>
                      <a:pt x="33" y="11"/>
                    </a:cubicBezTo>
                    <a:cubicBezTo>
                      <a:pt x="27" y="11"/>
                      <a:pt x="22" y="13"/>
                      <a:pt x="17" y="17"/>
                    </a:cubicBezTo>
                    <a:cubicBezTo>
                      <a:pt x="13" y="22"/>
                      <a:pt x="11" y="27"/>
                      <a:pt x="11" y="33"/>
                    </a:cubicBezTo>
                    <a:cubicBezTo>
                      <a:pt x="11" y="79"/>
                      <a:pt x="11" y="79"/>
                      <a:pt x="11" y="79"/>
                    </a:cubicBezTo>
                    <a:cubicBezTo>
                      <a:pt x="11" y="85"/>
                      <a:pt x="13" y="90"/>
                      <a:pt x="17" y="94"/>
                    </a:cubicBezTo>
                    <a:cubicBezTo>
                      <a:pt x="22" y="99"/>
                      <a:pt x="27" y="101"/>
                      <a:pt x="33" y="101"/>
                    </a:cubicBezTo>
                    <a:cubicBezTo>
                      <a:pt x="38" y="101"/>
                      <a:pt x="43" y="99"/>
                      <a:pt x="47" y="94"/>
                    </a:cubicBezTo>
                    <a:cubicBezTo>
                      <a:pt x="52" y="90"/>
                      <a:pt x="54" y="85"/>
                      <a:pt x="54" y="79"/>
                    </a:cubicBezTo>
                    <a:lnTo>
                      <a:pt x="54" y="3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65" name="Freeform 2701"/>
              <p:cNvSpPr>
                <a:spLocks noEditPoints="1"/>
              </p:cNvSpPr>
              <p:nvPr/>
            </p:nvSpPr>
            <p:spPr>
              <a:xfrm>
                <a:off x="1395412" y="857250"/>
                <a:ext cx="112713" cy="192088"/>
              </a:xfrm>
              <a:custGeom>
                <a:avLst/>
                <a:gdLst>
                  <a:gd name="txL" fmla="*/ 0 w 66"/>
                  <a:gd name="txT" fmla="*/ 0 h 112"/>
                  <a:gd name="txR" fmla="*/ 66 w 66"/>
                  <a:gd name="txB" fmla="*/ 112 h 112"/>
                </a:gdLst>
                <a:ahLst/>
                <a:cxnLst>
                  <a:cxn ang="0">
                    <a:pos x="33" y="0"/>
                  </a:cxn>
                  <a:cxn ang="0">
                    <a:pos x="56" y="9"/>
                  </a:cxn>
                  <a:cxn ang="0">
                    <a:pos x="66" y="33"/>
                  </a:cxn>
                  <a:cxn ang="0">
                    <a:pos x="66" y="79"/>
                  </a:cxn>
                  <a:cxn ang="0">
                    <a:pos x="56" y="103"/>
                  </a:cxn>
                  <a:cxn ang="0">
                    <a:pos x="33" y="112"/>
                  </a:cxn>
                  <a:cxn ang="0">
                    <a:pos x="10" y="103"/>
                  </a:cxn>
                  <a:cxn ang="0">
                    <a:pos x="0" y="79"/>
                  </a:cxn>
                  <a:cxn ang="0">
                    <a:pos x="0" y="33"/>
                  </a:cxn>
                  <a:cxn ang="0">
                    <a:pos x="10" y="9"/>
                  </a:cxn>
                  <a:cxn ang="0">
                    <a:pos x="33" y="0"/>
                  </a:cxn>
                  <a:cxn ang="0">
                    <a:pos x="54" y="33"/>
                  </a:cxn>
                  <a:cxn ang="0">
                    <a:pos x="48" y="17"/>
                  </a:cxn>
                  <a:cxn ang="0">
                    <a:pos x="33" y="11"/>
                  </a:cxn>
                  <a:cxn ang="0">
                    <a:pos x="18" y="17"/>
                  </a:cxn>
                  <a:cxn ang="0">
                    <a:pos x="12" y="33"/>
                  </a:cxn>
                  <a:cxn ang="0">
                    <a:pos x="12" y="79"/>
                  </a:cxn>
                  <a:cxn ang="0">
                    <a:pos x="18" y="94"/>
                  </a:cxn>
                  <a:cxn ang="0">
                    <a:pos x="33" y="101"/>
                  </a:cxn>
                  <a:cxn ang="0">
                    <a:pos x="48" y="94"/>
                  </a:cxn>
                  <a:cxn ang="0">
                    <a:pos x="54" y="79"/>
                  </a:cxn>
                  <a:cxn ang="0">
                    <a:pos x="54" y="33"/>
                  </a:cxn>
                </a:cxnLst>
                <a:rect l="txL" t="txT" r="txR" b="txB"/>
                <a:pathLst>
                  <a:path w="66" h="112">
                    <a:moveTo>
                      <a:pt x="33" y="0"/>
                    </a:moveTo>
                    <a:cubicBezTo>
                      <a:pt x="42" y="0"/>
                      <a:pt x="49" y="3"/>
                      <a:pt x="56" y="9"/>
                    </a:cubicBezTo>
                    <a:cubicBezTo>
                      <a:pt x="62" y="16"/>
                      <a:pt x="66" y="23"/>
                      <a:pt x="66" y="33"/>
                    </a:cubicBezTo>
                    <a:cubicBezTo>
                      <a:pt x="66" y="79"/>
                      <a:pt x="66" y="79"/>
                      <a:pt x="66" y="79"/>
                    </a:cubicBezTo>
                    <a:cubicBezTo>
                      <a:pt x="66" y="88"/>
                      <a:pt x="62" y="96"/>
                      <a:pt x="56" y="103"/>
                    </a:cubicBezTo>
                    <a:cubicBezTo>
                      <a:pt x="49" y="109"/>
                      <a:pt x="42" y="112"/>
                      <a:pt x="33" y="112"/>
                    </a:cubicBezTo>
                    <a:cubicBezTo>
                      <a:pt x="24" y="112"/>
                      <a:pt x="16" y="109"/>
                      <a:pt x="10" y="103"/>
                    </a:cubicBezTo>
                    <a:cubicBezTo>
                      <a:pt x="3" y="96"/>
                      <a:pt x="0" y="88"/>
                      <a:pt x="0" y="7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23"/>
                      <a:pt x="3" y="16"/>
                      <a:pt x="10" y="9"/>
                    </a:cubicBezTo>
                    <a:cubicBezTo>
                      <a:pt x="16" y="3"/>
                      <a:pt x="24" y="0"/>
                      <a:pt x="33" y="0"/>
                    </a:cubicBezTo>
                    <a:close/>
                    <a:moveTo>
                      <a:pt x="54" y="33"/>
                    </a:moveTo>
                    <a:cubicBezTo>
                      <a:pt x="54" y="27"/>
                      <a:pt x="52" y="22"/>
                      <a:pt x="48" y="17"/>
                    </a:cubicBezTo>
                    <a:cubicBezTo>
                      <a:pt x="44" y="13"/>
                      <a:pt x="39" y="11"/>
                      <a:pt x="33" y="11"/>
                    </a:cubicBezTo>
                    <a:cubicBezTo>
                      <a:pt x="27" y="11"/>
                      <a:pt x="22" y="13"/>
                      <a:pt x="18" y="17"/>
                    </a:cubicBezTo>
                    <a:cubicBezTo>
                      <a:pt x="14" y="22"/>
                      <a:pt x="12" y="27"/>
                      <a:pt x="12" y="33"/>
                    </a:cubicBezTo>
                    <a:cubicBezTo>
                      <a:pt x="12" y="79"/>
                      <a:pt x="12" y="79"/>
                      <a:pt x="12" y="79"/>
                    </a:cubicBezTo>
                    <a:cubicBezTo>
                      <a:pt x="12" y="85"/>
                      <a:pt x="14" y="90"/>
                      <a:pt x="18" y="94"/>
                    </a:cubicBezTo>
                    <a:cubicBezTo>
                      <a:pt x="22" y="99"/>
                      <a:pt x="27" y="101"/>
                      <a:pt x="33" y="101"/>
                    </a:cubicBezTo>
                    <a:cubicBezTo>
                      <a:pt x="39" y="101"/>
                      <a:pt x="44" y="99"/>
                      <a:pt x="48" y="94"/>
                    </a:cubicBezTo>
                    <a:cubicBezTo>
                      <a:pt x="52" y="90"/>
                      <a:pt x="54" y="85"/>
                      <a:pt x="54" y="79"/>
                    </a:cubicBezTo>
                    <a:lnTo>
                      <a:pt x="54" y="3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66" name="Freeform 2702"/>
              <p:cNvSpPr/>
              <p:nvPr/>
            </p:nvSpPr>
            <p:spPr>
              <a:xfrm>
                <a:off x="1533525" y="858837"/>
                <a:ext cx="114300" cy="188913"/>
              </a:xfrm>
              <a:custGeom>
                <a:avLst/>
                <a:gdLst>
                  <a:gd name="txL" fmla="*/ 0 w 66"/>
                  <a:gd name="txT" fmla="*/ 0 h 110"/>
                  <a:gd name="txR" fmla="*/ 66 w 66"/>
                  <a:gd name="txB" fmla="*/ 110 h 110"/>
                </a:gdLst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12" y="26"/>
                  </a:cxn>
                  <a:cxn ang="0">
                    <a:pos x="38" y="0"/>
                  </a:cxn>
                  <a:cxn ang="0">
                    <a:pos x="55" y="0"/>
                  </a:cxn>
                  <a:cxn ang="0">
                    <a:pos x="18" y="37"/>
                  </a:cxn>
                  <a:cxn ang="0">
                    <a:pos x="22" y="37"/>
                  </a:cxn>
                  <a:cxn ang="0">
                    <a:pos x="53" y="50"/>
                  </a:cxn>
                  <a:cxn ang="0">
                    <a:pos x="66" y="80"/>
                  </a:cxn>
                  <a:cxn ang="0">
                    <a:pos x="66" y="110"/>
                  </a:cxn>
                  <a:cxn ang="0">
                    <a:pos x="55" y="110"/>
                  </a:cxn>
                  <a:cxn ang="0">
                    <a:pos x="55" y="80"/>
                  </a:cxn>
                  <a:cxn ang="0">
                    <a:pos x="45" y="58"/>
                  </a:cxn>
                  <a:cxn ang="0">
                    <a:pos x="22" y="48"/>
                  </a:cxn>
                  <a:cxn ang="0">
                    <a:pos x="12" y="48"/>
                  </a:cxn>
                  <a:cxn ang="0">
                    <a:pos x="12" y="110"/>
                  </a:cxn>
                  <a:cxn ang="0">
                    <a:pos x="0" y="110"/>
                  </a:cxn>
                  <a:cxn ang="0">
                    <a:pos x="0" y="0"/>
                  </a:cxn>
                </a:cxnLst>
                <a:rect l="txL" t="txT" r="txR" b="txB"/>
                <a:pathLst>
                  <a:path w="66" h="110">
                    <a:moveTo>
                      <a:pt x="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34" y="37"/>
                      <a:pt x="45" y="41"/>
                      <a:pt x="53" y="50"/>
                    </a:cubicBezTo>
                    <a:cubicBezTo>
                      <a:pt x="62" y="58"/>
                      <a:pt x="66" y="68"/>
                      <a:pt x="66" y="80"/>
                    </a:cubicBezTo>
                    <a:cubicBezTo>
                      <a:pt x="66" y="110"/>
                      <a:pt x="66" y="110"/>
                      <a:pt x="66" y="110"/>
                    </a:cubicBezTo>
                    <a:cubicBezTo>
                      <a:pt x="55" y="110"/>
                      <a:pt x="55" y="110"/>
                      <a:pt x="55" y="11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72"/>
                      <a:pt x="51" y="64"/>
                      <a:pt x="45" y="58"/>
                    </a:cubicBezTo>
                    <a:cubicBezTo>
                      <a:pt x="39" y="52"/>
                      <a:pt x="31" y="48"/>
                      <a:pt x="2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0" y="110"/>
                      <a:pt x="0" y="110"/>
                      <a:pt x="0" y="11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chemeClr val="bg1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6167" name="文本框 2825"/>
            <p:cNvSpPr/>
            <p:nvPr/>
          </p:nvSpPr>
          <p:spPr>
            <a:xfrm>
              <a:off x="760607" y="0"/>
              <a:ext cx="3238500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3600" dirty="0">
                  <a:solidFill>
                    <a:schemeClr val="bg1"/>
                  </a:solidFill>
                  <a:latin typeface="Calibri" panose="020F0502020204030204" charset="0"/>
                  <a:ea typeface="Calibri" panose="020F0502020204030204" charset="0"/>
                  <a:sym typeface="Calibri" panose="020F0502020204030204" charset="0"/>
                </a:rPr>
                <a:t>CONTENTS</a:t>
              </a:r>
              <a:endParaRPr lang="zh-CN" altLang="en-US" sz="3600" dirty="0">
                <a:solidFill>
                  <a:schemeClr val="bg1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6168" name="组合 6167"/>
          <p:cNvGrpSpPr/>
          <p:nvPr/>
        </p:nvGrpSpPr>
        <p:grpSpPr>
          <a:xfrm rot="20363218">
            <a:off x="3436938" y="2066925"/>
            <a:ext cx="874712" cy="415925"/>
            <a:chOff x="0" y="0"/>
            <a:chExt cx="874712" cy="414338"/>
          </a:xfrm>
        </p:grpSpPr>
        <p:sp>
          <p:nvSpPr>
            <p:cNvPr id="6169" name="Freeform 1439"/>
            <p:cNvSpPr/>
            <p:nvPr/>
          </p:nvSpPr>
          <p:spPr>
            <a:xfrm>
              <a:off x="6350" y="190500"/>
              <a:ext cx="87313" cy="195263"/>
            </a:xfrm>
            <a:custGeom>
              <a:avLst/>
              <a:gdLst>
                <a:gd name="txL" fmla="*/ 0 w 51"/>
                <a:gd name="txT" fmla="*/ 0 h 113"/>
                <a:gd name="txR" fmla="*/ 51 w 51"/>
                <a:gd name="txB" fmla="*/ 113 h 113"/>
              </a:gdLst>
              <a:ahLst/>
              <a:cxnLst>
                <a:cxn ang="0">
                  <a:pos x="39" y="0"/>
                </a:cxn>
                <a:cxn ang="0">
                  <a:pos x="31" y="2"/>
                </a:cxn>
                <a:cxn ang="0">
                  <a:pos x="5" y="35"/>
                </a:cxn>
                <a:cxn ang="0">
                  <a:pos x="18" y="86"/>
                </a:cxn>
                <a:cxn ang="0">
                  <a:pos x="51" y="113"/>
                </a:cxn>
                <a:cxn ang="0">
                  <a:pos x="51" y="5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9" y="0"/>
                </a:cxn>
              </a:cxnLst>
              <a:rect l="txL" t="txT" r="txR" b="txB"/>
              <a:pathLst>
                <a:path w="51" h="113">
                  <a:moveTo>
                    <a:pt x="39" y="0"/>
                  </a:moveTo>
                  <a:cubicBezTo>
                    <a:pt x="37" y="0"/>
                    <a:pt x="34" y="1"/>
                    <a:pt x="31" y="2"/>
                  </a:cubicBezTo>
                  <a:cubicBezTo>
                    <a:pt x="28" y="4"/>
                    <a:pt x="10" y="14"/>
                    <a:pt x="5" y="35"/>
                  </a:cubicBezTo>
                  <a:cubicBezTo>
                    <a:pt x="0" y="51"/>
                    <a:pt x="5" y="68"/>
                    <a:pt x="18" y="86"/>
                  </a:cubicBezTo>
                  <a:cubicBezTo>
                    <a:pt x="27" y="98"/>
                    <a:pt x="38" y="107"/>
                    <a:pt x="51" y="113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48" y="2"/>
                    <a:pt x="44" y="1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39" y="0"/>
                  </a:cubicBezTo>
                </a:path>
              </a:pathLst>
            </a:custGeom>
            <a:solidFill>
              <a:srgbClr val="99989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0" name="Freeform 1440"/>
            <p:cNvSpPr/>
            <p:nvPr/>
          </p:nvSpPr>
          <p:spPr>
            <a:xfrm>
              <a:off x="93662" y="68263"/>
              <a:ext cx="342900" cy="334963"/>
            </a:xfrm>
            <a:custGeom>
              <a:avLst/>
              <a:gdLst>
                <a:gd name="txL" fmla="*/ 0 w 200"/>
                <a:gd name="txT" fmla="*/ 0 h 196"/>
                <a:gd name="txR" fmla="*/ 200 w 200"/>
                <a:gd name="txB" fmla="*/ 196 h 196"/>
              </a:gdLst>
              <a:ahLst/>
              <a:cxnLst>
                <a:cxn ang="0">
                  <a:pos x="156" y="0"/>
                </a:cxn>
                <a:cxn ang="0">
                  <a:pos x="155" y="0"/>
                </a:cxn>
                <a:cxn ang="0">
                  <a:pos x="142" y="2"/>
                </a:cxn>
                <a:cxn ang="0">
                  <a:pos x="115" y="11"/>
                </a:cxn>
                <a:cxn ang="0">
                  <a:pos x="43" y="94"/>
                </a:cxn>
                <a:cxn ang="0">
                  <a:pos x="42" y="95"/>
                </a:cxn>
                <a:cxn ang="0">
                  <a:pos x="16" y="116"/>
                </a:cxn>
                <a:cxn ang="0">
                  <a:pos x="15" y="116"/>
                </a:cxn>
                <a:cxn ang="0">
                  <a:pos x="14" y="116"/>
                </a:cxn>
                <a:cxn ang="0">
                  <a:pos x="3" y="111"/>
                </a:cxn>
                <a:cxn ang="0">
                  <a:pos x="4" y="94"/>
                </a:cxn>
                <a:cxn ang="0">
                  <a:pos x="5" y="88"/>
                </a:cxn>
                <a:cxn ang="0">
                  <a:pos x="0" y="77"/>
                </a:cxn>
                <a:cxn ang="0">
                  <a:pos x="0" y="185"/>
                </a:cxn>
                <a:cxn ang="0">
                  <a:pos x="39" y="196"/>
                </a:cxn>
                <a:cxn ang="0">
                  <a:pos x="46" y="196"/>
                </a:cxn>
                <a:cxn ang="0">
                  <a:pos x="48" y="196"/>
                </a:cxn>
                <a:cxn ang="0">
                  <a:pos x="200" y="44"/>
                </a:cxn>
                <a:cxn ang="0">
                  <a:pos x="156" y="0"/>
                </a:cxn>
                <a:cxn ang="0">
                  <a:pos x="156" y="0"/>
                </a:cxn>
              </a:cxnLst>
              <a:rect l="txL" t="txT" r="txR" b="txB"/>
              <a:pathLst>
                <a:path w="200" h="196">
                  <a:moveTo>
                    <a:pt x="156" y="0"/>
                  </a:moveTo>
                  <a:cubicBezTo>
                    <a:pt x="156" y="0"/>
                    <a:pt x="155" y="0"/>
                    <a:pt x="155" y="0"/>
                  </a:cubicBezTo>
                  <a:cubicBezTo>
                    <a:pt x="151" y="0"/>
                    <a:pt x="146" y="1"/>
                    <a:pt x="142" y="2"/>
                  </a:cubicBezTo>
                  <a:cubicBezTo>
                    <a:pt x="133" y="3"/>
                    <a:pt x="123" y="6"/>
                    <a:pt x="115" y="11"/>
                  </a:cubicBezTo>
                  <a:cubicBezTo>
                    <a:pt x="77" y="31"/>
                    <a:pt x="60" y="62"/>
                    <a:pt x="43" y="94"/>
                  </a:cubicBezTo>
                  <a:cubicBezTo>
                    <a:pt x="42" y="95"/>
                    <a:pt x="42" y="95"/>
                    <a:pt x="42" y="95"/>
                  </a:cubicBezTo>
                  <a:cubicBezTo>
                    <a:pt x="34" y="110"/>
                    <a:pt x="27" y="115"/>
                    <a:pt x="16" y="116"/>
                  </a:cubicBezTo>
                  <a:cubicBezTo>
                    <a:pt x="16" y="116"/>
                    <a:pt x="16" y="116"/>
                    <a:pt x="15" y="116"/>
                  </a:cubicBezTo>
                  <a:cubicBezTo>
                    <a:pt x="15" y="116"/>
                    <a:pt x="14" y="116"/>
                    <a:pt x="14" y="116"/>
                  </a:cubicBezTo>
                  <a:cubicBezTo>
                    <a:pt x="8" y="115"/>
                    <a:pt x="5" y="114"/>
                    <a:pt x="3" y="111"/>
                  </a:cubicBezTo>
                  <a:cubicBezTo>
                    <a:pt x="0" y="108"/>
                    <a:pt x="1" y="101"/>
                    <a:pt x="4" y="94"/>
                  </a:cubicBezTo>
                  <a:cubicBezTo>
                    <a:pt x="4" y="92"/>
                    <a:pt x="5" y="90"/>
                    <a:pt x="5" y="88"/>
                  </a:cubicBezTo>
                  <a:cubicBezTo>
                    <a:pt x="5" y="84"/>
                    <a:pt x="3" y="79"/>
                    <a:pt x="0" y="77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11" y="191"/>
                    <a:pt x="25" y="195"/>
                    <a:pt x="39" y="196"/>
                  </a:cubicBezTo>
                  <a:cubicBezTo>
                    <a:pt x="41" y="196"/>
                    <a:pt x="44" y="196"/>
                    <a:pt x="46" y="196"/>
                  </a:cubicBezTo>
                  <a:cubicBezTo>
                    <a:pt x="47" y="196"/>
                    <a:pt x="48" y="196"/>
                    <a:pt x="48" y="196"/>
                  </a:cubicBezTo>
                  <a:cubicBezTo>
                    <a:pt x="200" y="44"/>
                    <a:pt x="200" y="44"/>
                    <a:pt x="200" y="44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1" name="Freeform 1441"/>
            <p:cNvSpPr/>
            <p:nvPr/>
          </p:nvSpPr>
          <p:spPr>
            <a:xfrm>
              <a:off x="361950" y="66675"/>
              <a:ext cx="153988" cy="76200"/>
            </a:xfrm>
            <a:custGeom>
              <a:avLst/>
              <a:gdLst>
                <a:gd name="txL" fmla="*/ 0 w 90"/>
                <a:gd name="txT" fmla="*/ 0 h 45"/>
                <a:gd name="txR" fmla="*/ 90 w 90"/>
                <a:gd name="txB" fmla="*/ 45 h 45"/>
              </a:gdLst>
              <a:ahLst/>
              <a:cxnLst>
                <a:cxn ang="0">
                  <a:pos x="90" y="0"/>
                </a:cxn>
                <a:cxn ang="0">
                  <a:pos x="48" y="18"/>
                </a:cxn>
                <a:cxn ang="0">
                  <a:pos x="46" y="20"/>
                </a:cxn>
                <a:cxn ang="0">
                  <a:pos x="45" y="18"/>
                </a:cxn>
                <a:cxn ang="0">
                  <a:pos x="0" y="1"/>
                </a:cxn>
                <a:cxn ang="0">
                  <a:pos x="44" y="45"/>
                </a:cxn>
                <a:cxn ang="0">
                  <a:pos x="90" y="0"/>
                </a:cxn>
              </a:cxnLst>
              <a:rect l="txL" t="txT" r="txR" b="txB"/>
              <a:pathLst>
                <a:path w="90" h="45">
                  <a:moveTo>
                    <a:pt x="90" y="0"/>
                  </a:moveTo>
                  <a:cubicBezTo>
                    <a:pt x="73" y="1"/>
                    <a:pt x="59" y="7"/>
                    <a:pt x="48" y="18"/>
                  </a:cubicBezTo>
                  <a:cubicBezTo>
                    <a:pt x="47" y="19"/>
                    <a:pt x="47" y="19"/>
                    <a:pt x="46" y="20"/>
                  </a:cubicBezTo>
                  <a:cubicBezTo>
                    <a:pt x="46" y="20"/>
                    <a:pt x="45" y="19"/>
                    <a:pt x="45" y="18"/>
                  </a:cubicBezTo>
                  <a:cubicBezTo>
                    <a:pt x="33" y="7"/>
                    <a:pt x="17" y="1"/>
                    <a:pt x="0" y="1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90" y="0"/>
                    <a:pt x="90" y="0"/>
                    <a:pt x="90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2" name="Freeform 1442"/>
            <p:cNvSpPr/>
            <p:nvPr/>
          </p:nvSpPr>
          <p:spPr>
            <a:xfrm>
              <a:off x="176212" y="142875"/>
              <a:ext cx="530225" cy="271463"/>
            </a:xfrm>
            <a:custGeom>
              <a:avLst/>
              <a:gdLst>
                <a:gd name="txL" fmla="*/ 0 w 309"/>
                <a:gd name="txT" fmla="*/ 0 h 158"/>
                <a:gd name="txR" fmla="*/ 309 w 309"/>
                <a:gd name="txB" fmla="*/ 158 h 158"/>
              </a:gdLst>
              <a:ahLst/>
              <a:cxnLst>
                <a:cxn ang="0">
                  <a:pos x="152" y="0"/>
                </a:cxn>
                <a:cxn ang="0">
                  <a:pos x="152" y="0"/>
                </a:cxn>
                <a:cxn ang="0">
                  <a:pos x="0" y="152"/>
                </a:cxn>
                <a:cxn ang="0">
                  <a:pos x="67" y="133"/>
                </a:cxn>
                <a:cxn ang="0">
                  <a:pos x="100" y="103"/>
                </a:cxn>
                <a:cxn ang="0">
                  <a:pos x="107" y="94"/>
                </a:cxn>
                <a:cxn ang="0">
                  <a:pos x="127" y="81"/>
                </a:cxn>
                <a:cxn ang="0">
                  <a:pos x="154" y="61"/>
                </a:cxn>
                <a:cxn ang="0">
                  <a:pos x="181" y="81"/>
                </a:cxn>
                <a:cxn ang="0">
                  <a:pos x="201" y="94"/>
                </a:cxn>
                <a:cxn ang="0">
                  <a:pos x="209" y="104"/>
                </a:cxn>
                <a:cxn ang="0">
                  <a:pos x="242" y="136"/>
                </a:cxn>
                <a:cxn ang="0">
                  <a:pos x="309" y="158"/>
                </a:cxn>
                <a:cxn ang="0">
                  <a:pos x="152" y="0"/>
                </a:cxn>
              </a:cxnLst>
              <a:rect l="txL" t="txT" r="txR" b="txB"/>
              <a:pathLst>
                <a:path w="309" h="158">
                  <a:moveTo>
                    <a:pt x="152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23" y="151"/>
                    <a:pt x="46" y="145"/>
                    <a:pt x="67" y="133"/>
                  </a:cubicBezTo>
                  <a:cubicBezTo>
                    <a:pt x="82" y="125"/>
                    <a:pt x="91" y="114"/>
                    <a:pt x="100" y="103"/>
                  </a:cubicBezTo>
                  <a:cubicBezTo>
                    <a:pt x="102" y="100"/>
                    <a:pt x="105" y="97"/>
                    <a:pt x="107" y="94"/>
                  </a:cubicBezTo>
                  <a:cubicBezTo>
                    <a:pt x="112" y="89"/>
                    <a:pt x="119" y="85"/>
                    <a:pt x="127" y="81"/>
                  </a:cubicBezTo>
                  <a:cubicBezTo>
                    <a:pt x="136" y="76"/>
                    <a:pt x="146" y="70"/>
                    <a:pt x="154" y="61"/>
                  </a:cubicBezTo>
                  <a:cubicBezTo>
                    <a:pt x="162" y="70"/>
                    <a:pt x="172" y="76"/>
                    <a:pt x="181" y="81"/>
                  </a:cubicBezTo>
                  <a:cubicBezTo>
                    <a:pt x="189" y="85"/>
                    <a:pt x="197" y="89"/>
                    <a:pt x="201" y="94"/>
                  </a:cubicBezTo>
                  <a:cubicBezTo>
                    <a:pt x="204" y="98"/>
                    <a:pt x="206" y="101"/>
                    <a:pt x="209" y="104"/>
                  </a:cubicBezTo>
                  <a:cubicBezTo>
                    <a:pt x="218" y="115"/>
                    <a:pt x="227" y="127"/>
                    <a:pt x="242" y="136"/>
                  </a:cubicBezTo>
                  <a:cubicBezTo>
                    <a:pt x="263" y="149"/>
                    <a:pt x="287" y="157"/>
                    <a:pt x="309" y="158"/>
                  </a:cubicBezTo>
                  <a:cubicBezTo>
                    <a:pt x="152" y="0"/>
                    <a:pt x="152" y="0"/>
                    <a:pt x="15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3" name="Freeform 1443"/>
            <p:cNvSpPr>
              <a:spLocks noEditPoints="1"/>
            </p:cNvSpPr>
            <p:nvPr/>
          </p:nvSpPr>
          <p:spPr>
            <a:xfrm>
              <a:off x="436562" y="65088"/>
              <a:ext cx="342900" cy="349250"/>
            </a:xfrm>
            <a:custGeom>
              <a:avLst/>
              <a:gdLst>
                <a:gd name="txL" fmla="*/ 0 w 200"/>
                <a:gd name="txT" fmla="*/ 0 h 204"/>
                <a:gd name="txR" fmla="*/ 200 w 200"/>
                <a:gd name="txB" fmla="*/ 204 h 204"/>
              </a:gdLst>
              <a:ahLst/>
              <a:cxnLst>
                <a:cxn ang="0">
                  <a:pos x="200" y="85"/>
                </a:cxn>
                <a:cxn ang="0">
                  <a:pos x="200" y="93"/>
                </a:cxn>
                <a:cxn ang="0">
                  <a:pos x="200" y="85"/>
                </a:cxn>
                <a:cxn ang="0">
                  <a:pos x="52" y="0"/>
                </a:cxn>
                <a:cxn ang="0">
                  <a:pos x="49" y="0"/>
                </a:cxn>
                <a:cxn ang="0">
                  <a:pos x="46" y="1"/>
                </a:cxn>
                <a:cxn ang="0">
                  <a:pos x="0" y="46"/>
                </a:cxn>
                <a:cxn ang="0">
                  <a:pos x="157" y="204"/>
                </a:cxn>
                <a:cxn ang="0">
                  <a:pos x="163" y="204"/>
                </a:cxn>
                <a:cxn ang="0">
                  <a:pos x="166" y="204"/>
                </a:cxn>
                <a:cxn ang="0">
                  <a:pos x="200" y="197"/>
                </a:cxn>
                <a:cxn ang="0">
                  <a:pos x="200" y="117"/>
                </a:cxn>
                <a:cxn ang="0">
                  <a:pos x="191" y="119"/>
                </a:cxn>
                <a:cxn ang="0">
                  <a:pos x="190" y="119"/>
                </a:cxn>
                <a:cxn ang="0">
                  <a:pos x="188" y="119"/>
                </a:cxn>
                <a:cxn ang="0">
                  <a:pos x="162" y="96"/>
                </a:cxn>
                <a:cxn ang="0">
                  <a:pos x="162" y="96"/>
                </a:cxn>
                <a:cxn ang="0">
                  <a:pos x="89" y="10"/>
                </a:cxn>
                <a:cxn ang="0">
                  <a:pos x="62" y="1"/>
                </a:cxn>
                <a:cxn ang="0">
                  <a:pos x="52" y="0"/>
                </a:cxn>
              </a:cxnLst>
              <a:rect l="txL" t="txT" r="txR" b="txB"/>
              <a:pathLst>
                <a:path w="200" h="204">
                  <a:moveTo>
                    <a:pt x="200" y="85"/>
                  </a:moveTo>
                  <a:cubicBezTo>
                    <a:pt x="199" y="88"/>
                    <a:pt x="199" y="90"/>
                    <a:pt x="200" y="93"/>
                  </a:cubicBezTo>
                  <a:cubicBezTo>
                    <a:pt x="200" y="85"/>
                    <a:pt x="200" y="85"/>
                    <a:pt x="200" y="85"/>
                  </a:cubicBezTo>
                  <a:moveTo>
                    <a:pt x="52" y="0"/>
                  </a:moveTo>
                  <a:cubicBezTo>
                    <a:pt x="51" y="0"/>
                    <a:pt x="50" y="0"/>
                    <a:pt x="49" y="0"/>
                  </a:cubicBezTo>
                  <a:cubicBezTo>
                    <a:pt x="48" y="0"/>
                    <a:pt x="47" y="0"/>
                    <a:pt x="46" y="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57" y="204"/>
                    <a:pt x="157" y="204"/>
                    <a:pt x="157" y="204"/>
                  </a:cubicBezTo>
                  <a:cubicBezTo>
                    <a:pt x="159" y="204"/>
                    <a:pt x="161" y="204"/>
                    <a:pt x="163" y="204"/>
                  </a:cubicBezTo>
                  <a:cubicBezTo>
                    <a:pt x="164" y="204"/>
                    <a:pt x="165" y="204"/>
                    <a:pt x="166" y="204"/>
                  </a:cubicBezTo>
                  <a:cubicBezTo>
                    <a:pt x="178" y="204"/>
                    <a:pt x="189" y="201"/>
                    <a:pt x="200" y="197"/>
                  </a:cubicBezTo>
                  <a:cubicBezTo>
                    <a:pt x="200" y="117"/>
                    <a:pt x="200" y="117"/>
                    <a:pt x="200" y="117"/>
                  </a:cubicBezTo>
                  <a:cubicBezTo>
                    <a:pt x="198" y="118"/>
                    <a:pt x="195" y="119"/>
                    <a:pt x="191" y="119"/>
                  </a:cubicBezTo>
                  <a:cubicBezTo>
                    <a:pt x="190" y="119"/>
                    <a:pt x="190" y="119"/>
                    <a:pt x="190" y="119"/>
                  </a:cubicBezTo>
                  <a:cubicBezTo>
                    <a:pt x="189" y="119"/>
                    <a:pt x="189" y="119"/>
                    <a:pt x="188" y="119"/>
                  </a:cubicBezTo>
                  <a:cubicBezTo>
                    <a:pt x="177" y="119"/>
                    <a:pt x="171" y="113"/>
                    <a:pt x="162" y="96"/>
                  </a:cubicBezTo>
                  <a:cubicBezTo>
                    <a:pt x="162" y="96"/>
                    <a:pt x="162" y="96"/>
                    <a:pt x="162" y="96"/>
                  </a:cubicBezTo>
                  <a:cubicBezTo>
                    <a:pt x="144" y="61"/>
                    <a:pt x="127" y="29"/>
                    <a:pt x="89" y="10"/>
                  </a:cubicBezTo>
                  <a:cubicBezTo>
                    <a:pt x="81" y="5"/>
                    <a:pt x="72" y="2"/>
                    <a:pt x="62" y="1"/>
                  </a:cubicBezTo>
                  <a:cubicBezTo>
                    <a:pt x="59" y="1"/>
                    <a:pt x="55" y="0"/>
                    <a:pt x="5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4" name="Freeform 1444"/>
            <p:cNvSpPr/>
            <p:nvPr/>
          </p:nvSpPr>
          <p:spPr>
            <a:xfrm>
              <a:off x="779462" y="187325"/>
              <a:ext cx="95250" cy="214313"/>
            </a:xfrm>
            <a:custGeom>
              <a:avLst/>
              <a:gdLst>
                <a:gd name="txL" fmla="*/ 0 w 55"/>
                <a:gd name="txT" fmla="*/ 0 h 125"/>
                <a:gd name="txR" fmla="*/ 55 w 55"/>
                <a:gd name="txB" fmla="*/ 125 h 125"/>
              </a:gdLst>
              <a:ahLst/>
              <a:cxnLst>
                <a:cxn ang="0">
                  <a:pos x="16" y="0"/>
                </a:cxn>
                <a:cxn ang="0">
                  <a:pos x="15" y="0"/>
                </a:cxn>
                <a:cxn ang="0">
                  <a:pos x="5" y="4"/>
                </a:cxn>
                <a:cxn ang="0">
                  <a:pos x="0" y="13"/>
                </a:cxn>
                <a:cxn ang="0">
                  <a:pos x="0" y="21"/>
                </a:cxn>
                <a:cxn ang="0">
                  <a:pos x="0" y="23"/>
                </a:cxn>
                <a:cxn ang="0">
                  <a:pos x="1" y="43"/>
                </a:cxn>
                <a:cxn ang="0">
                  <a:pos x="0" y="45"/>
                </a:cxn>
                <a:cxn ang="0">
                  <a:pos x="0" y="125"/>
                </a:cxn>
                <a:cxn ang="0">
                  <a:pos x="38" y="94"/>
                </a:cxn>
                <a:cxn ang="0">
                  <a:pos x="51" y="38"/>
                </a:cxn>
                <a:cxn ang="0">
                  <a:pos x="24" y="2"/>
                </a:cxn>
                <a:cxn ang="0">
                  <a:pos x="16" y="0"/>
                </a:cxn>
              </a:cxnLst>
              <a:rect l="txL" t="txT" r="txR" b="txB"/>
              <a:pathLst>
                <a:path w="55" h="125">
                  <a:moveTo>
                    <a:pt x="16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2"/>
                    <a:pt x="5" y="4"/>
                  </a:cubicBezTo>
                  <a:cubicBezTo>
                    <a:pt x="2" y="7"/>
                    <a:pt x="1" y="10"/>
                    <a:pt x="0" y="13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4" y="31"/>
                    <a:pt x="4" y="39"/>
                    <a:pt x="1" y="43"/>
                  </a:cubicBezTo>
                  <a:cubicBezTo>
                    <a:pt x="1" y="43"/>
                    <a:pt x="0" y="44"/>
                    <a:pt x="0" y="4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5" y="119"/>
                    <a:pt x="28" y="108"/>
                    <a:pt x="38" y="94"/>
                  </a:cubicBezTo>
                  <a:cubicBezTo>
                    <a:pt x="51" y="75"/>
                    <a:pt x="55" y="56"/>
                    <a:pt x="51" y="38"/>
                  </a:cubicBezTo>
                  <a:cubicBezTo>
                    <a:pt x="45" y="15"/>
                    <a:pt x="26" y="3"/>
                    <a:pt x="24" y="2"/>
                  </a:cubicBezTo>
                  <a:cubicBezTo>
                    <a:pt x="21" y="1"/>
                    <a:pt x="18" y="0"/>
                    <a:pt x="16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5" name="Freeform 1445"/>
            <p:cNvSpPr/>
            <p:nvPr/>
          </p:nvSpPr>
          <p:spPr>
            <a:xfrm>
              <a:off x="1587" y="0"/>
              <a:ext cx="838200" cy="346075"/>
            </a:xfrm>
            <a:custGeom>
              <a:avLst/>
              <a:gdLst>
                <a:gd name="txL" fmla="*/ 0 w 489"/>
                <a:gd name="txT" fmla="*/ 0 h 202"/>
                <a:gd name="txR" fmla="*/ 489 w 489"/>
                <a:gd name="txB" fmla="*/ 202 h 202"/>
              </a:gdLst>
              <a:ahLst/>
              <a:cxnLst>
                <a:cxn ang="0">
                  <a:pos x="470" y="168"/>
                </a:cxn>
                <a:cxn ang="0">
                  <a:pos x="486" y="116"/>
                </a:cxn>
                <a:cxn ang="0">
                  <a:pos x="461" y="80"/>
                </a:cxn>
                <a:cxn ang="0">
                  <a:pos x="453" y="77"/>
                </a:cxn>
                <a:cxn ang="0">
                  <a:pos x="443" y="81"/>
                </a:cxn>
                <a:cxn ang="0">
                  <a:pos x="438" y="99"/>
                </a:cxn>
                <a:cxn ang="0">
                  <a:pos x="437" y="117"/>
                </a:cxn>
                <a:cxn ang="0">
                  <a:pos x="427" y="121"/>
                </a:cxn>
                <a:cxn ang="0">
                  <a:pos x="424" y="121"/>
                </a:cxn>
                <a:cxn ang="0">
                  <a:pos x="400" y="98"/>
                </a:cxn>
                <a:cxn ang="0">
                  <a:pos x="400" y="98"/>
                </a:cxn>
                <a:cxn ang="0">
                  <a:pos x="331" y="11"/>
                </a:cxn>
                <a:cxn ang="0">
                  <a:pos x="304" y="1"/>
                </a:cxn>
                <a:cxn ang="0">
                  <a:pos x="291" y="0"/>
                </a:cxn>
                <a:cxn ang="0">
                  <a:pos x="246" y="18"/>
                </a:cxn>
                <a:cxn ang="0">
                  <a:pos x="244" y="19"/>
                </a:cxn>
                <a:cxn ang="0">
                  <a:pos x="243" y="18"/>
                </a:cxn>
                <a:cxn ang="0">
                  <a:pos x="197" y="0"/>
                </a:cxn>
                <a:cxn ang="0">
                  <a:pos x="184" y="1"/>
                </a:cxn>
                <a:cxn ang="0">
                  <a:pos x="157" y="11"/>
                </a:cxn>
                <a:cxn ang="0">
                  <a:pos x="89" y="98"/>
                </a:cxn>
                <a:cxn ang="0">
                  <a:pos x="88" y="98"/>
                </a:cxn>
                <a:cxn ang="0">
                  <a:pos x="64" y="121"/>
                </a:cxn>
                <a:cxn ang="0">
                  <a:pos x="61" y="121"/>
                </a:cxn>
                <a:cxn ang="0">
                  <a:pos x="51" y="117"/>
                </a:cxn>
                <a:cxn ang="0">
                  <a:pos x="51" y="99"/>
                </a:cxn>
                <a:cxn ang="0">
                  <a:pos x="52" y="93"/>
                </a:cxn>
                <a:cxn ang="0">
                  <a:pos x="36" y="77"/>
                </a:cxn>
                <a:cxn ang="0">
                  <a:pos x="36" y="77"/>
                </a:cxn>
                <a:cxn ang="0">
                  <a:pos x="35" y="77"/>
                </a:cxn>
                <a:cxn ang="0">
                  <a:pos x="27" y="80"/>
                </a:cxn>
                <a:cxn ang="0">
                  <a:pos x="3" y="116"/>
                </a:cxn>
                <a:cxn ang="0">
                  <a:pos x="19" y="168"/>
                </a:cxn>
                <a:cxn ang="0">
                  <a:pos x="89" y="202"/>
                </a:cxn>
                <a:cxn ang="0">
                  <a:pos x="161" y="180"/>
                </a:cxn>
                <a:cxn ang="0">
                  <a:pos x="192" y="148"/>
                </a:cxn>
                <a:cxn ang="0">
                  <a:pos x="199" y="139"/>
                </a:cxn>
                <a:cxn ang="0">
                  <a:pos x="218" y="125"/>
                </a:cxn>
                <a:cxn ang="0">
                  <a:pos x="244" y="106"/>
                </a:cxn>
                <a:cxn ang="0">
                  <a:pos x="271" y="125"/>
                </a:cxn>
                <a:cxn ang="0">
                  <a:pos x="289" y="139"/>
                </a:cxn>
                <a:cxn ang="0">
                  <a:pos x="297" y="148"/>
                </a:cxn>
                <a:cxn ang="0">
                  <a:pos x="328" y="180"/>
                </a:cxn>
                <a:cxn ang="0">
                  <a:pos x="399" y="202"/>
                </a:cxn>
                <a:cxn ang="0">
                  <a:pos x="470" y="168"/>
                </a:cxn>
              </a:cxnLst>
              <a:rect l="txL" t="txT" r="txR" b="txB"/>
              <a:pathLst>
                <a:path w="489" h="202">
                  <a:moveTo>
                    <a:pt x="470" y="168"/>
                  </a:moveTo>
                  <a:cubicBezTo>
                    <a:pt x="483" y="150"/>
                    <a:pt x="489" y="133"/>
                    <a:pt x="486" y="116"/>
                  </a:cubicBezTo>
                  <a:cubicBezTo>
                    <a:pt x="481" y="93"/>
                    <a:pt x="463" y="81"/>
                    <a:pt x="461" y="80"/>
                  </a:cubicBezTo>
                  <a:cubicBezTo>
                    <a:pt x="459" y="78"/>
                    <a:pt x="456" y="77"/>
                    <a:pt x="453" y="77"/>
                  </a:cubicBezTo>
                  <a:cubicBezTo>
                    <a:pt x="449" y="77"/>
                    <a:pt x="446" y="79"/>
                    <a:pt x="443" y="81"/>
                  </a:cubicBezTo>
                  <a:cubicBezTo>
                    <a:pt x="437" y="85"/>
                    <a:pt x="435" y="92"/>
                    <a:pt x="438" y="99"/>
                  </a:cubicBezTo>
                  <a:cubicBezTo>
                    <a:pt x="440" y="106"/>
                    <a:pt x="440" y="114"/>
                    <a:pt x="437" y="117"/>
                  </a:cubicBezTo>
                  <a:cubicBezTo>
                    <a:pt x="436" y="120"/>
                    <a:pt x="432" y="121"/>
                    <a:pt x="427" y="121"/>
                  </a:cubicBezTo>
                  <a:cubicBezTo>
                    <a:pt x="426" y="121"/>
                    <a:pt x="425" y="121"/>
                    <a:pt x="424" y="121"/>
                  </a:cubicBezTo>
                  <a:cubicBezTo>
                    <a:pt x="414" y="120"/>
                    <a:pt x="408" y="115"/>
                    <a:pt x="400" y="98"/>
                  </a:cubicBezTo>
                  <a:cubicBezTo>
                    <a:pt x="400" y="98"/>
                    <a:pt x="400" y="98"/>
                    <a:pt x="400" y="98"/>
                  </a:cubicBezTo>
                  <a:cubicBezTo>
                    <a:pt x="384" y="64"/>
                    <a:pt x="369" y="31"/>
                    <a:pt x="331" y="11"/>
                  </a:cubicBezTo>
                  <a:cubicBezTo>
                    <a:pt x="323" y="6"/>
                    <a:pt x="314" y="3"/>
                    <a:pt x="304" y="1"/>
                  </a:cubicBezTo>
                  <a:cubicBezTo>
                    <a:pt x="300" y="0"/>
                    <a:pt x="296" y="0"/>
                    <a:pt x="291" y="0"/>
                  </a:cubicBezTo>
                  <a:cubicBezTo>
                    <a:pt x="273" y="0"/>
                    <a:pt x="257" y="6"/>
                    <a:pt x="246" y="18"/>
                  </a:cubicBezTo>
                  <a:cubicBezTo>
                    <a:pt x="245" y="18"/>
                    <a:pt x="245" y="19"/>
                    <a:pt x="244" y="19"/>
                  </a:cubicBezTo>
                  <a:cubicBezTo>
                    <a:pt x="244" y="19"/>
                    <a:pt x="243" y="18"/>
                    <a:pt x="243" y="18"/>
                  </a:cubicBezTo>
                  <a:cubicBezTo>
                    <a:pt x="231" y="6"/>
                    <a:pt x="215" y="0"/>
                    <a:pt x="197" y="0"/>
                  </a:cubicBezTo>
                  <a:cubicBezTo>
                    <a:pt x="193" y="0"/>
                    <a:pt x="188" y="0"/>
                    <a:pt x="184" y="1"/>
                  </a:cubicBezTo>
                  <a:cubicBezTo>
                    <a:pt x="175" y="3"/>
                    <a:pt x="165" y="6"/>
                    <a:pt x="157" y="11"/>
                  </a:cubicBezTo>
                  <a:cubicBezTo>
                    <a:pt x="120" y="31"/>
                    <a:pt x="105" y="64"/>
                    <a:pt x="89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1" y="115"/>
                    <a:pt x="75" y="120"/>
                    <a:pt x="64" y="121"/>
                  </a:cubicBezTo>
                  <a:cubicBezTo>
                    <a:pt x="63" y="121"/>
                    <a:pt x="62" y="121"/>
                    <a:pt x="61" y="121"/>
                  </a:cubicBezTo>
                  <a:cubicBezTo>
                    <a:pt x="56" y="121"/>
                    <a:pt x="53" y="120"/>
                    <a:pt x="51" y="117"/>
                  </a:cubicBezTo>
                  <a:cubicBezTo>
                    <a:pt x="48" y="114"/>
                    <a:pt x="48" y="107"/>
                    <a:pt x="51" y="99"/>
                  </a:cubicBezTo>
                  <a:cubicBezTo>
                    <a:pt x="51" y="97"/>
                    <a:pt x="52" y="95"/>
                    <a:pt x="52" y="93"/>
                  </a:cubicBezTo>
                  <a:cubicBezTo>
                    <a:pt x="52" y="85"/>
                    <a:pt x="45" y="77"/>
                    <a:pt x="36" y="77"/>
                  </a:cubicBezTo>
                  <a:cubicBezTo>
                    <a:pt x="36" y="77"/>
                    <a:pt x="36" y="77"/>
                    <a:pt x="36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2" y="78"/>
                    <a:pt x="29" y="79"/>
                    <a:pt x="27" y="80"/>
                  </a:cubicBezTo>
                  <a:cubicBezTo>
                    <a:pt x="24" y="82"/>
                    <a:pt x="7" y="94"/>
                    <a:pt x="3" y="116"/>
                  </a:cubicBezTo>
                  <a:cubicBezTo>
                    <a:pt x="0" y="133"/>
                    <a:pt x="5" y="150"/>
                    <a:pt x="19" y="168"/>
                  </a:cubicBezTo>
                  <a:cubicBezTo>
                    <a:pt x="36" y="191"/>
                    <a:pt x="60" y="202"/>
                    <a:pt x="89" y="202"/>
                  </a:cubicBezTo>
                  <a:cubicBezTo>
                    <a:pt x="113" y="202"/>
                    <a:pt x="139" y="194"/>
                    <a:pt x="161" y="180"/>
                  </a:cubicBezTo>
                  <a:cubicBezTo>
                    <a:pt x="175" y="171"/>
                    <a:pt x="183" y="159"/>
                    <a:pt x="192" y="148"/>
                  </a:cubicBezTo>
                  <a:cubicBezTo>
                    <a:pt x="194" y="145"/>
                    <a:pt x="196" y="142"/>
                    <a:pt x="199" y="139"/>
                  </a:cubicBezTo>
                  <a:cubicBezTo>
                    <a:pt x="203" y="133"/>
                    <a:pt x="210" y="129"/>
                    <a:pt x="218" y="125"/>
                  </a:cubicBezTo>
                  <a:cubicBezTo>
                    <a:pt x="227" y="120"/>
                    <a:pt x="236" y="115"/>
                    <a:pt x="244" y="106"/>
                  </a:cubicBezTo>
                  <a:cubicBezTo>
                    <a:pt x="252" y="115"/>
                    <a:pt x="262" y="120"/>
                    <a:pt x="271" y="125"/>
                  </a:cubicBezTo>
                  <a:cubicBezTo>
                    <a:pt x="278" y="129"/>
                    <a:pt x="285" y="133"/>
                    <a:pt x="289" y="139"/>
                  </a:cubicBezTo>
                  <a:cubicBezTo>
                    <a:pt x="292" y="142"/>
                    <a:pt x="294" y="145"/>
                    <a:pt x="297" y="148"/>
                  </a:cubicBezTo>
                  <a:cubicBezTo>
                    <a:pt x="305" y="159"/>
                    <a:pt x="314" y="171"/>
                    <a:pt x="328" y="180"/>
                  </a:cubicBezTo>
                  <a:cubicBezTo>
                    <a:pt x="350" y="194"/>
                    <a:pt x="376" y="202"/>
                    <a:pt x="399" y="202"/>
                  </a:cubicBezTo>
                  <a:cubicBezTo>
                    <a:pt x="428" y="202"/>
                    <a:pt x="453" y="191"/>
                    <a:pt x="470" y="16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6" name="Freeform 1446"/>
            <p:cNvSpPr/>
            <p:nvPr/>
          </p:nvSpPr>
          <p:spPr>
            <a:xfrm>
              <a:off x="0" y="23813"/>
              <a:ext cx="425450" cy="320675"/>
            </a:xfrm>
            <a:custGeom>
              <a:avLst/>
              <a:gdLst>
                <a:gd name="txL" fmla="*/ 0 w 248"/>
                <a:gd name="txT" fmla="*/ 0 h 187"/>
                <a:gd name="txR" fmla="*/ 248 w 248"/>
                <a:gd name="txB" fmla="*/ 187 h 187"/>
              </a:gdLst>
              <a:ahLst/>
              <a:cxnLst>
                <a:cxn ang="0">
                  <a:pos x="188" y="3"/>
                </a:cxn>
                <a:cxn ang="0">
                  <a:pos x="166" y="10"/>
                </a:cxn>
                <a:cxn ang="0">
                  <a:pos x="104" y="91"/>
                </a:cxn>
                <a:cxn ang="0">
                  <a:pos x="66" y="123"/>
                </a:cxn>
                <a:cxn ang="0">
                  <a:pos x="37" y="79"/>
                </a:cxn>
                <a:cxn ang="0">
                  <a:pos x="32" y="144"/>
                </a:cxn>
                <a:cxn ang="0">
                  <a:pos x="153" y="153"/>
                </a:cxn>
                <a:cxn ang="0">
                  <a:pos x="187" y="115"/>
                </a:cxn>
                <a:cxn ang="0">
                  <a:pos x="238" y="75"/>
                </a:cxn>
                <a:cxn ang="0">
                  <a:pos x="233" y="15"/>
                </a:cxn>
                <a:cxn ang="0">
                  <a:pos x="188" y="3"/>
                </a:cxn>
              </a:cxnLst>
              <a:rect l="txL" t="txT" r="txR" b="txB"/>
              <a:pathLst>
                <a:path w="248" h="187">
                  <a:moveTo>
                    <a:pt x="188" y="3"/>
                  </a:moveTo>
                  <a:cubicBezTo>
                    <a:pt x="180" y="4"/>
                    <a:pt x="173" y="7"/>
                    <a:pt x="166" y="10"/>
                  </a:cubicBezTo>
                  <a:cubicBezTo>
                    <a:pt x="133" y="29"/>
                    <a:pt x="119" y="58"/>
                    <a:pt x="104" y="91"/>
                  </a:cubicBezTo>
                  <a:cubicBezTo>
                    <a:pt x="96" y="108"/>
                    <a:pt x="86" y="121"/>
                    <a:pt x="66" y="123"/>
                  </a:cubicBezTo>
                  <a:cubicBezTo>
                    <a:pt x="38" y="125"/>
                    <a:pt x="28" y="104"/>
                    <a:pt x="37" y="79"/>
                  </a:cubicBezTo>
                  <a:cubicBezTo>
                    <a:pt x="37" y="79"/>
                    <a:pt x="0" y="102"/>
                    <a:pt x="32" y="144"/>
                  </a:cubicBezTo>
                  <a:cubicBezTo>
                    <a:pt x="65" y="187"/>
                    <a:pt x="120" y="174"/>
                    <a:pt x="153" y="153"/>
                  </a:cubicBezTo>
                  <a:cubicBezTo>
                    <a:pt x="168" y="142"/>
                    <a:pt x="176" y="129"/>
                    <a:pt x="187" y="115"/>
                  </a:cubicBezTo>
                  <a:cubicBezTo>
                    <a:pt x="201" y="98"/>
                    <a:pt x="226" y="95"/>
                    <a:pt x="238" y="75"/>
                  </a:cubicBezTo>
                  <a:cubicBezTo>
                    <a:pt x="248" y="58"/>
                    <a:pt x="247" y="29"/>
                    <a:pt x="233" y="15"/>
                  </a:cubicBezTo>
                  <a:cubicBezTo>
                    <a:pt x="220" y="3"/>
                    <a:pt x="204" y="0"/>
                    <a:pt x="188" y="3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7" name="Freeform 1447"/>
            <p:cNvSpPr/>
            <p:nvPr/>
          </p:nvSpPr>
          <p:spPr>
            <a:xfrm>
              <a:off x="417512" y="23813"/>
              <a:ext cx="422275" cy="320675"/>
            </a:xfrm>
            <a:custGeom>
              <a:avLst/>
              <a:gdLst>
                <a:gd name="txL" fmla="*/ 0 w 247"/>
                <a:gd name="txT" fmla="*/ 0 h 187"/>
                <a:gd name="txR" fmla="*/ 247 w 247"/>
                <a:gd name="txB" fmla="*/ 187 h 187"/>
              </a:gdLst>
              <a:ahLst/>
              <a:cxnLst>
                <a:cxn ang="0">
                  <a:pos x="60" y="3"/>
                </a:cxn>
                <a:cxn ang="0">
                  <a:pos x="81" y="10"/>
                </a:cxn>
                <a:cxn ang="0">
                  <a:pos x="143" y="91"/>
                </a:cxn>
                <a:cxn ang="0">
                  <a:pos x="181" y="123"/>
                </a:cxn>
                <a:cxn ang="0">
                  <a:pos x="211" y="79"/>
                </a:cxn>
                <a:cxn ang="0">
                  <a:pos x="215" y="144"/>
                </a:cxn>
                <a:cxn ang="0">
                  <a:pos x="95" y="153"/>
                </a:cxn>
                <a:cxn ang="0">
                  <a:pos x="60" y="115"/>
                </a:cxn>
                <a:cxn ang="0">
                  <a:pos x="10" y="75"/>
                </a:cxn>
                <a:cxn ang="0">
                  <a:pos x="15" y="15"/>
                </a:cxn>
                <a:cxn ang="0">
                  <a:pos x="60" y="3"/>
                </a:cxn>
              </a:cxnLst>
              <a:rect l="txL" t="txT" r="txR" b="txB"/>
              <a:pathLst>
                <a:path w="247" h="187">
                  <a:moveTo>
                    <a:pt x="60" y="3"/>
                  </a:moveTo>
                  <a:cubicBezTo>
                    <a:pt x="67" y="4"/>
                    <a:pt x="75" y="7"/>
                    <a:pt x="81" y="10"/>
                  </a:cubicBezTo>
                  <a:cubicBezTo>
                    <a:pt x="114" y="29"/>
                    <a:pt x="128" y="58"/>
                    <a:pt x="143" y="91"/>
                  </a:cubicBezTo>
                  <a:cubicBezTo>
                    <a:pt x="151" y="108"/>
                    <a:pt x="161" y="121"/>
                    <a:pt x="181" y="123"/>
                  </a:cubicBezTo>
                  <a:cubicBezTo>
                    <a:pt x="209" y="125"/>
                    <a:pt x="219" y="104"/>
                    <a:pt x="211" y="79"/>
                  </a:cubicBezTo>
                  <a:cubicBezTo>
                    <a:pt x="211" y="79"/>
                    <a:pt x="247" y="102"/>
                    <a:pt x="215" y="144"/>
                  </a:cubicBezTo>
                  <a:cubicBezTo>
                    <a:pt x="183" y="187"/>
                    <a:pt x="128" y="174"/>
                    <a:pt x="95" y="153"/>
                  </a:cubicBezTo>
                  <a:cubicBezTo>
                    <a:pt x="79" y="142"/>
                    <a:pt x="71" y="129"/>
                    <a:pt x="60" y="115"/>
                  </a:cubicBezTo>
                  <a:cubicBezTo>
                    <a:pt x="46" y="98"/>
                    <a:pt x="21" y="95"/>
                    <a:pt x="10" y="75"/>
                  </a:cubicBezTo>
                  <a:cubicBezTo>
                    <a:pt x="0" y="58"/>
                    <a:pt x="0" y="29"/>
                    <a:pt x="15" y="15"/>
                  </a:cubicBezTo>
                  <a:cubicBezTo>
                    <a:pt x="27" y="3"/>
                    <a:pt x="44" y="0"/>
                    <a:pt x="60" y="3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6178" name="组合 6177"/>
          <p:cNvGrpSpPr/>
          <p:nvPr/>
        </p:nvGrpSpPr>
        <p:grpSpPr>
          <a:xfrm rot="20547933">
            <a:off x="3532188" y="3214688"/>
            <a:ext cx="684212" cy="393700"/>
            <a:chOff x="0" y="0"/>
            <a:chExt cx="684213" cy="393700"/>
          </a:xfrm>
        </p:grpSpPr>
        <p:sp>
          <p:nvSpPr>
            <p:cNvPr id="6179" name="Freeform 1061"/>
            <p:cNvSpPr>
              <a:spLocks noEditPoints="1"/>
            </p:cNvSpPr>
            <p:nvPr/>
          </p:nvSpPr>
          <p:spPr>
            <a:xfrm>
              <a:off x="14288" y="65087"/>
              <a:ext cx="495300" cy="58738"/>
            </a:xfrm>
            <a:custGeom>
              <a:avLst/>
              <a:gdLst>
                <a:gd name="txL" fmla="*/ 0 w 289"/>
                <a:gd name="txT" fmla="*/ 0 h 34"/>
                <a:gd name="txR" fmla="*/ 289 w 289"/>
                <a:gd name="txB" fmla="*/ 34 h 34"/>
              </a:gdLst>
              <a:ahLst/>
              <a:cxnLst>
                <a:cxn ang="0">
                  <a:pos x="271" y="16"/>
                </a:cxn>
                <a:cxn ang="0">
                  <a:pos x="238" y="34"/>
                </a:cxn>
                <a:cxn ang="0">
                  <a:pos x="289" y="34"/>
                </a:cxn>
                <a:cxn ang="0">
                  <a:pos x="271" y="16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" y="15"/>
                </a:cxn>
                <a:cxn ang="0">
                  <a:pos x="0" y="34"/>
                </a:cxn>
                <a:cxn ang="0">
                  <a:pos x="140" y="34"/>
                </a:cxn>
                <a:cxn ang="0">
                  <a:pos x="90" y="12"/>
                </a:cxn>
                <a:cxn ang="0">
                  <a:pos x="30" y="0"/>
                </a:cxn>
                <a:cxn ang="0">
                  <a:pos x="26" y="0"/>
                </a:cxn>
              </a:cxnLst>
              <a:rect l="txL" t="txT" r="txR" b="txB"/>
              <a:pathLst>
                <a:path w="289" h="34">
                  <a:moveTo>
                    <a:pt x="271" y="16"/>
                  </a:moveTo>
                  <a:cubicBezTo>
                    <a:pt x="257" y="23"/>
                    <a:pt x="246" y="29"/>
                    <a:pt x="238" y="34"/>
                  </a:cubicBezTo>
                  <a:cubicBezTo>
                    <a:pt x="289" y="34"/>
                    <a:pt x="289" y="34"/>
                    <a:pt x="289" y="34"/>
                  </a:cubicBezTo>
                  <a:cubicBezTo>
                    <a:pt x="271" y="16"/>
                    <a:pt x="271" y="16"/>
                    <a:pt x="271" y="16"/>
                  </a:cubicBezTo>
                  <a:moveTo>
                    <a:pt x="26" y="0"/>
                  </a:moveTo>
                  <a:cubicBezTo>
                    <a:pt x="20" y="0"/>
                    <a:pt x="17" y="0"/>
                    <a:pt x="16" y="0"/>
                  </a:cubicBezTo>
                  <a:cubicBezTo>
                    <a:pt x="8" y="1"/>
                    <a:pt x="2" y="7"/>
                    <a:pt x="1" y="15"/>
                  </a:cubicBezTo>
                  <a:cubicBezTo>
                    <a:pt x="1" y="21"/>
                    <a:pt x="1" y="28"/>
                    <a:pt x="0" y="34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28" y="28"/>
                    <a:pt x="112" y="20"/>
                    <a:pt x="90" y="12"/>
                  </a:cubicBezTo>
                  <a:cubicBezTo>
                    <a:pt x="64" y="3"/>
                    <a:pt x="43" y="0"/>
                    <a:pt x="30" y="0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solidFill>
              <a:srgbClr val="6E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0" name="Freeform 1062"/>
            <p:cNvSpPr/>
            <p:nvPr/>
          </p:nvSpPr>
          <p:spPr>
            <a:xfrm>
              <a:off x="479425" y="77787"/>
              <a:ext cx="30163" cy="46038"/>
            </a:xfrm>
            <a:custGeom>
              <a:avLst/>
              <a:gdLst>
                <a:gd name="txL" fmla="*/ 0 w 18"/>
                <a:gd name="txT" fmla="*/ 0 h 26"/>
                <a:gd name="txR" fmla="*/ 18 w 18"/>
                <a:gd name="txB" fmla="*/ 26 h 26"/>
              </a:gdLst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18" y="26"/>
                </a:cxn>
                <a:cxn ang="0">
                  <a:pos x="18" y="0"/>
                </a:cxn>
              </a:cxnLst>
              <a:rect l="txL" t="txT" r="txR" b="txB"/>
              <a:pathLst>
                <a:path w="18" h="26">
                  <a:moveTo>
                    <a:pt x="18" y="0"/>
                  </a:moveTo>
                  <a:cubicBezTo>
                    <a:pt x="11" y="3"/>
                    <a:pt x="6" y="6"/>
                    <a:pt x="0" y="8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6B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1" name="Freeform 1063"/>
            <p:cNvSpPr/>
            <p:nvPr/>
          </p:nvSpPr>
          <p:spPr>
            <a:xfrm>
              <a:off x="509588" y="55562"/>
              <a:ext cx="68263" cy="68263"/>
            </a:xfrm>
            <a:custGeom>
              <a:avLst/>
              <a:gdLst>
                <a:gd name="txL" fmla="*/ 0 w 39"/>
                <a:gd name="txT" fmla="*/ 0 h 39"/>
                <a:gd name="txR" fmla="*/ 39 w 39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2" y="12"/>
                </a:cxn>
                <a:cxn ang="0">
                  <a:pos x="0" y="13"/>
                </a:cxn>
                <a:cxn ang="0">
                  <a:pos x="0" y="39"/>
                </a:cxn>
                <a:cxn ang="0">
                  <a:pos x="39" y="0"/>
                </a:cxn>
              </a:cxnLst>
              <a:rect l="txL" t="txT" r="txR" b="txB"/>
              <a:pathLst>
                <a:path w="39" h="39">
                  <a:moveTo>
                    <a:pt x="39" y="0"/>
                  </a:moveTo>
                  <a:cubicBezTo>
                    <a:pt x="28" y="3"/>
                    <a:pt x="16" y="7"/>
                    <a:pt x="2" y="12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838E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2" name="Freeform 1064"/>
            <p:cNvSpPr/>
            <p:nvPr/>
          </p:nvSpPr>
          <p:spPr>
            <a:xfrm>
              <a:off x="509588" y="49212"/>
              <a:ext cx="158750" cy="74613"/>
            </a:xfrm>
            <a:custGeom>
              <a:avLst/>
              <a:gdLst>
                <a:gd name="txL" fmla="*/ 0 w 92"/>
                <a:gd name="txT" fmla="*/ 0 h 43"/>
                <a:gd name="txR" fmla="*/ 92 w 92"/>
                <a:gd name="txB" fmla="*/ 43 h 43"/>
              </a:gdLst>
              <a:ahLst/>
              <a:cxnLst>
                <a:cxn ang="0">
                  <a:pos x="71" y="0"/>
                </a:cxn>
                <a:cxn ang="0">
                  <a:pos x="61" y="1"/>
                </a:cxn>
                <a:cxn ang="0">
                  <a:pos x="39" y="4"/>
                </a:cxn>
                <a:cxn ang="0">
                  <a:pos x="0" y="43"/>
                </a:cxn>
                <a:cxn ang="0">
                  <a:pos x="92" y="43"/>
                </a:cxn>
                <a:cxn ang="0">
                  <a:pos x="90" y="16"/>
                </a:cxn>
                <a:cxn ang="0">
                  <a:pos x="75" y="1"/>
                </a:cxn>
                <a:cxn ang="0">
                  <a:pos x="71" y="0"/>
                </a:cxn>
              </a:cxnLst>
              <a:rect l="txL" t="txT" r="txR" b="txB"/>
              <a:pathLst>
                <a:path w="92" h="43">
                  <a:moveTo>
                    <a:pt x="71" y="0"/>
                  </a:moveTo>
                  <a:cubicBezTo>
                    <a:pt x="68" y="0"/>
                    <a:pt x="65" y="0"/>
                    <a:pt x="61" y="1"/>
                  </a:cubicBezTo>
                  <a:cubicBezTo>
                    <a:pt x="55" y="1"/>
                    <a:pt x="48" y="2"/>
                    <a:pt x="39" y="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1" y="34"/>
                    <a:pt x="90" y="25"/>
                    <a:pt x="90" y="16"/>
                  </a:cubicBezTo>
                  <a:cubicBezTo>
                    <a:pt x="89" y="8"/>
                    <a:pt x="83" y="1"/>
                    <a:pt x="75" y="1"/>
                  </a:cubicBezTo>
                  <a:cubicBezTo>
                    <a:pt x="75" y="0"/>
                    <a:pt x="73" y="0"/>
                    <a:pt x="71" y="0"/>
                  </a:cubicBezTo>
                </a:path>
              </a:pathLst>
            </a:custGeom>
            <a:solidFill>
              <a:srgbClr val="9496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3" name="Freeform 1065"/>
            <p:cNvSpPr/>
            <p:nvPr/>
          </p:nvSpPr>
          <p:spPr>
            <a:xfrm>
              <a:off x="0" y="303212"/>
              <a:ext cx="80963" cy="77788"/>
            </a:xfrm>
            <a:custGeom>
              <a:avLst/>
              <a:gdLst>
                <a:gd name="txL" fmla="*/ 0 w 48"/>
                <a:gd name="txT" fmla="*/ 0 h 45"/>
                <a:gd name="txR" fmla="*/ 48 w 48"/>
                <a:gd name="txB" fmla="*/ 45 h 45"/>
              </a:gdLst>
              <a:ahLst/>
              <a:cxnLst>
                <a:cxn ang="0">
                  <a:pos x="3" y="0"/>
                </a:cxn>
                <a:cxn ang="0">
                  <a:pos x="1" y="26"/>
                </a:cxn>
                <a:cxn ang="0">
                  <a:pos x="14" y="43"/>
                </a:cxn>
                <a:cxn ang="0">
                  <a:pos x="29" y="45"/>
                </a:cxn>
                <a:cxn ang="0">
                  <a:pos x="42" y="45"/>
                </a:cxn>
                <a:cxn ang="0">
                  <a:pos x="48" y="45"/>
                </a:cxn>
                <a:cxn ang="0">
                  <a:pos x="3" y="0"/>
                </a:cxn>
              </a:cxnLst>
              <a:rect l="txL" t="txT" r="txR" b="txB"/>
              <a:pathLst>
                <a:path w="48" h="45">
                  <a:moveTo>
                    <a:pt x="3" y="0"/>
                  </a:moveTo>
                  <a:cubicBezTo>
                    <a:pt x="2" y="9"/>
                    <a:pt x="1" y="18"/>
                    <a:pt x="1" y="26"/>
                  </a:cubicBezTo>
                  <a:cubicBezTo>
                    <a:pt x="0" y="34"/>
                    <a:pt x="6" y="41"/>
                    <a:pt x="14" y="43"/>
                  </a:cubicBezTo>
                  <a:cubicBezTo>
                    <a:pt x="15" y="43"/>
                    <a:pt x="20" y="44"/>
                    <a:pt x="29" y="45"/>
                  </a:cubicBezTo>
                  <a:cubicBezTo>
                    <a:pt x="33" y="45"/>
                    <a:pt x="37" y="45"/>
                    <a:pt x="42" y="45"/>
                  </a:cubicBezTo>
                  <a:cubicBezTo>
                    <a:pt x="44" y="45"/>
                    <a:pt x="46" y="45"/>
                    <a:pt x="48" y="45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86919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4" name="Freeform 1066"/>
            <p:cNvSpPr/>
            <p:nvPr/>
          </p:nvSpPr>
          <p:spPr>
            <a:xfrm>
              <a:off x="4763" y="123825"/>
              <a:ext cx="504825" cy="257175"/>
            </a:xfrm>
            <a:custGeom>
              <a:avLst/>
              <a:gdLst>
                <a:gd name="txL" fmla="*/ 0 w 295"/>
                <a:gd name="txT" fmla="*/ 0 h 150"/>
                <a:gd name="txR" fmla="*/ 295 w 295"/>
                <a:gd name="txB" fmla="*/ 150 h 150"/>
              </a:gdLst>
              <a:ahLst/>
              <a:cxnLst>
                <a:cxn ang="0">
                  <a:pos x="295" y="0"/>
                </a:cxn>
                <a:cxn ang="0">
                  <a:pos x="244" y="0"/>
                </a:cxn>
                <a:cxn ang="0">
                  <a:pos x="233" y="7"/>
                </a:cxn>
                <a:cxn ang="0">
                  <a:pos x="159" y="9"/>
                </a:cxn>
                <a:cxn ang="0">
                  <a:pos x="146" y="0"/>
                </a:cxn>
                <a:cxn ang="0">
                  <a:pos x="6" y="0"/>
                </a:cxn>
                <a:cxn ang="0">
                  <a:pos x="3" y="51"/>
                </a:cxn>
                <a:cxn ang="0">
                  <a:pos x="2" y="61"/>
                </a:cxn>
                <a:cxn ang="0">
                  <a:pos x="0" y="105"/>
                </a:cxn>
                <a:cxn ang="0">
                  <a:pos x="45" y="150"/>
                </a:cxn>
                <a:cxn ang="0">
                  <a:pos x="90" y="143"/>
                </a:cxn>
                <a:cxn ang="0">
                  <a:pos x="158" y="116"/>
                </a:cxn>
                <a:cxn ang="0">
                  <a:pos x="179" y="116"/>
                </a:cxn>
                <a:cxn ang="0">
                  <a:pos x="295" y="0"/>
                </a:cxn>
              </a:cxnLst>
              <a:rect l="txL" t="txT" r="txR" b="txB"/>
              <a:pathLst>
                <a:path w="295" h="150">
                  <a:moveTo>
                    <a:pt x="295" y="0"/>
                  </a:moveTo>
                  <a:cubicBezTo>
                    <a:pt x="244" y="0"/>
                    <a:pt x="244" y="0"/>
                    <a:pt x="244" y="0"/>
                  </a:cubicBezTo>
                  <a:cubicBezTo>
                    <a:pt x="240" y="3"/>
                    <a:pt x="236" y="6"/>
                    <a:pt x="233" y="7"/>
                  </a:cubicBezTo>
                  <a:cubicBezTo>
                    <a:pt x="209" y="8"/>
                    <a:pt x="184" y="8"/>
                    <a:pt x="159" y="9"/>
                  </a:cubicBezTo>
                  <a:cubicBezTo>
                    <a:pt x="156" y="6"/>
                    <a:pt x="152" y="4"/>
                    <a:pt x="14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7"/>
                    <a:pt x="4" y="34"/>
                    <a:pt x="3" y="51"/>
                  </a:cubicBezTo>
                  <a:cubicBezTo>
                    <a:pt x="3" y="54"/>
                    <a:pt x="3" y="58"/>
                    <a:pt x="2" y="61"/>
                  </a:cubicBezTo>
                  <a:cubicBezTo>
                    <a:pt x="1" y="76"/>
                    <a:pt x="1" y="90"/>
                    <a:pt x="0" y="105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57" y="150"/>
                    <a:pt x="73" y="148"/>
                    <a:pt x="90" y="143"/>
                  </a:cubicBezTo>
                  <a:cubicBezTo>
                    <a:pt x="127" y="133"/>
                    <a:pt x="149" y="121"/>
                    <a:pt x="158" y="116"/>
                  </a:cubicBezTo>
                  <a:cubicBezTo>
                    <a:pt x="165" y="116"/>
                    <a:pt x="172" y="116"/>
                    <a:pt x="179" y="116"/>
                  </a:cubicBezTo>
                  <a:cubicBezTo>
                    <a:pt x="295" y="0"/>
                    <a:pt x="295" y="0"/>
                    <a:pt x="295" y="0"/>
                  </a:cubicBezTo>
                </a:path>
              </a:pathLst>
            </a:custGeom>
            <a:solidFill>
              <a:srgbClr val="8E7B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5" name="Freeform 1067"/>
            <p:cNvSpPr/>
            <p:nvPr/>
          </p:nvSpPr>
          <p:spPr>
            <a:xfrm>
              <a:off x="311150" y="123825"/>
              <a:ext cx="198438" cy="247650"/>
            </a:xfrm>
            <a:custGeom>
              <a:avLst/>
              <a:gdLst>
                <a:gd name="txL" fmla="*/ 0 w 116"/>
                <a:gd name="txT" fmla="*/ 0 h 145"/>
                <a:gd name="txR" fmla="*/ 116 w 116"/>
                <a:gd name="txB" fmla="*/ 145 h 145"/>
              </a:gdLst>
              <a:ahLst/>
              <a:cxnLst>
                <a:cxn ang="0">
                  <a:pos x="116" y="0"/>
                </a:cxn>
                <a:cxn ang="0">
                  <a:pos x="116" y="0"/>
                </a:cxn>
                <a:cxn ang="0">
                  <a:pos x="0" y="116"/>
                </a:cxn>
                <a:cxn ang="0">
                  <a:pos x="56" y="117"/>
                </a:cxn>
                <a:cxn ang="0">
                  <a:pos x="116" y="145"/>
                </a:cxn>
                <a:cxn ang="0">
                  <a:pos x="116" y="0"/>
                </a:cxn>
              </a:cxnLst>
              <a:rect l="txL" t="txT" r="txR" b="txB"/>
              <a:pathLst>
                <a:path w="116" h="145">
                  <a:moveTo>
                    <a:pt x="116" y="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9" y="116"/>
                    <a:pt x="37" y="117"/>
                    <a:pt x="56" y="117"/>
                  </a:cubicBezTo>
                  <a:cubicBezTo>
                    <a:pt x="64" y="122"/>
                    <a:pt x="84" y="134"/>
                    <a:pt x="116" y="145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rgbClr val="998E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6" name="Freeform 1068"/>
            <p:cNvSpPr/>
            <p:nvPr/>
          </p:nvSpPr>
          <p:spPr>
            <a:xfrm>
              <a:off x="509588" y="123825"/>
              <a:ext cx="174625" cy="269875"/>
            </a:xfrm>
            <a:custGeom>
              <a:avLst/>
              <a:gdLst>
                <a:gd name="txL" fmla="*/ 0 w 101"/>
                <a:gd name="txT" fmla="*/ 0 h 158"/>
                <a:gd name="txR" fmla="*/ 101 w 101"/>
                <a:gd name="txB" fmla="*/ 158 h 15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5"/>
                </a:cxn>
                <a:cxn ang="0">
                  <a:pos x="8" y="148"/>
                </a:cxn>
                <a:cxn ang="0">
                  <a:pos x="68" y="158"/>
                </a:cxn>
                <a:cxn ang="0">
                  <a:pos x="72" y="158"/>
                </a:cxn>
                <a:cxn ang="0">
                  <a:pos x="87" y="157"/>
                </a:cxn>
                <a:cxn ang="0">
                  <a:pos x="100" y="139"/>
                </a:cxn>
                <a:cxn ang="0">
                  <a:pos x="98" y="98"/>
                </a:cxn>
                <a:cxn ang="0">
                  <a:pos x="0" y="0"/>
                </a:cxn>
              </a:cxnLst>
              <a:rect l="txL" t="txT" r="txR" b="txB"/>
              <a:pathLst>
                <a:path w="101" h="15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" y="146"/>
                    <a:pt x="5" y="147"/>
                    <a:pt x="8" y="148"/>
                  </a:cubicBezTo>
                  <a:cubicBezTo>
                    <a:pt x="33" y="156"/>
                    <a:pt x="54" y="158"/>
                    <a:pt x="68" y="158"/>
                  </a:cubicBezTo>
                  <a:cubicBezTo>
                    <a:pt x="69" y="158"/>
                    <a:pt x="71" y="158"/>
                    <a:pt x="72" y="158"/>
                  </a:cubicBezTo>
                  <a:cubicBezTo>
                    <a:pt x="81" y="158"/>
                    <a:pt x="86" y="157"/>
                    <a:pt x="87" y="157"/>
                  </a:cubicBezTo>
                  <a:cubicBezTo>
                    <a:pt x="95" y="155"/>
                    <a:pt x="101" y="148"/>
                    <a:pt x="100" y="139"/>
                  </a:cubicBezTo>
                  <a:cubicBezTo>
                    <a:pt x="99" y="126"/>
                    <a:pt x="99" y="112"/>
                    <a:pt x="98" y="9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9999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7" name="Freeform 1069"/>
            <p:cNvSpPr/>
            <p:nvPr/>
          </p:nvSpPr>
          <p:spPr>
            <a:xfrm>
              <a:off x="509588" y="123825"/>
              <a:ext cx="168275" cy="166688"/>
            </a:xfrm>
            <a:custGeom>
              <a:avLst/>
              <a:gdLst>
                <a:gd name="txL" fmla="*/ 0 w 98"/>
                <a:gd name="txT" fmla="*/ 0 h 98"/>
                <a:gd name="txR" fmla="*/ 98 w 98"/>
                <a:gd name="txB" fmla="*/ 98 h 98"/>
              </a:gdLst>
              <a:ahLst/>
              <a:cxnLst>
                <a:cxn ang="0">
                  <a:pos x="92" y="0"/>
                </a:cxn>
                <a:cxn ang="0">
                  <a:pos x="0" y="0"/>
                </a:cxn>
                <a:cxn ang="0">
                  <a:pos x="98" y="98"/>
                </a:cxn>
                <a:cxn ang="0">
                  <a:pos x="95" y="62"/>
                </a:cxn>
                <a:cxn ang="0">
                  <a:pos x="95" y="50"/>
                </a:cxn>
                <a:cxn ang="0">
                  <a:pos x="92" y="0"/>
                </a:cxn>
              </a:cxnLst>
              <a:rect l="txL" t="txT" r="txR" b="txB"/>
              <a:pathLst>
                <a:path w="98" h="98">
                  <a:moveTo>
                    <a:pt x="9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97" y="86"/>
                    <a:pt x="96" y="74"/>
                    <a:pt x="95" y="62"/>
                  </a:cubicBezTo>
                  <a:cubicBezTo>
                    <a:pt x="95" y="58"/>
                    <a:pt x="95" y="54"/>
                    <a:pt x="95" y="50"/>
                  </a:cubicBezTo>
                  <a:cubicBezTo>
                    <a:pt x="94" y="34"/>
                    <a:pt x="93" y="17"/>
                    <a:pt x="92" y="0"/>
                  </a:cubicBezTo>
                </a:path>
              </a:pathLst>
            </a:custGeom>
            <a:solidFill>
              <a:srgbClr val="98998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8" name="Freeform 1070"/>
            <p:cNvSpPr/>
            <p:nvPr/>
          </p:nvSpPr>
          <p:spPr>
            <a:xfrm>
              <a:off x="0" y="0"/>
              <a:ext cx="642938" cy="328613"/>
            </a:xfrm>
            <a:custGeom>
              <a:avLst/>
              <a:gdLst>
                <a:gd name="txL" fmla="*/ 0 w 375"/>
                <a:gd name="txT" fmla="*/ 0 h 192"/>
                <a:gd name="txR" fmla="*/ 375 w 375"/>
                <a:gd name="txB" fmla="*/ 192 h 192"/>
              </a:gdLst>
              <a:ahLst/>
              <a:cxnLst>
                <a:cxn ang="0">
                  <a:pos x="362" y="192"/>
                </a:cxn>
                <a:cxn ang="0">
                  <a:pos x="375" y="176"/>
                </a:cxn>
                <a:cxn ang="0">
                  <a:pos x="375" y="102"/>
                </a:cxn>
                <a:cxn ang="0">
                  <a:pos x="375" y="91"/>
                </a:cxn>
                <a:cxn ang="0">
                  <a:pos x="375" y="17"/>
                </a:cxn>
                <a:cxn ang="0">
                  <a:pos x="362" y="1"/>
                </a:cxn>
                <a:cxn ang="0">
                  <a:pos x="348" y="0"/>
                </a:cxn>
                <a:cxn ang="0">
                  <a:pos x="287" y="12"/>
                </a:cxn>
                <a:cxn ang="0">
                  <a:pos x="224" y="42"/>
                </a:cxn>
                <a:cxn ang="0">
                  <a:pos x="151" y="42"/>
                </a:cxn>
                <a:cxn ang="0">
                  <a:pos x="87" y="12"/>
                </a:cxn>
                <a:cxn ang="0">
                  <a:pos x="27" y="0"/>
                </a:cxn>
                <a:cxn ang="0">
                  <a:pos x="13" y="1"/>
                </a:cxn>
                <a:cxn ang="0">
                  <a:pos x="0" y="17"/>
                </a:cxn>
                <a:cxn ang="0">
                  <a:pos x="0" y="91"/>
                </a:cxn>
                <a:cxn ang="0">
                  <a:pos x="0" y="102"/>
                </a:cxn>
                <a:cxn ang="0">
                  <a:pos x="0" y="176"/>
                </a:cxn>
                <a:cxn ang="0">
                  <a:pos x="13" y="192"/>
                </a:cxn>
                <a:cxn ang="0">
                  <a:pos x="27" y="192"/>
                </a:cxn>
                <a:cxn ang="0">
                  <a:pos x="87" y="181"/>
                </a:cxn>
                <a:cxn ang="0">
                  <a:pos x="151" y="150"/>
                </a:cxn>
                <a:cxn ang="0">
                  <a:pos x="224" y="150"/>
                </a:cxn>
                <a:cxn ang="0">
                  <a:pos x="287" y="181"/>
                </a:cxn>
                <a:cxn ang="0">
                  <a:pos x="348" y="192"/>
                </a:cxn>
                <a:cxn ang="0">
                  <a:pos x="362" y="192"/>
                </a:cxn>
              </a:cxnLst>
              <a:rect l="txL" t="txT" r="txR" b="txB"/>
              <a:pathLst>
                <a:path w="375" h="192">
                  <a:moveTo>
                    <a:pt x="362" y="192"/>
                  </a:moveTo>
                  <a:cubicBezTo>
                    <a:pt x="369" y="190"/>
                    <a:pt x="375" y="184"/>
                    <a:pt x="375" y="176"/>
                  </a:cubicBezTo>
                  <a:cubicBezTo>
                    <a:pt x="375" y="102"/>
                    <a:pt x="375" y="102"/>
                    <a:pt x="375" y="102"/>
                  </a:cubicBezTo>
                  <a:cubicBezTo>
                    <a:pt x="375" y="91"/>
                    <a:pt x="375" y="91"/>
                    <a:pt x="375" y="91"/>
                  </a:cubicBezTo>
                  <a:cubicBezTo>
                    <a:pt x="375" y="17"/>
                    <a:pt x="375" y="17"/>
                    <a:pt x="375" y="17"/>
                  </a:cubicBezTo>
                  <a:cubicBezTo>
                    <a:pt x="375" y="9"/>
                    <a:pt x="369" y="2"/>
                    <a:pt x="362" y="1"/>
                  </a:cubicBezTo>
                  <a:cubicBezTo>
                    <a:pt x="361" y="1"/>
                    <a:pt x="356" y="0"/>
                    <a:pt x="348" y="0"/>
                  </a:cubicBezTo>
                  <a:cubicBezTo>
                    <a:pt x="334" y="0"/>
                    <a:pt x="313" y="2"/>
                    <a:pt x="287" y="12"/>
                  </a:cubicBezTo>
                  <a:cubicBezTo>
                    <a:pt x="254" y="24"/>
                    <a:pt x="233" y="36"/>
                    <a:pt x="224" y="42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42" y="36"/>
                    <a:pt x="121" y="24"/>
                    <a:pt x="87" y="12"/>
                  </a:cubicBezTo>
                  <a:cubicBezTo>
                    <a:pt x="62" y="2"/>
                    <a:pt x="40" y="0"/>
                    <a:pt x="27" y="0"/>
                  </a:cubicBezTo>
                  <a:cubicBezTo>
                    <a:pt x="19" y="0"/>
                    <a:pt x="14" y="1"/>
                    <a:pt x="13" y="1"/>
                  </a:cubicBezTo>
                  <a:cubicBezTo>
                    <a:pt x="5" y="2"/>
                    <a:pt x="0" y="9"/>
                    <a:pt x="0" y="1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84"/>
                    <a:pt x="5" y="190"/>
                    <a:pt x="13" y="192"/>
                  </a:cubicBezTo>
                  <a:cubicBezTo>
                    <a:pt x="14" y="192"/>
                    <a:pt x="19" y="192"/>
                    <a:pt x="27" y="192"/>
                  </a:cubicBezTo>
                  <a:cubicBezTo>
                    <a:pt x="40" y="192"/>
                    <a:pt x="62" y="191"/>
                    <a:pt x="87" y="181"/>
                  </a:cubicBezTo>
                  <a:cubicBezTo>
                    <a:pt x="121" y="169"/>
                    <a:pt x="142" y="156"/>
                    <a:pt x="151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33" y="156"/>
                    <a:pt x="254" y="169"/>
                    <a:pt x="287" y="181"/>
                  </a:cubicBezTo>
                  <a:cubicBezTo>
                    <a:pt x="313" y="191"/>
                    <a:pt x="334" y="192"/>
                    <a:pt x="348" y="192"/>
                  </a:cubicBezTo>
                  <a:cubicBezTo>
                    <a:pt x="356" y="192"/>
                    <a:pt x="361" y="192"/>
                    <a:pt x="362" y="19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9" name="Freeform 1071"/>
            <p:cNvSpPr/>
            <p:nvPr/>
          </p:nvSpPr>
          <p:spPr>
            <a:xfrm>
              <a:off x="26988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6" y="15"/>
                </a:cxn>
                <a:cxn ang="0">
                  <a:pos x="0" y="5"/>
                </a:cxn>
                <a:cxn ang="0">
                  <a:pos x="0" y="79"/>
                </a:cxn>
                <a:cxn ang="0">
                  <a:pos x="0" y="90"/>
                </a:cxn>
                <a:cxn ang="0">
                  <a:pos x="0" y="164"/>
                </a:cxn>
                <a:cxn ang="0">
                  <a:pos x="66" y="154"/>
                </a:cxn>
                <a:cxn ang="0">
                  <a:pos x="130" y="122"/>
                </a:cxn>
                <a:cxn ang="0">
                  <a:pos x="130" y="115"/>
                </a:cxn>
                <a:cxn ang="0">
                  <a:pos x="130" y="54"/>
                </a:cxn>
                <a:cxn ang="0">
                  <a:pos x="130" y="46"/>
                </a:cxn>
                <a:cxn ang="0">
                  <a:pos x="66" y="15"/>
                </a:cxn>
              </a:cxnLst>
              <a:rect l="txL" t="txT" r="txR" b="txB"/>
              <a:pathLst>
                <a:path w="130" h="168">
                  <a:moveTo>
                    <a:pt x="66" y="15"/>
                  </a:moveTo>
                  <a:cubicBezTo>
                    <a:pt x="27" y="0"/>
                    <a:pt x="0" y="5"/>
                    <a:pt x="0" y="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27" y="168"/>
                    <a:pt x="66" y="154"/>
                  </a:cubicBezTo>
                  <a:cubicBezTo>
                    <a:pt x="109" y="139"/>
                    <a:pt x="130" y="122"/>
                    <a:pt x="130" y="122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54"/>
                    <a:pt x="130" y="54"/>
                    <a:pt x="130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0" y="46"/>
                    <a:pt x="109" y="30"/>
                    <a:pt x="66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0" name="Freeform 1072"/>
            <p:cNvSpPr/>
            <p:nvPr/>
          </p:nvSpPr>
          <p:spPr>
            <a:xfrm>
              <a:off x="139700" y="90487"/>
              <a:ext cx="96838" cy="147638"/>
            </a:xfrm>
            <a:custGeom>
              <a:avLst/>
              <a:gdLst>
                <a:gd name="txL" fmla="*/ 0 w 56"/>
                <a:gd name="txT" fmla="*/ 0 h 86"/>
                <a:gd name="txR" fmla="*/ 56 w 56"/>
                <a:gd name="txB" fmla="*/ 86 h 86"/>
              </a:gdLst>
              <a:ahLst/>
              <a:cxnLst>
                <a:cxn ang="0">
                  <a:pos x="56" y="43"/>
                </a:cxn>
                <a:cxn ang="0">
                  <a:pos x="0" y="43"/>
                </a:cxn>
                <a:cxn ang="0">
                  <a:pos x="56" y="43"/>
                </a:cxn>
              </a:cxnLst>
              <a:rect l="txL" t="txT" r="txR" b="txB"/>
              <a:pathLst>
                <a:path w="56" h="86">
                  <a:moveTo>
                    <a:pt x="56" y="43"/>
                  </a:moveTo>
                  <a:cubicBezTo>
                    <a:pt x="56" y="43"/>
                    <a:pt x="0" y="0"/>
                    <a:pt x="0" y="43"/>
                  </a:cubicBezTo>
                  <a:cubicBezTo>
                    <a:pt x="0" y="86"/>
                    <a:pt x="56" y="43"/>
                    <a:pt x="56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1" name="Freeform 1073"/>
            <p:cNvSpPr/>
            <p:nvPr/>
          </p:nvSpPr>
          <p:spPr>
            <a:xfrm>
              <a:off x="392113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4" y="15"/>
                </a:cxn>
                <a:cxn ang="0">
                  <a:pos x="130" y="5"/>
                </a:cxn>
                <a:cxn ang="0">
                  <a:pos x="130" y="79"/>
                </a:cxn>
                <a:cxn ang="0">
                  <a:pos x="130" y="90"/>
                </a:cxn>
                <a:cxn ang="0">
                  <a:pos x="130" y="164"/>
                </a:cxn>
                <a:cxn ang="0">
                  <a:pos x="64" y="154"/>
                </a:cxn>
                <a:cxn ang="0">
                  <a:pos x="0" y="122"/>
                </a:cxn>
                <a:cxn ang="0">
                  <a:pos x="0" y="115"/>
                </a:cxn>
                <a:cxn ang="0">
                  <a:pos x="0" y="54"/>
                </a:cxn>
                <a:cxn ang="0">
                  <a:pos x="0" y="46"/>
                </a:cxn>
                <a:cxn ang="0">
                  <a:pos x="64" y="15"/>
                </a:cxn>
              </a:cxnLst>
              <a:rect l="txL" t="txT" r="txR" b="txB"/>
              <a:pathLst>
                <a:path w="130" h="168">
                  <a:moveTo>
                    <a:pt x="64" y="15"/>
                  </a:moveTo>
                  <a:cubicBezTo>
                    <a:pt x="103" y="0"/>
                    <a:pt x="130" y="5"/>
                    <a:pt x="130" y="5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0" y="90"/>
                    <a:pt x="130" y="90"/>
                    <a:pt x="130" y="90"/>
                  </a:cubicBezTo>
                  <a:cubicBezTo>
                    <a:pt x="130" y="164"/>
                    <a:pt x="130" y="164"/>
                    <a:pt x="130" y="164"/>
                  </a:cubicBezTo>
                  <a:cubicBezTo>
                    <a:pt x="130" y="164"/>
                    <a:pt x="103" y="168"/>
                    <a:pt x="64" y="154"/>
                  </a:cubicBezTo>
                  <a:cubicBezTo>
                    <a:pt x="21" y="139"/>
                    <a:pt x="0" y="122"/>
                    <a:pt x="0" y="122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21" y="30"/>
                    <a:pt x="64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2" name="Freeform 1074"/>
            <p:cNvSpPr/>
            <p:nvPr/>
          </p:nvSpPr>
          <p:spPr>
            <a:xfrm>
              <a:off x="404813" y="90487"/>
              <a:ext cx="96838" cy="147638"/>
            </a:xfrm>
            <a:custGeom>
              <a:avLst/>
              <a:gdLst>
                <a:gd name="txL" fmla="*/ 0 w 57"/>
                <a:gd name="txT" fmla="*/ 0 h 86"/>
                <a:gd name="txR" fmla="*/ 57 w 57"/>
                <a:gd name="txB" fmla="*/ 86 h 86"/>
              </a:gdLst>
              <a:ahLst/>
              <a:cxnLst>
                <a:cxn ang="0">
                  <a:pos x="0" y="43"/>
                </a:cxn>
                <a:cxn ang="0">
                  <a:pos x="57" y="43"/>
                </a:cxn>
                <a:cxn ang="0">
                  <a:pos x="0" y="43"/>
                </a:cxn>
              </a:cxnLst>
              <a:rect l="txL" t="txT" r="txR" b="txB"/>
              <a:pathLst>
                <a:path w="57" h="86">
                  <a:moveTo>
                    <a:pt x="0" y="43"/>
                  </a:moveTo>
                  <a:cubicBezTo>
                    <a:pt x="0" y="43"/>
                    <a:pt x="57" y="0"/>
                    <a:pt x="57" y="43"/>
                  </a:cubicBezTo>
                  <a:cubicBezTo>
                    <a:pt x="57" y="86"/>
                    <a:pt x="0" y="43"/>
                    <a:pt x="0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3" name="Rectangle 1075"/>
            <p:cNvSpPr/>
            <p:nvPr/>
          </p:nvSpPr>
          <p:spPr>
            <a:xfrm>
              <a:off x="249238" y="98425"/>
              <a:ext cx="142875" cy="1317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6194" name="组合 6193"/>
          <p:cNvGrpSpPr/>
          <p:nvPr/>
        </p:nvGrpSpPr>
        <p:grpSpPr>
          <a:xfrm rot="20821967">
            <a:off x="3444875" y="4397375"/>
            <a:ext cx="860425" cy="401638"/>
            <a:chOff x="0" y="0"/>
            <a:chExt cx="971550" cy="388938"/>
          </a:xfrm>
        </p:grpSpPr>
        <p:sp>
          <p:nvSpPr>
            <p:cNvPr id="6195" name="Freeform 860"/>
            <p:cNvSpPr/>
            <p:nvPr/>
          </p:nvSpPr>
          <p:spPr>
            <a:xfrm>
              <a:off x="623888" y="65088"/>
              <a:ext cx="57150" cy="9525"/>
            </a:xfrm>
            <a:custGeom>
              <a:avLst/>
              <a:gdLst>
                <a:gd name="txL" fmla="*/ 0 w 33"/>
                <a:gd name="txT" fmla="*/ 0 h 6"/>
                <a:gd name="txR" fmla="*/ 33 w 33"/>
                <a:gd name="txB" fmla="*/ 6 h 6"/>
              </a:gdLst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0" y="4"/>
                </a:cxn>
                <a:cxn ang="0">
                  <a:pos x="9" y="4"/>
                </a:cxn>
                <a:cxn ang="0">
                  <a:pos x="8" y="4"/>
                </a:cxn>
                <a:cxn ang="0">
                  <a:pos x="0" y="6"/>
                </a:cxn>
                <a:cxn ang="0">
                  <a:pos x="33" y="6"/>
                </a:cxn>
                <a:cxn ang="0">
                  <a:pos x="30" y="4"/>
                </a:cxn>
                <a:cxn ang="0">
                  <a:pos x="20" y="0"/>
                </a:cxn>
              </a:cxnLst>
              <a:rect l="txL" t="txT" r="txR" b="txB"/>
              <a:pathLst>
                <a:path w="33" h="6"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3" y="2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8" y="4"/>
                    <a:pt x="8" y="4"/>
                  </a:cubicBezTo>
                  <a:cubicBezTo>
                    <a:pt x="5" y="4"/>
                    <a:pt x="3" y="5"/>
                    <a:pt x="0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7" y="1"/>
                    <a:pt x="24" y="0"/>
                    <a:pt x="20" y="0"/>
                  </a:cubicBezTo>
                </a:path>
              </a:pathLst>
            </a:custGeom>
            <a:solidFill>
              <a:srgbClr val="996B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6" name="Freeform 861"/>
            <p:cNvSpPr/>
            <p:nvPr/>
          </p:nvSpPr>
          <p:spPr>
            <a:xfrm>
              <a:off x="1588" y="325438"/>
              <a:ext cx="44450" cy="42863"/>
            </a:xfrm>
            <a:custGeom>
              <a:avLst/>
              <a:gdLst>
                <a:gd name="txL" fmla="*/ 0 w 26"/>
                <a:gd name="txT" fmla="*/ 0 h 25"/>
                <a:gd name="txR" fmla="*/ 26 w 26"/>
                <a:gd name="txB" fmla="*/ 25 h 25"/>
              </a:gdLst>
              <a:ahLst/>
              <a:cxnLst>
                <a:cxn ang="0">
                  <a:pos x="1" y="0"/>
                </a:cxn>
                <a:cxn ang="0">
                  <a:pos x="1" y="1"/>
                </a:cxn>
                <a:cxn ang="0">
                  <a:pos x="0" y="8"/>
                </a:cxn>
                <a:cxn ang="0">
                  <a:pos x="16" y="24"/>
                </a:cxn>
                <a:cxn ang="0">
                  <a:pos x="26" y="25"/>
                </a:cxn>
                <a:cxn ang="0">
                  <a:pos x="1" y="0"/>
                </a:cxn>
              </a:cxnLst>
              <a:rect l="txL" t="txT" r="txR" b="txB"/>
              <a:pathLst>
                <a:path w="26" h="25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4"/>
                    <a:pt x="1" y="6"/>
                    <a:pt x="0" y="8"/>
                  </a:cubicBezTo>
                  <a:cubicBezTo>
                    <a:pt x="0" y="16"/>
                    <a:pt x="7" y="24"/>
                    <a:pt x="16" y="24"/>
                  </a:cubicBezTo>
                  <a:cubicBezTo>
                    <a:pt x="19" y="25"/>
                    <a:pt x="23" y="25"/>
                    <a:pt x="26" y="25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9889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7" name="Freeform 862"/>
            <p:cNvSpPr/>
            <p:nvPr/>
          </p:nvSpPr>
          <p:spPr>
            <a:xfrm>
              <a:off x="3175" y="227013"/>
              <a:ext cx="284163" cy="149225"/>
            </a:xfrm>
            <a:custGeom>
              <a:avLst/>
              <a:gdLst>
                <a:gd name="txL" fmla="*/ 0 w 166"/>
                <a:gd name="txT" fmla="*/ 0 h 87"/>
                <a:gd name="txR" fmla="*/ 166 w 166"/>
                <a:gd name="txB" fmla="*/ 87 h 87"/>
              </a:gdLst>
              <a:ahLst/>
              <a:cxnLst>
                <a:cxn ang="0">
                  <a:pos x="166" y="0"/>
                </a:cxn>
                <a:cxn ang="0">
                  <a:pos x="122" y="6"/>
                </a:cxn>
                <a:cxn ang="0">
                  <a:pos x="6" y="49"/>
                </a:cxn>
                <a:cxn ang="0">
                  <a:pos x="0" y="58"/>
                </a:cxn>
                <a:cxn ang="0">
                  <a:pos x="25" y="83"/>
                </a:cxn>
                <a:cxn ang="0">
                  <a:pos x="79" y="87"/>
                </a:cxn>
                <a:cxn ang="0">
                  <a:pos x="166" y="0"/>
                </a:cxn>
              </a:cxnLst>
              <a:rect l="txL" t="txT" r="txR" b="txB"/>
              <a:pathLst>
                <a:path w="166" h="87">
                  <a:moveTo>
                    <a:pt x="166" y="0"/>
                  </a:moveTo>
                  <a:cubicBezTo>
                    <a:pt x="154" y="2"/>
                    <a:pt x="139" y="4"/>
                    <a:pt x="122" y="6"/>
                  </a:cubicBezTo>
                  <a:cubicBezTo>
                    <a:pt x="52" y="16"/>
                    <a:pt x="13" y="43"/>
                    <a:pt x="6" y="49"/>
                  </a:cubicBezTo>
                  <a:cubicBezTo>
                    <a:pt x="2" y="51"/>
                    <a:pt x="0" y="55"/>
                    <a:pt x="0" y="58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43" y="85"/>
                    <a:pt x="61" y="86"/>
                    <a:pt x="79" y="87"/>
                  </a:cubicBezTo>
                  <a:cubicBezTo>
                    <a:pt x="166" y="0"/>
                    <a:pt x="166" y="0"/>
                    <a:pt x="166" y="0"/>
                  </a:cubicBezTo>
                </a:path>
              </a:pathLst>
            </a:custGeom>
            <a:solidFill>
              <a:srgbClr val="9488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8" name="Freeform 863"/>
            <p:cNvSpPr/>
            <p:nvPr/>
          </p:nvSpPr>
          <p:spPr>
            <a:xfrm>
              <a:off x="138113" y="192088"/>
              <a:ext cx="300038" cy="195263"/>
            </a:xfrm>
            <a:custGeom>
              <a:avLst/>
              <a:gdLst>
                <a:gd name="txL" fmla="*/ 0 w 175"/>
                <a:gd name="txT" fmla="*/ 0 h 114"/>
                <a:gd name="txR" fmla="*/ 175 w 175"/>
                <a:gd name="txB" fmla="*/ 114 h 114"/>
              </a:gdLst>
              <a:ahLst/>
              <a:cxnLst>
                <a:cxn ang="0">
                  <a:pos x="169" y="0"/>
                </a:cxn>
                <a:cxn ang="0">
                  <a:pos x="164" y="1"/>
                </a:cxn>
                <a:cxn ang="0">
                  <a:pos x="157" y="3"/>
                </a:cxn>
                <a:cxn ang="0">
                  <a:pos x="149" y="10"/>
                </a:cxn>
                <a:cxn ang="0">
                  <a:pos x="138" y="13"/>
                </a:cxn>
                <a:cxn ang="0">
                  <a:pos x="87" y="20"/>
                </a:cxn>
                <a:cxn ang="0">
                  <a:pos x="0" y="107"/>
                </a:cxn>
                <a:cxn ang="0">
                  <a:pos x="163" y="114"/>
                </a:cxn>
                <a:cxn ang="0">
                  <a:pos x="163" y="114"/>
                </a:cxn>
                <a:cxn ang="0">
                  <a:pos x="166" y="114"/>
                </a:cxn>
                <a:cxn ang="0">
                  <a:pos x="175" y="112"/>
                </a:cxn>
                <a:cxn ang="0">
                  <a:pos x="175" y="1"/>
                </a:cxn>
                <a:cxn ang="0">
                  <a:pos x="169" y="0"/>
                </a:cxn>
                <a:cxn ang="0">
                  <a:pos x="169" y="0"/>
                </a:cxn>
              </a:cxnLst>
              <a:rect l="txL" t="txT" r="txR" b="txB"/>
              <a:pathLst>
                <a:path w="175" h="114">
                  <a:moveTo>
                    <a:pt x="169" y="0"/>
                  </a:moveTo>
                  <a:cubicBezTo>
                    <a:pt x="167" y="0"/>
                    <a:pt x="165" y="0"/>
                    <a:pt x="164" y="1"/>
                  </a:cubicBezTo>
                  <a:cubicBezTo>
                    <a:pt x="161" y="2"/>
                    <a:pt x="159" y="2"/>
                    <a:pt x="157" y="3"/>
                  </a:cubicBezTo>
                  <a:cubicBezTo>
                    <a:pt x="154" y="4"/>
                    <a:pt x="151" y="7"/>
                    <a:pt x="149" y="10"/>
                  </a:cubicBezTo>
                  <a:cubicBezTo>
                    <a:pt x="144" y="11"/>
                    <a:pt x="140" y="12"/>
                    <a:pt x="138" y="13"/>
                  </a:cubicBezTo>
                  <a:cubicBezTo>
                    <a:pt x="134" y="13"/>
                    <a:pt x="120" y="15"/>
                    <a:pt x="87" y="2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54" y="110"/>
                    <a:pt x="109" y="113"/>
                    <a:pt x="163" y="114"/>
                  </a:cubicBezTo>
                  <a:cubicBezTo>
                    <a:pt x="163" y="114"/>
                    <a:pt x="163" y="114"/>
                    <a:pt x="163" y="114"/>
                  </a:cubicBezTo>
                  <a:cubicBezTo>
                    <a:pt x="164" y="114"/>
                    <a:pt x="165" y="114"/>
                    <a:pt x="166" y="114"/>
                  </a:cubicBezTo>
                  <a:cubicBezTo>
                    <a:pt x="167" y="114"/>
                    <a:pt x="170" y="113"/>
                    <a:pt x="175" y="112"/>
                  </a:cubicBezTo>
                  <a:cubicBezTo>
                    <a:pt x="175" y="1"/>
                    <a:pt x="175" y="1"/>
                    <a:pt x="175" y="1"/>
                  </a:cubicBezTo>
                  <a:cubicBezTo>
                    <a:pt x="173" y="0"/>
                    <a:pt x="171" y="0"/>
                    <a:pt x="169" y="0"/>
                  </a:cubicBezTo>
                  <a:cubicBezTo>
                    <a:pt x="169" y="0"/>
                    <a:pt x="169" y="0"/>
                    <a:pt x="169" y="0"/>
                  </a:cubicBezTo>
                </a:path>
              </a:pathLst>
            </a:custGeom>
            <a:solidFill>
              <a:srgbClr val="6B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9" name="Freeform 864"/>
            <p:cNvSpPr/>
            <p:nvPr/>
          </p:nvSpPr>
          <p:spPr>
            <a:xfrm>
              <a:off x="438150" y="150813"/>
              <a:ext cx="312738" cy="238125"/>
            </a:xfrm>
            <a:custGeom>
              <a:avLst/>
              <a:gdLst>
                <a:gd name="txL" fmla="*/ 0 w 182"/>
                <a:gd name="txT" fmla="*/ 0 h 139"/>
                <a:gd name="txR" fmla="*/ 182 w 182"/>
                <a:gd name="txB" fmla="*/ 139 h 139"/>
              </a:gdLst>
              <a:ahLst/>
              <a:cxnLst>
                <a:cxn ang="0">
                  <a:pos x="43" y="0"/>
                </a:cxn>
                <a:cxn ang="0">
                  <a:pos x="41" y="1"/>
                </a:cxn>
                <a:cxn ang="0">
                  <a:pos x="33" y="10"/>
                </a:cxn>
                <a:cxn ang="0">
                  <a:pos x="31" y="11"/>
                </a:cxn>
                <a:cxn ang="0">
                  <a:pos x="26" y="11"/>
                </a:cxn>
                <a:cxn ang="0">
                  <a:pos x="26" y="11"/>
                </a:cxn>
                <a:cxn ang="0">
                  <a:pos x="19" y="12"/>
                </a:cxn>
                <a:cxn ang="0">
                  <a:pos x="13" y="15"/>
                </a:cxn>
                <a:cxn ang="0">
                  <a:pos x="4" y="23"/>
                </a:cxn>
                <a:cxn ang="0">
                  <a:pos x="0" y="25"/>
                </a:cxn>
                <a:cxn ang="0">
                  <a:pos x="0" y="25"/>
                </a:cxn>
                <a:cxn ang="0">
                  <a:pos x="0" y="136"/>
                </a:cxn>
                <a:cxn ang="0">
                  <a:pos x="102" y="118"/>
                </a:cxn>
                <a:cxn ang="0">
                  <a:pos x="120" y="117"/>
                </a:cxn>
                <a:cxn ang="0">
                  <a:pos x="120" y="117"/>
                </a:cxn>
                <a:cxn ang="0">
                  <a:pos x="151" y="122"/>
                </a:cxn>
                <a:cxn ang="0">
                  <a:pos x="151" y="123"/>
                </a:cxn>
                <a:cxn ang="0">
                  <a:pos x="168" y="139"/>
                </a:cxn>
                <a:cxn ang="0">
                  <a:pos x="169" y="139"/>
                </a:cxn>
                <a:cxn ang="0">
                  <a:pos x="182" y="139"/>
                </a:cxn>
                <a:cxn ang="0">
                  <a:pos x="43" y="0"/>
                </a:cxn>
              </a:cxnLst>
              <a:rect l="txL" t="txT" r="txR" b="txB"/>
              <a:pathLst>
                <a:path w="182" h="139">
                  <a:moveTo>
                    <a:pt x="43" y="0"/>
                  </a:moveTo>
                  <a:cubicBezTo>
                    <a:pt x="43" y="0"/>
                    <a:pt x="42" y="0"/>
                    <a:pt x="41" y="1"/>
                  </a:cubicBezTo>
                  <a:cubicBezTo>
                    <a:pt x="37" y="3"/>
                    <a:pt x="35" y="6"/>
                    <a:pt x="33" y="10"/>
                  </a:cubicBezTo>
                  <a:cubicBezTo>
                    <a:pt x="32" y="10"/>
                    <a:pt x="32" y="11"/>
                    <a:pt x="31" y="11"/>
                  </a:cubicBezTo>
                  <a:cubicBezTo>
                    <a:pt x="29" y="11"/>
                    <a:pt x="27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3" y="11"/>
                    <a:pt x="21" y="11"/>
                    <a:pt x="19" y="12"/>
                  </a:cubicBezTo>
                  <a:cubicBezTo>
                    <a:pt x="17" y="13"/>
                    <a:pt x="15" y="14"/>
                    <a:pt x="13" y="15"/>
                  </a:cubicBezTo>
                  <a:cubicBezTo>
                    <a:pt x="9" y="17"/>
                    <a:pt x="6" y="20"/>
                    <a:pt x="4" y="23"/>
                  </a:cubicBezTo>
                  <a:cubicBezTo>
                    <a:pt x="3" y="24"/>
                    <a:pt x="2" y="24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19" y="132"/>
                    <a:pt x="68" y="123"/>
                    <a:pt x="102" y="118"/>
                  </a:cubicBezTo>
                  <a:cubicBezTo>
                    <a:pt x="108" y="117"/>
                    <a:pt x="114" y="117"/>
                    <a:pt x="120" y="117"/>
                  </a:cubicBezTo>
                  <a:cubicBezTo>
                    <a:pt x="120" y="117"/>
                    <a:pt x="120" y="117"/>
                    <a:pt x="120" y="117"/>
                  </a:cubicBezTo>
                  <a:cubicBezTo>
                    <a:pt x="134" y="117"/>
                    <a:pt x="145" y="119"/>
                    <a:pt x="151" y="122"/>
                  </a:cubicBezTo>
                  <a:cubicBezTo>
                    <a:pt x="151" y="123"/>
                    <a:pt x="151" y="123"/>
                    <a:pt x="151" y="123"/>
                  </a:cubicBezTo>
                  <a:cubicBezTo>
                    <a:pt x="152" y="132"/>
                    <a:pt x="159" y="139"/>
                    <a:pt x="168" y="139"/>
                  </a:cubicBezTo>
                  <a:cubicBezTo>
                    <a:pt x="168" y="139"/>
                    <a:pt x="169" y="139"/>
                    <a:pt x="169" y="139"/>
                  </a:cubicBezTo>
                  <a:cubicBezTo>
                    <a:pt x="173" y="139"/>
                    <a:pt x="178" y="139"/>
                    <a:pt x="182" y="139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838E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0" name="Freeform 865"/>
            <p:cNvSpPr/>
            <p:nvPr/>
          </p:nvSpPr>
          <p:spPr>
            <a:xfrm>
              <a:off x="512763" y="74613"/>
              <a:ext cx="450850" cy="314325"/>
            </a:xfrm>
            <a:custGeom>
              <a:avLst/>
              <a:gdLst>
                <a:gd name="txL" fmla="*/ 0 w 263"/>
                <a:gd name="txT" fmla="*/ 0 h 183"/>
                <a:gd name="txR" fmla="*/ 263 w 263"/>
                <a:gd name="txB" fmla="*/ 183 h 183"/>
              </a:gdLst>
              <a:ahLst/>
              <a:cxnLst>
                <a:cxn ang="0">
                  <a:pos x="98" y="0"/>
                </a:cxn>
                <a:cxn ang="0">
                  <a:pos x="65" y="0"/>
                </a:cxn>
                <a:cxn ang="0">
                  <a:pos x="63" y="2"/>
                </a:cxn>
                <a:cxn ang="0">
                  <a:pos x="58" y="6"/>
                </a:cxn>
                <a:cxn ang="0">
                  <a:pos x="52" y="16"/>
                </a:cxn>
                <a:cxn ang="0">
                  <a:pos x="47" y="20"/>
                </a:cxn>
                <a:cxn ang="0">
                  <a:pos x="44" y="20"/>
                </a:cxn>
                <a:cxn ang="0">
                  <a:pos x="43" y="20"/>
                </a:cxn>
                <a:cxn ang="0">
                  <a:pos x="35" y="23"/>
                </a:cxn>
                <a:cxn ang="0">
                  <a:pos x="29" y="26"/>
                </a:cxn>
                <a:cxn ang="0">
                  <a:pos x="22" y="36"/>
                </a:cxn>
                <a:cxn ang="0">
                  <a:pos x="16" y="40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4" y="42"/>
                </a:cxn>
                <a:cxn ang="0">
                  <a:pos x="0" y="44"/>
                </a:cxn>
                <a:cxn ang="0">
                  <a:pos x="139" y="183"/>
                </a:cxn>
                <a:cxn ang="0">
                  <a:pos x="175" y="182"/>
                </a:cxn>
                <a:cxn ang="0">
                  <a:pos x="263" y="94"/>
                </a:cxn>
                <a:cxn ang="0">
                  <a:pos x="262" y="75"/>
                </a:cxn>
                <a:cxn ang="0">
                  <a:pos x="261" y="71"/>
                </a:cxn>
                <a:cxn ang="0">
                  <a:pos x="258" y="61"/>
                </a:cxn>
                <a:cxn ang="0">
                  <a:pos x="250" y="35"/>
                </a:cxn>
                <a:cxn ang="0">
                  <a:pos x="232" y="19"/>
                </a:cxn>
                <a:cxn ang="0">
                  <a:pos x="230" y="19"/>
                </a:cxn>
                <a:cxn ang="0">
                  <a:pos x="217" y="24"/>
                </a:cxn>
                <a:cxn ang="0">
                  <a:pos x="172" y="35"/>
                </a:cxn>
                <a:cxn ang="0">
                  <a:pos x="168" y="35"/>
                </a:cxn>
                <a:cxn ang="0">
                  <a:pos x="158" y="36"/>
                </a:cxn>
                <a:cxn ang="0">
                  <a:pos x="121" y="29"/>
                </a:cxn>
                <a:cxn ang="0">
                  <a:pos x="116" y="28"/>
                </a:cxn>
                <a:cxn ang="0">
                  <a:pos x="98" y="0"/>
                </a:cxn>
              </a:cxnLst>
              <a:rect l="txL" t="txT" r="txR" b="txB"/>
              <a:pathLst>
                <a:path w="263" h="183">
                  <a:moveTo>
                    <a:pt x="9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5" y="1"/>
                    <a:pt x="64" y="1"/>
                    <a:pt x="63" y="2"/>
                  </a:cubicBezTo>
                  <a:cubicBezTo>
                    <a:pt x="62" y="3"/>
                    <a:pt x="60" y="4"/>
                    <a:pt x="58" y="6"/>
                  </a:cubicBezTo>
                  <a:cubicBezTo>
                    <a:pt x="55" y="8"/>
                    <a:pt x="53" y="12"/>
                    <a:pt x="52" y="16"/>
                  </a:cubicBezTo>
                  <a:cubicBezTo>
                    <a:pt x="51" y="18"/>
                    <a:pt x="49" y="19"/>
                    <a:pt x="47" y="20"/>
                  </a:cubicBezTo>
                  <a:cubicBezTo>
                    <a:pt x="46" y="20"/>
                    <a:pt x="45" y="20"/>
                    <a:pt x="4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0" y="20"/>
                    <a:pt x="37" y="21"/>
                    <a:pt x="35" y="23"/>
                  </a:cubicBezTo>
                  <a:cubicBezTo>
                    <a:pt x="33" y="24"/>
                    <a:pt x="31" y="25"/>
                    <a:pt x="29" y="26"/>
                  </a:cubicBezTo>
                  <a:cubicBezTo>
                    <a:pt x="26" y="29"/>
                    <a:pt x="23" y="32"/>
                    <a:pt x="22" y="36"/>
                  </a:cubicBezTo>
                  <a:cubicBezTo>
                    <a:pt x="20" y="37"/>
                    <a:pt x="18" y="39"/>
                    <a:pt x="16" y="40"/>
                  </a:cubicBezTo>
                  <a:cubicBezTo>
                    <a:pt x="15" y="40"/>
                    <a:pt x="13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9" y="39"/>
                    <a:pt x="6" y="40"/>
                    <a:pt x="4" y="42"/>
                  </a:cubicBezTo>
                  <a:cubicBezTo>
                    <a:pt x="3" y="42"/>
                    <a:pt x="1" y="43"/>
                    <a:pt x="0" y="44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51" y="182"/>
                    <a:pt x="163" y="182"/>
                    <a:pt x="175" y="182"/>
                  </a:cubicBezTo>
                  <a:cubicBezTo>
                    <a:pt x="263" y="94"/>
                    <a:pt x="263" y="94"/>
                    <a:pt x="263" y="94"/>
                  </a:cubicBezTo>
                  <a:cubicBezTo>
                    <a:pt x="263" y="87"/>
                    <a:pt x="263" y="81"/>
                    <a:pt x="262" y="75"/>
                  </a:cubicBezTo>
                  <a:cubicBezTo>
                    <a:pt x="262" y="73"/>
                    <a:pt x="262" y="72"/>
                    <a:pt x="261" y="71"/>
                  </a:cubicBezTo>
                  <a:cubicBezTo>
                    <a:pt x="261" y="68"/>
                    <a:pt x="259" y="65"/>
                    <a:pt x="258" y="61"/>
                  </a:cubicBezTo>
                  <a:cubicBezTo>
                    <a:pt x="256" y="54"/>
                    <a:pt x="251" y="39"/>
                    <a:pt x="250" y="35"/>
                  </a:cubicBezTo>
                  <a:cubicBezTo>
                    <a:pt x="248" y="26"/>
                    <a:pt x="241" y="19"/>
                    <a:pt x="232" y="19"/>
                  </a:cubicBezTo>
                  <a:cubicBezTo>
                    <a:pt x="231" y="19"/>
                    <a:pt x="231" y="19"/>
                    <a:pt x="230" y="19"/>
                  </a:cubicBezTo>
                  <a:cubicBezTo>
                    <a:pt x="226" y="20"/>
                    <a:pt x="222" y="21"/>
                    <a:pt x="217" y="24"/>
                  </a:cubicBezTo>
                  <a:cubicBezTo>
                    <a:pt x="208" y="28"/>
                    <a:pt x="194" y="33"/>
                    <a:pt x="172" y="35"/>
                  </a:cubicBezTo>
                  <a:cubicBezTo>
                    <a:pt x="171" y="35"/>
                    <a:pt x="169" y="35"/>
                    <a:pt x="168" y="35"/>
                  </a:cubicBezTo>
                  <a:cubicBezTo>
                    <a:pt x="164" y="35"/>
                    <a:pt x="161" y="36"/>
                    <a:pt x="158" y="36"/>
                  </a:cubicBezTo>
                  <a:cubicBezTo>
                    <a:pt x="140" y="36"/>
                    <a:pt x="130" y="32"/>
                    <a:pt x="121" y="29"/>
                  </a:cubicBezTo>
                  <a:cubicBezTo>
                    <a:pt x="119" y="29"/>
                    <a:pt x="117" y="28"/>
                    <a:pt x="116" y="28"/>
                  </a:cubicBezTo>
                  <a:cubicBezTo>
                    <a:pt x="110" y="13"/>
                    <a:pt x="102" y="4"/>
                    <a:pt x="98" y="0"/>
                  </a:cubicBezTo>
                </a:path>
              </a:pathLst>
            </a:custGeom>
            <a:solidFill>
              <a:srgbClr val="9291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1" name="Freeform 866"/>
            <p:cNvSpPr/>
            <p:nvPr/>
          </p:nvSpPr>
          <p:spPr>
            <a:xfrm>
              <a:off x="812800" y="236538"/>
              <a:ext cx="158750" cy="150813"/>
            </a:xfrm>
            <a:custGeom>
              <a:avLst/>
              <a:gdLst>
                <a:gd name="txL" fmla="*/ 0 w 93"/>
                <a:gd name="txT" fmla="*/ 0 h 88"/>
                <a:gd name="txR" fmla="*/ 93 w 93"/>
                <a:gd name="txB" fmla="*/ 88 h 88"/>
              </a:gdLst>
              <a:ahLst/>
              <a:cxnLst>
                <a:cxn ang="0">
                  <a:pos x="88" y="0"/>
                </a:cxn>
                <a:cxn ang="0">
                  <a:pos x="0" y="88"/>
                </a:cxn>
                <a:cxn ang="0">
                  <a:pos x="77" y="85"/>
                </a:cxn>
                <a:cxn ang="0">
                  <a:pos x="93" y="68"/>
                </a:cxn>
                <a:cxn ang="0">
                  <a:pos x="92" y="56"/>
                </a:cxn>
                <a:cxn ang="0">
                  <a:pos x="88" y="0"/>
                </a:cxn>
              </a:cxnLst>
              <a:rect l="txL" t="txT" r="txR" b="txB"/>
              <a:pathLst>
                <a:path w="93" h="88">
                  <a:moveTo>
                    <a:pt x="88" y="0"/>
                  </a:moveTo>
                  <a:cubicBezTo>
                    <a:pt x="0" y="88"/>
                    <a:pt x="0" y="88"/>
                    <a:pt x="0" y="88"/>
                  </a:cubicBezTo>
                  <a:cubicBezTo>
                    <a:pt x="26" y="87"/>
                    <a:pt x="51" y="86"/>
                    <a:pt x="77" y="85"/>
                  </a:cubicBezTo>
                  <a:cubicBezTo>
                    <a:pt x="86" y="85"/>
                    <a:pt x="93" y="77"/>
                    <a:pt x="93" y="68"/>
                  </a:cubicBezTo>
                  <a:cubicBezTo>
                    <a:pt x="92" y="64"/>
                    <a:pt x="92" y="60"/>
                    <a:pt x="92" y="56"/>
                  </a:cubicBezTo>
                  <a:cubicBezTo>
                    <a:pt x="91" y="38"/>
                    <a:pt x="89" y="19"/>
                    <a:pt x="88" y="0"/>
                  </a:cubicBezTo>
                </a:path>
              </a:pathLst>
            </a:custGeom>
            <a:solidFill>
              <a:srgbClr val="9486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2" name="Freeform 867"/>
            <p:cNvSpPr/>
            <p:nvPr/>
          </p:nvSpPr>
          <p:spPr>
            <a:xfrm>
              <a:off x="0" y="0"/>
              <a:ext cx="933450" cy="319088"/>
            </a:xfrm>
            <a:custGeom>
              <a:avLst/>
              <a:gdLst>
                <a:gd name="txL" fmla="*/ 0 w 544"/>
                <a:gd name="txT" fmla="*/ 0 h 186"/>
                <a:gd name="txR" fmla="*/ 544 w 544"/>
                <a:gd name="txB" fmla="*/ 186 h 186"/>
              </a:gdLst>
              <a:ahLst/>
              <a:cxnLst>
                <a:cxn ang="0">
                  <a:pos x="544" y="170"/>
                </a:cxn>
                <a:cxn ang="0">
                  <a:pos x="544" y="159"/>
                </a:cxn>
                <a:cxn ang="0">
                  <a:pos x="544" y="87"/>
                </a:cxn>
                <a:cxn ang="0">
                  <a:pos x="543" y="83"/>
                </a:cxn>
                <a:cxn ang="0">
                  <a:pos x="541" y="74"/>
                </a:cxn>
                <a:cxn ang="0">
                  <a:pos x="534" y="49"/>
                </a:cxn>
                <a:cxn ang="0">
                  <a:pos x="516" y="32"/>
                </a:cxn>
                <a:cxn ang="0">
                  <a:pos x="502" y="36"/>
                </a:cxn>
                <a:cxn ang="0">
                  <a:pos x="457" y="44"/>
                </a:cxn>
                <a:cxn ang="0">
                  <a:pos x="453" y="44"/>
                </a:cxn>
                <a:cxn ang="0">
                  <a:pos x="407" y="36"/>
                </a:cxn>
                <a:cxn ang="0">
                  <a:pos x="402" y="34"/>
                </a:cxn>
                <a:cxn ang="0">
                  <a:pos x="382" y="4"/>
                </a:cxn>
                <a:cxn ang="0">
                  <a:pos x="372" y="0"/>
                </a:cxn>
                <a:cxn ang="0">
                  <a:pos x="362" y="4"/>
                </a:cxn>
                <a:cxn ang="0">
                  <a:pos x="360" y="4"/>
                </a:cxn>
                <a:cxn ang="0">
                  <a:pos x="350" y="7"/>
                </a:cxn>
                <a:cxn ang="0">
                  <a:pos x="345" y="11"/>
                </a:cxn>
                <a:cxn ang="0">
                  <a:pos x="339" y="21"/>
                </a:cxn>
                <a:cxn ang="0">
                  <a:pos x="333" y="25"/>
                </a:cxn>
                <a:cxn ang="0">
                  <a:pos x="330" y="25"/>
                </a:cxn>
                <a:cxn ang="0">
                  <a:pos x="321" y="27"/>
                </a:cxn>
                <a:cxn ang="0">
                  <a:pos x="316" y="30"/>
                </a:cxn>
                <a:cxn ang="0">
                  <a:pos x="309" y="40"/>
                </a:cxn>
                <a:cxn ang="0">
                  <a:pos x="303" y="44"/>
                </a:cxn>
                <a:cxn ang="0">
                  <a:pos x="299" y="43"/>
                </a:cxn>
                <a:cxn ang="0">
                  <a:pos x="291" y="45"/>
                </a:cxn>
                <a:cxn ang="0">
                  <a:pos x="285" y="48"/>
                </a:cxn>
                <a:cxn ang="0">
                  <a:pos x="277" y="57"/>
                </a:cxn>
                <a:cxn ang="0">
                  <a:pos x="275" y="59"/>
                </a:cxn>
                <a:cxn ang="0">
                  <a:pos x="270" y="58"/>
                </a:cxn>
                <a:cxn ang="0">
                  <a:pos x="263" y="60"/>
                </a:cxn>
                <a:cxn ang="0">
                  <a:pos x="257" y="62"/>
                </a:cxn>
                <a:cxn ang="0">
                  <a:pos x="249" y="71"/>
                </a:cxn>
                <a:cxn ang="0">
                  <a:pos x="245" y="72"/>
                </a:cxn>
                <a:cxn ang="0">
                  <a:pos x="239" y="71"/>
                </a:cxn>
                <a:cxn ang="0">
                  <a:pos x="233" y="72"/>
                </a:cxn>
                <a:cxn ang="0">
                  <a:pos x="227" y="75"/>
                </a:cxn>
                <a:cxn ang="0">
                  <a:pos x="219" y="82"/>
                </a:cxn>
                <a:cxn ang="0">
                  <a:pos x="209" y="85"/>
                </a:cxn>
                <a:cxn ang="0">
                  <a:pos x="115" y="101"/>
                </a:cxn>
                <a:cxn ang="0">
                  <a:pos x="5" y="152"/>
                </a:cxn>
                <a:cxn ang="0">
                  <a:pos x="0" y="163"/>
                </a:cxn>
                <a:cxn ang="0">
                  <a:pos x="0" y="170"/>
                </a:cxn>
                <a:cxn ang="0">
                  <a:pos x="16" y="186"/>
                </a:cxn>
                <a:cxn ang="0">
                  <a:pos x="233" y="186"/>
                </a:cxn>
                <a:cxn ang="0">
                  <a:pos x="237" y="186"/>
                </a:cxn>
                <a:cxn ang="0">
                  <a:pos x="344" y="165"/>
                </a:cxn>
                <a:cxn ang="0">
                  <a:pos x="360" y="164"/>
                </a:cxn>
                <a:cxn ang="0">
                  <a:pos x="391" y="169"/>
                </a:cxn>
                <a:cxn ang="0">
                  <a:pos x="391" y="170"/>
                </a:cxn>
                <a:cxn ang="0">
                  <a:pos x="407" y="186"/>
                </a:cxn>
                <a:cxn ang="0">
                  <a:pos x="528" y="186"/>
                </a:cxn>
                <a:cxn ang="0">
                  <a:pos x="544" y="170"/>
                </a:cxn>
              </a:cxnLst>
              <a:rect l="txL" t="txT" r="txR" b="txB"/>
              <a:pathLst>
                <a:path w="544" h="186">
                  <a:moveTo>
                    <a:pt x="544" y="170"/>
                  </a:moveTo>
                  <a:cubicBezTo>
                    <a:pt x="544" y="159"/>
                    <a:pt x="544" y="159"/>
                    <a:pt x="544" y="159"/>
                  </a:cubicBezTo>
                  <a:cubicBezTo>
                    <a:pt x="544" y="87"/>
                    <a:pt x="544" y="87"/>
                    <a:pt x="544" y="87"/>
                  </a:cubicBezTo>
                  <a:cubicBezTo>
                    <a:pt x="544" y="86"/>
                    <a:pt x="544" y="85"/>
                    <a:pt x="543" y="83"/>
                  </a:cubicBezTo>
                  <a:cubicBezTo>
                    <a:pt x="543" y="81"/>
                    <a:pt x="542" y="78"/>
                    <a:pt x="541" y="74"/>
                  </a:cubicBezTo>
                  <a:cubicBezTo>
                    <a:pt x="539" y="67"/>
                    <a:pt x="534" y="53"/>
                    <a:pt x="534" y="49"/>
                  </a:cubicBezTo>
                  <a:cubicBezTo>
                    <a:pt x="533" y="39"/>
                    <a:pt x="526" y="32"/>
                    <a:pt x="516" y="32"/>
                  </a:cubicBezTo>
                  <a:cubicBezTo>
                    <a:pt x="511" y="32"/>
                    <a:pt x="507" y="34"/>
                    <a:pt x="502" y="36"/>
                  </a:cubicBezTo>
                  <a:cubicBezTo>
                    <a:pt x="493" y="39"/>
                    <a:pt x="479" y="44"/>
                    <a:pt x="457" y="44"/>
                  </a:cubicBezTo>
                  <a:cubicBezTo>
                    <a:pt x="456" y="44"/>
                    <a:pt x="454" y="44"/>
                    <a:pt x="453" y="44"/>
                  </a:cubicBezTo>
                  <a:cubicBezTo>
                    <a:pt x="428" y="44"/>
                    <a:pt x="417" y="40"/>
                    <a:pt x="407" y="36"/>
                  </a:cubicBezTo>
                  <a:cubicBezTo>
                    <a:pt x="405" y="36"/>
                    <a:pt x="403" y="35"/>
                    <a:pt x="402" y="34"/>
                  </a:cubicBezTo>
                  <a:cubicBezTo>
                    <a:pt x="394" y="15"/>
                    <a:pt x="383" y="5"/>
                    <a:pt x="382" y="4"/>
                  </a:cubicBezTo>
                  <a:cubicBezTo>
                    <a:pt x="379" y="2"/>
                    <a:pt x="375" y="0"/>
                    <a:pt x="372" y="0"/>
                  </a:cubicBezTo>
                  <a:cubicBezTo>
                    <a:pt x="368" y="0"/>
                    <a:pt x="365" y="2"/>
                    <a:pt x="362" y="4"/>
                  </a:cubicBezTo>
                  <a:cubicBezTo>
                    <a:pt x="361" y="4"/>
                    <a:pt x="361" y="4"/>
                    <a:pt x="360" y="4"/>
                  </a:cubicBezTo>
                  <a:cubicBezTo>
                    <a:pt x="357" y="4"/>
                    <a:pt x="353" y="5"/>
                    <a:pt x="350" y="7"/>
                  </a:cubicBezTo>
                  <a:cubicBezTo>
                    <a:pt x="349" y="8"/>
                    <a:pt x="347" y="9"/>
                    <a:pt x="345" y="11"/>
                  </a:cubicBezTo>
                  <a:cubicBezTo>
                    <a:pt x="342" y="13"/>
                    <a:pt x="340" y="17"/>
                    <a:pt x="339" y="21"/>
                  </a:cubicBezTo>
                  <a:cubicBezTo>
                    <a:pt x="337" y="22"/>
                    <a:pt x="335" y="24"/>
                    <a:pt x="333" y="25"/>
                  </a:cubicBezTo>
                  <a:cubicBezTo>
                    <a:pt x="332" y="25"/>
                    <a:pt x="331" y="25"/>
                    <a:pt x="330" y="25"/>
                  </a:cubicBezTo>
                  <a:cubicBezTo>
                    <a:pt x="327" y="25"/>
                    <a:pt x="324" y="25"/>
                    <a:pt x="321" y="27"/>
                  </a:cubicBezTo>
                  <a:cubicBezTo>
                    <a:pt x="320" y="28"/>
                    <a:pt x="318" y="29"/>
                    <a:pt x="316" y="30"/>
                  </a:cubicBezTo>
                  <a:cubicBezTo>
                    <a:pt x="312" y="33"/>
                    <a:pt x="310" y="36"/>
                    <a:pt x="309" y="40"/>
                  </a:cubicBezTo>
                  <a:cubicBezTo>
                    <a:pt x="307" y="41"/>
                    <a:pt x="305" y="43"/>
                    <a:pt x="303" y="44"/>
                  </a:cubicBezTo>
                  <a:cubicBezTo>
                    <a:pt x="301" y="43"/>
                    <a:pt x="300" y="43"/>
                    <a:pt x="299" y="43"/>
                  </a:cubicBezTo>
                  <a:cubicBezTo>
                    <a:pt x="296" y="43"/>
                    <a:pt x="293" y="44"/>
                    <a:pt x="291" y="45"/>
                  </a:cubicBezTo>
                  <a:cubicBezTo>
                    <a:pt x="289" y="46"/>
                    <a:pt x="287" y="47"/>
                    <a:pt x="285" y="48"/>
                  </a:cubicBezTo>
                  <a:cubicBezTo>
                    <a:pt x="281" y="50"/>
                    <a:pt x="279" y="54"/>
                    <a:pt x="277" y="57"/>
                  </a:cubicBezTo>
                  <a:cubicBezTo>
                    <a:pt x="276" y="58"/>
                    <a:pt x="276" y="58"/>
                    <a:pt x="275" y="59"/>
                  </a:cubicBezTo>
                  <a:cubicBezTo>
                    <a:pt x="273" y="58"/>
                    <a:pt x="271" y="58"/>
                    <a:pt x="270" y="58"/>
                  </a:cubicBezTo>
                  <a:cubicBezTo>
                    <a:pt x="267" y="58"/>
                    <a:pt x="265" y="59"/>
                    <a:pt x="263" y="60"/>
                  </a:cubicBezTo>
                  <a:cubicBezTo>
                    <a:pt x="261" y="61"/>
                    <a:pt x="259" y="62"/>
                    <a:pt x="257" y="62"/>
                  </a:cubicBezTo>
                  <a:cubicBezTo>
                    <a:pt x="253" y="64"/>
                    <a:pt x="250" y="67"/>
                    <a:pt x="249" y="71"/>
                  </a:cubicBezTo>
                  <a:cubicBezTo>
                    <a:pt x="247" y="71"/>
                    <a:pt x="246" y="72"/>
                    <a:pt x="245" y="72"/>
                  </a:cubicBezTo>
                  <a:cubicBezTo>
                    <a:pt x="243" y="72"/>
                    <a:pt x="241" y="71"/>
                    <a:pt x="239" y="71"/>
                  </a:cubicBezTo>
                  <a:cubicBezTo>
                    <a:pt x="237" y="71"/>
                    <a:pt x="235" y="72"/>
                    <a:pt x="233" y="72"/>
                  </a:cubicBezTo>
                  <a:cubicBezTo>
                    <a:pt x="231" y="73"/>
                    <a:pt x="229" y="74"/>
                    <a:pt x="227" y="75"/>
                  </a:cubicBezTo>
                  <a:cubicBezTo>
                    <a:pt x="224" y="76"/>
                    <a:pt x="221" y="78"/>
                    <a:pt x="219" y="82"/>
                  </a:cubicBezTo>
                  <a:cubicBezTo>
                    <a:pt x="214" y="83"/>
                    <a:pt x="210" y="84"/>
                    <a:pt x="209" y="85"/>
                  </a:cubicBezTo>
                  <a:cubicBezTo>
                    <a:pt x="203" y="85"/>
                    <a:pt x="178" y="89"/>
                    <a:pt x="115" y="101"/>
                  </a:cubicBezTo>
                  <a:cubicBezTo>
                    <a:pt x="47" y="114"/>
                    <a:pt x="11" y="145"/>
                    <a:pt x="5" y="152"/>
                  </a:cubicBezTo>
                  <a:cubicBezTo>
                    <a:pt x="2" y="155"/>
                    <a:pt x="0" y="159"/>
                    <a:pt x="0" y="16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79"/>
                    <a:pt x="7" y="186"/>
                    <a:pt x="16" y="186"/>
                  </a:cubicBezTo>
                  <a:cubicBezTo>
                    <a:pt x="233" y="186"/>
                    <a:pt x="233" y="186"/>
                    <a:pt x="233" y="186"/>
                  </a:cubicBezTo>
                  <a:cubicBezTo>
                    <a:pt x="234" y="186"/>
                    <a:pt x="236" y="186"/>
                    <a:pt x="237" y="186"/>
                  </a:cubicBezTo>
                  <a:cubicBezTo>
                    <a:pt x="237" y="186"/>
                    <a:pt x="301" y="171"/>
                    <a:pt x="344" y="165"/>
                  </a:cubicBezTo>
                  <a:cubicBezTo>
                    <a:pt x="349" y="164"/>
                    <a:pt x="355" y="164"/>
                    <a:pt x="360" y="164"/>
                  </a:cubicBezTo>
                  <a:cubicBezTo>
                    <a:pt x="374" y="164"/>
                    <a:pt x="384" y="167"/>
                    <a:pt x="391" y="169"/>
                  </a:cubicBezTo>
                  <a:cubicBezTo>
                    <a:pt x="391" y="170"/>
                    <a:pt x="391" y="170"/>
                    <a:pt x="391" y="170"/>
                  </a:cubicBezTo>
                  <a:cubicBezTo>
                    <a:pt x="391" y="179"/>
                    <a:pt x="398" y="186"/>
                    <a:pt x="407" y="186"/>
                  </a:cubicBezTo>
                  <a:cubicBezTo>
                    <a:pt x="528" y="186"/>
                    <a:pt x="528" y="186"/>
                    <a:pt x="528" y="186"/>
                  </a:cubicBezTo>
                  <a:cubicBezTo>
                    <a:pt x="537" y="186"/>
                    <a:pt x="544" y="179"/>
                    <a:pt x="544" y="17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3" name="Freeform 868"/>
            <p:cNvSpPr/>
            <p:nvPr/>
          </p:nvSpPr>
          <p:spPr>
            <a:xfrm>
              <a:off x="400050" y="244475"/>
              <a:ext cx="298450" cy="47625"/>
            </a:xfrm>
            <a:custGeom>
              <a:avLst/>
              <a:gdLst>
                <a:gd name="txL" fmla="*/ 0 w 174"/>
                <a:gd name="txT" fmla="*/ 0 h 27"/>
                <a:gd name="txR" fmla="*/ 174 w 174"/>
                <a:gd name="txB" fmla="*/ 27 h 27"/>
              </a:gdLst>
              <a:ahLst/>
              <a:cxnLst>
                <a:cxn ang="0">
                  <a:pos x="124" y="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7"/>
                </a:cxn>
                <a:cxn ang="0">
                  <a:pos x="108" y="6"/>
                </a:cxn>
                <a:cxn ang="0">
                  <a:pos x="174" y="16"/>
                </a:cxn>
                <a:cxn ang="0">
                  <a:pos x="173" y="16"/>
                </a:cxn>
                <a:cxn ang="0">
                  <a:pos x="124" y="2"/>
                </a:cxn>
              </a:cxnLst>
              <a:rect l="txL" t="txT" r="txR" b="txB"/>
              <a:pathLst>
                <a:path w="174" h="27">
                  <a:moveTo>
                    <a:pt x="124" y="2"/>
                  </a:moveTo>
                  <a:cubicBezTo>
                    <a:pt x="93" y="2"/>
                    <a:pt x="4" y="19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65" y="13"/>
                    <a:pt x="108" y="6"/>
                  </a:cubicBezTo>
                  <a:cubicBezTo>
                    <a:pt x="151" y="0"/>
                    <a:pt x="174" y="16"/>
                    <a:pt x="174" y="16"/>
                  </a:cubicBezTo>
                  <a:cubicBezTo>
                    <a:pt x="173" y="16"/>
                    <a:pt x="173" y="16"/>
                    <a:pt x="173" y="16"/>
                  </a:cubicBezTo>
                  <a:cubicBezTo>
                    <a:pt x="164" y="11"/>
                    <a:pt x="146" y="2"/>
                    <a:pt x="124" y="2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4" name="Rectangle 869"/>
            <p:cNvSpPr/>
            <p:nvPr/>
          </p:nvSpPr>
          <p:spPr>
            <a:xfrm>
              <a:off x="26988" y="279400"/>
              <a:ext cx="373063" cy="12700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5" name="Rectangle 870"/>
            <p:cNvSpPr/>
            <p:nvPr/>
          </p:nvSpPr>
          <p:spPr>
            <a:xfrm>
              <a:off x="698500" y="273050"/>
              <a:ext cx="206375" cy="19050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6" name="Freeform 871"/>
            <p:cNvSpPr/>
            <p:nvPr/>
          </p:nvSpPr>
          <p:spPr>
            <a:xfrm>
              <a:off x="363538" y="26988"/>
              <a:ext cx="303213" cy="168275"/>
            </a:xfrm>
            <a:custGeom>
              <a:avLst/>
              <a:gdLst>
                <a:gd name="txL" fmla="*/ 0 w 177"/>
                <a:gd name="txT" fmla="*/ 0 h 98"/>
                <a:gd name="txR" fmla="*/ 177 w 177"/>
                <a:gd name="txB" fmla="*/ 98 h 98"/>
              </a:gdLst>
              <a:ahLst/>
              <a:cxnLst>
                <a:cxn ang="0">
                  <a:pos x="60" y="85"/>
                </a:cxn>
                <a:cxn ang="0">
                  <a:pos x="176" y="31"/>
                </a:cxn>
                <a:cxn ang="0">
                  <a:pos x="177" y="31"/>
                </a:cxn>
                <a:cxn ang="0">
                  <a:pos x="160" y="0"/>
                </a:cxn>
                <a:cxn ang="0">
                  <a:pos x="93" y="45"/>
                </a:cxn>
                <a:cxn ang="0">
                  <a:pos x="0" y="84"/>
                </a:cxn>
                <a:cxn ang="0">
                  <a:pos x="60" y="85"/>
                </a:cxn>
              </a:cxnLst>
              <a:rect l="txL" t="txT" r="txR" b="txB"/>
              <a:pathLst>
                <a:path w="177" h="98">
                  <a:moveTo>
                    <a:pt x="60" y="85"/>
                  </a:moveTo>
                  <a:cubicBezTo>
                    <a:pt x="118" y="73"/>
                    <a:pt x="159" y="27"/>
                    <a:pt x="176" y="31"/>
                  </a:cubicBezTo>
                  <a:cubicBezTo>
                    <a:pt x="176" y="31"/>
                    <a:pt x="177" y="31"/>
                    <a:pt x="177" y="31"/>
                  </a:cubicBezTo>
                  <a:cubicBezTo>
                    <a:pt x="171" y="10"/>
                    <a:pt x="160" y="0"/>
                    <a:pt x="160" y="0"/>
                  </a:cubicBezTo>
                  <a:cubicBezTo>
                    <a:pt x="160" y="0"/>
                    <a:pt x="144" y="16"/>
                    <a:pt x="93" y="45"/>
                  </a:cubicBezTo>
                  <a:cubicBezTo>
                    <a:pt x="42" y="74"/>
                    <a:pt x="0" y="84"/>
                    <a:pt x="0" y="84"/>
                  </a:cubicBezTo>
                  <a:cubicBezTo>
                    <a:pt x="0" y="84"/>
                    <a:pt x="2" y="98"/>
                    <a:pt x="60" y="85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7" name="Freeform 872"/>
            <p:cNvSpPr/>
            <p:nvPr/>
          </p:nvSpPr>
          <p:spPr>
            <a:xfrm>
              <a:off x="26988" y="71438"/>
              <a:ext cx="877888" cy="207963"/>
            </a:xfrm>
            <a:custGeom>
              <a:avLst/>
              <a:gdLst>
                <a:gd name="txL" fmla="*/ 0 w 512"/>
                <a:gd name="txT" fmla="*/ 0 h 121"/>
                <a:gd name="txR" fmla="*/ 512 w 512"/>
                <a:gd name="txB" fmla="*/ 121 h 121"/>
              </a:gdLst>
              <a:ahLst/>
              <a:cxnLst>
                <a:cxn ang="0">
                  <a:pos x="512" y="45"/>
                </a:cxn>
                <a:cxn ang="0">
                  <a:pos x="502" y="9"/>
                </a:cxn>
                <a:cxn ang="0">
                  <a:pos x="442" y="18"/>
                </a:cxn>
                <a:cxn ang="0">
                  <a:pos x="373" y="5"/>
                </a:cxn>
                <a:cxn ang="0">
                  <a:pos x="372" y="5"/>
                </a:cxn>
                <a:cxn ang="0">
                  <a:pos x="256" y="59"/>
                </a:cxn>
                <a:cxn ang="0">
                  <a:pos x="196" y="58"/>
                </a:cxn>
                <a:cxn ang="0">
                  <a:pos x="102" y="75"/>
                </a:cxn>
                <a:cxn ang="0">
                  <a:pos x="0" y="121"/>
                </a:cxn>
                <a:cxn ang="0">
                  <a:pos x="217" y="121"/>
                </a:cxn>
                <a:cxn ang="0">
                  <a:pos x="217" y="121"/>
                </a:cxn>
                <a:cxn ang="0">
                  <a:pos x="341" y="103"/>
                </a:cxn>
                <a:cxn ang="0">
                  <a:pos x="390" y="117"/>
                </a:cxn>
                <a:cxn ang="0">
                  <a:pos x="512" y="117"/>
                </a:cxn>
                <a:cxn ang="0">
                  <a:pos x="512" y="45"/>
                </a:cxn>
              </a:cxnLst>
              <a:rect l="txL" t="txT" r="txR" b="txB"/>
              <a:pathLst>
                <a:path w="512" h="121">
                  <a:moveTo>
                    <a:pt x="512" y="45"/>
                  </a:moveTo>
                  <a:cubicBezTo>
                    <a:pt x="510" y="37"/>
                    <a:pt x="503" y="16"/>
                    <a:pt x="502" y="9"/>
                  </a:cubicBezTo>
                  <a:cubicBezTo>
                    <a:pt x="501" y="0"/>
                    <a:pt x="485" y="17"/>
                    <a:pt x="442" y="18"/>
                  </a:cubicBezTo>
                  <a:cubicBezTo>
                    <a:pt x="400" y="19"/>
                    <a:pt x="389" y="9"/>
                    <a:pt x="373" y="5"/>
                  </a:cubicBezTo>
                  <a:cubicBezTo>
                    <a:pt x="373" y="5"/>
                    <a:pt x="372" y="5"/>
                    <a:pt x="372" y="5"/>
                  </a:cubicBezTo>
                  <a:cubicBezTo>
                    <a:pt x="355" y="1"/>
                    <a:pt x="314" y="47"/>
                    <a:pt x="256" y="59"/>
                  </a:cubicBezTo>
                  <a:cubicBezTo>
                    <a:pt x="198" y="72"/>
                    <a:pt x="196" y="58"/>
                    <a:pt x="196" y="58"/>
                  </a:cubicBezTo>
                  <a:cubicBezTo>
                    <a:pt x="196" y="58"/>
                    <a:pt x="173" y="61"/>
                    <a:pt x="102" y="75"/>
                  </a:cubicBezTo>
                  <a:cubicBezTo>
                    <a:pt x="39" y="87"/>
                    <a:pt x="6" y="115"/>
                    <a:pt x="0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21" y="120"/>
                    <a:pt x="310" y="103"/>
                    <a:pt x="341" y="103"/>
                  </a:cubicBezTo>
                  <a:cubicBezTo>
                    <a:pt x="363" y="103"/>
                    <a:pt x="381" y="112"/>
                    <a:pt x="390" y="117"/>
                  </a:cubicBezTo>
                  <a:cubicBezTo>
                    <a:pt x="512" y="117"/>
                    <a:pt x="512" y="117"/>
                    <a:pt x="512" y="117"/>
                  </a:cubicBezTo>
                  <a:lnTo>
                    <a:pt x="512" y="45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8" name="Freeform 873"/>
            <p:cNvSpPr/>
            <p:nvPr/>
          </p:nvSpPr>
          <p:spPr>
            <a:xfrm>
              <a:off x="400050" y="149225"/>
              <a:ext cx="31750" cy="65088"/>
            </a:xfrm>
            <a:custGeom>
              <a:avLst/>
              <a:gdLst>
                <a:gd name="txL" fmla="*/ 0 w 19"/>
                <a:gd name="txT" fmla="*/ 0 h 38"/>
                <a:gd name="txR" fmla="*/ 19 w 19"/>
                <a:gd name="txB" fmla="*/ 38 h 38"/>
              </a:gdLst>
              <a:ahLst/>
              <a:cxnLst>
                <a:cxn ang="0">
                  <a:pos x="11" y="37"/>
                </a:cxn>
                <a:cxn ang="0">
                  <a:pos x="17" y="38"/>
                </a:cxn>
                <a:cxn ang="0">
                  <a:pos x="15" y="16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9" y="18"/>
                </a:cxn>
                <a:cxn ang="0">
                  <a:pos x="11" y="37"/>
                </a:cxn>
              </a:cxnLst>
              <a:rect l="txL" t="txT" r="txR" b="txB"/>
              <a:pathLst>
                <a:path w="19" h="38">
                  <a:moveTo>
                    <a:pt x="11" y="37"/>
                  </a:move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9" y="28"/>
                    <a:pt x="15" y="16"/>
                  </a:cubicBezTo>
                  <a:cubicBezTo>
                    <a:pt x="13" y="10"/>
                    <a:pt x="9" y="3"/>
                    <a:pt x="6" y="0"/>
                  </a:cubicBezTo>
                  <a:cubicBezTo>
                    <a:pt x="4" y="1"/>
                    <a:pt x="2" y="2"/>
                    <a:pt x="0" y="3"/>
                  </a:cubicBezTo>
                  <a:cubicBezTo>
                    <a:pt x="1" y="4"/>
                    <a:pt x="7" y="11"/>
                    <a:pt x="9" y="18"/>
                  </a:cubicBezTo>
                  <a:cubicBezTo>
                    <a:pt x="12" y="28"/>
                    <a:pt x="11" y="37"/>
                    <a:pt x="11" y="37"/>
                  </a:cubicBez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09" name="Freeform 874"/>
            <p:cNvSpPr/>
            <p:nvPr/>
          </p:nvSpPr>
          <p:spPr>
            <a:xfrm>
              <a:off x="450850" y="127000"/>
              <a:ext cx="44450" cy="73025"/>
            </a:xfrm>
            <a:custGeom>
              <a:avLst/>
              <a:gdLst>
                <a:gd name="txL" fmla="*/ 0 w 26"/>
                <a:gd name="txT" fmla="*/ 0 h 43"/>
                <a:gd name="txR" fmla="*/ 26 w 26"/>
                <a:gd name="txB" fmla="*/ 43 h 43"/>
              </a:gdLst>
              <a:ahLst/>
              <a:cxnLst>
                <a:cxn ang="0">
                  <a:pos x="12" y="18"/>
                </a:cxn>
                <a:cxn ang="0">
                  <a:pos x="19" y="43"/>
                </a:cxn>
                <a:cxn ang="0">
                  <a:pos x="26" y="43"/>
                </a:cxn>
                <a:cxn ang="0">
                  <a:pos x="18" y="16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12" y="18"/>
                </a:cxn>
              </a:cxnLst>
              <a:rect l="txL" t="txT" r="txR" b="txB"/>
              <a:pathLst>
                <a:path w="26" h="43">
                  <a:moveTo>
                    <a:pt x="12" y="18"/>
                  </a:moveTo>
                  <a:cubicBezTo>
                    <a:pt x="18" y="30"/>
                    <a:pt x="19" y="43"/>
                    <a:pt x="19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2"/>
                    <a:pt x="24" y="29"/>
                    <a:pt x="18" y="16"/>
                  </a:cubicBezTo>
                  <a:cubicBezTo>
                    <a:pt x="14" y="9"/>
                    <a:pt x="10" y="3"/>
                    <a:pt x="7" y="0"/>
                  </a:cubicBezTo>
                  <a:cubicBezTo>
                    <a:pt x="5" y="1"/>
                    <a:pt x="3" y="2"/>
                    <a:pt x="0" y="3"/>
                  </a:cubicBezTo>
                  <a:cubicBezTo>
                    <a:pt x="3" y="5"/>
                    <a:pt x="8" y="11"/>
                    <a:pt x="12" y="18"/>
                  </a:cubicBez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10" name="Freeform 875"/>
            <p:cNvSpPr/>
            <p:nvPr/>
          </p:nvSpPr>
          <p:spPr>
            <a:xfrm>
              <a:off x="501650" y="101600"/>
              <a:ext cx="50800" cy="76200"/>
            </a:xfrm>
            <a:custGeom>
              <a:avLst/>
              <a:gdLst>
                <a:gd name="txL" fmla="*/ 0 w 29"/>
                <a:gd name="txT" fmla="*/ 0 h 45"/>
                <a:gd name="txR" fmla="*/ 29 w 29"/>
                <a:gd name="txB" fmla="*/ 45 h 45"/>
              </a:gdLst>
              <a:ahLst/>
              <a:cxnLst>
                <a:cxn ang="0">
                  <a:pos x="13" y="19"/>
                </a:cxn>
                <a:cxn ang="0">
                  <a:pos x="23" y="45"/>
                </a:cxn>
                <a:cxn ang="0">
                  <a:pos x="29" y="44"/>
                </a:cxn>
                <a:cxn ang="0">
                  <a:pos x="18" y="16"/>
                </a:cxn>
                <a:cxn ang="0">
                  <a:pos x="6" y="0"/>
                </a:cxn>
                <a:cxn ang="0">
                  <a:pos x="0" y="4"/>
                </a:cxn>
                <a:cxn ang="0">
                  <a:pos x="13" y="19"/>
                </a:cxn>
              </a:cxnLst>
              <a:rect l="txL" t="txT" r="txR" b="txB"/>
              <a:pathLst>
                <a:path w="29" h="45">
                  <a:moveTo>
                    <a:pt x="13" y="19"/>
                  </a:moveTo>
                  <a:cubicBezTo>
                    <a:pt x="20" y="31"/>
                    <a:pt x="23" y="45"/>
                    <a:pt x="23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3"/>
                    <a:pt x="26" y="29"/>
                    <a:pt x="18" y="16"/>
                  </a:cubicBezTo>
                  <a:cubicBezTo>
                    <a:pt x="14" y="9"/>
                    <a:pt x="9" y="3"/>
                    <a:pt x="6" y="0"/>
                  </a:cubicBezTo>
                  <a:cubicBezTo>
                    <a:pt x="4" y="1"/>
                    <a:pt x="2" y="2"/>
                    <a:pt x="0" y="4"/>
                  </a:cubicBezTo>
                  <a:cubicBezTo>
                    <a:pt x="2" y="6"/>
                    <a:pt x="8" y="11"/>
                    <a:pt x="13" y="19"/>
                  </a:cubicBez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11" name="Freeform 876"/>
            <p:cNvSpPr/>
            <p:nvPr/>
          </p:nvSpPr>
          <p:spPr>
            <a:xfrm>
              <a:off x="555625" y="69850"/>
              <a:ext cx="49213" cy="76200"/>
            </a:xfrm>
            <a:custGeom>
              <a:avLst/>
              <a:gdLst>
                <a:gd name="txL" fmla="*/ 0 w 29"/>
                <a:gd name="txT" fmla="*/ 0 h 44"/>
                <a:gd name="txR" fmla="*/ 29 w 29"/>
                <a:gd name="txB" fmla="*/ 44 h 44"/>
              </a:gdLst>
              <a:ahLst/>
              <a:cxnLst>
                <a:cxn ang="0">
                  <a:pos x="12" y="17"/>
                </a:cxn>
                <a:cxn ang="0">
                  <a:pos x="22" y="44"/>
                </a:cxn>
                <a:cxn ang="0">
                  <a:pos x="29" y="42"/>
                </a:cxn>
                <a:cxn ang="0">
                  <a:pos x="18" y="14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12" y="17"/>
                </a:cxn>
              </a:cxnLst>
              <a:rect l="txL" t="txT" r="txR" b="txB"/>
              <a:pathLst>
                <a:path w="29" h="44">
                  <a:moveTo>
                    <a:pt x="12" y="17"/>
                  </a:moveTo>
                  <a:cubicBezTo>
                    <a:pt x="19" y="30"/>
                    <a:pt x="22" y="44"/>
                    <a:pt x="22" y="44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6" y="27"/>
                    <a:pt x="18" y="14"/>
                  </a:cubicBezTo>
                  <a:cubicBezTo>
                    <a:pt x="14" y="8"/>
                    <a:pt x="9" y="3"/>
                    <a:pt x="6" y="0"/>
                  </a:cubicBezTo>
                  <a:cubicBezTo>
                    <a:pt x="4" y="1"/>
                    <a:pt x="2" y="2"/>
                    <a:pt x="0" y="3"/>
                  </a:cubicBezTo>
                  <a:cubicBezTo>
                    <a:pt x="3" y="6"/>
                    <a:pt x="8" y="11"/>
                    <a:pt x="12" y="17"/>
                  </a:cubicBez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12" name="Freeform 877"/>
            <p:cNvSpPr/>
            <p:nvPr/>
          </p:nvSpPr>
          <p:spPr>
            <a:xfrm>
              <a:off x="608013" y="34925"/>
              <a:ext cx="50800" cy="76200"/>
            </a:xfrm>
            <a:custGeom>
              <a:avLst/>
              <a:gdLst>
                <a:gd name="txL" fmla="*/ 0 w 29"/>
                <a:gd name="txT" fmla="*/ 0 h 45"/>
                <a:gd name="txR" fmla="*/ 29 w 29"/>
                <a:gd name="txB" fmla="*/ 45 h 45"/>
              </a:gdLst>
              <a:ahLst/>
              <a:cxnLst>
                <a:cxn ang="0">
                  <a:pos x="12" y="18"/>
                </a:cxn>
                <a:cxn ang="0">
                  <a:pos x="23" y="45"/>
                </a:cxn>
                <a:cxn ang="0">
                  <a:pos x="29" y="43"/>
                </a:cxn>
                <a:cxn ang="0">
                  <a:pos x="18" y="15"/>
                </a:cxn>
                <a:cxn ang="0">
                  <a:pos x="5" y="0"/>
                </a:cxn>
                <a:cxn ang="0">
                  <a:pos x="0" y="4"/>
                </a:cxn>
                <a:cxn ang="0">
                  <a:pos x="12" y="18"/>
                </a:cxn>
              </a:cxnLst>
              <a:rect l="txL" t="txT" r="txR" b="txB"/>
              <a:pathLst>
                <a:path w="29" h="45">
                  <a:moveTo>
                    <a:pt x="12" y="18"/>
                  </a:moveTo>
                  <a:cubicBezTo>
                    <a:pt x="20" y="31"/>
                    <a:pt x="23" y="45"/>
                    <a:pt x="23" y="45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3"/>
                    <a:pt x="26" y="28"/>
                    <a:pt x="18" y="15"/>
                  </a:cubicBezTo>
                  <a:cubicBezTo>
                    <a:pt x="14" y="8"/>
                    <a:pt x="8" y="3"/>
                    <a:pt x="5" y="0"/>
                  </a:cubicBezTo>
                  <a:cubicBezTo>
                    <a:pt x="4" y="1"/>
                    <a:pt x="2" y="2"/>
                    <a:pt x="0" y="4"/>
                  </a:cubicBezTo>
                  <a:cubicBezTo>
                    <a:pt x="3" y="6"/>
                    <a:pt x="8" y="11"/>
                    <a:pt x="12" y="18"/>
                  </a:cubicBezTo>
                  <a:close/>
                </a:path>
              </a:pathLst>
            </a:cu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6213" name="组合 6212"/>
          <p:cNvGrpSpPr/>
          <p:nvPr/>
        </p:nvGrpSpPr>
        <p:grpSpPr>
          <a:xfrm rot="20923101">
            <a:off x="3525838" y="5470525"/>
            <a:ext cx="863600" cy="596900"/>
            <a:chOff x="0" y="0"/>
            <a:chExt cx="863600" cy="596901"/>
          </a:xfrm>
        </p:grpSpPr>
        <p:sp>
          <p:nvSpPr>
            <p:cNvPr id="6214" name="Rectangle 907"/>
            <p:cNvSpPr/>
            <p:nvPr/>
          </p:nvSpPr>
          <p:spPr>
            <a:xfrm>
              <a:off x="0" y="379413"/>
              <a:ext cx="195263" cy="180975"/>
            </a:xfrm>
            <a:prstGeom prst="rect">
              <a:avLst/>
            </a:prstGeom>
            <a:solidFill>
              <a:srgbClr val="9994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15" name="Freeform 908"/>
            <p:cNvSpPr/>
            <p:nvPr/>
          </p:nvSpPr>
          <p:spPr>
            <a:xfrm>
              <a:off x="14287" y="206375"/>
              <a:ext cx="180975" cy="354013"/>
            </a:xfrm>
            <a:custGeom>
              <a:avLst/>
              <a:gdLst>
                <a:gd name="txL" fmla="*/ 0 w 106"/>
                <a:gd name="txT" fmla="*/ 0 h 207"/>
                <a:gd name="txR" fmla="*/ 106 w 106"/>
                <a:gd name="txB" fmla="*/ 207 h 207"/>
              </a:gdLst>
              <a:ahLst/>
              <a:cxnLst>
                <a:cxn ang="0">
                  <a:pos x="106" y="0"/>
                </a:cxn>
                <a:cxn ang="0">
                  <a:pos x="78" y="53"/>
                </a:cxn>
                <a:cxn ang="0">
                  <a:pos x="78" y="53"/>
                </a:cxn>
                <a:cxn ang="0">
                  <a:pos x="78" y="53"/>
                </a:cxn>
                <a:cxn ang="0">
                  <a:pos x="76" y="57"/>
                </a:cxn>
                <a:cxn ang="0">
                  <a:pos x="0" y="101"/>
                </a:cxn>
                <a:cxn ang="0">
                  <a:pos x="106" y="207"/>
                </a:cxn>
                <a:cxn ang="0">
                  <a:pos x="106" y="0"/>
                </a:cxn>
              </a:cxnLst>
              <a:rect l="txL" t="txT" r="txR" b="txB"/>
              <a:pathLst>
                <a:path w="106" h="207">
                  <a:moveTo>
                    <a:pt x="106" y="0"/>
                  </a:moveTo>
                  <a:cubicBezTo>
                    <a:pt x="91" y="26"/>
                    <a:pt x="80" y="50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7" y="54"/>
                    <a:pt x="77" y="56"/>
                    <a:pt x="76" y="57"/>
                  </a:cubicBezTo>
                  <a:cubicBezTo>
                    <a:pt x="38" y="68"/>
                    <a:pt x="11" y="83"/>
                    <a:pt x="0" y="101"/>
                  </a:cubicBezTo>
                  <a:cubicBezTo>
                    <a:pt x="106" y="207"/>
                    <a:pt x="106" y="207"/>
                    <a:pt x="106" y="207"/>
                  </a:cubicBez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solidFill>
              <a:srgbClr val="99979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16" name="Freeform 909"/>
            <p:cNvSpPr/>
            <p:nvPr/>
          </p:nvSpPr>
          <p:spPr>
            <a:xfrm>
              <a:off x="195262" y="69850"/>
              <a:ext cx="342900" cy="490538"/>
            </a:xfrm>
            <a:custGeom>
              <a:avLst/>
              <a:gdLst>
                <a:gd name="txL" fmla="*/ 0 w 200"/>
                <a:gd name="txT" fmla="*/ 0 h 286"/>
                <a:gd name="txR" fmla="*/ 200 w 200"/>
                <a:gd name="txB" fmla="*/ 286 h 286"/>
              </a:gdLst>
              <a:ahLst/>
              <a:cxnLst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6" y="69"/>
                </a:cxn>
                <a:cxn ang="0">
                  <a:pos x="0" y="79"/>
                </a:cxn>
                <a:cxn ang="0">
                  <a:pos x="0" y="286"/>
                </a:cxn>
                <a:cxn ang="0">
                  <a:pos x="200" y="86"/>
                </a:cxn>
                <a:cxn ang="0">
                  <a:pos x="142" y="29"/>
                </a:cxn>
                <a:cxn ang="0">
                  <a:pos x="139" y="30"/>
                </a:cxn>
                <a:cxn ang="0">
                  <a:pos x="136" y="30"/>
                </a:cxn>
                <a:cxn ang="0">
                  <a:pos x="135" y="30"/>
                </a:cxn>
                <a:cxn ang="0">
                  <a:pos x="116" y="20"/>
                </a:cxn>
                <a:cxn ang="0">
                  <a:pos x="74" y="0"/>
                </a:cxn>
                <a:cxn ang="0">
                  <a:pos x="71" y="0"/>
                </a:cxn>
              </a:cxnLst>
              <a:rect l="txL" t="txT" r="txR" b="txB"/>
              <a:pathLst>
                <a:path w="200" h="286">
                  <a:moveTo>
                    <a:pt x="71" y="0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52" y="1"/>
                    <a:pt x="33" y="21"/>
                    <a:pt x="6" y="69"/>
                  </a:cubicBezTo>
                  <a:cubicBezTo>
                    <a:pt x="4" y="72"/>
                    <a:pt x="2" y="75"/>
                    <a:pt x="0" y="79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200" y="86"/>
                    <a:pt x="200" y="86"/>
                    <a:pt x="200" y="86"/>
                  </a:cubicBezTo>
                  <a:cubicBezTo>
                    <a:pt x="142" y="29"/>
                    <a:pt x="142" y="29"/>
                    <a:pt x="142" y="29"/>
                  </a:cubicBezTo>
                  <a:cubicBezTo>
                    <a:pt x="141" y="29"/>
                    <a:pt x="140" y="29"/>
                    <a:pt x="139" y="30"/>
                  </a:cubicBezTo>
                  <a:cubicBezTo>
                    <a:pt x="138" y="30"/>
                    <a:pt x="137" y="30"/>
                    <a:pt x="136" y="30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0" y="30"/>
                    <a:pt x="124" y="26"/>
                    <a:pt x="116" y="20"/>
                  </a:cubicBezTo>
                  <a:cubicBezTo>
                    <a:pt x="106" y="12"/>
                    <a:pt x="93" y="3"/>
                    <a:pt x="74" y="0"/>
                  </a:cubicBezTo>
                  <a:cubicBezTo>
                    <a:pt x="73" y="0"/>
                    <a:pt x="72" y="0"/>
                    <a:pt x="71" y="0"/>
                  </a:cubicBezTo>
                </a:path>
              </a:pathLst>
            </a:custGeom>
            <a:solidFill>
              <a:srgbClr val="99959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17" name="Freeform 910"/>
            <p:cNvSpPr/>
            <p:nvPr/>
          </p:nvSpPr>
          <p:spPr>
            <a:xfrm>
              <a:off x="439737" y="66675"/>
              <a:ext cx="193675" cy="150813"/>
            </a:xfrm>
            <a:custGeom>
              <a:avLst/>
              <a:gdLst>
                <a:gd name="txL" fmla="*/ 0 w 113"/>
                <a:gd name="txT" fmla="*/ 0 h 88"/>
                <a:gd name="txR" fmla="*/ 113 w 113"/>
                <a:gd name="txB" fmla="*/ 88 h 88"/>
              </a:gdLst>
              <a:ahLst/>
              <a:cxnLst>
                <a:cxn ang="0">
                  <a:pos x="73" y="0"/>
                </a:cxn>
                <a:cxn ang="0">
                  <a:pos x="71" y="0"/>
                </a:cxn>
                <a:cxn ang="0">
                  <a:pos x="33" y="15"/>
                </a:cxn>
                <a:cxn ang="0">
                  <a:pos x="0" y="31"/>
                </a:cxn>
                <a:cxn ang="0">
                  <a:pos x="58" y="88"/>
                </a:cxn>
                <a:cxn ang="0">
                  <a:pos x="113" y="33"/>
                </a:cxn>
                <a:cxn ang="0">
                  <a:pos x="97" y="10"/>
                </a:cxn>
                <a:cxn ang="0">
                  <a:pos x="73" y="0"/>
                </a:cxn>
              </a:cxnLst>
              <a:rect l="txL" t="txT" r="txR" b="txB"/>
              <a:pathLst>
                <a:path w="113" h="88">
                  <a:moveTo>
                    <a:pt x="73" y="0"/>
                  </a:moveTo>
                  <a:cubicBezTo>
                    <a:pt x="72" y="0"/>
                    <a:pt x="72" y="0"/>
                    <a:pt x="71" y="0"/>
                  </a:cubicBezTo>
                  <a:cubicBezTo>
                    <a:pt x="59" y="1"/>
                    <a:pt x="46" y="8"/>
                    <a:pt x="33" y="15"/>
                  </a:cubicBezTo>
                  <a:cubicBezTo>
                    <a:pt x="23" y="21"/>
                    <a:pt x="12" y="27"/>
                    <a:pt x="0" y="31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07" y="23"/>
                    <a:pt x="101" y="15"/>
                    <a:pt x="97" y="10"/>
                  </a:cubicBezTo>
                  <a:cubicBezTo>
                    <a:pt x="90" y="4"/>
                    <a:pt x="82" y="0"/>
                    <a:pt x="73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18" name="Freeform 911"/>
            <p:cNvSpPr/>
            <p:nvPr/>
          </p:nvSpPr>
          <p:spPr>
            <a:xfrm>
              <a:off x="195262" y="217488"/>
              <a:ext cx="628650" cy="342900"/>
            </a:xfrm>
            <a:custGeom>
              <a:avLst/>
              <a:gdLst>
                <a:gd name="txL" fmla="*/ 0 w 366"/>
                <a:gd name="txT" fmla="*/ 0 h 200"/>
                <a:gd name="txR" fmla="*/ 366 w 366"/>
                <a:gd name="txB" fmla="*/ 200 h 200"/>
              </a:gdLst>
              <a:ahLst/>
              <a:cxnLst>
                <a:cxn ang="0">
                  <a:pos x="200" y="0"/>
                </a:cxn>
                <a:cxn ang="0">
                  <a:pos x="200" y="0"/>
                </a:cxn>
                <a:cxn ang="0">
                  <a:pos x="0" y="200"/>
                </a:cxn>
                <a:cxn ang="0">
                  <a:pos x="303" y="200"/>
                </a:cxn>
                <a:cxn ang="0">
                  <a:pos x="312" y="197"/>
                </a:cxn>
                <a:cxn ang="0">
                  <a:pos x="366" y="167"/>
                </a:cxn>
                <a:cxn ang="0">
                  <a:pos x="200" y="0"/>
                </a:cxn>
              </a:cxnLst>
              <a:rect l="txL" t="txT" r="txR" b="txB"/>
              <a:pathLst>
                <a:path w="366" h="200">
                  <a:moveTo>
                    <a:pt x="200" y="0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303" y="200"/>
                    <a:pt x="303" y="200"/>
                    <a:pt x="303" y="200"/>
                  </a:cubicBezTo>
                  <a:cubicBezTo>
                    <a:pt x="306" y="199"/>
                    <a:pt x="309" y="198"/>
                    <a:pt x="312" y="197"/>
                  </a:cubicBezTo>
                  <a:cubicBezTo>
                    <a:pt x="337" y="188"/>
                    <a:pt x="355" y="177"/>
                    <a:pt x="366" y="167"/>
                  </a:cubicBezTo>
                  <a:cubicBezTo>
                    <a:pt x="200" y="0"/>
                    <a:pt x="200" y="0"/>
                    <a:pt x="200" y="0"/>
                  </a:cubicBezTo>
                </a:path>
              </a:pathLst>
            </a:custGeom>
            <a:solidFill>
              <a:srgbClr val="997F7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19" name="Freeform 912"/>
            <p:cNvSpPr/>
            <p:nvPr/>
          </p:nvSpPr>
          <p:spPr>
            <a:xfrm>
              <a:off x="538162" y="123825"/>
              <a:ext cx="325438" cy="381000"/>
            </a:xfrm>
            <a:custGeom>
              <a:avLst/>
              <a:gdLst>
                <a:gd name="txL" fmla="*/ 0 w 189"/>
                <a:gd name="txT" fmla="*/ 0 h 222"/>
                <a:gd name="txR" fmla="*/ 189 w 189"/>
                <a:gd name="txB" fmla="*/ 222 h 222"/>
              </a:gdLst>
              <a:ahLst/>
              <a:cxnLst>
                <a:cxn ang="0">
                  <a:pos x="55" y="0"/>
                </a:cxn>
                <a:cxn ang="0">
                  <a:pos x="0" y="55"/>
                </a:cxn>
                <a:cxn ang="0">
                  <a:pos x="166" y="222"/>
                </a:cxn>
                <a:cxn ang="0">
                  <a:pos x="189" y="175"/>
                </a:cxn>
                <a:cxn ang="0">
                  <a:pos x="105" y="104"/>
                </a:cxn>
                <a:cxn ang="0">
                  <a:pos x="103" y="100"/>
                </a:cxn>
                <a:cxn ang="0">
                  <a:pos x="103" y="100"/>
                </a:cxn>
                <a:cxn ang="0">
                  <a:pos x="103" y="100"/>
                </a:cxn>
                <a:cxn ang="0">
                  <a:pos x="103" y="100"/>
                </a:cxn>
                <a:cxn ang="0">
                  <a:pos x="55" y="0"/>
                </a:cxn>
              </a:cxnLst>
              <a:rect l="txL" t="txT" r="txR" b="txB"/>
              <a:pathLst>
                <a:path w="189" h="222">
                  <a:moveTo>
                    <a:pt x="55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166" y="222"/>
                    <a:pt x="166" y="222"/>
                    <a:pt x="166" y="222"/>
                  </a:cubicBezTo>
                  <a:cubicBezTo>
                    <a:pt x="185" y="205"/>
                    <a:pt x="189" y="188"/>
                    <a:pt x="189" y="175"/>
                  </a:cubicBezTo>
                  <a:cubicBezTo>
                    <a:pt x="187" y="144"/>
                    <a:pt x="157" y="120"/>
                    <a:pt x="105" y="104"/>
                  </a:cubicBezTo>
                  <a:cubicBezTo>
                    <a:pt x="104" y="103"/>
                    <a:pt x="104" y="101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7" y="86"/>
                    <a:pt x="74" y="33"/>
                    <a:pt x="55" y="0"/>
                  </a:cubicBezTo>
                </a:path>
              </a:pathLst>
            </a:custGeom>
            <a:solidFill>
              <a:srgbClr val="99888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20" name="Freeform 913"/>
            <p:cNvSpPr/>
            <p:nvPr/>
          </p:nvSpPr>
          <p:spPr>
            <a:xfrm>
              <a:off x="193675" y="560388"/>
              <a:ext cx="1588" cy="1"/>
            </a:xfrm>
            <a:custGeom>
              <a:avLst/>
              <a:gdLst>
                <a:gd name="txL" fmla="*/ 0 w 1"/>
                <a:gd name="txT" fmla="*/ 0 h 1"/>
                <a:gd name="txR" fmla="*/ 1 w 1"/>
                <a:gd name="txB" fmla="*/ 1 h 1"/>
              </a:gdLst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1" y="0"/>
                </a:cxn>
              </a:cxnLst>
              <a:rect l="txL" t="txT" r="txR" b="tx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83917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21" name="Oval 914"/>
            <p:cNvSpPr/>
            <p:nvPr/>
          </p:nvSpPr>
          <p:spPr>
            <a:xfrm>
              <a:off x="195262" y="560388"/>
              <a:ext cx="1588" cy="1588"/>
            </a:xfrm>
            <a:prstGeom prst="ellipse">
              <a:avLst/>
            </a:prstGeom>
            <a:solidFill>
              <a:srgbClr val="918B7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22" name="Oval 915"/>
            <p:cNvSpPr/>
            <p:nvPr/>
          </p:nvSpPr>
          <p:spPr>
            <a:xfrm>
              <a:off x="195262" y="560388"/>
              <a:ext cx="1588" cy="1588"/>
            </a:xfrm>
            <a:prstGeom prst="ellipse">
              <a:avLst/>
            </a:prstGeom>
            <a:solidFill>
              <a:srgbClr val="998B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23" name="Freeform 916"/>
            <p:cNvSpPr/>
            <p:nvPr/>
          </p:nvSpPr>
          <p:spPr>
            <a:xfrm>
              <a:off x="195262" y="560388"/>
              <a:ext cx="520700" cy="36513"/>
            </a:xfrm>
            <a:custGeom>
              <a:avLst/>
              <a:gdLst>
                <a:gd name="txL" fmla="*/ 0 w 303"/>
                <a:gd name="txT" fmla="*/ 0 h 21"/>
                <a:gd name="txR" fmla="*/ 303 w 303"/>
                <a:gd name="txB" fmla="*/ 21 h 21"/>
              </a:gdLst>
              <a:ahLst/>
              <a:cxnLst>
                <a:cxn ang="0">
                  <a:pos x="30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8" y="21"/>
                </a:cxn>
                <a:cxn ang="0">
                  <a:pos x="157" y="21"/>
                </a:cxn>
                <a:cxn ang="0">
                  <a:pos x="303" y="0"/>
                </a:cxn>
              </a:cxnLst>
              <a:rect l="txL" t="txT" r="txR" b="txB"/>
              <a:pathLst>
                <a:path w="303" h="21">
                  <a:moveTo>
                    <a:pt x="30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" y="12"/>
                    <a:pt x="88" y="19"/>
                    <a:pt x="138" y="21"/>
                  </a:cubicBezTo>
                  <a:cubicBezTo>
                    <a:pt x="144" y="21"/>
                    <a:pt x="150" y="21"/>
                    <a:pt x="157" y="21"/>
                  </a:cubicBezTo>
                  <a:cubicBezTo>
                    <a:pt x="211" y="21"/>
                    <a:pt x="263" y="14"/>
                    <a:pt x="303" y="0"/>
                  </a:cubicBezTo>
                </a:path>
              </a:pathLst>
            </a:custGeom>
            <a:solidFill>
              <a:srgbClr val="9981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24" name="Freeform 917"/>
            <p:cNvSpPr/>
            <p:nvPr/>
          </p:nvSpPr>
          <p:spPr>
            <a:xfrm>
              <a:off x="3175" y="0"/>
              <a:ext cx="815975" cy="528638"/>
            </a:xfrm>
            <a:custGeom>
              <a:avLst/>
              <a:gdLst>
                <a:gd name="txL" fmla="*/ 0 w 475"/>
                <a:gd name="txT" fmla="*/ 0 h 308"/>
                <a:gd name="txR" fmla="*/ 475 w 475"/>
                <a:gd name="txB" fmla="*/ 308 h 308"/>
              </a:gdLst>
              <a:ahLst/>
              <a:cxnLst>
                <a:cxn ang="0">
                  <a:pos x="475" y="212"/>
                </a:cxn>
                <a:cxn ang="0">
                  <a:pos x="399" y="140"/>
                </a:cxn>
                <a:cxn ang="0">
                  <a:pos x="398" y="137"/>
                </a:cxn>
                <a:cxn ang="0">
                  <a:pos x="398" y="137"/>
                </a:cxn>
                <a:cxn ang="0">
                  <a:pos x="397" y="136"/>
                </a:cxn>
                <a:cxn ang="0">
                  <a:pos x="397" y="136"/>
                </a:cxn>
                <a:cxn ang="0">
                  <a:pos x="339" y="14"/>
                </a:cxn>
                <a:cxn ang="0">
                  <a:pos x="313" y="3"/>
                </a:cxn>
                <a:cxn ang="0">
                  <a:pos x="275" y="16"/>
                </a:cxn>
                <a:cxn ang="0">
                  <a:pos x="239" y="31"/>
                </a:cxn>
                <a:cxn ang="0">
                  <a:pos x="236" y="32"/>
                </a:cxn>
                <a:cxn ang="0">
                  <a:pos x="216" y="21"/>
                </a:cxn>
                <a:cxn ang="0">
                  <a:pos x="174" y="1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08" y="70"/>
                </a:cxn>
                <a:cxn ang="0">
                  <a:pos x="78" y="136"/>
                </a:cxn>
                <a:cxn ang="0">
                  <a:pos x="78" y="136"/>
                </a:cxn>
                <a:cxn ang="0">
                  <a:pos x="78" y="137"/>
                </a:cxn>
                <a:cxn ang="0">
                  <a:pos x="76" y="140"/>
                </a:cxn>
                <a:cxn ang="0">
                  <a:pos x="0" y="212"/>
                </a:cxn>
                <a:cxn ang="0">
                  <a:pos x="76" y="284"/>
                </a:cxn>
                <a:cxn ang="0">
                  <a:pos x="238" y="308"/>
                </a:cxn>
                <a:cxn ang="0">
                  <a:pos x="400" y="284"/>
                </a:cxn>
                <a:cxn ang="0">
                  <a:pos x="475" y="212"/>
                </a:cxn>
              </a:cxnLst>
              <a:rect l="txL" t="txT" r="txR" b="txB"/>
              <a:pathLst>
                <a:path w="475" h="308">
                  <a:moveTo>
                    <a:pt x="475" y="212"/>
                  </a:moveTo>
                  <a:cubicBezTo>
                    <a:pt x="475" y="183"/>
                    <a:pt x="448" y="158"/>
                    <a:pt x="399" y="140"/>
                  </a:cubicBezTo>
                  <a:cubicBezTo>
                    <a:pt x="398" y="137"/>
                    <a:pt x="398" y="137"/>
                    <a:pt x="398" y="137"/>
                  </a:cubicBezTo>
                  <a:cubicBezTo>
                    <a:pt x="398" y="137"/>
                    <a:pt x="398" y="137"/>
                    <a:pt x="398" y="137"/>
                  </a:cubicBezTo>
                  <a:cubicBezTo>
                    <a:pt x="397" y="136"/>
                    <a:pt x="397" y="136"/>
                    <a:pt x="397" y="136"/>
                  </a:cubicBezTo>
                  <a:cubicBezTo>
                    <a:pt x="397" y="136"/>
                    <a:pt x="397" y="136"/>
                    <a:pt x="397" y="136"/>
                  </a:cubicBezTo>
                  <a:cubicBezTo>
                    <a:pt x="391" y="119"/>
                    <a:pt x="358" y="34"/>
                    <a:pt x="339" y="14"/>
                  </a:cubicBezTo>
                  <a:cubicBezTo>
                    <a:pt x="332" y="7"/>
                    <a:pt x="323" y="3"/>
                    <a:pt x="313" y="3"/>
                  </a:cubicBezTo>
                  <a:cubicBezTo>
                    <a:pt x="301" y="3"/>
                    <a:pt x="288" y="9"/>
                    <a:pt x="275" y="16"/>
                  </a:cubicBezTo>
                  <a:cubicBezTo>
                    <a:pt x="264" y="22"/>
                    <a:pt x="252" y="28"/>
                    <a:pt x="239" y="31"/>
                  </a:cubicBezTo>
                  <a:cubicBezTo>
                    <a:pt x="238" y="31"/>
                    <a:pt x="237" y="32"/>
                    <a:pt x="236" y="32"/>
                  </a:cubicBezTo>
                  <a:cubicBezTo>
                    <a:pt x="230" y="32"/>
                    <a:pt x="225" y="28"/>
                    <a:pt x="216" y="21"/>
                  </a:cubicBezTo>
                  <a:cubicBezTo>
                    <a:pt x="206" y="13"/>
                    <a:pt x="193" y="3"/>
                    <a:pt x="174" y="1"/>
                  </a:cubicBezTo>
                  <a:cubicBezTo>
                    <a:pt x="173" y="0"/>
                    <a:pt x="172" y="0"/>
                    <a:pt x="171" y="0"/>
                  </a:cubicBezTo>
                  <a:cubicBezTo>
                    <a:pt x="171" y="0"/>
                    <a:pt x="171" y="0"/>
                    <a:pt x="171" y="0"/>
                  </a:cubicBezTo>
                  <a:cubicBezTo>
                    <a:pt x="152" y="0"/>
                    <a:pt x="134" y="20"/>
                    <a:pt x="108" y="70"/>
                  </a:cubicBezTo>
                  <a:cubicBezTo>
                    <a:pt x="92" y="101"/>
                    <a:pt x="79" y="133"/>
                    <a:pt x="78" y="136"/>
                  </a:cubicBezTo>
                  <a:cubicBezTo>
                    <a:pt x="78" y="136"/>
                    <a:pt x="78" y="136"/>
                    <a:pt x="78" y="136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6" y="140"/>
                    <a:pt x="76" y="140"/>
                    <a:pt x="76" y="140"/>
                  </a:cubicBezTo>
                  <a:cubicBezTo>
                    <a:pt x="27" y="158"/>
                    <a:pt x="0" y="183"/>
                    <a:pt x="0" y="212"/>
                  </a:cubicBezTo>
                  <a:cubicBezTo>
                    <a:pt x="0" y="232"/>
                    <a:pt x="13" y="261"/>
                    <a:pt x="76" y="284"/>
                  </a:cubicBezTo>
                  <a:cubicBezTo>
                    <a:pt x="119" y="300"/>
                    <a:pt x="177" y="308"/>
                    <a:pt x="238" y="308"/>
                  </a:cubicBezTo>
                  <a:cubicBezTo>
                    <a:pt x="299" y="308"/>
                    <a:pt x="356" y="300"/>
                    <a:pt x="400" y="284"/>
                  </a:cubicBezTo>
                  <a:cubicBezTo>
                    <a:pt x="462" y="261"/>
                    <a:pt x="475" y="232"/>
                    <a:pt x="475" y="2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25" name="Oval 918"/>
            <p:cNvSpPr/>
            <p:nvPr/>
          </p:nvSpPr>
          <p:spPr>
            <a:xfrm>
              <a:off x="31750" y="227013"/>
              <a:ext cx="758825" cy="27463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26" name="Freeform 919"/>
            <p:cNvSpPr/>
            <p:nvPr/>
          </p:nvSpPr>
          <p:spPr>
            <a:xfrm>
              <a:off x="136525" y="242888"/>
              <a:ext cx="550863" cy="157163"/>
            </a:xfrm>
            <a:custGeom>
              <a:avLst/>
              <a:gdLst>
                <a:gd name="txL" fmla="*/ 0 w 322"/>
                <a:gd name="txT" fmla="*/ 0 h 91"/>
                <a:gd name="txR" fmla="*/ 322 w 322"/>
                <a:gd name="txB" fmla="*/ 91 h 91"/>
              </a:gdLst>
              <a:ahLst/>
              <a:cxnLst>
                <a:cxn ang="0">
                  <a:pos x="321" y="39"/>
                </a:cxn>
                <a:cxn ang="0">
                  <a:pos x="321" y="39"/>
                </a:cxn>
                <a:cxn ang="0">
                  <a:pos x="306" y="1"/>
                </a:cxn>
                <a:cxn ang="0">
                  <a:pos x="306" y="4"/>
                </a:cxn>
                <a:cxn ang="0">
                  <a:pos x="294" y="19"/>
                </a:cxn>
                <a:cxn ang="0">
                  <a:pos x="161" y="41"/>
                </a:cxn>
                <a:cxn ang="0">
                  <a:pos x="27" y="19"/>
                </a:cxn>
                <a:cxn ang="0">
                  <a:pos x="15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" y="39"/>
                </a:cxn>
                <a:cxn ang="0">
                  <a:pos x="0" y="40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5"/>
                </a:cxn>
                <a:cxn ang="0">
                  <a:pos x="161" y="91"/>
                </a:cxn>
                <a:cxn ang="0">
                  <a:pos x="322" y="45"/>
                </a:cxn>
                <a:cxn ang="0">
                  <a:pos x="321" y="39"/>
                </a:cxn>
              </a:cxnLst>
              <a:rect l="txL" t="txT" r="txR" b="txB"/>
              <a:pathLst>
                <a:path w="322" h="91">
                  <a:moveTo>
                    <a:pt x="321" y="39"/>
                  </a:moveTo>
                  <a:cubicBezTo>
                    <a:pt x="321" y="39"/>
                    <a:pt x="321" y="39"/>
                    <a:pt x="321" y="39"/>
                  </a:cubicBezTo>
                  <a:cubicBezTo>
                    <a:pt x="306" y="1"/>
                    <a:pt x="306" y="1"/>
                    <a:pt x="306" y="1"/>
                  </a:cubicBezTo>
                  <a:cubicBezTo>
                    <a:pt x="306" y="2"/>
                    <a:pt x="306" y="3"/>
                    <a:pt x="306" y="4"/>
                  </a:cubicBezTo>
                  <a:cubicBezTo>
                    <a:pt x="306" y="9"/>
                    <a:pt x="302" y="14"/>
                    <a:pt x="294" y="19"/>
                  </a:cubicBezTo>
                  <a:cubicBezTo>
                    <a:pt x="272" y="32"/>
                    <a:pt x="220" y="41"/>
                    <a:pt x="161" y="41"/>
                  </a:cubicBezTo>
                  <a:cubicBezTo>
                    <a:pt x="101" y="41"/>
                    <a:pt x="50" y="32"/>
                    <a:pt x="27" y="19"/>
                  </a:cubicBezTo>
                  <a:cubicBezTo>
                    <a:pt x="19" y="14"/>
                    <a:pt x="15" y="9"/>
                    <a:pt x="15" y="4"/>
                  </a:cubicBezTo>
                  <a:cubicBezTo>
                    <a:pt x="15" y="3"/>
                    <a:pt x="15" y="2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2"/>
                    <a:pt x="0" y="43"/>
                    <a:pt x="0" y="45"/>
                  </a:cubicBezTo>
                  <a:cubicBezTo>
                    <a:pt x="0" y="70"/>
                    <a:pt x="72" y="91"/>
                    <a:pt x="161" y="91"/>
                  </a:cubicBezTo>
                  <a:cubicBezTo>
                    <a:pt x="250" y="91"/>
                    <a:pt x="322" y="70"/>
                    <a:pt x="322" y="45"/>
                  </a:cubicBezTo>
                  <a:cubicBezTo>
                    <a:pt x="322" y="43"/>
                    <a:pt x="321" y="41"/>
                    <a:pt x="321" y="39"/>
                  </a:cubicBez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27" name="Freeform 920"/>
            <p:cNvSpPr/>
            <p:nvPr/>
          </p:nvSpPr>
          <p:spPr>
            <a:xfrm>
              <a:off x="161925" y="11113"/>
              <a:ext cx="498475" cy="303213"/>
            </a:xfrm>
            <a:custGeom>
              <a:avLst/>
              <a:gdLst>
                <a:gd name="txL" fmla="*/ 0 w 291"/>
                <a:gd name="txT" fmla="*/ 0 h 177"/>
                <a:gd name="txR" fmla="*/ 291 w 291"/>
                <a:gd name="txB" fmla="*/ 177 h 177"/>
              </a:gdLst>
              <a:ahLst/>
              <a:cxnLst>
                <a:cxn ang="0">
                  <a:pos x="291" y="137"/>
                </a:cxn>
                <a:cxn ang="0">
                  <a:pos x="291" y="136"/>
                </a:cxn>
                <a:cxn ang="0">
                  <a:pos x="290" y="136"/>
                </a:cxn>
                <a:cxn ang="0">
                  <a:pos x="235" y="19"/>
                </a:cxn>
                <a:cxn ang="0">
                  <a:pos x="151" y="41"/>
                </a:cxn>
                <a:cxn ang="0">
                  <a:pos x="80" y="10"/>
                </a:cxn>
                <a:cxn ang="0">
                  <a:pos x="1" y="136"/>
                </a:cxn>
                <a:cxn ang="0">
                  <a:pos x="1" y="136"/>
                </a:cxn>
                <a:cxn ang="0">
                  <a:pos x="0" y="140"/>
                </a:cxn>
                <a:cxn ang="0">
                  <a:pos x="12" y="155"/>
                </a:cxn>
                <a:cxn ang="0">
                  <a:pos x="146" y="177"/>
                </a:cxn>
                <a:cxn ang="0">
                  <a:pos x="279" y="155"/>
                </a:cxn>
                <a:cxn ang="0">
                  <a:pos x="291" y="140"/>
                </a:cxn>
                <a:cxn ang="0">
                  <a:pos x="291" y="137"/>
                </a:cxn>
              </a:cxnLst>
              <a:rect l="txL" t="txT" r="txR" b="txB"/>
              <a:pathLst>
                <a:path w="291" h="177">
                  <a:moveTo>
                    <a:pt x="291" y="137"/>
                  </a:moveTo>
                  <a:cubicBezTo>
                    <a:pt x="291" y="136"/>
                    <a:pt x="291" y="136"/>
                    <a:pt x="291" y="136"/>
                  </a:cubicBezTo>
                  <a:cubicBezTo>
                    <a:pt x="290" y="136"/>
                    <a:pt x="290" y="136"/>
                    <a:pt x="290" y="136"/>
                  </a:cubicBezTo>
                  <a:cubicBezTo>
                    <a:pt x="290" y="136"/>
                    <a:pt x="253" y="38"/>
                    <a:pt x="235" y="19"/>
                  </a:cubicBezTo>
                  <a:cubicBezTo>
                    <a:pt x="217" y="0"/>
                    <a:pt x="190" y="31"/>
                    <a:pt x="151" y="41"/>
                  </a:cubicBezTo>
                  <a:cubicBezTo>
                    <a:pt x="123" y="47"/>
                    <a:pt x="112" y="15"/>
                    <a:pt x="80" y="10"/>
                  </a:cubicBezTo>
                  <a:cubicBezTo>
                    <a:pt x="53" y="7"/>
                    <a:pt x="3" y="131"/>
                    <a:pt x="1" y="136"/>
                  </a:cubicBezTo>
                  <a:cubicBezTo>
                    <a:pt x="1" y="136"/>
                    <a:pt x="1" y="136"/>
                    <a:pt x="1" y="136"/>
                  </a:cubicBezTo>
                  <a:cubicBezTo>
                    <a:pt x="0" y="138"/>
                    <a:pt x="0" y="139"/>
                    <a:pt x="0" y="140"/>
                  </a:cubicBezTo>
                  <a:cubicBezTo>
                    <a:pt x="0" y="145"/>
                    <a:pt x="4" y="150"/>
                    <a:pt x="12" y="155"/>
                  </a:cubicBezTo>
                  <a:cubicBezTo>
                    <a:pt x="35" y="168"/>
                    <a:pt x="86" y="177"/>
                    <a:pt x="146" y="177"/>
                  </a:cubicBezTo>
                  <a:cubicBezTo>
                    <a:pt x="205" y="177"/>
                    <a:pt x="257" y="168"/>
                    <a:pt x="279" y="155"/>
                  </a:cubicBezTo>
                  <a:cubicBezTo>
                    <a:pt x="287" y="150"/>
                    <a:pt x="291" y="145"/>
                    <a:pt x="291" y="140"/>
                  </a:cubicBezTo>
                  <a:cubicBezTo>
                    <a:pt x="291" y="139"/>
                    <a:pt x="291" y="138"/>
                    <a:pt x="291" y="137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228" name="文本框 2888"/>
          <p:cNvSpPr/>
          <p:nvPr/>
        </p:nvSpPr>
        <p:spPr>
          <a:xfrm>
            <a:off x="4319588" y="1968500"/>
            <a:ext cx="4286250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00000"/>
              </a:lnSpc>
            </a:pPr>
            <a:r>
              <a:rPr lang="en-US" altLang="x-none" sz="28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First add your text.</a:t>
            </a:r>
            <a:endParaRPr lang="zh-CN" altLang="en-US" sz="28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6229" name="文本框 2889"/>
          <p:cNvSpPr/>
          <p:nvPr/>
        </p:nvSpPr>
        <p:spPr>
          <a:xfrm>
            <a:off x="4319588" y="3195638"/>
            <a:ext cx="4286250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00000"/>
              </a:lnSpc>
            </a:pPr>
            <a:r>
              <a:rPr lang="en-US" altLang="x-none" sz="28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Second add your text.</a:t>
            </a:r>
            <a:endParaRPr lang="zh-CN" altLang="en-US" sz="28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6230" name="文本框 2890"/>
          <p:cNvSpPr/>
          <p:nvPr/>
        </p:nvSpPr>
        <p:spPr>
          <a:xfrm>
            <a:off x="4319588" y="4329113"/>
            <a:ext cx="4286250" cy="52228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00000"/>
              </a:lnSpc>
            </a:pPr>
            <a:r>
              <a:rPr lang="en-US" altLang="x-none" sz="28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Third add your text.</a:t>
            </a:r>
            <a:endParaRPr lang="zh-CN" altLang="en-US" sz="28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  <p:sp>
        <p:nvSpPr>
          <p:cNvPr id="6231" name="文本框 2891"/>
          <p:cNvSpPr/>
          <p:nvPr/>
        </p:nvSpPr>
        <p:spPr>
          <a:xfrm>
            <a:off x="4319588" y="5584825"/>
            <a:ext cx="4286250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00000"/>
              </a:lnSpc>
            </a:pPr>
            <a:r>
              <a:rPr lang="en-US" altLang="x-none" sz="28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Fourth add your text.</a:t>
            </a:r>
            <a:endParaRPr lang="zh-CN" altLang="en-US" sz="2800" dirty="0">
              <a:solidFill>
                <a:schemeClr val="bg1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</p:spTree>
  </p:cSld>
  <p:clrMapOvr>
    <a:masterClrMapping/>
  </p:clrMapOvr>
  <p:transition spd="slow">
    <p:blinds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7169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7171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2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3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4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5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6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7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8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79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0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1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2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3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4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5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6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7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8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9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0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1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2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3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4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5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6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7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8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9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0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1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2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3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4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5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6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7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8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9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10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11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7212" name="组合 7211"/>
          <p:cNvGrpSpPr/>
          <p:nvPr/>
        </p:nvGrpSpPr>
        <p:grpSpPr>
          <a:xfrm>
            <a:off x="3440113" y="1979613"/>
            <a:ext cx="1085850" cy="798512"/>
            <a:chOff x="0" y="0"/>
            <a:chExt cx="1085850" cy="798513"/>
          </a:xfrm>
        </p:grpSpPr>
        <p:sp>
          <p:nvSpPr>
            <p:cNvPr id="7213" name="Freeform 1568"/>
            <p:cNvSpPr/>
            <p:nvPr/>
          </p:nvSpPr>
          <p:spPr>
            <a:xfrm>
              <a:off x="31750" y="198437"/>
              <a:ext cx="77788" cy="52388"/>
            </a:xfrm>
            <a:custGeom>
              <a:avLst/>
              <a:gdLst>
                <a:gd name="txL" fmla="*/ 0 w 46"/>
                <a:gd name="txT" fmla="*/ 0 h 30"/>
                <a:gd name="txR" fmla="*/ 46 w 46"/>
                <a:gd name="txB" fmla="*/ 30 h 30"/>
              </a:gdLst>
              <a:ahLst/>
              <a:cxnLst>
                <a:cxn ang="0">
                  <a:pos x="15" y="0"/>
                </a:cxn>
                <a:cxn ang="0">
                  <a:pos x="1" y="14"/>
                </a:cxn>
                <a:cxn ang="0">
                  <a:pos x="0" y="30"/>
                </a:cxn>
                <a:cxn ang="0">
                  <a:pos x="46" y="30"/>
                </a:cxn>
                <a:cxn ang="0">
                  <a:pos x="15" y="0"/>
                </a:cxn>
              </a:cxnLst>
              <a:rect l="txL" t="txT" r="txR" b="txB"/>
              <a:pathLst>
                <a:path w="46" h="30">
                  <a:moveTo>
                    <a:pt x="15" y="0"/>
                  </a:moveTo>
                  <a:cubicBezTo>
                    <a:pt x="8" y="1"/>
                    <a:pt x="2" y="7"/>
                    <a:pt x="1" y="14"/>
                  </a:cubicBezTo>
                  <a:cubicBezTo>
                    <a:pt x="1" y="20"/>
                    <a:pt x="1" y="25"/>
                    <a:pt x="0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997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14" name="Freeform 1569"/>
            <p:cNvSpPr/>
            <p:nvPr/>
          </p:nvSpPr>
          <p:spPr>
            <a:xfrm>
              <a:off x="57150" y="198437"/>
              <a:ext cx="52388" cy="52388"/>
            </a:xfrm>
            <a:custGeom>
              <a:avLst/>
              <a:gdLst>
                <a:gd name="txL" fmla="*/ 0 w 31"/>
                <a:gd name="txT" fmla="*/ 0 h 30"/>
                <a:gd name="txR" fmla="*/ 31 w 31"/>
                <a:gd name="txB" fmla="*/ 30 h 30"/>
              </a:gdLst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31" y="30"/>
                </a:cxn>
                <a:cxn ang="0">
                  <a:pos x="31" y="1"/>
                </a:cxn>
                <a:cxn ang="0">
                  <a:pos x="3" y="0"/>
                </a:cxn>
                <a:cxn ang="0">
                  <a:pos x="3" y="0"/>
                </a:cxn>
              </a:cxnLst>
              <a:rect l="txL" t="txT" r="txR" b="txB"/>
              <a:pathLst>
                <a:path w="31" h="30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22" y="0"/>
                    <a:pt x="1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8E7E7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15" name="Freeform 1570"/>
            <p:cNvSpPr/>
            <p:nvPr/>
          </p:nvSpPr>
          <p:spPr>
            <a:xfrm>
              <a:off x="109537" y="76200"/>
              <a:ext cx="176213" cy="174625"/>
            </a:xfrm>
            <a:custGeom>
              <a:avLst/>
              <a:gdLst>
                <a:gd name="txL" fmla="*/ 0 w 102"/>
                <a:gd name="txT" fmla="*/ 0 h 102"/>
                <a:gd name="txR" fmla="*/ 102 w 102"/>
                <a:gd name="txB" fmla="*/ 102 h 102"/>
              </a:gdLst>
              <a:ahLst/>
              <a:cxnLst>
                <a:cxn ang="0">
                  <a:pos x="30" y="0"/>
                </a:cxn>
                <a:cxn ang="0">
                  <a:pos x="13" y="15"/>
                </a:cxn>
                <a:cxn ang="0">
                  <a:pos x="12" y="42"/>
                </a:cxn>
                <a:cxn ang="0">
                  <a:pos x="10" y="73"/>
                </a:cxn>
                <a:cxn ang="0">
                  <a:pos x="0" y="73"/>
                </a:cxn>
                <a:cxn ang="0">
                  <a:pos x="0" y="102"/>
                </a:cxn>
                <a:cxn ang="0">
                  <a:pos x="102" y="0"/>
                </a:cxn>
                <a:cxn ang="0">
                  <a:pos x="84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txL" t="txT" r="txR" b="txB"/>
              <a:pathLst>
                <a:path w="102" h="102">
                  <a:moveTo>
                    <a:pt x="30" y="0"/>
                  </a:moveTo>
                  <a:cubicBezTo>
                    <a:pt x="21" y="0"/>
                    <a:pt x="14" y="7"/>
                    <a:pt x="13" y="15"/>
                  </a:cubicBezTo>
                  <a:cubicBezTo>
                    <a:pt x="13" y="24"/>
                    <a:pt x="12" y="33"/>
                    <a:pt x="12" y="42"/>
                  </a:cubicBezTo>
                  <a:cubicBezTo>
                    <a:pt x="11" y="52"/>
                    <a:pt x="11" y="63"/>
                    <a:pt x="10" y="73"/>
                  </a:cubicBezTo>
                  <a:cubicBezTo>
                    <a:pt x="7" y="73"/>
                    <a:pt x="3" y="73"/>
                    <a:pt x="0" y="73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6" y="0"/>
                    <a:pt x="90" y="0"/>
                    <a:pt x="84" y="0"/>
                  </a:cubicBezTo>
                  <a:cubicBezTo>
                    <a:pt x="66" y="0"/>
                    <a:pt x="48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658B8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16" name="Freeform 1571"/>
            <p:cNvSpPr/>
            <p:nvPr/>
          </p:nvSpPr>
          <p:spPr>
            <a:xfrm>
              <a:off x="109537" y="66675"/>
              <a:ext cx="685800" cy="184150"/>
            </a:xfrm>
            <a:custGeom>
              <a:avLst/>
              <a:gdLst>
                <a:gd name="txL" fmla="*/ 0 w 400"/>
                <a:gd name="txT" fmla="*/ 0 h 107"/>
                <a:gd name="txR" fmla="*/ 400 w 400"/>
                <a:gd name="txB" fmla="*/ 107 h 107"/>
              </a:gdLst>
              <a:ahLst/>
              <a:cxnLst>
                <a:cxn ang="0">
                  <a:pos x="293" y="0"/>
                </a:cxn>
                <a:cxn ang="0">
                  <a:pos x="102" y="5"/>
                </a:cxn>
                <a:cxn ang="0">
                  <a:pos x="0" y="107"/>
                </a:cxn>
                <a:cxn ang="0">
                  <a:pos x="400" y="107"/>
                </a:cxn>
                <a:cxn ang="0">
                  <a:pos x="293" y="0"/>
                </a:cxn>
              </a:cxnLst>
              <a:rect l="txL" t="txT" r="txR" b="txB"/>
              <a:pathLst>
                <a:path w="400" h="107">
                  <a:moveTo>
                    <a:pt x="293" y="0"/>
                  </a:moveTo>
                  <a:cubicBezTo>
                    <a:pt x="229" y="3"/>
                    <a:pt x="166" y="5"/>
                    <a:pt x="102" y="5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400" y="107"/>
                    <a:pt x="400" y="107"/>
                    <a:pt x="400" y="107"/>
                  </a:cubicBezTo>
                  <a:cubicBezTo>
                    <a:pt x="293" y="0"/>
                    <a:pt x="293" y="0"/>
                    <a:pt x="293" y="0"/>
                  </a:cubicBezTo>
                </a:path>
              </a:pathLst>
            </a:custGeom>
            <a:solidFill>
              <a:srgbClr val="80708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17" name="Freeform 1572"/>
            <p:cNvSpPr/>
            <p:nvPr/>
          </p:nvSpPr>
          <p:spPr>
            <a:xfrm>
              <a:off x="612775" y="57150"/>
              <a:ext cx="182563" cy="193675"/>
            </a:xfrm>
            <a:custGeom>
              <a:avLst/>
              <a:gdLst>
                <a:gd name="txL" fmla="*/ 0 w 107"/>
                <a:gd name="txT" fmla="*/ 0 h 113"/>
                <a:gd name="txR" fmla="*/ 107 w 107"/>
                <a:gd name="txB" fmla="*/ 113 h 113"/>
              </a:gdLst>
              <a:ahLst/>
              <a:cxnLst>
                <a:cxn ang="0">
                  <a:pos x="107" y="0"/>
                </a:cxn>
                <a:cxn ang="0">
                  <a:pos x="0" y="6"/>
                </a:cxn>
                <a:cxn ang="0">
                  <a:pos x="107" y="113"/>
                </a:cxn>
                <a:cxn ang="0">
                  <a:pos x="107" y="0"/>
                </a:cxn>
              </a:cxnLst>
              <a:rect l="txL" t="txT" r="txR" b="txB"/>
              <a:pathLst>
                <a:path w="107" h="113">
                  <a:moveTo>
                    <a:pt x="107" y="0"/>
                  </a:moveTo>
                  <a:cubicBezTo>
                    <a:pt x="71" y="3"/>
                    <a:pt x="36" y="5"/>
                    <a:pt x="0" y="6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7" y="0"/>
                    <a:pt x="107" y="0"/>
                    <a:pt x="107" y="0"/>
                  </a:cubicBezTo>
                </a:path>
              </a:pathLst>
            </a:custGeom>
            <a:solidFill>
              <a:srgbClr val="925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18" name="Freeform 1573"/>
            <p:cNvSpPr/>
            <p:nvPr/>
          </p:nvSpPr>
          <p:spPr>
            <a:xfrm>
              <a:off x="795337" y="47625"/>
              <a:ext cx="155575" cy="203200"/>
            </a:xfrm>
            <a:custGeom>
              <a:avLst/>
              <a:gdLst>
                <a:gd name="txL" fmla="*/ 0 w 90"/>
                <a:gd name="txT" fmla="*/ 0 h 118"/>
                <a:gd name="txR" fmla="*/ 90 w 90"/>
                <a:gd name="txB" fmla="*/ 118 h 118"/>
              </a:gdLst>
              <a:ahLst/>
              <a:cxnLst>
                <a:cxn ang="0">
                  <a:pos x="74" y="0"/>
                </a:cxn>
                <a:cxn ang="0">
                  <a:pos x="73" y="0"/>
                </a:cxn>
                <a:cxn ang="0">
                  <a:pos x="0" y="5"/>
                </a:cxn>
                <a:cxn ang="0">
                  <a:pos x="0" y="118"/>
                </a:cxn>
                <a:cxn ang="0">
                  <a:pos x="90" y="28"/>
                </a:cxn>
                <a:cxn ang="0">
                  <a:pos x="89" y="15"/>
                </a:cxn>
                <a:cxn ang="0">
                  <a:pos x="74" y="0"/>
                </a:cxn>
              </a:cxnLst>
              <a:rect l="txL" t="txT" r="txR" b="txB"/>
              <a:pathLst>
                <a:path w="90" h="118">
                  <a:moveTo>
                    <a:pt x="74" y="0"/>
                  </a:moveTo>
                  <a:cubicBezTo>
                    <a:pt x="74" y="0"/>
                    <a:pt x="73" y="0"/>
                    <a:pt x="73" y="0"/>
                  </a:cubicBezTo>
                  <a:cubicBezTo>
                    <a:pt x="48" y="2"/>
                    <a:pt x="24" y="4"/>
                    <a:pt x="0" y="5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90" y="24"/>
                    <a:pt x="90" y="19"/>
                    <a:pt x="89" y="15"/>
                  </a:cubicBezTo>
                  <a:cubicBezTo>
                    <a:pt x="89" y="6"/>
                    <a:pt x="82" y="0"/>
                    <a:pt x="74" y="0"/>
                  </a:cubicBezTo>
                </a:path>
              </a:pathLst>
            </a:custGeom>
            <a:solidFill>
              <a:srgbClr val="9469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19" name="Freeform 1574"/>
            <p:cNvSpPr/>
            <p:nvPr/>
          </p:nvSpPr>
          <p:spPr>
            <a:xfrm>
              <a:off x="795337" y="96837"/>
              <a:ext cx="255588" cy="153988"/>
            </a:xfrm>
            <a:custGeom>
              <a:avLst/>
              <a:gdLst>
                <a:gd name="txL" fmla="*/ 0 w 149"/>
                <a:gd name="txT" fmla="*/ 0 h 90"/>
                <a:gd name="txR" fmla="*/ 149 w 149"/>
                <a:gd name="txB" fmla="*/ 90 h 90"/>
              </a:gdLst>
              <a:ahLst/>
              <a:cxnLst>
                <a:cxn ang="0">
                  <a:pos x="90" y="0"/>
                </a:cxn>
                <a:cxn ang="0">
                  <a:pos x="0" y="90"/>
                </a:cxn>
                <a:cxn ang="0">
                  <a:pos x="149" y="90"/>
                </a:cxn>
                <a:cxn ang="0">
                  <a:pos x="148" y="63"/>
                </a:cxn>
                <a:cxn ang="0">
                  <a:pos x="132" y="47"/>
                </a:cxn>
                <a:cxn ang="0">
                  <a:pos x="130" y="47"/>
                </a:cxn>
                <a:cxn ang="0">
                  <a:pos x="93" y="50"/>
                </a:cxn>
                <a:cxn ang="0">
                  <a:pos x="91" y="17"/>
                </a:cxn>
                <a:cxn ang="0">
                  <a:pos x="90" y="0"/>
                </a:cxn>
              </a:cxnLst>
              <a:rect l="txL" t="txT" r="txR" b="txB"/>
              <a:pathLst>
                <a:path w="149" h="90">
                  <a:moveTo>
                    <a:pt x="90" y="0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149" y="90"/>
                    <a:pt x="149" y="90"/>
                    <a:pt x="149" y="90"/>
                  </a:cubicBezTo>
                  <a:cubicBezTo>
                    <a:pt x="149" y="81"/>
                    <a:pt x="148" y="72"/>
                    <a:pt x="148" y="63"/>
                  </a:cubicBezTo>
                  <a:cubicBezTo>
                    <a:pt x="147" y="54"/>
                    <a:pt x="140" y="47"/>
                    <a:pt x="132" y="47"/>
                  </a:cubicBezTo>
                  <a:cubicBezTo>
                    <a:pt x="131" y="47"/>
                    <a:pt x="131" y="47"/>
                    <a:pt x="130" y="47"/>
                  </a:cubicBezTo>
                  <a:cubicBezTo>
                    <a:pt x="118" y="48"/>
                    <a:pt x="105" y="49"/>
                    <a:pt x="93" y="50"/>
                  </a:cubicBezTo>
                  <a:cubicBezTo>
                    <a:pt x="92" y="39"/>
                    <a:pt x="92" y="28"/>
                    <a:pt x="91" y="17"/>
                  </a:cubicBezTo>
                  <a:cubicBezTo>
                    <a:pt x="91" y="11"/>
                    <a:pt x="90" y="5"/>
                    <a:pt x="90" y="0"/>
                  </a:cubicBezTo>
                </a:path>
              </a:pathLst>
            </a:custGeom>
            <a:solidFill>
              <a:srgbClr val="92837B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0" name="Freeform 1575"/>
            <p:cNvSpPr/>
            <p:nvPr/>
          </p:nvSpPr>
          <p:spPr>
            <a:xfrm>
              <a:off x="25400" y="250825"/>
              <a:ext cx="84138" cy="84138"/>
            </a:xfrm>
            <a:custGeom>
              <a:avLst/>
              <a:gdLst>
                <a:gd name="txL" fmla="*/ 0 w 49"/>
                <a:gd name="txT" fmla="*/ 0 h 49"/>
                <a:gd name="txR" fmla="*/ 49 w 49"/>
                <a:gd name="txB" fmla="*/ 49 h 49"/>
              </a:gdLst>
              <a:ahLst/>
              <a:cxnLst>
                <a:cxn ang="0">
                  <a:pos x="49" y="0"/>
                </a:cxn>
                <a:cxn ang="0">
                  <a:pos x="3" y="0"/>
                </a:cxn>
                <a:cxn ang="0">
                  <a:pos x="0" y="49"/>
                </a:cxn>
                <a:cxn ang="0">
                  <a:pos x="49" y="0"/>
                </a:cxn>
              </a:cxnLst>
              <a:rect l="txL" t="txT" r="txR" b="txB"/>
              <a:pathLst>
                <a:path w="49" h="49">
                  <a:moveTo>
                    <a:pt x="4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16"/>
                    <a:pt x="1" y="33"/>
                    <a:pt x="0" y="49"/>
                  </a:cubicBezTo>
                  <a:cubicBezTo>
                    <a:pt x="49" y="0"/>
                    <a:pt x="49" y="0"/>
                    <a:pt x="49" y="0"/>
                  </a:cubicBezTo>
                </a:path>
              </a:pathLst>
            </a:custGeom>
            <a:solidFill>
              <a:srgbClr val="99959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1" name="Freeform 1576"/>
            <p:cNvSpPr/>
            <p:nvPr/>
          </p:nvSpPr>
          <p:spPr>
            <a:xfrm>
              <a:off x="0" y="250825"/>
              <a:ext cx="109538" cy="515938"/>
            </a:xfrm>
            <a:custGeom>
              <a:avLst/>
              <a:gdLst>
                <a:gd name="txL" fmla="*/ 0 w 64"/>
                <a:gd name="txT" fmla="*/ 0 h 301"/>
                <a:gd name="txR" fmla="*/ 64 w 64"/>
                <a:gd name="txB" fmla="*/ 301 h 301"/>
              </a:gdLst>
              <a:ahLst/>
              <a:cxnLst>
                <a:cxn ang="0">
                  <a:pos x="64" y="0"/>
                </a:cxn>
                <a:cxn ang="0">
                  <a:pos x="64" y="0"/>
                </a:cxn>
                <a:cxn ang="0">
                  <a:pos x="15" y="49"/>
                </a:cxn>
                <a:cxn ang="0">
                  <a:pos x="1" y="280"/>
                </a:cxn>
                <a:cxn ang="0">
                  <a:pos x="17" y="297"/>
                </a:cxn>
                <a:cxn ang="0">
                  <a:pos x="64" y="301"/>
                </a:cxn>
                <a:cxn ang="0">
                  <a:pos x="64" y="0"/>
                </a:cxn>
              </a:cxnLst>
              <a:rect l="txL" t="txT" r="txR" b="txB"/>
              <a:pathLst>
                <a:path w="64" h="301">
                  <a:moveTo>
                    <a:pt x="64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0" y="126"/>
                    <a:pt x="5" y="203"/>
                    <a:pt x="1" y="280"/>
                  </a:cubicBezTo>
                  <a:cubicBezTo>
                    <a:pt x="0" y="288"/>
                    <a:pt x="7" y="296"/>
                    <a:pt x="17" y="297"/>
                  </a:cubicBezTo>
                  <a:cubicBezTo>
                    <a:pt x="33" y="298"/>
                    <a:pt x="48" y="300"/>
                    <a:pt x="64" y="301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solidFill>
              <a:srgbClr val="99979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2" name="Freeform 1577"/>
            <p:cNvSpPr/>
            <p:nvPr/>
          </p:nvSpPr>
          <p:spPr>
            <a:xfrm>
              <a:off x="109537" y="250825"/>
              <a:ext cx="342900" cy="528638"/>
            </a:xfrm>
            <a:custGeom>
              <a:avLst/>
              <a:gdLst>
                <a:gd name="txL" fmla="*/ 0 w 200"/>
                <a:gd name="txT" fmla="*/ 0 h 308"/>
                <a:gd name="txR" fmla="*/ 200 w 200"/>
                <a:gd name="txB" fmla="*/ 308 h 30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01"/>
                </a:cxn>
                <a:cxn ang="0">
                  <a:pos x="92" y="308"/>
                </a:cxn>
                <a:cxn ang="0">
                  <a:pos x="200" y="200"/>
                </a:cxn>
                <a:cxn ang="0">
                  <a:pos x="0" y="0"/>
                </a:cxn>
              </a:cxnLst>
              <a:rect l="txL" t="txT" r="txR" b="txB"/>
              <a:pathLst>
                <a:path w="200" h="30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31" y="304"/>
                    <a:pt x="61" y="306"/>
                    <a:pt x="92" y="308"/>
                  </a:cubicBezTo>
                  <a:cubicBezTo>
                    <a:pt x="200" y="200"/>
                    <a:pt x="200" y="200"/>
                    <a:pt x="200" y="20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98E8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3" name="Freeform 1578"/>
            <p:cNvSpPr/>
            <p:nvPr/>
          </p:nvSpPr>
          <p:spPr>
            <a:xfrm>
              <a:off x="109537" y="250825"/>
              <a:ext cx="685800" cy="342900"/>
            </a:xfrm>
            <a:custGeom>
              <a:avLst/>
              <a:gdLst>
                <a:gd name="txL" fmla="*/ 0 w 432"/>
                <a:gd name="txT" fmla="*/ 0 h 216"/>
                <a:gd name="txR" fmla="*/ 432 w 432"/>
                <a:gd name="txB" fmla="*/ 216 h 216"/>
              </a:gdLst>
              <a:ahLst/>
              <a:cxnLst>
                <a:cxn ang="0">
                  <a:pos x="432" y="0"/>
                </a:cxn>
                <a:cxn ang="0">
                  <a:pos x="0" y="0"/>
                </a:cxn>
                <a:cxn ang="0">
                  <a:pos x="216" y="216"/>
                </a:cxn>
                <a:cxn ang="0">
                  <a:pos x="432" y="0"/>
                </a:cxn>
              </a:cxnLst>
              <a:rect l="txL" t="txT" r="txR" b="txB"/>
              <a:pathLst>
                <a:path w="432" h="216">
                  <a:moveTo>
                    <a:pt x="432" y="0"/>
                  </a:moveTo>
                  <a:lnTo>
                    <a:pt x="0" y="0"/>
                  </a:lnTo>
                  <a:lnTo>
                    <a:pt x="216" y="216"/>
                  </a:lnTo>
                  <a:lnTo>
                    <a:pt x="432" y="0"/>
                  </a:lnTo>
                  <a:close/>
                </a:path>
              </a:pathLst>
            </a:custGeom>
            <a:solidFill>
              <a:srgbClr val="978E7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4" name="Freeform 1579"/>
            <p:cNvSpPr/>
            <p:nvPr/>
          </p:nvSpPr>
          <p:spPr>
            <a:xfrm>
              <a:off x="109537" y="250825"/>
              <a:ext cx="685800" cy="342900"/>
            </a:xfrm>
            <a:custGeom>
              <a:avLst/>
              <a:gdLst>
                <a:gd name="txL" fmla="*/ 0 w 432"/>
                <a:gd name="txT" fmla="*/ 0 h 216"/>
                <a:gd name="txR" fmla="*/ 432 w 432"/>
                <a:gd name="txB" fmla="*/ 216 h 216"/>
              </a:gdLst>
              <a:ahLst/>
              <a:cxnLst>
                <a:cxn ang="0">
                  <a:pos x="432" y="0"/>
                </a:cxn>
                <a:cxn ang="0">
                  <a:pos x="0" y="0"/>
                </a:cxn>
                <a:cxn ang="0">
                  <a:pos x="216" y="216"/>
                </a:cxn>
                <a:cxn ang="0">
                  <a:pos x="432" y="0"/>
                </a:cxn>
              </a:cxnLst>
              <a:rect l="txL" t="txT" r="txR" b="txB"/>
              <a:pathLst>
                <a:path w="432" h="216">
                  <a:moveTo>
                    <a:pt x="432" y="0"/>
                  </a:moveTo>
                  <a:lnTo>
                    <a:pt x="0" y="0"/>
                  </a:lnTo>
                  <a:lnTo>
                    <a:pt x="216" y="216"/>
                  </a:lnTo>
                  <a:lnTo>
                    <a:pt x="432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5" name="Freeform 1580"/>
            <p:cNvSpPr/>
            <p:nvPr/>
          </p:nvSpPr>
          <p:spPr>
            <a:xfrm>
              <a:off x="268287" y="593725"/>
              <a:ext cx="385763" cy="200025"/>
            </a:xfrm>
            <a:custGeom>
              <a:avLst/>
              <a:gdLst>
                <a:gd name="txL" fmla="*/ 0 w 225"/>
                <a:gd name="txT" fmla="*/ 0 h 117"/>
                <a:gd name="txR" fmla="*/ 225 w 225"/>
                <a:gd name="txB" fmla="*/ 117 h 117"/>
              </a:gdLst>
              <a:ahLst/>
              <a:cxnLst>
                <a:cxn ang="0">
                  <a:pos x="108" y="0"/>
                </a:cxn>
                <a:cxn ang="0">
                  <a:pos x="108" y="0"/>
                </a:cxn>
                <a:cxn ang="0">
                  <a:pos x="0" y="108"/>
                </a:cxn>
                <a:cxn ang="0">
                  <a:pos x="225" y="117"/>
                </a:cxn>
                <a:cxn ang="0">
                  <a:pos x="108" y="0"/>
                </a:cxn>
              </a:cxnLst>
              <a:rect l="txL" t="txT" r="txR" b="txB"/>
              <a:pathLst>
                <a:path w="225" h="117">
                  <a:moveTo>
                    <a:pt x="108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75" y="113"/>
                    <a:pt x="150" y="116"/>
                    <a:pt x="225" y="117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998E72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6" name="Freeform 1581"/>
            <p:cNvSpPr/>
            <p:nvPr/>
          </p:nvSpPr>
          <p:spPr>
            <a:xfrm>
              <a:off x="452437" y="250825"/>
              <a:ext cx="342900" cy="544513"/>
            </a:xfrm>
            <a:custGeom>
              <a:avLst/>
              <a:gdLst>
                <a:gd name="txL" fmla="*/ 0 w 200"/>
                <a:gd name="txT" fmla="*/ 0 h 318"/>
                <a:gd name="txR" fmla="*/ 200 w 200"/>
                <a:gd name="txB" fmla="*/ 318 h 318"/>
              </a:gdLst>
              <a:ahLst/>
              <a:cxnLst>
                <a:cxn ang="0">
                  <a:pos x="200" y="0"/>
                </a:cxn>
                <a:cxn ang="0">
                  <a:pos x="200" y="0"/>
                </a:cxn>
                <a:cxn ang="0">
                  <a:pos x="0" y="200"/>
                </a:cxn>
                <a:cxn ang="0">
                  <a:pos x="117" y="317"/>
                </a:cxn>
                <a:cxn ang="0">
                  <a:pos x="200" y="318"/>
                </a:cxn>
                <a:cxn ang="0">
                  <a:pos x="200" y="0"/>
                </a:cxn>
              </a:cxnLst>
              <a:rect l="txL" t="txT" r="txR" b="txB"/>
              <a:pathLst>
                <a:path w="200" h="318">
                  <a:moveTo>
                    <a:pt x="200" y="0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117" y="317"/>
                    <a:pt x="117" y="317"/>
                    <a:pt x="117" y="317"/>
                  </a:cubicBezTo>
                  <a:cubicBezTo>
                    <a:pt x="145" y="318"/>
                    <a:pt x="172" y="318"/>
                    <a:pt x="200" y="318"/>
                  </a:cubicBezTo>
                  <a:cubicBezTo>
                    <a:pt x="200" y="0"/>
                    <a:pt x="200" y="0"/>
                    <a:pt x="200" y="0"/>
                  </a:cubicBezTo>
                </a:path>
              </a:pathLst>
            </a:custGeom>
            <a:solidFill>
              <a:srgbClr val="9697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7" name="Freeform 1582"/>
            <p:cNvSpPr/>
            <p:nvPr/>
          </p:nvSpPr>
          <p:spPr>
            <a:xfrm>
              <a:off x="795337" y="250825"/>
              <a:ext cx="282575" cy="547688"/>
            </a:xfrm>
            <a:custGeom>
              <a:avLst/>
              <a:gdLst>
                <a:gd name="txL" fmla="*/ 0 w 164"/>
                <a:gd name="txT" fmla="*/ 0 h 319"/>
                <a:gd name="txR" fmla="*/ 164 w 164"/>
                <a:gd name="txB" fmla="*/ 319 h 319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18"/>
                </a:cxn>
                <a:cxn ang="0">
                  <a:pos x="19" y="319"/>
                </a:cxn>
                <a:cxn ang="0">
                  <a:pos x="82" y="318"/>
                </a:cxn>
                <a:cxn ang="0">
                  <a:pos x="164" y="236"/>
                </a:cxn>
                <a:cxn ang="0">
                  <a:pos x="160" y="160"/>
                </a:cxn>
                <a:cxn ang="0">
                  <a:pos x="0" y="0"/>
                </a:cxn>
              </a:cxnLst>
              <a:rect l="txL" t="txT" r="txR" b="txB"/>
              <a:pathLst>
                <a:path w="164" h="31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6" y="318"/>
                    <a:pt x="13" y="319"/>
                    <a:pt x="19" y="319"/>
                  </a:cubicBezTo>
                  <a:cubicBezTo>
                    <a:pt x="40" y="319"/>
                    <a:pt x="61" y="318"/>
                    <a:pt x="82" y="318"/>
                  </a:cubicBezTo>
                  <a:cubicBezTo>
                    <a:pt x="164" y="236"/>
                    <a:pt x="164" y="236"/>
                    <a:pt x="164" y="236"/>
                  </a:cubicBezTo>
                  <a:cubicBezTo>
                    <a:pt x="163" y="210"/>
                    <a:pt x="161" y="185"/>
                    <a:pt x="160" y="16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590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8" name="Freeform 1583"/>
            <p:cNvSpPr/>
            <p:nvPr/>
          </p:nvSpPr>
          <p:spPr>
            <a:xfrm>
              <a:off x="795337" y="250825"/>
              <a:ext cx="274638" cy="274638"/>
            </a:xfrm>
            <a:custGeom>
              <a:avLst/>
              <a:gdLst>
                <a:gd name="txL" fmla="*/ 0 w 160"/>
                <a:gd name="txT" fmla="*/ 0 h 160"/>
                <a:gd name="txR" fmla="*/ 160 w 160"/>
                <a:gd name="txB" fmla="*/ 160 h 160"/>
              </a:gdLst>
              <a:ahLst/>
              <a:cxnLst>
                <a:cxn ang="0">
                  <a:pos x="149" y="0"/>
                </a:cxn>
                <a:cxn ang="0">
                  <a:pos x="0" y="0"/>
                </a:cxn>
                <a:cxn ang="0">
                  <a:pos x="160" y="160"/>
                </a:cxn>
                <a:cxn ang="0">
                  <a:pos x="149" y="0"/>
                </a:cxn>
              </a:cxnLst>
              <a:rect l="txL" t="txT" r="txR" b="txB"/>
              <a:pathLst>
                <a:path w="160" h="160">
                  <a:moveTo>
                    <a:pt x="1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0" y="160"/>
                    <a:pt x="160" y="160"/>
                    <a:pt x="160" y="160"/>
                  </a:cubicBezTo>
                  <a:cubicBezTo>
                    <a:pt x="156" y="107"/>
                    <a:pt x="153" y="53"/>
                    <a:pt x="149" y="0"/>
                  </a:cubicBezTo>
                </a:path>
              </a:pathLst>
            </a:custGeom>
            <a:solidFill>
              <a:srgbClr val="926B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29" name="Freeform 1584"/>
            <p:cNvSpPr/>
            <p:nvPr/>
          </p:nvSpPr>
          <p:spPr>
            <a:xfrm>
              <a:off x="936625" y="655637"/>
              <a:ext cx="149225" cy="139700"/>
            </a:xfrm>
            <a:custGeom>
              <a:avLst/>
              <a:gdLst>
                <a:gd name="txL" fmla="*/ 0 w 87"/>
                <a:gd name="txT" fmla="*/ 0 h 82"/>
                <a:gd name="txR" fmla="*/ 87 w 87"/>
                <a:gd name="txB" fmla="*/ 82 h 82"/>
              </a:gdLst>
              <a:ahLst/>
              <a:cxnLst>
                <a:cxn ang="0">
                  <a:pos x="82" y="0"/>
                </a:cxn>
                <a:cxn ang="0">
                  <a:pos x="0" y="82"/>
                </a:cxn>
                <a:cxn ang="0">
                  <a:pos x="70" y="81"/>
                </a:cxn>
                <a:cxn ang="0">
                  <a:pos x="86" y="64"/>
                </a:cxn>
                <a:cxn ang="0">
                  <a:pos x="82" y="0"/>
                </a:cxn>
              </a:cxnLst>
              <a:rect l="txL" t="txT" r="txR" b="txB"/>
              <a:pathLst>
                <a:path w="87" h="82">
                  <a:moveTo>
                    <a:pt x="82" y="0"/>
                  </a:moveTo>
                  <a:cubicBezTo>
                    <a:pt x="0" y="82"/>
                    <a:pt x="0" y="82"/>
                    <a:pt x="0" y="82"/>
                  </a:cubicBezTo>
                  <a:cubicBezTo>
                    <a:pt x="23" y="82"/>
                    <a:pt x="47" y="81"/>
                    <a:pt x="70" y="81"/>
                  </a:cubicBezTo>
                  <a:cubicBezTo>
                    <a:pt x="80" y="81"/>
                    <a:pt x="87" y="73"/>
                    <a:pt x="86" y="64"/>
                  </a:cubicBezTo>
                  <a:cubicBezTo>
                    <a:pt x="85" y="42"/>
                    <a:pt x="84" y="21"/>
                    <a:pt x="82" y="0"/>
                  </a:cubicBezTo>
                </a:path>
              </a:pathLst>
            </a:custGeom>
            <a:solidFill>
              <a:srgbClr val="9267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0" name="Freeform 1585"/>
            <p:cNvSpPr/>
            <p:nvPr/>
          </p:nvSpPr>
          <p:spPr>
            <a:xfrm>
              <a:off x="22225" y="0"/>
              <a:ext cx="996950" cy="722313"/>
            </a:xfrm>
            <a:custGeom>
              <a:avLst/>
              <a:gdLst>
                <a:gd name="txL" fmla="*/ 0 w 581"/>
                <a:gd name="txT" fmla="*/ 0 h 421"/>
                <a:gd name="txR" fmla="*/ 581 w 581"/>
                <a:gd name="txB" fmla="*/ 421 h 421"/>
              </a:gdLst>
              <a:ahLst/>
              <a:cxnLst>
                <a:cxn ang="0">
                  <a:pos x="565" y="77"/>
                </a:cxn>
                <a:cxn ang="0">
                  <a:pos x="528" y="77"/>
                </a:cxn>
                <a:cxn ang="0">
                  <a:pos x="528" y="44"/>
                </a:cxn>
                <a:cxn ang="0">
                  <a:pos x="528" y="16"/>
                </a:cxn>
                <a:cxn ang="0">
                  <a:pos x="512" y="0"/>
                </a:cxn>
                <a:cxn ang="0">
                  <a:pos x="70" y="0"/>
                </a:cxn>
                <a:cxn ang="0">
                  <a:pos x="54" y="16"/>
                </a:cxn>
                <a:cxn ang="0">
                  <a:pos x="54" y="44"/>
                </a:cxn>
                <a:cxn ang="0">
                  <a:pos x="54" y="77"/>
                </a:cxn>
                <a:cxn ang="0">
                  <a:pos x="16" y="77"/>
                </a:cxn>
                <a:cxn ang="0">
                  <a:pos x="0" y="93"/>
                </a:cxn>
                <a:cxn ang="0">
                  <a:pos x="0" y="405"/>
                </a:cxn>
                <a:cxn ang="0">
                  <a:pos x="16" y="421"/>
                </a:cxn>
                <a:cxn ang="0">
                  <a:pos x="565" y="421"/>
                </a:cxn>
                <a:cxn ang="0">
                  <a:pos x="581" y="405"/>
                </a:cxn>
                <a:cxn ang="0">
                  <a:pos x="581" y="93"/>
                </a:cxn>
                <a:cxn ang="0">
                  <a:pos x="565" y="77"/>
                </a:cxn>
              </a:cxnLst>
              <a:rect l="txL" t="txT" r="txR" b="txB"/>
              <a:pathLst>
                <a:path w="581" h="421">
                  <a:moveTo>
                    <a:pt x="565" y="77"/>
                  </a:moveTo>
                  <a:cubicBezTo>
                    <a:pt x="528" y="77"/>
                    <a:pt x="528" y="77"/>
                    <a:pt x="528" y="77"/>
                  </a:cubicBezTo>
                  <a:cubicBezTo>
                    <a:pt x="528" y="44"/>
                    <a:pt x="528" y="44"/>
                    <a:pt x="528" y="44"/>
                  </a:cubicBezTo>
                  <a:cubicBezTo>
                    <a:pt x="528" y="16"/>
                    <a:pt x="528" y="16"/>
                    <a:pt x="528" y="16"/>
                  </a:cubicBezTo>
                  <a:cubicBezTo>
                    <a:pt x="528" y="7"/>
                    <a:pt x="521" y="0"/>
                    <a:pt x="512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1" y="0"/>
                    <a:pt x="54" y="7"/>
                    <a:pt x="54" y="16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8" y="77"/>
                    <a:pt x="0" y="84"/>
                    <a:pt x="0" y="93"/>
                  </a:cubicBezTo>
                  <a:cubicBezTo>
                    <a:pt x="0" y="405"/>
                    <a:pt x="0" y="405"/>
                    <a:pt x="0" y="405"/>
                  </a:cubicBezTo>
                  <a:cubicBezTo>
                    <a:pt x="0" y="413"/>
                    <a:pt x="8" y="421"/>
                    <a:pt x="16" y="421"/>
                  </a:cubicBezTo>
                  <a:cubicBezTo>
                    <a:pt x="565" y="421"/>
                    <a:pt x="565" y="421"/>
                    <a:pt x="565" y="421"/>
                  </a:cubicBezTo>
                  <a:cubicBezTo>
                    <a:pt x="574" y="421"/>
                    <a:pt x="581" y="413"/>
                    <a:pt x="581" y="405"/>
                  </a:cubicBezTo>
                  <a:cubicBezTo>
                    <a:pt x="581" y="93"/>
                    <a:pt x="581" y="93"/>
                    <a:pt x="581" y="93"/>
                  </a:cubicBezTo>
                  <a:cubicBezTo>
                    <a:pt x="581" y="84"/>
                    <a:pt x="574" y="77"/>
                    <a:pt x="565" y="7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1" name="Rectangle 1586"/>
            <p:cNvSpPr/>
            <p:nvPr/>
          </p:nvSpPr>
          <p:spPr>
            <a:xfrm>
              <a:off x="50800" y="160337"/>
              <a:ext cx="941388" cy="534988"/>
            </a:xfrm>
            <a:prstGeom prst="rect">
              <a:avLst/>
            </a:pr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2" name="Rectangle 1587"/>
            <p:cNvSpPr/>
            <p:nvPr/>
          </p:nvSpPr>
          <p:spPr>
            <a:xfrm>
              <a:off x="142875" y="76200"/>
              <a:ext cx="19050" cy="84138"/>
            </a:xfrm>
            <a:prstGeom prst="rect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3" name="Rectangle 1588"/>
            <p:cNvSpPr/>
            <p:nvPr/>
          </p:nvSpPr>
          <p:spPr>
            <a:xfrm>
              <a:off x="881062" y="76200"/>
              <a:ext cx="19050" cy="84138"/>
            </a:xfrm>
            <a:prstGeom prst="rect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4" name="Rectangle 1589"/>
            <p:cNvSpPr/>
            <p:nvPr/>
          </p:nvSpPr>
          <p:spPr>
            <a:xfrm>
              <a:off x="142875" y="26987"/>
              <a:ext cx="757238" cy="4921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5" name="Rectangle 1590"/>
            <p:cNvSpPr/>
            <p:nvPr/>
          </p:nvSpPr>
          <p:spPr>
            <a:xfrm>
              <a:off x="79375" y="190500"/>
              <a:ext cx="38100" cy="38100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6" name="Rectangle 1591"/>
            <p:cNvSpPr/>
            <p:nvPr/>
          </p:nvSpPr>
          <p:spPr>
            <a:xfrm>
              <a:off x="117475" y="190500"/>
              <a:ext cx="38100" cy="38100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7" name="Rectangle 1592"/>
            <p:cNvSpPr/>
            <p:nvPr/>
          </p:nvSpPr>
          <p:spPr>
            <a:xfrm>
              <a:off x="155575" y="190500"/>
              <a:ext cx="36513" cy="38100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8" name="Rectangle 1593"/>
            <p:cNvSpPr/>
            <p:nvPr/>
          </p:nvSpPr>
          <p:spPr>
            <a:xfrm>
              <a:off x="193675" y="190500"/>
              <a:ext cx="38100" cy="38100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9" name="Rectangle 1594"/>
            <p:cNvSpPr/>
            <p:nvPr/>
          </p:nvSpPr>
          <p:spPr>
            <a:xfrm>
              <a:off x="231775" y="190500"/>
              <a:ext cx="38100" cy="38100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0" name="Rectangle 1595"/>
            <p:cNvSpPr/>
            <p:nvPr/>
          </p:nvSpPr>
          <p:spPr>
            <a:xfrm>
              <a:off x="269875" y="190500"/>
              <a:ext cx="38100" cy="38100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1" name="Rectangle 1596"/>
            <p:cNvSpPr/>
            <p:nvPr/>
          </p:nvSpPr>
          <p:spPr>
            <a:xfrm>
              <a:off x="307975" y="190500"/>
              <a:ext cx="36513" cy="38100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2" name="Rectangle 1597"/>
            <p:cNvSpPr/>
            <p:nvPr/>
          </p:nvSpPr>
          <p:spPr>
            <a:xfrm>
              <a:off x="344487" y="190500"/>
              <a:ext cx="38100" cy="38100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3" name="Rectangle 1598"/>
            <p:cNvSpPr/>
            <p:nvPr/>
          </p:nvSpPr>
          <p:spPr>
            <a:xfrm>
              <a:off x="382587" y="190500"/>
              <a:ext cx="38100" cy="38100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4" name="Rectangle 1599"/>
            <p:cNvSpPr/>
            <p:nvPr/>
          </p:nvSpPr>
          <p:spPr>
            <a:xfrm>
              <a:off x="422275" y="190500"/>
              <a:ext cx="38100" cy="38100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5" name="Rectangle 1600"/>
            <p:cNvSpPr/>
            <p:nvPr/>
          </p:nvSpPr>
          <p:spPr>
            <a:xfrm>
              <a:off x="519112" y="190500"/>
              <a:ext cx="431800" cy="28575"/>
            </a:xfrm>
            <a:prstGeom prst="rect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6" name="Oval 1601"/>
            <p:cNvSpPr/>
            <p:nvPr/>
          </p:nvSpPr>
          <p:spPr>
            <a:xfrm>
              <a:off x="82550" y="249237"/>
              <a:ext cx="409575" cy="411163"/>
            </a:xfrm>
            <a:prstGeom prst="ellipse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7" name="Oval 1602"/>
            <p:cNvSpPr/>
            <p:nvPr/>
          </p:nvSpPr>
          <p:spPr>
            <a:xfrm>
              <a:off x="114300" y="279400"/>
              <a:ext cx="347663" cy="350838"/>
            </a:xfrm>
            <a:prstGeom prst="ellipse">
              <a:avLst/>
            </a:pr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8" name="Oval 1603"/>
            <p:cNvSpPr/>
            <p:nvPr/>
          </p:nvSpPr>
          <p:spPr>
            <a:xfrm>
              <a:off x="549275" y="249237"/>
              <a:ext cx="409575" cy="411163"/>
            </a:xfrm>
            <a:prstGeom prst="ellipse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49" name="Oval 1604"/>
            <p:cNvSpPr/>
            <p:nvPr/>
          </p:nvSpPr>
          <p:spPr>
            <a:xfrm>
              <a:off x="577850" y="279400"/>
              <a:ext cx="350838" cy="350838"/>
            </a:xfrm>
            <a:prstGeom prst="ellipse">
              <a:avLst/>
            </a:prstGeom>
            <a:solidFill>
              <a:srgbClr val="B7A99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50" name="Rectangle 1605"/>
            <p:cNvSpPr/>
            <p:nvPr/>
          </p:nvSpPr>
          <p:spPr>
            <a:xfrm>
              <a:off x="912812" y="169862"/>
              <a:ext cx="20638" cy="69850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51" name="Oval 1606"/>
            <p:cNvSpPr/>
            <p:nvPr/>
          </p:nvSpPr>
          <p:spPr>
            <a:xfrm>
              <a:off x="217487" y="384175"/>
              <a:ext cx="139700" cy="1412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52" name="Oval 1607"/>
            <p:cNvSpPr/>
            <p:nvPr/>
          </p:nvSpPr>
          <p:spPr>
            <a:xfrm>
              <a:off x="682625" y="384175"/>
              <a:ext cx="141288" cy="1412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7253" name="组合 7252"/>
          <p:cNvGrpSpPr/>
          <p:nvPr/>
        </p:nvGrpSpPr>
        <p:grpSpPr>
          <a:xfrm>
            <a:off x="3451225" y="4946650"/>
            <a:ext cx="962025" cy="725488"/>
            <a:chOff x="0" y="0"/>
            <a:chExt cx="963612" cy="725488"/>
          </a:xfrm>
        </p:grpSpPr>
        <p:sp>
          <p:nvSpPr>
            <p:cNvPr id="7254" name="Freeform 1685"/>
            <p:cNvSpPr/>
            <p:nvPr/>
          </p:nvSpPr>
          <p:spPr>
            <a:xfrm>
              <a:off x="63500" y="80963"/>
              <a:ext cx="422275" cy="112713"/>
            </a:xfrm>
            <a:custGeom>
              <a:avLst/>
              <a:gdLst>
                <a:gd name="txL" fmla="*/ 0 w 246"/>
                <a:gd name="txT" fmla="*/ 0 h 65"/>
                <a:gd name="txR" fmla="*/ 246 w 246"/>
                <a:gd name="txB" fmla="*/ 65 h 65"/>
              </a:gdLst>
              <a:ahLst/>
              <a:cxnLst>
                <a:cxn ang="0">
                  <a:pos x="180" y="0"/>
                </a:cxn>
                <a:cxn ang="0">
                  <a:pos x="176" y="10"/>
                </a:cxn>
                <a:cxn ang="0">
                  <a:pos x="175" y="61"/>
                </a:cxn>
                <a:cxn ang="0">
                  <a:pos x="145" y="61"/>
                </a:cxn>
                <a:cxn ang="0">
                  <a:pos x="82" y="61"/>
                </a:cxn>
                <a:cxn ang="0">
                  <a:pos x="66" y="47"/>
                </a:cxn>
                <a:cxn ang="0">
                  <a:pos x="17" y="46"/>
                </a:cxn>
                <a:cxn ang="0">
                  <a:pos x="17" y="46"/>
                </a:cxn>
                <a:cxn ang="0">
                  <a:pos x="0" y="61"/>
                </a:cxn>
                <a:cxn ang="0">
                  <a:pos x="0" y="65"/>
                </a:cxn>
                <a:cxn ang="0">
                  <a:pos x="246" y="65"/>
                </a:cxn>
                <a:cxn ang="0">
                  <a:pos x="180" y="0"/>
                </a:cxn>
              </a:cxnLst>
              <a:rect l="txL" t="txT" r="txR" b="txB"/>
              <a:pathLst>
                <a:path w="246" h="65">
                  <a:moveTo>
                    <a:pt x="180" y="0"/>
                  </a:moveTo>
                  <a:cubicBezTo>
                    <a:pt x="178" y="2"/>
                    <a:pt x="176" y="6"/>
                    <a:pt x="176" y="10"/>
                  </a:cubicBezTo>
                  <a:cubicBezTo>
                    <a:pt x="176" y="27"/>
                    <a:pt x="176" y="44"/>
                    <a:pt x="175" y="61"/>
                  </a:cubicBezTo>
                  <a:cubicBezTo>
                    <a:pt x="165" y="61"/>
                    <a:pt x="155" y="61"/>
                    <a:pt x="145" y="61"/>
                  </a:cubicBezTo>
                  <a:cubicBezTo>
                    <a:pt x="124" y="61"/>
                    <a:pt x="103" y="61"/>
                    <a:pt x="82" y="61"/>
                  </a:cubicBezTo>
                  <a:cubicBezTo>
                    <a:pt x="81" y="53"/>
                    <a:pt x="74" y="47"/>
                    <a:pt x="66" y="47"/>
                  </a:cubicBezTo>
                  <a:cubicBezTo>
                    <a:pt x="50" y="47"/>
                    <a:pt x="33" y="47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8" y="46"/>
                    <a:pt x="0" y="53"/>
                    <a:pt x="0" y="61"/>
                  </a:cubicBezTo>
                  <a:cubicBezTo>
                    <a:pt x="0" y="62"/>
                    <a:pt x="0" y="64"/>
                    <a:pt x="0" y="65"/>
                  </a:cubicBezTo>
                  <a:cubicBezTo>
                    <a:pt x="246" y="65"/>
                    <a:pt x="246" y="65"/>
                    <a:pt x="246" y="65"/>
                  </a:cubicBezTo>
                  <a:cubicBezTo>
                    <a:pt x="180" y="0"/>
                    <a:pt x="180" y="0"/>
                    <a:pt x="180" y="0"/>
                  </a:cubicBezTo>
                </a:path>
              </a:pathLst>
            </a:custGeom>
            <a:solidFill>
              <a:srgbClr val="9976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55" name="Freeform 1686"/>
            <p:cNvSpPr/>
            <p:nvPr/>
          </p:nvSpPr>
          <p:spPr>
            <a:xfrm>
              <a:off x="373062" y="68263"/>
              <a:ext cx="112713" cy="125413"/>
            </a:xfrm>
            <a:custGeom>
              <a:avLst/>
              <a:gdLst>
                <a:gd name="txL" fmla="*/ 0 w 66"/>
                <a:gd name="txT" fmla="*/ 0 h 73"/>
                <a:gd name="txR" fmla="*/ 66 w 66"/>
                <a:gd name="txB" fmla="*/ 73 h 73"/>
              </a:gdLst>
              <a:ahLst/>
              <a:cxnLst>
                <a:cxn ang="0">
                  <a:pos x="66" y="0"/>
                </a:cxn>
                <a:cxn ang="0">
                  <a:pos x="12" y="2"/>
                </a:cxn>
                <a:cxn ang="0">
                  <a:pos x="0" y="8"/>
                </a:cxn>
                <a:cxn ang="0">
                  <a:pos x="66" y="73"/>
                </a:cxn>
                <a:cxn ang="0">
                  <a:pos x="66" y="0"/>
                </a:cxn>
              </a:cxnLst>
              <a:rect l="txL" t="txT" r="txR" b="txB"/>
              <a:pathLst>
                <a:path w="66" h="73">
                  <a:moveTo>
                    <a:pt x="66" y="0"/>
                  </a:moveTo>
                  <a:cubicBezTo>
                    <a:pt x="48" y="1"/>
                    <a:pt x="30" y="1"/>
                    <a:pt x="12" y="2"/>
                  </a:cubicBezTo>
                  <a:cubicBezTo>
                    <a:pt x="8" y="2"/>
                    <a:pt x="3" y="4"/>
                    <a:pt x="0" y="8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solidFill>
              <a:srgbClr val="9976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56" name="Freeform 1687"/>
            <p:cNvSpPr/>
            <p:nvPr/>
          </p:nvSpPr>
          <p:spPr>
            <a:xfrm>
              <a:off x="485775" y="65088"/>
              <a:ext cx="107950" cy="128588"/>
            </a:xfrm>
            <a:custGeom>
              <a:avLst/>
              <a:gdLst>
                <a:gd name="txL" fmla="*/ 0 w 63"/>
                <a:gd name="txT" fmla="*/ 0 h 75"/>
                <a:gd name="txR" fmla="*/ 63 w 63"/>
                <a:gd name="txB" fmla="*/ 75 h 75"/>
              </a:gdLst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0" y="2"/>
                </a:cxn>
                <a:cxn ang="0">
                  <a:pos x="0" y="75"/>
                </a:cxn>
                <a:cxn ang="0">
                  <a:pos x="63" y="12"/>
                </a:cxn>
                <a:cxn ang="0">
                  <a:pos x="48" y="0"/>
                </a:cxn>
              </a:cxnLst>
              <a:rect l="txL" t="txT" r="txR" b="txB"/>
              <a:pathLst>
                <a:path w="63" h="75">
                  <a:moveTo>
                    <a:pt x="4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32" y="1"/>
                    <a:pt x="16" y="2"/>
                    <a:pt x="0" y="2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62" y="5"/>
                    <a:pt x="56" y="0"/>
                    <a:pt x="48" y="0"/>
                  </a:cubicBezTo>
                </a:path>
              </a:pathLst>
            </a:custGeom>
            <a:solidFill>
              <a:srgbClr val="9976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57" name="Freeform 1688"/>
            <p:cNvSpPr/>
            <p:nvPr/>
          </p:nvSpPr>
          <p:spPr>
            <a:xfrm>
              <a:off x="485775" y="85725"/>
              <a:ext cx="423863" cy="107950"/>
            </a:xfrm>
            <a:custGeom>
              <a:avLst/>
              <a:gdLst>
                <a:gd name="txL" fmla="*/ 0 w 247"/>
                <a:gd name="txT" fmla="*/ 0 h 63"/>
                <a:gd name="txR" fmla="*/ 247 w 247"/>
                <a:gd name="txB" fmla="*/ 63 h 63"/>
              </a:gdLst>
              <a:ahLst/>
              <a:cxnLst>
                <a:cxn ang="0">
                  <a:pos x="63" y="0"/>
                </a:cxn>
                <a:cxn ang="0">
                  <a:pos x="0" y="63"/>
                </a:cxn>
                <a:cxn ang="0">
                  <a:pos x="247" y="63"/>
                </a:cxn>
                <a:cxn ang="0">
                  <a:pos x="247" y="56"/>
                </a:cxn>
                <a:cxn ang="0">
                  <a:pos x="242" y="45"/>
                </a:cxn>
                <a:cxn ang="0">
                  <a:pos x="234" y="37"/>
                </a:cxn>
                <a:cxn ang="0">
                  <a:pos x="223" y="32"/>
                </a:cxn>
                <a:cxn ang="0">
                  <a:pos x="222" y="33"/>
                </a:cxn>
                <a:cxn ang="0">
                  <a:pos x="92" y="41"/>
                </a:cxn>
                <a:cxn ang="0">
                  <a:pos x="80" y="47"/>
                </a:cxn>
                <a:cxn ang="0">
                  <a:pos x="73" y="55"/>
                </a:cxn>
                <a:cxn ang="0">
                  <a:pos x="72" y="56"/>
                </a:cxn>
                <a:cxn ang="0">
                  <a:pos x="65" y="56"/>
                </a:cxn>
                <a:cxn ang="0">
                  <a:pos x="64" y="4"/>
                </a:cxn>
                <a:cxn ang="0">
                  <a:pos x="63" y="0"/>
                </a:cxn>
              </a:cxnLst>
              <a:rect l="txL" t="txT" r="txR" b="txB"/>
              <a:pathLst>
                <a:path w="247" h="63">
                  <a:moveTo>
                    <a:pt x="63" y="0"/>
                  </a:moveTo>
                  <a:cubicBezTo>
                    <a:pt x="0" y="63"/>
                    <a:pt x="0" y="63"/>
                    <a:pt x="0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1"/>
                    <a:pt x="247" y="58"/>
                    <a:pt x="247" y="56"/>
                  </a:cubicBezTo>
                  <a:cubicBezTo>
                    <a:pt x="247" y="51"/>
                    <a:pt x="245" y="47"/>
                    <a:pt x="242" y="45"/>
                  </a:cubicBezTo>
                  <a:cubicBezTo>
                    <a:pt x="239" y="42"/>
                    <a:pt x="237" y="39"/>
                    <a:pt x="234" y="37"/>
                  </a:cubicBezTo>
                  <a:cubicBezTo>
                    <a:pt x="231" y="34"/>
                    <a:pt x="227" y="32"/>
                    <a:pt x="223" y="32"/>
                  </a:cubicBezTo>
                  <a:cubicBezTo>
                    <a:pt x="223" y="32"/>
                    <a:pt x="222" y="32"/>
                    <a:pt x="222" y="33"/>
                  </a:cubicBezTo>
                  <a:cubicBezTo>
                    <a:pt x="178" y="36"/>
                    <a:pt x="135" y="39"/>
                    <a:pt x="92" y="41"/>
                  </a:cubicBezTo>
                  <a:cubicBezTo>
                    <a:pt x="87" y="41"/>
                    <a:pt x="83" y="43"/>
                    <a:pt x="80" y="47"/>
                  </a:cubicBezTo>
                  <a:cubicBezTo>
                    <a:pt x="78" y="49"/>
                    <a:pt x="75" y="52"/>
                    <a:pt x="73" y="55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0" y="56"/>
                    <a:pt x="67" y="56"/>
                    <a:pt x="65" y="56"/>
                  </a:cubicBezTo>
                  <a:cubicBezTo>
                    <a:pt x="65" y="38"/>
                    <a:pt x="64" y="21"/>
                    <a:pt x="64" y="4"/>
                  </a:cubicBezTo>
                  <a:cubicBezTo>
                    <a:pt x="64" y="2"/>
                    <a:pt x="64" y="1"/>
                    <a:pt x="63" y="0"/>
                  </a:cubicBezTo>
                </a:path>
              </a:pathLst>
            </a:custGeom>
            <a:solidFill>
              <a:srgbClr val="9078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58" name="Freeform 1689"/>
            <p:cNvSpPr/>
            <p:nvPr/>
          </p:nvSpPr>
          <p:spPr>
            <a:xfrm>
              <a:off x="0" y="427038"/>
              <a:ext cx="142875" cy="242888"/>
            </a:xfrm>
            <a:custGeom>
              <a:avLst/>
              <a:gdLst>
                <a:gd name="txL" fmla="*/ 0 w 83"/>
                <a:gd name="txT" fmla="*/ 0 h 142"/>
                <a:gd name="txR" fmla="*/ 83 w 83"/>
                <a:gd name="txB" fmla="*/ 142 h 142"/>
              </a:gdLst>
              <a:ahLst/>
              <a:cxnLst>
                <a:cxn ang="0">
                  <a:pos x="19" y="0"/>
                </a:cxn>
                <a:cxn ang="0">
                  <a:pos x="15" y="76"/>
                </a:cxn>
                <a:cxn ang="0">
                  <a:pos x="3" y="89"/>
                </a:cxn>
                <a:cxn ang="0">
                  <a:pos x="1" y="130"/>
                </a:cxn>
                <a:cxn ang="0">
                  <a:pos x="5" y="142"/>
                </a:cxn>
                <a:cxn ang="0">
                  <a:pos x="83" y="64"/>
                </a:cxn>
                <a:cxn ang="0">
                  <a:pos x="19" y="0"/>
                </a:cxn>
              </a:cxnLst>
              <a:rect l="txL" t="txT" r="txR" b="txB"/>
              <a:pathLst>
                <a:path w="83" h="142">
                  <a:moveTo>
                    <a:pt x="19" y="0"/>
                  </a:moveTo>
                  <a:cubicBezTo>
                    <a:pt x="18" y="25"/>
                    <a:pt x="16" y="50"/>
                    <a:pt x="15" y="76"/>
                  </a:cubicBezTo>
                  <a:cubicBezTo>
                    <a:pt x="8" y="77"/>
                    <a:pt x="4" y="82"/>
                    <a:pt x="3" y="89"/>
                  </a:cubicBezTo>
                  <a:cubicBezTo>
                    <a:pt x="2" y="102"/>
                    <a:pt x="1" y="116"/>
                    <a:pt x="1" y="130"/>
                  </a:cubicBezTo>
                  <a:cubicBezTo>
                    <a:pt x="0" y="134"/>
                    <a:pt x="2" y="139"/>
                    <a:pt x="5" y="142"/>
                  </a:cubicBezTo>
                  <a:cubicBezTo>
                    <a:pt x="83" y="64"/>
                    <a:pt x="83" y="64"/>
                    <a:pt x="83" y="64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73888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59" name="Freeform 1690"/>
            <p:cNvSpPr/>
            <p:nvPr/>
          </p:nvSpPr>
          <p:spPr>
            <a:xfrm>
              <a:off x="20637" y="193675"/>
              <a:ext cx="465138" cy="342900"/>
            </a:xfrm>
            <a:custGeom>
              <a:avLst/>
              <a:gdLst>
                <a:gd name="txL" fmla="*/ 0 w 271"/>
                <a:gd name="txT" fmla="*/ 0 h 200"/>
                <a:gd name="txR" fmla="*/ 271 w 271"/>
                <a:gd name="txB" fmla="*/ 200 h 200"/>
              </a:gdLst>
              <a:ahLst/>
              <a:cxnLst>
                <a:cxn ang="0">
                  <a:pos x="271" y="0"/>
                </a:cxn>
                <a:cxn ang="0">
                  <a:pos x="25" y="0"/>
                </a:cxn>
                <a:cxn ang="0">
                  <a:pos x="24" y="18"/>
                </a:cxn>
                <a:cxn ang="0">
                  <a:pos x="21" y="17"/>
                </a:cxn>
                <a:cxn ang="0">
                  <a:pos x="20" y="17"/>
                </a:cxn>
                <a:cxn ang="0">
                  <a:pos x="3" y="32"/>
                </a:cxn>
                <a:cxn ang="0">
                  <a:pos x="1" y="73"/>
                </a:cxn>
                <a:cxn ang="0">
                  <a:pos x="10" y="88"/>
                </a:cxn>
                <a:cxn ang="0">
                  <a:pos x="7" y="136"/>
                </a:cxn>
                <a:cxn ang="0">
                  <a:pos x="71" y="200"/>
                </a:cxn>
                <a:cxn ang="0">
                  <a:pos x="271" y="0"/>
                </a:cxn>
              </a:cxnLst>
              <a:rect l="txL" t="txT" r="txR" b="txB"/>
              <a:pathLst>
                <a:path w="271" h="200">
                  <a:moveTo>
                    <a:pt x="271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6"/>
                    <a:pt x="24" y="12"/>
                    <a:pt x="24" y="18"/>
                  </a:cubicBezTo>
                  <a:cubicBezTo>
                    <a:pt x="23" y="17"/>
                    <a:pt x="22" y="17"/>
                    <a:pt x="21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1" y="17"/>
                    <a:pt x="4" y="24"/>
                    <a:pt x="3" y="32"/>
                  </a:cubicBezTo>
                  <a:cubicBezTo>
                    <a:pt x="2" y="46"/>
                    <a:pt x="2" y="60"/>
                    <a:pt x="1" y="73"/>
                  </a:cubicBezTo>
                  <a:cubicBezTo>
                    <a:pt x="0" y="80"/>
                    <a:pt x="4" y="85"/>
                    <a:pt x="10" y="88"/>
                  </a:cubicBezTo>
                  <a:cubicBezTo>
                    <a:pt x="9" y="104"/>
                    <a:pt x="8" y="120"/>
                    <a:pt x="7" y="136"/>
                  </a:cubicBezTo>
                  <a:cubicBezTo>
                    <a:pt x="71" y="200"/>
                    <a:pt x="71" y="200"/>
                    <a:pt x="71" y="200"/>
                  </a:cubicBezTo>
                  <a:cubicBezTo>
                    <a:pt x="271" y="0"/>
                    <a:pt x="271" y="0"/>
                    <a:pt x="271" y="0"/>
                  </a:cubicBezTo>
                </a:path>
              </a:pathLst>
            </a:custGeom>
            <a:solidFill>
              <a:srgbClr val="947C7B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0" name="Freeform 1691"/>
            <p:cNvSpPr/>
            <p:nvPr/>
          </p:nvSpPr>
          <p:spPr>
            <a:xfrm>
              <a:off x="9525" y="536575"/>
              <a:ext cx="293688" cy="161925"/>
            </a:xfrm>
            <a:custGeom>
              <a:avLst/>
              <a:gdLst>
                <a:gd name="txL" fmla="*/ 0 w 172"/>
                <a:gd name="txT" fmla="*/ 0 h 95"/>
                <a:gd name="txR" fmla="*/ 172 w 172"/>
                <a:gd name="txB" fmla="*/ 95 h 95"/>
              </a:gdLst>
              <a:ahLst/>
              <a:cxnLst>
                <a:cxn ang="0">
                  <a:pos x="78" y="0"/>
                </a:cxn>
                <a:cxn ang="0">
                  <a:pos x="78" y="0"/>
                </a:cxn>
                <a:cxn ang="0">
                  <a:pos x="0" y="78"/>
                </a:cxn>
                <a:cxn ang="0">
                  <a:pos x="12" y="83"/>
                </a:cxn>
                <a:cxn ang="0">
                  <a:pos x="172" y="95"/>
                </a:cxn>
                <a:cxn ang="0">
                  <a:pos x="78" y="0"/>
                </a:cxn>
              </a:cxnLst>
              <a:rect l="txL" t="txT" r="txR" b="txB"/>
              <a:pathLst>
                <a:path w="172" h="95">
                  <a:moveTo>
                    <a:pt x="78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" y="80"/>
                    <a:pt x="7" y="82"/>
                    <a:pt x="12" y="83"/>
                  </a:cubicBezTo>
                  <a:cubicBezTo>
                    <a:pt x="65" y="88"/>
                    <a:pt x="119" y="92"/>
                    <a:pt x="172" y="95"/>
                  </a:cubicBezTo>
                  <a:cubicBezTo>
                    <a:pt x="78" y="0"/>
                    <a:pt x="78" y="0"/>
                    <a:pt x="78" y="0"/>
                  </a:cubicBezTo>
                </a:path>
              </a:pathLst>
            </a:custGeom>
            <a:solidFill>
              <a:srgbClr val="5F8C8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1" name="Freeform 1692"/>
            <p:cNvSpPr/>
            <p:nvPr/>
          </p:nvSpPr>
          <p:spPr>
            <a:xfrm>
              <a:off x="142875" y="193675"/>
              <a:ext cx="342900" cy="531813"/>
            </a:xfrm>
            <a:custGeom>
              <a:avLst/>
              <a:gdLst>
                <a:gd name="txL" fmla="*/ 0 w 200"/>
                <a:gd name="txT" fmla="*/ 0 h 310"/>
                <a:gd name="txR" fmla="*/ 200 w 200"/>
                <a:gd name="txB" fmla="*/ 310 h 310"/>
              </a:gdLst>
              <a:ahLst/>
              <a:cxnLst>
                <a:cxn ang="0">
                  <a:pos x="200" y="0"/>
                </a:cxn>
                <a:cxn ang="0">
                  <a:pos x="200" y="0"/>
                </a:cxn>
                <a:cxn ang="0">
                  <a:pos x="0" y="200"/>
                </a:cxn>
                <a:cxn ang="0">
                  <a:pos x="94" y="295"/>
                </a:cxn>
                <a:cxn ang="0">
                  <a:pos x="137" y="297"/>
                </a:cxn>
                <a:cxn ang="0">
                  <a:pos x="197" y="310"/>
                </a:cxn>
                <a:cxn ang="0">
                  <a:pos x="200" y="310"/>
                </a:cxn>
                <a:cxn ang="0">
                  <a:pos x="200" y="0"/>
                </a:cxn>
              </a:cxnLst>
              <a:rect l="txL" t="txT" r="txR" b="txB"/>
              <a:pathLst>
                <a:path w="200" h="310">
                  <a:moveTo>
                    <a:pt x="200" y="0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94" y="295"/>
                    <a:pt x="94" y="295"/>
                    <a:pt x="94" y="295"/>
                  </a:cubicBezTo>
                  <a:cubicBezTo>
                    <a:pt x="108" y="295"/>
                    <a:pt x="123" y="296"/>
                    <a:pt x="137" y="297"/>
                  </a:cubicBezTo>
                  <a:cubicBezTo>
                    <a:pt x="156" y="305"/>
                    <a:pt x="176" y="309"/>
                    <a:pt x="197" y="310"/>
                  </a:cubicBezTo>
                  <a:cubicBezTo>
                    <a:pt x="198" y="310"/>
                    <a:pt x="199" y="310"/>
                    <a:pt x="200" y="310"/>
                  </a:cubicBezTo>
                  <a:cubicBezTo>
                    <a:pt x="200" y="0"/>
                    <a:pt x="200" y="0"/>
                    <a:pt x="200" y="0"/>
                  </a:cubicBezTo>
                </a:path>
              </a:pathLst>
            </a:custGeom>
            <a:solidFill>
              <a:srgbClr val="868182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2" name="Freeform 1693"/>
            <p:cNvSpPr/>
            <p:nvPr/>
          </p:nvSpPr>
          <p:spPr>
            <a:xfrm>
              <a:off x="485775" y="193675"/>
              <a:ext cx="342900" cy="531813"/>
            </a:xfrm>
            <a:custGeom>
              <a:avLst/>
              <a:gdLst>
                <a:gd name="txL" fmla="*/ 0 w 200"/>
                <a:gd name="txT" fmla="*/ 0 h 310"/>
                <a:gd name="txR" fmla="*/ 200 w 200"/>
                <a:gd name="txB" fmla="*/ 310 h 310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10"/>
                </a:cxn>
                <a:cxn ang="0">
                  <a:pos x="3" y="310"/>
                </a:cxn>
                <a:cxn ang="0">
                  <a:pos x="58" y="301"/>
                </a:cxn>
                <a:cxn ang="0">
                  <a:pos x="99" y="301"/>
                </a:cxn>
                <a:cxn ang="0">
                  <a:pos x="200" y="200"/>
                </a:cxn>
                <a:cxn ang="0">
                  <a:pos x="0" y="0"/>
                </a:cxn>
              </a:cxnLst>
              <a:rect l="txL" t="txT" r="txR" b="txB"/>
              <a:pathLst>
                <a:path w="200" h="3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1" y="310"/>
                    <a:pt x="2" y="310"/>
                    <a:pt x="3" y="310"/>
                  </a:cubicBezTo>
                  <a:cubicBezTo>
                    <a:pt x="22" y="310"/>
                    <a:pt x="41" y="307"/>
                    <a:pt x="58" y="301"/>
                  </a:cubicBezTo>
                  <a:cubicBezTo>
                    <a:pt x="72" y="301"/>
                    <a:pt x="85" y="301"/>
                    <a:pt x="99" y="301"/>
                  </a:cubicBezTo>
                  <a:cubicBezTo>
                    <a:pt x="200" y="200"/>
                    <a:pt x="200" y="200"/>
                    <a:pt x="200" y="20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27D7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3" name="Freeform 1694"/>
            <p:cNvSpPr/>
            <p:nvPr/>
          </p:nvSpPr>
          <p:spPr>
            <a:xfrm>
              <a:off x="485775" y="193675"/>
              <a:ext cx="454025" cy="342900"/>
            </a:xfrm>
            <a:custGeom>
              <a:avLst/>
              <a:gdLst>
                <a:gd name="txL" fmla="*/ 0 w 265"/>
                <a:gd name="txT" fmla="*/ 0 h 200"/>
                <a:gd name="txR" fmla="*/ 265 w 265"/>
                <a:gd name="txB" fmla="*/ 200 h 200"/>
              </a:gdLst>
              <a:ahLst/>
              <a:cxnLst>
                <a:cxn ang="0">
                  <a:pos x="247" y="0"/>
                </a:cxn>
                <a:cxn ang="0">
                  <a:pos x="0" y="0"/>
                </a:cxn>
                <a:cxn ang="0">
                  <a:pos x="200" y="200"/>
                </a:cxn>
                <a:cxn ang="0">
                  <a:pos x="259" y="141"/>
                </a:cxn>
                <a:cxn ang="0">
                  <a:pos x="255" y="86"/>
                </a:cxn>
                <a:cxn ang="0">
                  <a:pos x="265" y="69"/>
                </a:cxn>
                <a:cxn ang="0">
                  <a:pos x="262" y="24"/>
                </a:cxn>
                <a:cxn ang="0">
                  <a:pos x="248" y="8"/>
                </a:cxn>
                <a:cxn ang="0">
                  <a:pos x="247" y="0"/>
                </a:cxn>
              </a:cxnLst>
              <a:rect l="txL" t="txT" r="txR" b="txB"/>
              <a:pathLst>
                <a:path w="265" h="200">
                  <a:moveTo>
                    <a:pt x="2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00" y="200"/>
                    <a:pt x="200" y="200"/>
                    <a:pt x="200" y="200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8" y="123"/>
                    <a:pt x="256" y="104"/>
                    <a:pt x="255" y="86"/>
                  </a:cubicBezTo>
                  <a:cubicBezTo>
                    <a:pt x="261" y="83"/>
                    <a:pt x="265" y="76"/>
                    <a:pt x="265" y="69"/>
                  </a:cubicBezTo>
                  <a:cubicBezTo>
                    <a:pt x="264" y="54"/>
                    <a:pt x="263" y="39"/>
                    <a:pt x="262" y="24"/>
                  </a:cubicBezTo>
                  <a:cubicBezTo>
                    <a:pt x="261" y="16"/>
                    <a:pt x="255" y="9"/>
                    <a:pt x="248" y="8"/>
                  </a:cubicBezTo>
                  <a:cubicBezTo>
                    <a:pt x="248" y="6"/>
                    <a:pt x="248" y="3"/>
                    <a:pt x="247" y="0"/>
                  </a:cubicBezTo>
                </a:path>
              </a:pathLst>
            </a:custGeom>
            <a:solidFill>
              <a:srgbClr val="9579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4" name="Freeform 1695"/>
            <p:cNvSpPr/>
            <p:nvPr/>
          </p:nvSpPr>
          <p:spPr>
            <a:xfrm>
              <a:off x="655637" y="536575"/>
              <a:ext cx="307975" cy="173038"/>
            </a:xfrm>
            <a:custGeom>
              <a:avLst/>
              <a:gdLst>
                <a:gd name="txL" fmla="*/ 0 w 180"/>
                <a:gd name="txT" fmla="*/ 0 h 101"/>
                <a:gd name="txR" fmla="*/ 180 w 180"/>
                <a:gd name="txB" fmla="*/ 101 h 101"/>
              </a:gdLst>
              <a:ahLst/>
              <a:cxnLst>
                <a:cxn ang="0">
                  <a:pos x="101" y="0"/>
                </a:cxn>
                <a:cxn ang="0">
                  <a:pos x="101" y="0"/>
                </a:cxn>
                <a:cxn ang="0">
                  <a:pos x="0" y="101"/>
                </a:cxn>
                <a:cxn ang="0">
                  <a:pos x="42" y="101"/>
                </a:cxn>
                <a:cxn ang="0">
                  <a:pos x="163" y="100"/>
                </a:cxn>
                <a:cxn ang="0">
                  <a:pos x="179" y="82"/>
                </a:cxn>
                <a:cxn ang="0">
                  <a:pos x="179" y="78"/>
                </a:cxn>
                <a:cxn ang="0">
                  <a:pos x="101" y="0"/>
                </a:cxn>
              </a:cxnLst>
              <a:rect l="txL" t="txT" r="txR" b="txB"/>
              <a:pathLst>
                <a:path w="180" h="101">
                  <a:moveTo>
                    <a:pt x="101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4" y="101"/>
                    <a:pt x="28" y="101"/>
                    <a:pt x="42" y="101"/>
                  </a:cubicBezTo>
                  <a:cubicBezTo>
                    <a:pt x="82" y="101"/>
                    <a:pt x="122" y="101"/>
                    <a:pt x="163" y="100"/>
                  </a:cubicBezTo>
                  <a:cubicBezTo>
                    <a:pt x="172" y="100"/>
                    <a:pt x="180" y="92"/>
                    <a:pt x="179" y="82"/>
                  </a:cubicBezTo>
                  <a:cubicBezTo>
                    <a:pt x="179" y="81"/>
                    <a:pt x="179" y="80"/>
                    <a:pt x="179" y="78"/>
                  </a:cubicBezTo>
                  <a:cubicBezTo>
                    <a:pt x="101" y="0"/>
                    <a:pt x="101" y="0"/>
                    <a:pt x="101" y="0"/>
                  </a:cubicBezTo>
                </a:path>
              </a:pathLst>
            </a:custGeom>
            <a:solidFill>
              <a:srgbClr val="8B827D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5" name="Freeform 1696"/>
            <p:cNvSpPr/>
            <p:nvPr/>
          </p:nvSpPr>
          <p:spPr>
            <a:xfrm>
              <a:off x="828675" y="434975"/>
              <a:ext cx="133350" cy="234950"/>
            </a:xfrm>
            <a:custGeom>
              <a:avLst/>
              <a:gdLst>
                <a:gd name="txL" fmla="*/ 0 w 78"/>
                <a:gd name="txT" fmla="*/ 0 h 137"/>
                <a:gd name="txR" fmla="*/ 78 w 78"/>
                <a:gd name="txB" fmla="*/ 137 h 137"/>
              </a:gdLst>
              <a:ahLst/>
              <a:cxnLst>
                <a:cxn ang="0">
                  <a:pos x="59" y="0"/>
                </a:cxn>
                <a:cxn ang="0">
                  <a:pos x="0" y="59"/>
                </a:cxn>
                <a:cxn ang="0">
                  <a:pos x="78" y="137"/>
                </a:cxn>
                <a:cxn ang="0">
                  <a:pos x="75" y="96"/>
                </a:cxn>
                <a:cxn ang="0">
                  <a:pos x="64" y="81"/>
                </a:cxn>
                <a:cxn ang="0">
                  <a:pos x="59" y="0"/>
                </a:cxn>
              </a:cxnLst>
              <a:rect l="txL" t="txT" r="txR" b="txB"/>
              <a:pathLst>
                <a:path w="78" h="137">
                  <a:moveTo>
                    <a:pt x="59" y="0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7" y="123"/>
                    <a:pt x="76" y="110"/>
                    <a:pt x="75" y="96"/>
                  </a:cubicBezTo>
                  <a:cubicBezTo>
                    <a:pt x="75" y="89"/>
                    <a:pt x="70" y="83"/>
                    <a:pt x="64" y="81"/>
                  </a:cubicBezTo>
                  <a:cubicBezTo>
                    <a:pt x="62" y="54"/>
                    <a:pt x="60" y="27"/>
                    <a:pt x="59" y="0"/>
                  </a:cubicBezTo>
                </a:path>
              </a:pathLst>
            </a:custGeom>
            <a:solidFill>
              <a:srgbClr val="868B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6" name="Freeform 1697"/>
            <p:cNvSpPr/>
            <p:nvPr/>
          </p:nvSpPr>
          <p:spPr>
            <a:xfrm>
              <a:off x="17462" y="0"/>
              <a:ext cx="884238" cy="655638"/>
            </a:xfrm>
            <a:custGeom>
              <a:avLst/>
              <a:gdLst>
                <a:gd name="txL" fmla="*/ 0 w 516"/>
                <a:gd name="txT" fmla="*/ 0 h 383"/>
                <a:gd name="txR" fmla="*/ 516 w 516"/>
                <a:gd name="txB" fmla="*/ 383 h 383"/>
              </a:gdLst>
              <a:ahLst/>
              <a:cxnLst>
                <a:cxn ang="0">
                  <a:pos x="516" y="153"/>
                </a:cxn>
                <a:cxn ang="0">
                  <a:pos x="516" y="109"/>
                </a:cxn>
                <a:cxn ang="0">
                  <a:pos x="504" y="93"/>
                </a:cxn>
                <a:cxn ang="0">
                  <a:pos x="504" y="78"/>
                </a:cxn>
                <a:cxn ang="0">
                  <a:pos x="499" y="67"/>
                </a:cxn>
                <a:cxn ang="0">
                  <a:pos x="492" y="59"/>
                </a:cxn>
                <a:cxn ang="0">
                  <a:pos x="480" y="54"/>
                </a:cxn>
                <a:cxn ang="0">
                  <a:pos x="352" y="54"/>
                </a:cxn>
                <a:cxn ang="0">
                  <a:pos x="340" y="59"/>
                </a:cxn>
                <a:cxn ang="0">
                  <a:pos x="332" y="67"/>
                </a:cxn>
                <a:cxn ang="0">
                  <a:pos x="332" y="68"/>
                </a:cxn>
                <a:cxn ang="0">
                  <a:pos x="325" y="68"/>
                </a:cxn>
                <a:cxn ang="0">
                  <a:pos x="325" y="16"/>
                </a:cxn>
                <a:cxn ang="0">
                  <a:pos x="309" y="0"/>
                </a:cxn>
                <a:cxn ang="0">
                  <a:pos x="208" y="0"/>
                </a:cxn>
                <a:cxn ang="0">
                  <a:pos x="192" y="16"/>
                </a:cxn>
                <a:cxn ang="0">
                  <a:pos x="192" y="68"/>
                </a:cxn>
                <a:cxn ang="0">
                  <a:pos x="100" y="68"/>
                </a:cxn>
                <a:cxn ang="0">
                  <a:pos x="84" y="54"/>
                </a:cxn>
                <a:cxn ang="0">
                  <a:pos x="35" y="54"/>
                </a:cxn>
                <a:cxn ang="0">
                  <a:pos x="19" y="70"/>
                </a:cxn>
                <a:cxn ang="0">
                  <a:pos x="19" y="93"/>
                </a:cxn>
                <a:cxn ang="0">
                  <a:pos x="16" y="93"/>
                </a:cxn>
                <a:cxn ang="0">
                  <a:pos x="0" y="109"/>
                </a:cxn>
                <a:cxn ang="0">
                  <a:pos x="0" y="153"/>
                </a:cxn>
                <a:cxn ang="0">
                  <a:pos x="10" y="167"/>
                </a:cxn>
                <a:cxn ang="0">
                  <a:pos x="10" y="298"/>
                </a:cxn>
                <a:cxn ang="0">
                  <a:pos x="0" y="312"/>
                </a:cxn>
                <a:cxn ang="0">
                  <a:pos x="0" y="356"/>
                </a:cxn>
                <a:cxn ang="0">
                  <a:pos x="16" y="372"/>
                </a:cxn>
                <a:cxn ang="0">
                  <a:pos x="203" y="372"/>
                </a:cxn>
                <a:cxn ang="0">
                  <a:pos x="258" y="383"/>
                </a:cxn>
                <a:cxn ang="0">
                  <a:pos x="314" y="372"/>
                </a:cxn>
                <a:cxn ang="0">
                  <a:pos x="500" y="372"/>
                </a:cxn>
                <a:cxn ang="0">
                  <a:pos x="516" y="356"/>
                </a:cxn>
                <a:cxn ang="0">
                  <a:pos x="516" y="312"/>
                </a:cxn>
                <a:cxn ang="0">
                  <a:pos x="506" y="298"/>
                </a:cxn>
                <a:cxn ang="0">
                  <a:pos x="506" y="167"/>
                </a:cxn>
                <a:cxn ang="0">
                  <a:pos x="516" y="153"/>
                </a:cxn>
              </a:cxnLst>
              <a:rect l="txL" t="txT" r="txR" b="txB"/>
              <a:pathLst>
                <a:path w="516" h="383">
                  <a:moveTo>
                    <a:pt x="516" y="153"/>
                  </a:moveTo>
                  <a:cubicBezTo>
                    <a:pt x="516" y="109"/>
                    <a:pt x="516" y="109"/>
                    <a:pt x="516" y="109"/>
                  </a:cubicBezTo>
                  <a:cubicBezTo>
                    <a:pt x="516" y="101"/>
                    <a:pt x="511" y="95"/>
                    <a:pt x="504" y="93"/>
                  </a:cubicBezTo>
                  <a:cubicBezTo>
                    <a:pt x="504" y="78"/>
                    <a:pt x="504" y="78"/>
                    <a:pt x="504" y="78"/>
                  </a:cubicBezTo>
                  <a:cubicBezTo>
                    <a:pt x="504" y="74"/>
                    <a:pt x="502" y="70"/>
                    <a:pt x="499" y="67"/>
                  </a:cubicBezTo>
                  <a:cubicBezTo>
                    <a:pt x="492" y="59"/>
                    <a:pt x="492" y="59"/>
                    <a:pt x="492" y="59"/>
                  </a:cubicBezTo>
                  <a:cubicBezTo>
                    <a:pt x="489" y="56"/>
                    <a:pt x="485" y="54"/>
                    <a:pt x="480" y="54"/>
                  </a:cubicBezTo>
                  <a:cubicBezTo>
                    <a:pt x="352" y="54"/>
                    <a:pt x="352" y="54"/>
                    <a:pt x="352" y="54"/>
                  </a:cubicBezTo>
                  <a:cubicBezTo>
                    <a:pt x="347" y="54"/>
                    <a:pt x="343" y="56"/>
                    <a:pt x="340" y="59"/>
                  </a:cubicBezTo>
                  <a:cubicBezTo>
                    <a:pt x="332" y="67"/>
                    <a:pt x="332" y="67"/>
                    <a:pt x="332" y="67"/>
                  </a:cubicBezTo>
                  <a:cubicBezTo>
                    <a:pt x="332" y="68"/>
                    <a:pt x="332" y="68"/>
                    <a:pt x="332" y="68"/>
                  </a:cubicBezTo>
                  <a:cubicBezTo>
                    <a:pt x="325" y="68"/>
                    <a:pt x="325" y="68"/>
                    <a:pt x="325" y="68"/>
                  </a:cubicBezTo>
                  <a:cubicBezTo>
                    <a:pt x="325" y="16"/>
                    <a:pt x="325" y="16"/>
                    <a:pt x="325" y="16"/>
                  </a:cubicBezTo>
                  <a:cubicBezTo>
                    <a:pt x="325" y="7"/>
                    <a:pt x="318" y="0"/>
                    <a:pt x="3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9" y="0"/>
                    <a:pt x="192" y="7"/>
                    <a:pt x="192" y="16"/>
                  </a:cubicBezTo>
                  <a:cubicBezTo>
                    <a:pt x="192" y="68"/>
                    <a:pt x="192" y="68"/>
                    <a:pt x="192" y="68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98" y="60"/>
                    <a:pt x="92" y="54"/>
                    <a:pt x="8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27" y="54"/>
                    <a:pt x="19" y="62"/>
                    <a:pt x="19" y="70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6" y="93"/>
                    <a:pt x="16" y="93"/>
                    <a:pt x="16" y="93"/>
                  </a:cubicBezTo>
                  <a:cubicBezTo>
                    <a:pt x="8" y="93"/>
                    <a:pt x="0" y="100"/>
                    <a:pt x="0" y="109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59"/>
                    <a:pt x="4" y="165"/>
                    <a:pt x="10" y="167"/>
                  </a:cubicBezTo>
                  <a:cubicBezTo>
                    <a:pt x="10" y="298"/>
                    <a:pt x="10" y="298"/>
                    <a:pt x="10" y="298"/>
                  </a:cubicBezTo>
                  <a:cubicBezTo>
                    <a:pt x="4" y="300"/>
                    <a:pt x="0" y="306"/>
                    <a:pt x="0" y="312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0" y="365"/>
                    <a:pt x="8" y="372"/>
                    <a:pt x="16" y="372"/>
                  </a:cubicBezTo>
                  <a:cubicBezTo>
                    <a:pt x="203" y="372"/>
                    <a:pt x="203" y="372"/>
                    <a:pt x="203" y="372"/>
                  </a:cubicBezTo>
                  <a:cubicBezTo>
                    <a:pt x="220" y="379"/>
                    <a:pt x="239" y="383"/>
                    <a:pt x="258" y="383"/>
                  </a:cubicBezTo>
                  <a:cubicBezTo>
                    <a:pt x="278" y="383"/>
                    <a:pt x="296" y="379"/>
                    <a:pt x="314" y="372"/>
                  </a:cubicBezTo>
                  <a:cubicBezTo>
                    <a:pt x="500" y="372"/>
                    <a:pt x="500" y="372"/>
                    <a:pt x="500" y="372"/>
                  </a:cubicBezTo>
                  <a:cubicBezTo>
                    <a:pt x="509" y="372"/>
                    <a:pt x="516" y="365"/>
                    <a:pt x="516" y="356"/>
                  </a:cubicBezTo>
                  <a:cubicBezTo>
                    <a:pt x="516" y="312"/>
                    <a:pt x="516" y="312"/>
                    <a:pt x="516" y="312"/>
                  </a:cubicBezTo>
                  <a:cubicBezTo>
                    <a:pt x="516" y="306"/>
                    <a:pt x="512" y="300"/>
                    <a:pt x="506" y="298"/>
                  </a:cubicBezTo>
                  <a:cubicBezTo>
                    <a:pt x="506" y="167"/>
                    <a:pt x="506" y="167"/>
                    <a:pt x="506" y="167"/>
                  </a:cubicBezTo>
                  <a:cubicBezTo>
                    <a:pt x="512" y="165"/>
                    <a:pt x="516" y="159"/>
                    <a:pt x="516" y="15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7" name="Rectangle 1698"/>
            <p:cNvSpPr/>
            <p:nvPr/>
          </p:nvSpPr>
          <p:spPr>
            <a:xfrm>
              <a:off x="44450" y="185738"/>
              <a:ext cx="830263" cy="76200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8" name="Rectangle 1699"/>
            <p:cNvSpPr/>
            <p:nvPr/>
          </p:nvSpPr>
          <p:spPr>
            <a:xfrm>
              <a:off x="61912" y="261938"/>
              <a:ext cx="795338" cy="273050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69" name="Rectangle 1700"/>
            <p:cNvSpPr/>
            <p:nvPr/>
          </p:nvSpPr>
          <p:spPr>
            <a:xfrm>
              <a:off x="44450" y="534988"/>
              <a:ext cx="830263" cy="74613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0" name="Rectangle 1701"/>
            <p:cNvSpPr/>
            <p:nvPr/>
          </p:nvSpPr>
          <p:spPr>
            <a:xfrm>
              <a:off x="608012" y="133350"/>
              <a:ext cx="246063" cy="5238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1" name="Rectangle 1702"/>
            <p:cNvSpPr/>
            <p:nvPr/>
          </p:nvSpPr>
          <p:spPr>
            <a:xfrm>
              <a:off x="617537" y="133350"/>
              <a:ext cx="12700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2" name="Rectangle 1703"/>
            <p:cNvSpPr/>
            <p:nvPr/>
          </p:nvSpPr>
          <p:spPr>
            <a:xfrm>
              <a:off x="641350" y="133350"/>
              <a:ext cx="12700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3" name="Rectangle 1704"/>
            <p:cNvSpPr/>
            <p:nvPr/>
          </p:nvSpPr>
          <p:spPr>
            <a:xfrm>
              <a:off x="665162" y="133350"/>
              <a:ext cx="12700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4" name="Rectangle 1705"/>
            <p:cNvSpPr/>
            <p:nvPr/>
          </p:nvSpPr>
          <p:spPr>
            <a:xfrm>
              <a:off x="688975" y="133350"/>
              <a:ext cx="11113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5" name="Rectangle 1706"/>
            <p:cNvSpPr/>
            <p:nvPr/>
          </p:nvSpPr>
          <p:spPr>
            <a:xfrm>
              <a:off x="714375" y="133350"/>
              <a:ext cx="9525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6" name="Rectangle 1707"/>
            <p:cNvSpPr/>
            <p:nvPr/>
          </p:nvSpPr>
          <p:spPr>
            <a:xfrm>
              <a:off x="738187" y="133350"/>
              <a:ext cx="9525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7" name="Rectangle 1708"/>
            <p:cNvSpPr/>
            <p:nvPr/>
          </p:nvSpPr>
          <p:spPr>
            <a:xfrm>
              <a:off x="760412" y="133350"/>
              <a:ext cx="11113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8" name="Rectangle 1709"/>
            <p:cNvSpPr/>
            <p:nvPr/>
          </p:nvSpPr>
          <p:spPr>
            <a:xfrm>
              <a:off x="784225" y="133350"/>
              <a:ext cx="11113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79" name="Rectangle 1710"/>
            <p:cNvSpPr/>
            <p:nvPr/>
          </p:nvSpPr>
          <p:spPr>
            <a:xfrm>
              <a:off x="808037" y="133350"/>
              <a:ext cx="12700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0" name="Rectangle 1711"/>
            <p:cNvSpPr/>
            <p:nvPr/>
          </p:nvSpPr>
          <p:spPr>
            <a:xfrm>
              <a:off x="831850" y="133350"/>
              <a:ext cx="11113" cy="52388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1" name="Rectangle 1712"/>
            <p:cNvSpPr/>
            <p:nvPr/>
          </p:nvSpPr>
          <p:spPr>
            <a:xfrm>
              <a:off x="374650" y="26988"/>
              <a:ext cx="173038" cy="158750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2" name="Rectangle 1713"/>
            <p:cNvSpPr/>
            <p:nvPr/>
          </p:nvSpPr>
          <p:spPr>
            <a:xfrm>
              <a:off x="77787" y="119063"/>
              <a:ext cx="84138" cy="6667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3" name="Freeform 1714"/>
            <p:cNvSpPr/>
            <p:nvPr/>
          </p:nvSpPr>
          <p:spPr>
            <a:xfrm>
              <a:off x="608012" y="119063"/>
              <a:ext cx="246063" cy="14288"/>
            </a:xfrm>
            <a:custGeom>
              <a:avLst/>
              <a:gdLst>
                <a:gd name="txL" fmla="*/ 0 w 155"/>
                <a:gd name="txT" fmla="*/ 0 h 9"/>
                <a:gd name="txR" fmla="*/ 155 w 155"/>
                <a:gd name="txB" fmla="*/ 9 h 9"/>
              </a:gdLst>
              <a:ahLst/>
              <a:cxnLst>
                <a:cxn ang="0">
                  <a:pos x="147" y="0"/>
                </a:cxn>
                <a:cxn ang="0">
                  <a:pos x="8" y="0"/>
                </a:cxn>
                <a:cxn ang="0">
                  <a:pos x="0" y="9"/>
                </a:cxn>
                <a:cxn ang="0">
                  <a:pos x="155" y="9"/>
                </a:cxn>
                <a:cxn ang="0">
                  <a:pos x="147" y="0"/>
                </a:cxn>
              </a:cxnLst>
              <a:rect l="txL" t="txT" r="txR" b="txB"/>
              <a:pathLst>
                <a:path w="155" h="9">
                  <a:moveTo>
                    <a:pt x="147" y="0"/>
                  </a:moveTo>
                  <a:lnTo>
                    <a:pt x="8" y="0"/>
                  </a:lnTo>
                  <a:lnTo>
                    <a:pt x="0" y="9"/>
                  </a:lnTo>
                  <a:lnTo>
                    <a:pt x="155" y="9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4" name="Rectangle 1715"/>
            <p:cNvSpPr/>
            <p:nvPr/>
          </p:nvSpPr>
          <p:spPr>
            <a:xfrm>
              <a:off x="161925" y="142875"/>
              <a:ext cx="212725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5" name="Rectangle 1716"/>
            <p:cNvSpPr/>
            <p:nvPr/>
          </p:nvSpPr>
          <p:spPr>
            <a:xfrm>
              <a:off x="547687" y="142875"/>
              <a:ext cx="60325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6" name="Rectangle 1717"/>
            <p:cNvSpPr/>
            <p:nvPr/>
          </p:nvSpPr>
          <p:spPr>
            <a:xfrm>
              <a:off x="388937" y="46038"/>
              <a:ext cx="141288" cy="139700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7" name="Oval 1718"/>
            <p:cNvSpPr/>
            <p:nvPr/>
          </p:nvSpPr>
          <p:spPr>
            <a:xfrm>
              <a:off x="230187" y="166688"/>
              <a:ext cx="458788" cy="461963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8" name="Oval 1719"/>
            <p:cNvSpPr/>
            <p:nvPr/>
          </p:nvSpPr>
          <p:spPr>
            <a:xfrm>
              <a:off x="407987" y="53975"/>
              <a:ext cx="104775" cy="104775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89" name="Freeform 1720"/>
            <p:cNvSpPr/>
            <p:nvPr/>
          </p:nvSpPr>
          <p:spPr>
            <a:xfrm>
              <a:off x="481012" y="77788"/>
              <a:ext cx="22225" cy="3651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4" y="17"/>
                </a:cxn>
                <a:cxn ang="0">
                  <a:pos x="4" y="19"/>
                </a:cxn>
                <a:cxn ang="0">
                  <a:pos x="13" y="21"/>
                </a:cxn>
                <a:cxn ang="0">
                  <a:pos x="13" y="17"/>
                </a:cxn>
                <a:cxn ang="0">
                  <a:pos x="7" y="0"/>
                </a:cxn>
                <a:cxn ang="0">
                  <a:pos x="0" y="6"/>
                </a:cxn>
                <a:cxn ang="0">
                  <a:pos x="4" y="17"/>
                </a:cxn>
              </a:cxnLst>
              <a:rect l="txL" t="txT" r="txR" b="txB"/>
              <a:pathLst>
                <a:path w="13" h="21">
                  <a:moveTo>
                    <a:pt x="4" y="17"/>
                  </a:moveTo>
                  <a:cubicBezTo>
                    <a:pt x="4" y="18"/>
                    <a:pt x="4" y="18"/>
                    <a:pt x="4" y="19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0"/>
                    <a:pt x="13" y="18"/>
                    <a:pt x="13" y="17"/>
                  </a:cubicBezTo>
                  <a:cubicBezTo>
                    <a:pt x="13" y="10"/>
                    <a:pt x="11" y="4"/>
                    <a:pt x="7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9"/>
                    <a:pt x="4" y="13"/>
                    <a:pt x="4" y="1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0" name="Freeform 1721"/>
            <p:cNvSpPr/>
            <p:nvPr/>
          </p:nvSpPr>
          <p:spPr>
            <a:xfrm>
              <a:off x="417512" y="66675"/>
              <a:ext cx="41275" cy="66675"/>
            </a:xfrm>
            <a:custGeom>
              <a:avLst/>
              <a:gdLst>
                <a:gd name="txL" fmla="*/ 0 w 24"/>
                <a:gd name="txT" fmla="*/ 0 h 39"/>
                <a:gd name="txR" fmla="*/ 24 w 24"/>
                <a:gd name="txB" fmla="*/ 39 h 39"/>
              </a:gdLst>
              <a:ahLst/>
              <a:cxnLst>
                <a:cxn ang="0">
                  <a:pos x="24" y="19"/>
                </a:cxn>
                <a:cxn ang="0">
                  <a:pos x="20" y="9"/>
                </a:cxn>
                <a:cxn ang="0">
                  <a:pos x="17" y="0"/>
                </a:cxn>
                <a:cxn ang="0">
                  <a:pos x="0" y="24"/>
                </a:cxn>
                <a:cxn ang="0">
                  <a:pos x="6" y="39"/>
                </a:cxn>
                <a:cxn ang="0">
                  <a:pos x="13" y="33"/>
                </a:cxn>
                <a:cxn ang="0">
                  <a:pos x="21" y="26"/>
                </a:cxn>
                <a:cxn ang="0">
                  <a:pos x="20" y="24"/>
                </a:cxn>
                <a:cxn ang="0">
                  <a:pos x="24" y="19"/>
                </a:cxn>
              </a:cxnLst>
              <a:rect l="txL" t="txT" r="txR" b="txB"/>
              <a:pathLst>
                <a:path w="24" h="39">
                  <a:moveTo>
                    <a:pt x="24" y="19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3"/>
                    <a:pt x="0" y="12"/>
                    <a:pt x="0" y="24"/>
                  </a:cubicBezTo>
                  <a:cubicBezTo>
                    <a:pt x="0" y="30"/>
                    <a:pt x="2" y="35"/>
                    <a:pt x="6" y="39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5"/>
                    <a:pt x="20" y="25"/>
                    <a:pt x="20" y="24"/>
                  </a:cubicBezTo>
                  <a:cubicBezTo>
                    <a:pt x="20" y="21"/>
                    <a:pt x="22" y="20"/>
                    <a:pt x="24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1" name="Oval 1722"/>
            <p:cNvSpPr/>
            <p:nvPr/>
          </p:nvSpPr>
          <p:spPr>
            <a:xfrm>
              <a:off x="246062" y="182563"/>
              <a:ext cx="430213" cy="430213"/>
            </a:xfrm>
            <a:prstGeom prst="ellipse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2" name="Oval 1723"/>
            <p:cNvSpPr/>
            <p:nvPr/>
          </p:nvSpPr>
          <p:spPr>
            <a:xfrm>
              <a:off x="269875" y="206375"/>
              <a:ext cx="382588" cy="382588"/>
            </a:xfrm>
            <a:prstGeom prst="ellipse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3" name="Oval 1724"/>
            <p:cNvSpPr/>
            <p:nvPr/>
          </p:nvSpPr>
          <p:spPr>
            <a:xfrm>
              <a:off x="381000" y="319088"/>
              <a:ext cx="158750" cy="158750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4" name="Freeform 1725"/>
            <p:cNvSpPr/>
            <p:nvPr/>
          </p:nvSpPr>
          <p:spPr>
            <a:xfrm>
              <a:off x="301625" y="233363"/>
              <a:ext cx="158750" cy="138113"/>
            </a:xfrm>
            <a:custGeom>
              <a:avLst/>
              <a:gdLst>
                <a:gd name="txL" fmla="*/ 0 w 92"/>
                <a:gd name="txT" fmla="*/ 0 h 81"/>
                <a:gd name="txR" fmla="*/ 92 w 92"/>
                <a:gd name="txB" fmla="*/ 81 h 81"/>
              </a:gdLst>
              <a:ahLst/>
              <a:cxnLst>
                <a:cxn ang="0">
                  <a:pos x="92" y="38"/>
                </a:cxn>
                <a:cxn ang="0">
                  <a:pos x="92" y="0"/>
                </a:cxn>
                <a:cxn ang="0">
                  <a:pos x="0" y="70"/>
                </a:cxn>
                <a:cxn ang="0">
                  <a:pos x="36" y="81"/>
                </a:cxn>
                <a:cxn ang="0">
                  <a:pos x="92" y="38"/>
                </a:cxn>
              </a:cxnLst>
              <a:rect l="txL" t="txT" r="txR" b="txB"/>
              <a:pathLst>
                <a:path w="92" h="81">
                  <a:moveTo>
                    <a:pt x="92" y="38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48" y="0"/>
                    <a:pt x="11" y="30"/>
                    <a:pt x="0" y="70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43" y="56"/>
                    <a:pt x="66" y="38"/>
                    <a:pt x="92" y="38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5" name="Freeform 1726"/>
            <p:cNvSpPr/>
            <p:nvPr/>
          </p:nvSpPr>
          <p:spPr>
            <a:xfrm>
              <a:off x="460375" y="430213"/>
              <a:ext cx="157163" cy="133350"/>
            </a:xfrm>
            <a:custGeom>
              <a:avLst/>
              <a:gdLst>
                <a:gd name="txL" fmla="*/ 0 w 92"/>
                <a:gd name="txT" fmla="*/ 0 h 78"/>
                <a:gd name="txR" fmla="*/ 92 w 92"/>
                <a:gd name="txB" fmla="*/ 78 h 78"/>
              </a:gdLst>
              <a:ahLst/>
              <a:cxnLst>
                <a:cxn ang="0">
                  <a:pos x="56" y="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78"/>
                </a:cxn>
                <a:cxn ang="0">
                  <a:pos x="0" y="78"/>
                </a:cxn>
                <a:cxn ang="0">
                  <a:pos x="92" y="11"/>
                </a:cxn>
                <a:cxn ang="0">
                  <a:pos x="56" y="0"/>
                </a:cxn>
              </a:cxnLst>
              <a:rect l="txL" t="txT" r="txR" b="txB"/>
              <a:pathLst>
                <a:path w="92" h="78">
                  <a:moveTo>
                    <a:pt x="56" y="0"/>
                  </a:moveTo>
                  <a:cubicBezTo>
                    <a:pt x="48" y="23"/>
                    <a:pt x="25" y="40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43" y="78"/>
                    <a:pt x="80" y="50"/>
                    <a:pt x="92" y="11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6" name="Freeform 1727"/>
            <p:cNvSpPr/>
            <p:nvPr/>
          </p:nvSpPr>
          <p:spPr>
            <a:xfrm>
              <a:off x="301625" y="430213"/>
              <a:ext cx="92075" cy="90488"/>
            </a:xfrm>
            <a:custGeom>
              <a:avLst/>
              <a:gdLst>
                <a:gd name="txL" fmla="*/ 0 w 53"/>
                <a:gd name="txT" fmla="*/ 0 h 53"/>
                <a:gd name="txR" fmla="*/ 53 w 53"/>
                <a:gd name="txB" fmla="*/ 53 h 53"/>
              </a:gdLst>
              <a:ahLst/>
              <a:cxnLst>
                <a:cxn ang="0">
                  <a:pos x="36" y="0"/>
                </a:cxn>
                <a:cxn ang="0">
                  <a:pos x="0" y="11"/>
                </a:cxn>
                <a:cxn ang="0">
                  <a:pos x="27" y="53"/>
                </a:cxn>
                <a:cxn ang="0">
                  <a:pos x="53" y="25"/>
                </a:cxn>
                <a:cxn ang="0">
                  <a:pos x="36" y="0"/>
                </a:cxn>
              </a:cxnLst>
              <a:rect l="txL" t="txT" r="txR" b="txB"/>
              <a:pathLst>
                <a:path w="53" h="53">
                  <a:moveTo>
                    <a:pt x="36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5" y="27"/>
                    <a:pt x="15" y="41"/>
                    <a:pt x="27" y="53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46" y="18"/>
                    <a:pt x="40" y="9"/>
                    <a:pt x="36" y="0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7" name="Freeform 1728"/>
            <p:cNvSpPr/>
            <p:nvPr/>
          </p:nvSpPr>
          <p:spPr>
            <a:xfrm>
              <a:off x="490537" y="354013"/>
              <a:ext cx="36513" cy="57150"/>
            </a:xfrm>
            <a:custGeom>
              <a:avLst/>
              <a:gdLst>
                <a:gd name="txL" fmla="*/ 0 w 21"/>
                <a:gd name="txT" fmla="*/ 0 h 33"/>
                <a:gd name="txR" fmla="*/ 21 w 21"/>
                <a:gd name="txB" fmla="*/ 33 h 33"/>
              </a:gdLst>
              <a:ahLst/>
              <a:cxnLst>
                <a:cxn ang="0">
                  <a:pos x="6" y="25"/>
                </a:cxn>
                <a:cxn ang="0">
                  <a:pos x="6" y="30"/>
                </a:cxn>
                <a:cxn ang="0">
                  <a:pos x="20" y="33"/>
                </a:cxn>
                <a:cxn ang="0">
                  <a:pos x="21" y="25"/>
                </a:cxn>
                <a:cxn ang="0">
                  <a:pos x="11" y="0"/>
                </a:cxn>
                <a:cxn ang="0">
                  <a:pos x="0" y="9"/>
                </a:cxn>
                <a:cxn ang="0">
                  <a:pos x="6" y="25"/>
                </a:cxn>
              </a:cxnLst>
              <a:rect l="txL" t="txT" r="txR" b="txB"/>
              <a:pathLst>
                <a:path w="21" h="33">
                  <a:moveTo>
                    <a:pt x="6" y="25"/>
                  </a:moveTo>
                  <a:cubicBezTo>
                    <a:pt x="6" y="27"/>
                    <a:pt x="6" y="28"/>
                    <a:pt x="6" y="30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8"/>
                    <a:pt x="21" y="25"/>
                  </a:cubicBezTo>
                  <a:cubicBezTo>
                    <a:pt x="21" y="16"/>
                    <a:pt x="17" y="7"/>
                    <a:pt x="1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3" y="14"/>
                    <a:pt x="6" y="19"/>
                    <a:pt x="6" y="2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98" name="Freeform 1729"/>
            <p:cNvSpPr/>
            <p:nvPr/>
          </p:nvSpPr>
          <p:spPr>
            <a:xfrm>
              <a:off x="395287" y="334963"/>
              <a:ext cx="61913" cy="103188"/>
            </a:xfrm>
            <a:custGeom>
              <a:avLst/>
              <a:gdLst>
                <a:gd name="txL" fmla="*/ 0 w 36"/>
                <a:gd name="txT" fmla="*/ 0 h 60"/>
                <a:gd name="txR" fmla="*/ 36 w 36"/>
                <a:gd name="txB" fmla="*/ 60 h 60"/>
              </a:gdLst>
              <a:ahLst/>
              <a:cxnLst>
                <a:cxn ang="0">
                  <a:pos x="36" y="30"/>
                </a:cxn>
                <a:cxn ang="0">
                  <a:pos x="31" y="14"/>
                </a:cxn>
                <a:cxn ang="0">
                  <a:pos x="26" y="0"/>
                </a:cxn>
                <a:cxn ang="0">
                  <a:pos x="0" y="36"/>
                </a:cxn>
                <a:cxn ang="0">
                  <a:pos x="8" y="60"/>
                </a:cxn>
                <a:cxn ang="0">
                  <a:pos x="20" y="51"/>
                </a:cxn>
                <a:cxn ang="0">
                  <a:pos x="32" y="40"/>
                </a:cxn>
                <a:cxn ang="0">
                  <a:pos x="31" y="36"/>
                </a:cxn>
                <a:cxn ang="0">
                  <a:pos x="36" y="30"/>
                </a:cxn>
              </a:cxnLst>
              <a:rect l="txL" t="txT" r="txR" b="txB"/>
              <a:pathLst>
                <a:path w="36" h="60">
                  <a:moveTo>
                    <a:pt x="36" y="30"/>
                  </a:moveTo>
                  <a:cubicBezTo>
                    <a:pt x="31" y="14"/>
                    <a:pt x="31" y="14"/>
                    <a:pt x="31" y="14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5"/>
                    <a:pt x="0" y="20"/>
                    <a:pt x="0" y="36"/>
                  </a:cubicBezTo>
                  <a:cubicBezTo>
                    <a:pt x="0" y="46"/>
                    <a:pt x="3" y="54"/>
                    <a:pt x="8" y="60"/>
                  </a:cubicBezTo>
                  <a:cubicBezTo>
                    <a:pt x="20" y="51"/>
                    <a:pt x="20" y="51"/>
                    <a:pt x="20" y="51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39"/>
                    <a:pt x="31" y="38"/>
                    <a:pt x="31" y="36"/>
                  </a:cubicBezTo>
                  <a:cubicBezTo>
                    <a:pt x="31" y="33"/>
                    <a:pt x="33" y="31"/>
                    <a:pt x="36" y="3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7299" name="组合 7298"/>
          <p:cNvGrpSpPr/>
          <p:nvPr/>
        </p:nvGrpSpPr>
        <p:grpSpPr>
          <a:xfrm>
            <a:off x="8378825" y="3760788"/>
            <a:ext cx="825500" cy="615950"/>
            <a:chOff x="0" y="0"/>
            <a:chExt cx="760413" cy="554038"/>
          </a:xfrm>
        </p:grpSpPr>
        <p:sp>
          <p:nvSpPr>
            <p:cNvPr id="7300" name="Freeform 1212"/>
            <p:cNvSpPr/>
            <p:nvPr/>
          </p:nvSpPr>
          <p:spPr>
            <a:xfrm>
              <a:off x="3175" y="400050"/>
              <a:ext cx="52388" cy="47625"/>
            </a:xfrm>
            <a:custGeom>
              <a:avLst/>
              <a:gdLst>
                <a:gd name="txL" fmla="*/ 0 w 30"/>
                <a:gd name="txT" fmla="*/ 0 h 28"/>
                <a:gd name="txR" fmla="*/ 30 w 30"/>
                <a:gd name="txB" fmla="*/ 28 h 28"/>
              </a:gdLst>
              <a:ahLst/>
              <a:cxnLst>
                <a:cxn ang="0">
                  <a:pos x="1" y="0"/>
                </a:cxn>
                <a:cxn ang="0">
                  <a:pos x="0" y="28"/>
                </a:cxn>
                <a:cxn ang="0">
                  <a:pos x="30" y="28"/>
                </a:cxn>
                <a:cxn ang="0">
                  <a:pos x="1" y="0"/>
                </a:cxn>
              </a:cxnLst>
              <a:rect l="txL" t="txT" r="txR" b="txB"/>
              <a:pathLst>
                <a:path w="30" h="28">
                  <a:moveTo>
                    <a:pt x="1" y="0"/>
                  </a:moveTo>
                  <a:cubicBezTo>
                    <a:pt x="1" y="9"/>
                    <a:pt x="0" y="19"/>
                    <a:pt x="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6A837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1" name="Freeform 1213"/>
            <p:cNvSpPr/>
            <p:nvPr/>
          </p:nvSpPr>
          <p:spPr>
            <a:xfrm>
              <a:off x="4763" y="71438"/>
              <a:ext cx="50800" cy="376238"/>
            </a:xfrm>
            <a:custGeom>
              <a:avLst/>
              <a:gdLst>
                <a:gd name="txL" fmla="*/ 0 w 29"/>
                <a:gd name="txT" fmla="*/ 0 h 219"/>
                <a:gd name="txR" fmla="*/ 29 w 29"/>
                <a:gd name="txB" fmla="*/ 219 h 219"/>
              </a:gdLst>
              <a:ahLst/>
              <a:cxnLst>
                <a:cxn ang="0">
                  <a:pos x="29" y="0"/>
                </a:cxn>
                <a:cxn ang="0">
                  <a:pos x="11" y="23"/>
                </a:cxn>
                <a:cxn ang="0">
                  <a:pos x="0" y="191"/>
                </a:cxn>
                <a:cxn ang="0">
                  <a:pos x="29" y="219"/>
                </a:cxn>
                <a:cxn ang="0">
                  <a:pos x="29" y="0"/>
                </a:cxn>
              </a:cxnLst>
              <a:rect l="txL" t="txT" r="txR" b="txB"/>
              <a:pathLst>
                <a:path w="29" h="219">
                  <a:moveTo>
                    <a:pt x="29" y="0"/>
                  </a:moveTo>
                  <a:cubicBezTo>
                    <a:pt x="19" y="4"/>
                    <a:pt x="12" y="13"/>
                    <a:pt x="11" y="23"/>
                  </a:cubicBezTo>
                  <a:cubicBezTo>
                    <a:pt x="7" y="79"/>
                    <a:pt x="4" y="135"/>
                    <a:pt x="0" y="191"/>
                  </a:cubicBezTo>
                  <a:cubicBezTo>
                    <a:pt x="29" y="219"/>
                    <a:pt x="29" y="219"/>
                    <a:pt x="29" y="219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6E857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2" name="Freeform 1214"/>
            <p:cNvSpPr/>
            <p:nvPr/>
          </p:nvSpPr>
          <p:spPr>
            <a:xfrm>
              <a:off x="55563" y="66675"/>
              <a:ext cx="342900" cy="381000"/>
            </a:xfrm>
            <a:custGeom>
              <a:avLst/>
              <a:gdLst>
                <a:gd name="txL" fmla="*/ 0 w 200"/>
                <a:gd name="txT" fmla="*/ 0 h 222"/>
                <a:gd name="txR" fmla="*/ 200 w 200"/>
                <a:gd name="txB" fmla="*/ 222 h 222"/>
              </a:gdLst>
              <a:ahLst/>
              <a:cxnLst>
                <a:cxn ang="0">
                  <a:pos x="178" y="0"/>
                </a:cxn>
                <a:cxn ang="0">
                  <a:pos x="77" y="2"/>
                </a:cxn>
                <a:cxn ang="0">
                  <a:pos x="11" y="1"/>
                </a:cxn>
                <a:cxn ang="0">
                  <a:pos x="10" y="1"/>
                </a:cxn>
                <a:cxn ang="0">
                  <a:pos x="0" y="3"/>
                </a:cxn>
                <a:cxn ang="0">
                  <a:pos x="0" y="222"/>
                </a:cxn>
                <a:cxn ang="0">
                  <a:pos x="200" y="22"/>
                </a:cxn>
                <a:cxn ang="0">
                  <a:pos x="178" y="0"/>
                </a:cxn>
              </a:cxnLst>
              <a:rect l="txL" t="txT" r="txR" b="txB"/>
              <a:pathLst>
                <a:path w="200" h="222">
                  <a:moveTo>
                    <a:pt x="178" y="0"/>
                  </a:moveTo>
                  <a:cubicBezTo>
                    <a:pt x="144" y="1"/>
                    <a:pt x="110" y="2"/>
                    <a:pt x="77" y="2"/>
                  </a:cubicBezTo>
                  <a:cubicBezTo>
                    <a:pt x="55" y="2"/>
                    <a:pt x="33" y="2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7" y="1"/>
                    <a:pt x="3" y="2"/>
                    <a:pt x="0" y="3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78" y="0"/>
                    <a:pt x="178" y="0"/>
                    <a:pt x="178" y="0"/>
                  </a:cubicBezTo>
                </a:path>
              </a:pathLst>
            </a:custGeom>
            <a:solidFill>
              <a:srgbClr val="8890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3" name="Freeform 1215"/>
            <p:cNvSpPr/>
            <p:nvPr/>
          </p:nvSpPr>
          <p:spPr>
            <a:xfrm>
              <a:off x="360363" y="65088"/>
              <a:ext cx="79375" cy="39688"/>
            </a:xfrm>
            <a:custGeom>
              <a:avLst/>
              <a:gdLst>
                <a:gd name="txL" fmla="*/ 0 w 46"/>
                <a:gd name="txT" fmla="*/ 0 h 23"/>
                <a:gd name="txR" fmla="*/ 46 w 46"/>
                <a:gd name="txB" fmla="*/ 23 h 23"/>
              </a:gdLst>
              <a:ahLst/>
              <a:cxnLst>
                <a:cxn ang="0">
                  <a:pos x="46" y="0"/>
                </a:cxn>
                <a:cxn ang="0">
                  <a:pos x="0" y="1"/>
                </a:cxn>
                <a:cxn ang="0">
                  <a:pos x="22" y="23"/>
                </a:cxn>
                <a:cxn ang="0">
                  <a:pos x="46" y="0"/>
                </a:cxn>
              </a:cxnLst>
              <a:rect l="txL" t="txT" r="txR" b="txB"/>
              <a:pathLst>
                <a:path w="46" h="23">
                  <a:moveTo>
                    <a:pt x="46" y="0"/>
                  </a:moveTo>
                  <a:cubicBezTo>
                    <a:pt x="30" y="0"/>
                    <a:pt x="15" y="1"/>
                    <a:pt x="0" y="1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46" y="0"/>
                    <a:pt x="46" y="0"/>
                    <a:pt x="46" y="0"/>
                  </a:cubicBezTo>
                </a:path>
              </a:pathLst>
            </a:custGeom>
            <a:solidFill>
              <a:srgbClr val="7E8F8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4" name="Freeform 1216"/>
            <p:cNvSpPr/>
            <p:nvPr/>
          </p:nvSpPr>
          <p:spPr>
            <a:xfrm>
              <a:off x="55563" y="104775"/>
              <a:ext cx="685800" cy="342900"/>
            </a:xfrm>
            <a:custGeom>
              <a:avLst/>
              <a:gdLst>
                <a:gd name="txL" fmla="*/ 0 w 432"/>
                <a:gd name="txT" fmla="*/ 0 h 216"/>
                <a:gd name="txR" fmla="*/ 432 w 432"/>
                <a:gd name="txB" fmla="*/ 216 h 216"/>
              </a:gdLst>
              <a:ahLst/>
              <a:cxnLst>
                <a:cxn ang="0">
                  <a:pos x="216" y="0"/>
                </a:cxn>
                <a:cxn ang="0">
                  <a:pos x="216" y="0"/>
                </a:cxn>
                <a:cxn ang="0">
                  <a:pos x="0" y="216"/>
                </a:cxn>
                <a:cxn ang="0">
                  <a:pos x="432" y="216"/>
                </a:cxn>
                <a:cxn ang="0">
                  <a:pos x="216" y="0"/>
                </a:cxn>
              </a:cxnLst>
              <a:rect l="txL" t="txT" r="txR" b="txB"/>
              <a:pathLst>
                <a:path w="432" h="216">
                  <a:moveTo>
                    <a:pt x="216" y="0"/>
                  </a:moveTo>
                  <a:lnTo>
                    <a:pt x="216" y="0"/>
                  </a:lnTo>
                  <a:lnTo>
                    <a:pt x="0" y="216"/>
                  </a:lnTo>
                  <a:lnTo>
                    <a:pt x="432" y="216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rgbClr val="88947B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5" name="Freeform 1217"/>
            <p:cNvSpPr/>
            <p:nvPr/>
          </p:nvSpPr>
          <p:spPr>
            <a:xfrm>
              <a:off x="55563" y="104775"/>
              <a:ext cx="685800" cy="342900"/>
            </a:xfrm>
            <a:custGeom>
              <a:avLst/>
              <a:gdLst>
                <a:gd name="txL" fmla="*/ 0 w 432"/>
                <a:gd name="txT" fmla="*/ 0 h 216"/>
                <a:gd name="txR" fmla="*/ 432 w 432"/>
                <a:gd name="txB" fmla="*/ 216 h 216"/>
              </a:gdLst>
              <a:ahLst/>
              <a:cxnLst>
                <a:cxn ang="0">
                  <a:pos x="216" y="0"/>
                </a:cxn>
                <a:cxn ang="0">
                  <a:pos x="216" y="0"/>
                </a:cxn>
                <a:cxn ang="0">
                  <a:pos x="0" y="216"/>
                </a:cxn>
                <a:cxn ang="0">
                  <a:pos x="432" y="216"/>
                </a:cxn>
                <a:cxn ang="0">
                  <a:pos x="216" y="0"/>
                </a:cxn>
              </a:cxnLst>
              <a:rect l="txL" t="txT" r="txR" b="txB"/>
              <a:pathLst>
                <a:path w="432" h="216">
                  <a:moveTo>
                    <a:pt x="216" y="0"/>
                  </a:moveTo>
                  <a:lnTo>
                    <a:pt x="216" y="0"/>
                  </a:lnTo>
                  <a:lnTo>
                    <a:pt x="0" y="216"/>
                  </a:lnTo>
                  <a:lnTo>
                    <a:pt x="432" y="216"/>
                  </a:lnTo>
                  <a:lnTo>
                    <a:pt x="216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6" name="Freeform 1218"/>
            <p:cNvSpPr/>
            <p:nvPr/>
          </p:nvSpPr>
          <p:spPr>
            <a:xfrm>
              <a:off x="398463" y="47625"/>
              <a:ext cx="342900" cy="400050"/>
            </a:xfrm>
            <a:custGeom>
              <a:avLst/>
              <a:gdLst>
                <a:gd name="txL" fmla="*/ 0 w 200"/>
                <a:gd name="txT" fmla="*/ 0 h 233"/>
                <a:gd name="txR" fmla="*/ 200 w 200"/>
                <a:gd name="txB" fmla="*/ 233 h 233"/>
              </a:gdLst>
              <a:ahLst/>
              <a:cxnLst>
                <a:cxn ang="0">
                  <a:pos x="169" y="0"/>
                </a:cxn>
                <a:cxn ang="0">
                  <a:pos x="167" y="0"/>
                </a:cxn>
                <a:cxn ang="0">
                  <a:pos x="24" y="10"/>
                </a:cxn>
                <a:cxn ang="0">
                  <a:pos x="0" y="33"/>
                </a:cxn>
                <a:cxn ang="0">
                  <a:pos x="200" y="233"/>
                </a:cxn>
                <a:cxn ang="0">
                  <a:pos x="200" y="95"/>
                </a:cxn>
                <a:cxn ang="0">
                  <a:pos x="195" y="26"/>
                </a:cxn>
                <a:cxn ang="0">
                  <a:pos x="169" y="0"/>
                </a:cxn>
              </a:cxnLst>
              <a:rect l="txL" t="txT" r="txR" b="txB"/>
              <a:pathLst>
                <a:path w="200" h="233">
                  <a:moveTo>
                    <a:pt x="169" y="0"/>
                  </a:moveTo>
                  <a:cubicBezTo>
                    <a:pt x="168" y="0"/>
                    <a:pt x="168" y="0"/>
                    <a:pt x="167" y="0"/>
                  </a:cubicBezTo>
                  <a:cubicBezTo>
                    <a:pt x="119" y="4"/>
                    <a:pt x="71" y="7"/>
                    <a:pt x="24" y="1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0" y="95"/>
                    <a:pt x="200" y="95"/>
                    <a:pt x="200" y="95"/>
                  </a:cubicBezTo>
                  <a:cubicBezTo>
                    <a:pt x="198" y="72"/>
                    <a:pt x="197" y="49"/>
                    <a:pt x="195" y="26"/>
                  </a:cubicBezTo>
                  <a:cubicBezTo>
                    <a:pt x="195" y="11"/>
                    <a:pt x="183" y="0"/>
                    <a:pt x="169" y="0"/>
                  </a:cubicBezTo>
                </a:path>
              </a:pathLst>
            </a:custGeom>
            <a:solidFill>
              <a:srgbClr val="6A8B8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7" name="Freeform 1219"/>
            <p:cNvSpPr/>
            <p:nvPr/>
          </p:nvSpPr>
          <p:spPr>
            <a:xfrm>
              <a:off x="741363" y="211138"/>
              <a:ext cx="12700" cy="236538"/>
            </a:xfrm>
            <a:custGeom>
              <a:avLst/>
              <a:gdLst>
                <a:gd name="txL" fmla="*/ 0 w 8"/>
                <a:gd name="txT" fmla="*/ 0 h 138"/>
                <a:gd name="txR" fmla="*/ 8 w 8"/>
                <a:gd name="txB" fmla="*/ 138 h 138"/>
              </a:gdLst>
              <a:ahLst/>
              <a:cxnLst>
                <a:cxn ang="0">
                  <a:pos x="0" y="0"/>
                </a:cxn>
                <a:cxn ang="0">
                  <a:pos x="0" y="138"/>
                </a:cxn>
                <a:cxn ang="0">
                  <a:pos x="8" y="130"/>
                </a:cxn>
                <a:cxn ang="0">
                  <a:pos x="0" y="0"/>
                </a:cxn>
              </a:cxnLst>
              <a:rect l="txL" t="txT" r="txR" b="txB"/>
              <a:pathLst>
                <a:path w="8" h="138">
                  <a:moveTo>
                    <a:pt x="0" y="0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8" y="130"/>
                    <a:pt x="8" y="130"/>
                    <a:pt x="8" y="130"/>
                  </a:cubicBezTo>
                  <a:cubicBezTo>
                    <a:pt x="5" y="87"/>
                    <a:pt x="3" y="43"/>
                    <a:pt x="0" y="0"/>
                  </a:cubicBezTo>
                </a:path>
              </a:pathLst>
            </a:custGeom>
            <a:solidFill>
              <a:srgbClr val="73888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8" name="Freeform 1220"/>
            <p:cNvSpPr/>
            <p:nvPr/>
          </p:nvSpPr>
          <p:spPr>
            <a:xfrm>
              <a:off x="741363" y="433388"/>
              <a:ext cx="15875" cy="14288"/>
            </a:xfrm>
            <a:custGeom>
              <a:avLst/>
              <a:gdLst>
                <a:gd name="txL" fmla="*/ 0 w 9"/>
                <a:gd name="txT" fmla="*/ 0 h 8"/>
                <a:gd name="txR" fmla="*/ 9 w 9"/>
                <a:gd name="txB" fmla="*/ 8 h 8"/>
              </a:gdLst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9" y="8"/>
                </a:cxn>
                <a:cxn ang="0">
                  <a:pos x="8" y="0"/>
                </a:cxn>
              </a:cxnLst>
              <a:rect l="txL" t="txT" r="txR" b="txB"/>
              <a:pathLst>
                <a:path w="9" h="8">
                  <a:moveTo>
                    <a:pt x="8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5"/>
                    <a:pt x="8" y="3"/>
                    <a:pt x="8" y="0"/>
                  </a:cubicBezTo>
                </a:path>
              </a:pathLst>
            </a:custGeom>
            <a:solidFill>
              <a:srgbClr val="5F8C8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09" name="Freeform 1221"/>
            <p:cNvSpPr/>
            <p:nvPr/>
          </p:nvSpPr>
          <p:spPr>
            <a:xfrm>
              <a:off x="0" y="447675"/>
              <a:ext cx="55563" cy="50800"/>
            </a:xfrm>
            <a:custGeom>
              <a:avLst/>
              <a:gdLst>
                <a:gd name="txL" fmla="*/ 0 w 32"/>
                <a:gd name="txT" fmla="*/ 0 h 30"/>
                <a:gd name="txR" fmla="*/ 32 w 32"/>
                <a:gd name="txB" fmla="*/ 30 h 30"/>
              </a:gdLst>
              <a:ahLst/>
              <a:cxnLst>
                <a:cxn ang="0">
                  <a:pos x="32" y="0"/>
                </a:cxn>
                <a:cxn ang="0">
                  <a:pos x="2" y="0"/>
                </a:cxn>
                <a:cxn ang="0">
                  <a:pos x="0" y="21"/>
                </a:cxn>
                <a:cxn ang="0">
                  <a:pos x="2" y="30"/>
                </a:cxn>
                <a:cxn ang="0">
                  <a:pos x="32" y="0"/>
                </a:cxn>
              </a:cxnLst>
              <a:rect l="txL" t="txT" r="txR" b="txB"/>
              <a:pathLst>
                <a:path w="32" h="30">
                  <a:moveTo>
                    <a:pt x="3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7"/>
                    <a:pt x="1" y="14"/>
                    <a:pt x="0" y="21"/>
                  </a:cubicBezTo>
                  <a:cubicBezTo>
                    <a:pt x="0" y="24"/>
                    <a:pt x="1" y="27"/>
                    <a:pt x="2" y="30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solidFill>
              <a:srgbClr val="9597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0" name="Freeform 1222"/>
            <p:cNvSpPr/>
            <p:nvPr/>
          </p:nvSpPr>
          <p:spPr>
            <a:xfrm>
              <a:off x="3175" y="447675"/>
              <a:ext cx="52388" cy="85725"/>
            </a:xfrm>
            <a:custGeom>
              <a:avLst/>
              <a:gdLst>
                <a:gd name="txL" fmla="*/ 0 w 30"/>
                <a:gd name="txT" fmla="*/ 0 h 50"/>
                <a:gd name="txR" fmla="*/ 30 w 30"/>
                <a:gd name="txB" fmla="*/ 50 h 50"/>
              </a:gdLst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0" y="30"/>
                </a:cxn>
                <a:cxn ang="0">
                  <a:pos x="26" y="49"/>
                </a:cxn>
                <a:cxn ang="0">
                  <a:pos x="30" y="50"/>
                </a:cxn>
                <a:cxn ang="0">
                  <a:pos x="30" y="0"/>
                </a:cxn>
              </a:cxnLst>
              <a:rect l="txL" t="txT" r="txR" b="txB"/>
              <a:pathLst>
                <a:path w="30" h="50">
                  <a:moveTo>
                    <a:pt x="3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3" y="40"/>
                    <a:pt x="14" y="48"/>
                    <a:pt x="26" y="49"/>
                  </a:cubicBezTo>
                  <a:cubicBezTo>
                    <a:pt x="27" y="49"/>
                    <a:pt x="29" y="50"/>
                    <a:pt x="30" y="50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rgbClr val="9597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1" name="Freeform 1223"/>
            <p:cNvSpPr/>
            <p:nvPr/>
          </p:nvSpPr>
          <p:spPr>
            <a:xfrm>
              <a:off x="55563" y="447675"/>
              <a:ext cx="90488" cy="92075"/>
            </a:xfrm>
            <a:custGeom>
              <a:avLst/>
              <a:gdLst>
                <a:gd name="txL" fmla="*/ 0 w 53"/>
                <a:gd name="txT" fmla="*/ 0 h 54"/>
                <a:gd name="txR" fmla="*/ 53 w 53"/>
                <a:gd name="txB" fmla="*/ 54 h 54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50"/>
                </a:cxn>
                <a:cxn ang="0">
                  <a:pos x="13" y="51"/>
                </a:cxn>
                <a:cxn ang="0">
                  <a:pos x="53" y="54"/>
                </a:cxn>
                <a:cxn ang="0">
                  <a:pos x="0" y="0"/>
                </a:cxn>
              </a:cxnLst>
              <a:rect l="txL" t="txT" r="txR" b="txB"/>
              <a:pathLst>
                <a:path w="53" h="5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" y="50"/>
                    <a:pt x="8" y="50"/>
                    <a:pt x="13" y="51"/>
                  </a:cubicBezTo>
                  <a:cubicBezTo>
                    <a:pt x="26" y="52"/>
                    <a:pt x="40" y="53"/>
                    <a:pt x="53" y="5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597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2" name="Freeform 1224"/>
            <p:cNvSpPr/>
            <p:nvPr/>
          </p:nvSpPr>
          <p:spPr>
            <a:xfrm>
              <a:off x="55563" y="447675"/>
              <a:ext cx="685800" cy="106363"/>
            </a:xfrm>
            <a:custGeom>
              <a:avLst/>
              <a:gdLst>
                <a:gd name="txL" fmla="*/ 0 w 400"/>
                <a:gd name="txT" fmla="*/ 0 h 62"/>
                <a:gd name="txR" fmla="*/ 400 w 400"/>
                <a:gd name="txB" fmla="*/ 62 h 62"/>
              </a:gdLst>
              <a:ahLst/>
              <a:cxnLst>
                <a:cxn ang="0">
                  <a:pos x="400" y="0"/>
                </a:cxn>
                <a:cxn ang="0">
                  <a:pos x="0" y="0"/>
                </a:cxn>
                <a:cxn ang="0">
                  <a:pos x="53" y="54"/>
                </a:cxn>
                <a:cxn ang="0">
                  <a:pos x="302" y="62"/>
                </a:cxn>
                <a:cxn ang="0">
                  <a:pos x="338" y="62"/>
                </a:cxn>
                <a:cxn ang="0">
                  <a:pos x="400" y="0"/>
                </a:cxn>
              </a:cxnLst>
              <a:rect l="txL" t="txT" r="txR" b="txB"/>
              <a:pathLst>
                <a:path w="400" h="62">
                  <a:moveTo>
                    <a:pt x="4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136" y="60"/>
                    <a:pt x="219" y="62"/>
                    <a:pt x="302" y="62"/>
                  </a:cubicBezTo>
                  <a:cubicBezTo>
                    <a:pt x="314" y="62"/>
                    <a:pt x="326" y="62"/>
                    <a:pt x="338" y="62"/>
                  </a:cubicBezTo>
                  <a:cubicBezTo>
                    <a:pt x="400" y="0"/>
                    <a:pt x="400" y="0"/>
                    <a:pt x="400" y="0"/>
                  </a:cubicBezTo>
                </a:path>
              </a:pathLst>
            </a:custGeom>
            <a:solidFill>
              <a:srgbClr val="949772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3" name="Freeform 1225"/>
            <p:cNvSpPr/>
            <p:nvPr/>
          </p:nvSpPr>
          <p:spPr>
            <a:xfrm>
              <a:off x="635000" y="447675"/>
              <a:ext cx="106363" cy="106363"/>
            </a:xfrm>
            <a:custGeom>
              <a:avLst/>
              <a:gdLst>
                <a:gd name="txL" fmla="*/ 0 w 62"/>
                <a:gd name="txT" fmla="*/ 0 h 62"/>
                <a:gd name="txR" fmla="*/ 62 w 62"/>
                <a:gd name="txB" fmla="*/ 62 h 62"/>
              </a:gdLst>
              <a:ahLst/>
              <a:cxnLst>
                <a:cxn ang="0">
                  <a:pos x="62" y="0"/>
                </a:cxn>
                <a:cxn ang="0">
                  <a:pos x="62" y="0"/>
                </a:cxn>
                <a:cxn ang="0">
                  <a:pos x="0" y="62"/>
                </a:cxn>
                <a:cxn ang="0">
                  <a:pos x="28" y="62"/>
                </a:cxn>
                <a:cxn ang="0">
                  <a:pos x="45" y="62"/>
                </a:cxn>
                <a:cxn ang="0">
                  <a:pos x="62" y="56"/>
                </a:cxn>
                <a:cxn ang="0">
                  <a:pos x="62" y="0"/>
                </a:cxn>
              </a:cxnLst>
              <a:rect l="txL" t="txT" r="txR" b="txB"/>
              <a:pathLst>
                <a:path w="62" h="62">
                  <a:moveTo>
                    <a:pt x="62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9" y="62"/>
                    <a:pt x="19" y="62"/>
                    <a:pt x="28" y="62"/>
                  </a:cubicBezTo>
                  <a:cubicBezTo>
                    <a:pt x="34" y="62"/>
                    <a:pt x="39" y="62"/>
                    <a:pt x="45" y="62"/>
                  </a:cubicBezTo>
                  <a:cubicBezTo>
                    <a:pt x="51" y="61"/>
                    <a:pt x="57" y="59"/>
                    <a:pt x="62" y="56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solidFill>
              <a:srgbClr val="84947D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4" name="Freeform 1226"/>
            <p:cNvSpPr/>
            <p:nvPr/>
          </p:nvSpPr>
          <p:spPr>
            <a:xfrm>
              <a:off x="741363" y="447675"/>
              <a:ext cx="19050" cy="95250"/>
            </a:xfrm>
            <a:custGeom>
              <a:avLst/>
              <a:gdLst>
                <a:gd name="txL" fmla="*/ 0 w 11"/>
                <a:gd name="txT" fmla="*/ 0 h 56"/>
                <a:gd name="txR" fmla="*/ 11 w 11"/>
                <a:gd name="txB" fmla="*/ 56 h 56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56"/>
                </a:cxn>
                <a:cxn ang="0">
                  <a:pos x="11" y="32"/>
                </a:cxn>
                <a:cxn ang="0">
                  <a:pos x="9" y="9"/>
                </a:cxn>
                <a:cxn ang="0">
                  <a:pos x="0" y="0"/>
                </a:cxn>
              </a:cxnLst>
              <a:rect l="txL" t="txT" r="txR" b="txB"/>
              <a:pathLst>
                <a:path w="11" h="5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7" y="50"/>
                    <a:pt x="11" y="42"/>
                    <a:pt x="11" y="32"/>
                  </a:cubicBezTo>
                  <a:cubicBezTo>
                    <a:pt x="10" y="25"/>
                    <a:pt x="10" y="17"/>
                    <a:pt x="9" y="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98E9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5" name="Freeform 1227"/>
            <p:cNvSpPr/>
            <p:nvPr/>
          </p:nvSpPr>
          <p:spPr>
            <a:xfrm>
              <a:off x="741363" y="447675"/>
              <a:ext cx="15875" cy="15875"/>
            </a:xfrm>
            <a:custGeom>
              <a:avLst/>
              <a:gdLst>
                <a:gd name="txL" fmla="*/ 0 w 9"/>
                <a:gd name="txT" fmla="*/ 0 h 9"/>
                <a:gd name="txR" fmla="*/ 9 w 9"/>
                <a:gd name="txB" fmla="*/ 9 h 9"/>
              </a:gdLst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9" y="9"/>
                </a:cxn>
                <a:cxn ang="0">
                  <a:pos x="9" y="0"/>
                </a:cxn>
              </a:cxnLst>
              <a:rect l="txL" t="txT" r="txR" b="tx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6"/>
                    <a:pt x="9" y="3"/>
                    <a:pt x="9" y="0"/>
                  </a:cubicBezTo>
                </a:path>
              </a:pathLst>
            </a:custGeom>
            <a:solidFill>
              <a:srgbClr val="578E9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6" name="Freeform 1228"/>
            <p:cNvSpPr/>
            <p:nvPr/>
          </p:nvSpPr>
          <p:spPr>
            <a:xfrm>
              <a:off x="6350" y="0"/>
              <a:ext cx="703263" cy="485775"/>
            </a:xfrm>
            <a:custGeom>
              <a:avLst/>
              <a:gdLst>
                <a:gd name="txL" fmla="*/ 0 w 410"/>
                <a:gd name="txT" fmla="*/ 0 h 283"/>
                <a:gd name="txR" fmla="*/ 410 w 410"/>
                <a:gd name="txB" fmla="*/ 283 h 283"/>
              </a:gdLst>
              <a:ahLst/>
              <a:cxnLst>
                <a:cxn ang="0">
                  <a:pos x="383" y="0"/>
                </a:cxn>
                <a:cxn ang="0">
                  <a:pos x="27" y="0"/>
                </a:cxn>
                <a:cxn ang="0">
                  <a:pos x="0" y="27"/>
                </a:cxn>
                <a:cxn ang="0">
                  <a:pos x="0" y="256"/>
                </a:cxn>
                <a:cxn ang="0">
                  <a:pos x="27" y="283"/>
                </a:cxn>
                <a:cxn ang="0">
                  <a:pos x="42" y="283"/>
                </a:cxn>
                <a:cxn ang="0">
                  <a:pos x="368" y="283"/>
                </a:cxn>
                <a:cxn ang="0">
                  <a:pos x="383" y="283"/>
                </a:cxn>
                <a:cxn ang="0">
                  <a:pos x="410" y="256"/>
                </a:cxn>
                <a:cxn ang="0">
                  <a:pos x="410" y="27"/>
                </a:cxn>
                <a:cxn ang="0">
                  <a:pos x="383" y="0"/>
                </a:cxn>
              </a:cxnLst>
              <a:rect l="txL" t="txT" r="txR" b="txB"/>
              <a:pathLst>
                <a:path w="410" h="283">
                  <a:moveTo>
                    <a:pt x="383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3"/>
                    <a:pt x="0" y="27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0" y="271"/>
                    <a:pt x="12" y="283"/>
                    <a:pt x="27" y="283"/>
                  </a:cubicBezTo>
                  <a:cubicBezTo>
                    <a:pt x="42" y="283"/>
                    <a:pt x="42" y="283"/>
                    <a:pt x="42" y="283"/>
                  </a:cubicBezTo>
                  <a:cubicBezTo>
                    <a:pt x="368" y="283"/>
                    <a:pt x="368" y="283"/>
                    <a:pt x="368" y="283"/>
                  </a:cubicBezTo>
                  <a:cubicBezTo>
                    <a:pt x="383" y="283"/>
                    <a:pt x="383" y="283"/>
                    <a:pt x="383" y="283"/>
                  </a:cubicBezTo>
                  <a:cubicBezTo>
                    <a:pt x="398" y="283"/>
                    <a:pt x="410" y="271"/>
                    <a:pt x="410" y="256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10" y="13"/>
                    <a:pt x="398" y="0"/>
                    <a:pt x="38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7" name="Freeform 1229"/>
            <p:cNvSpPr/>
            <p:nvPr/>
          </p:nvSpPr>
          <p:spPr>
            <a:xfrm>
              <a:off x="34925" y="26988"/>
              <a:ext cx="647700" cy="430213"/>
            </a:xfrm>
            <a:custGeom>
              <a:avLst/>
              <a:gdLst>
                <a:gd name="txL" fmla="*/ 0 w 378"/>
                <a:gd name="txT" fmla="*/ 0 h 251"/>
                <a:gd name="txR" fmla="*/ 378 w 378"/>
                <a:gd name="txB" fmla="*/ 251 h 251"/>
              </a:gdLst>
              <a:ahLst/>
              <a:cxnLst>
                <a:cxn ang="0">
                  <a:pos x="378" y="240"/>
                </a:cxn>
                <a:cxn ang="0">
                  <a:pos x="367" y="251"/>
                </a:cxn>
                <a:cxn ang="0">
                  <a:pos x="11" y="251"/>
                </a:cxn>
                <a:cxn ang="0">
                  <a:pos x="0" y="240"/>
                </a:cxn>
                <a:cxn ang="0">
                  <a:pos x="0" y="11"/>
                </a:cxn>
                <a:cxn ang="0">
                  <a:pos x="11" y="0"/>
                </a:cxn>
                <a:cxn ang="0">
                  <a:pos x="367" y="0"/>
                </a:cxn>
                <a:cxn ang="0">
                  <a:pos x="378" y="11"/>
                </a:cxn>
                <a:cxn ang="0">
                  <a:pos x="378" y="240"/>
                </a:cxn>
              </a:cxnLst>
              <a:rect l="txL" t="txT" r="txR" b="txB"/>
              <a:pathLst>
                <a:path w="378" h="251">
                  <a:moveTo>
                    <a:pt x="378" y="240"/>
                  </a:moveTo>
                  <a:cubicBezTo>
                    <a:pt x="378" y="246"/>
                    <a:pt x="373" y="251"/>
                    <a:pt x="367" y="251"/>
                  </a:cubicBezTo>
                  <a:cubicBezTo>
                    <a:pt x="11" y="251"/>
                    <a:pt x="11" y="251"/>
                    <a:pt x="11" y="251"/>
                  </a:cubicBezTo>
                  <a:cubicBezTo>
                    <a:pt x="5" y="251"/>
                    <a:pt x="0" y="246"/>
                    <a:pt x="0" y="24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367" y="0"/>
                    <a:pt x="367" y="0"/>
                    <a:pt x="367" y="0"/>
                  </a:cubicBezTo>
                  <a:cubicBezTo>
                    <a:pt x="373" y="0"/>
                    <a:pt x="378" y="5"/>
                    <a:pt x="378" y="11"/>
                  </a:cubicBezTo>
                  <a:lnTo>
                    <a:pt x="378" y="24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8" name="Freeform 1230"/>
            <p:cNvSpPr/>
            <p:nvPr/>
          </p:nvSpPr>
          <p:spPr>
            <a:xfrm>
              <a:off x="63500" y="55563"/>
              <a:ext cx="590550" cy="280988"/>
            </a:xfrm>
            <a:custGeom>
              <a:avLst/>
              <a:gdLst>
                <a:gd name="txL" fmla="*/ 0 w 372"/>
                <a:gd name="txT" fmla="*/ 0 h 177"/>
                <a:gd name="txR" fmla="*/ 372 w 372"/>
                <a:gd name="txB" fmla="*/ 177 h 177"/>
              </a:gdLst>
              <a:ahLst/>
              <a:cxnLst>
                <a:cxn ang="0">
                  <a:pos x="331" y="0"/>
                </a:cxn>
                <a:cxn ang="0">
                  <a:pos x="41" y="0"/>
                </a:cxn>
                <a:cxn ang="0">
                  <a:pos x="0" y="42"/>
                </a:cxn>
                <a:cxn ang="0">
                  <a:pos x="0" y="177"/>
                </a:cxn>
                <a:cxn ang="0">
                  <a:pos x="372" y="177"/>
                </a:cxn>
                <a:cxn ang="0">
                  <a:pos x="372" y="42"/>
                </a:cxn>
                <a:cxn ang="0">
                  <a:pos x="331" y="0"/>
                </a:cxn>
              </a:cxnLst>
              <a:rect l="txL" t="txT" r="txR" b="txB"/>
              <a:pathLst>
                <a:path w="372" h="177">
                  <a:moveTo>
                    <a:pt x="331" y="0"/>
                  </a:moveTo>
                  <a:lnTo>
                    <a:pt x="41" y="0"/>
                  </a:lnTo>
                  <a:lnTo>
                    <a:pt x="0" y="42"/>
                  </a:lnTo>
                  <a:lnTo>
                    <a:pt x="0" y="177"/>
                  </a:lnTo>
                  <a:lnTo>
                    <a:pt x="372" y="177"/>
                  </a:lnTo>
                  <a:lnTo>
                    <a:pt x="372" y="42"/>
                  </a:lnTo>
                  <a:lnTo>
                    <a:pt x="331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19" name="Freeform 1231"/>
            <p:cNvSpPr/>
            <p:nvPr/>
          </p:nvSpPr>
          <p:spPr>
            <a:xfrm>
              <a:off x="79375" y="368300"/>
              <a:ext cx="558800" cy="88900"/>
            </a:xfrm>
            <a:custGeom>
              <a:avLst/>
              <a:gdLst>
                <a:gd name="txL" fmla="*/ 0 w 352"/>
                <a:gd name="txT" fmla="*/ 0 h 56"/>
                <a:gd name="txR" fmla="*/ 352 w 352"/>
                <a:gd name="txB" fmla="*/ 56 h 56"/>
              </a:gdLst>
              <a:ahLst/>
              <a:cxnLst>
                <a:cxn ang="0">
                  <a:pos x="296" y="0"/>
                </a:cxn>
                <a:cxn ang="0">
                  <a:pos x="57" y="0"/>
                </a:cxn>
                <a:cxn ang="0">
                  <a:pos x="0" y="56"/>
                </a:cxn>
                <a:cxn ang="0">
                  <a:pos x="352" y="56"/>
                </a:cxn>
                <a:cxn ang="0">
                  <a:pos x="296" y="0"/>
                </a:cxn>
              </a:cxnLst>
              <a:rect l="txL" t="txT" r="txR" b="txB"/>
              <a:pathLst>
                <a:path w="352" h="56">
                  <a:moveTo>
                    <a:pt x="296" y="0"/>
                  </a:moveTo>
                  <a:lnTo>
                    <a:pt x="57" y="0"/>
                  </a:lnTo>
                  <a:lnTo>
                    <a:pt x="0" y="56"/>
                  </a:lnTo>
                  <a:lnTo>
                    <a:pt x="352" y="56"/>
                  </a:lnTo>
                  <a:lnTo>
                    <a:pt x="296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0" name="Rectangle 1232"/>
            <p:cNvSpPr/>
            <p:nvPr/>
          </p:nvSpPr>
          <p:spPr>
            <a:xfrm>
              <a:off x="111125" y="157163"/>
              <a:ext cx="493713" cy="125413"/>
            </a:xfrm>
            <a:prstGeom prst="rect">
              <a:avLst/>
            </a:pr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1" name="Oval 1233"/>
            <p:cNvSpPr/>
            <p:nvPr/>
          </p:nvSpPr>
          <p:spPr>
            <a:xfrm>
              <a:off x="166688" y="396875"/>
              <a:ext cx="41275" cy="42863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2" name="Oval 1234"/>
            <p:cNvSpPr/>
            <p:nvPr/>
          </p:nvSpPr>
          <p:spPr>
            <a:xfrm>
              <a:off x="269875" y="388938"/>
              <a:ext cx="33338" cy="34925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3" name="Oval 1235"/>
            <p:cNvSpPr/>
            <p:nvPr/>
          </p:nvSpPr>
          <p:spPr>
            <a:xfrm>
              <a:off x="509588" y="396875"/>
              <a:ext cx="41275" cy="42863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4" name="Oval 1236"/>
            <p:cNvSpPr/>
            <p:nvPr/>
          </p:nvSpPr>
          <p:spPr>
            <a:xfrm>
              <a:off x="412750" y="388938"/>
              <a:ext cx="34925" cy="34925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5" name="Freeform 1237"/>
            <p:cNvSpPr/>
            <p:nvPr/>
          </p:nvSpPr>
          <p:spPr>
            <a:xfrm>
              <a:off x="112713" y="157163"/>
              <a:ext cx="57150" cy="125413"/>
            </a:xfrm>
            <a:custGeom>
              <a:avLst/>
              <a:gdLst>
                <a:gd name="txL" fmla="*/ 0 w 33"/>
                <a:gd name="txT" fmla="*/ 0 h 73"/>
                <a:gd name="txR" fmla="*/ 33 w 33"/>
                <a:gd name="txB" fmla="*/ 73 h 73"/>
              </a:gdLst>
              <a:ahLst/>
              <a:cxnLst>
                <a:cxn ang="0">
                  <a:pos x="15" y="37"/>
                </a:cxn>
                <a:cxn ang="0">
                  <a:pos x="33" y="0"/>
                </a:cxn>
                <a:cxn ang="0">
                  <a:pos x="12" y="0"/>
                </a:cxn>
                <a:cxn ang="0">
                  <a:pos x="0" y="37"/>
                </a:cxn>
                <a:cxn ang="0">
                  <a:pos x="12" y="73"/>
                </a:cxn>
                <a:cxn ang="0">
                  <a:pos x="33" y="73"/>
                </a:cxn>
                <a:cxn ang="0">
                  <a:pos x="15" y="37"/>
                </a:cxn>
              </a:cxnLst>
              <a:rect l="txL" t="txT" r="txR" b="txB"/>
              <a:pathLst>
                <a:path w="33" h="73">
                  <a:moveTo>
                    <a:pt x="15" y="37"/>
                  </a:moveTo>
                  <a:cubicBezTo>
                    <a:pt x="15" y="22"/>
                    <a:pt x="22" y="9"/>
                    <a:pt x="3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10"/>
                    <a:pt x="0" y="23"/>
                    <a:pt x="0" y="37"/>
                  </a:cubicBezTo>
                  <a:cubicBezTo>
                    <a:pt x="0" y="50"/>
                    <a:pt x="5" y="63"/>
                    <a:pt x="12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22" y="64"/>
                    <a:pt x="15" y="51"/>
                    <a:pt x="15" y="37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6" name="Freeform 1238"/>
            <p:cNvSpPr/>
            <p:nvPr/>
          </p:nvSpPr>
          <p:spPr>
            <a:xfrm>
              <a:off x="266700" y="157163"/>
              <a:ext cx="55563" cy="125413"/>
            </a:xfrm>
            <a:custGeom>
              <a:avLst/>
              <a:gdLst>
                <a:gd name="txL" fmla="*/ 0 w 33"/>
                <a:gd name="txT" fmla="*/ 0 h 73"/>
                <a:gd name="txR" fmla="*/ 33 w 33"/>
                <a:gd name="txB" fmla="*/ 73 h 73"/>
              </a:gdLst>
              <a:ahLst/>
              <a:cxnLst>
                <a:cxn ang="0">
                  <a:pos x="33" y="37"/>
                </a:cxn>
                <a:cxn ang="0">
                  <a:pos x="21" y="0"/>
                </a:cxn>
                <a:cxn ang="0">
                  <a:pos x="0" y="0"/>
                </a:cxn>
                <a:cxn ang="0">
                  <a:pos x="18" y="37"/>
                </a:cxn>
                <a:cxn ang="0">
                  <a:pos x="0" y="73"/>
                </a:cxn>
                <a:cxn ang="0">
                  <a:pos x="21" y="73"/>
                </a:cxn>
                <a:cxn ang="0">
                  <a:pos x="33" y="37"/>
                </a:cxn>
              </a:cxnLst>
              <a:rect l="txL" t="txT" r="txR" b="txB"/>
              <a:pathLst>
                <a:path w="33" h="73">
                  <a:moveTo>
                    <a:pt x="33" y="37"/>
                  </a:moveTo>
                  <a:cubicBezTo>
                    <a:pt x="33" y="23"/>
                    <a:pt x="29" y="10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9"/>
                    <a:pt x="18" y="22"/>
                    <a:pt x="18" y="37"/>
                  </a:cubicBezTo>
                  <a:cubicBezTo>
                    <a:pt x="18" y="51"/>
                    <a:pt x="11" y="64"/>
                    <a:pt x="0" y="73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9" y="63"/>
                    <a:pt x="33" y="50"/>
                    <a:pt x="33" y="37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7" name="Freeform 1239"/>
            <p:cNvSpPr/>
            <p:nvPr/>
          </p:nvSpPr>
          <p:spPr>
            <a:xfrm>
              <a:off x="225425" y="157163"/>
              <a:ext cx="71438" cy="125413"/>
            </a:xfrm>
            <a:custGeom>
              <a:avLst/>
              <a:gdLst>
                <a:gd name="txL" fmla="*/ 0 w 42"/>
                <a:gd name="txT" fmla="*/ 0 h 73"/>
                <a:gd name="txR" fmla="*/ 42 w 42"/>
                <a:gd name="txB" fmla="*/ 73 h 73"/>
              </a:gdLst>
              <a:ahLst/>
              <a:cxnLst>
                <a:cxn ang="0">
                  <a:pos x="42" y="37"/>
                </a:cxn>
                <a:cxn ang="0">
                  <a:pos x="24" y="0"/>
                </a:cxn>
                <a:cxn ang="0">
                  <a:pos x="0" y="0"/>
                </a:cxn>
                <a:cxn ang="0">
                  <a:pos x="33" y="37"/>
                </a:cxn>
                <a:cxn ang="0">
                  <a:pos x="0" y="73"/>
                </a:cxn>
                <a:cxn ang="0">
                  <a:pos x="24" y="73"/>
                </a:cxn>
                <a:cxn ang="0">
                  <a:pos x="42" y="37"/>
                </a:cxn>
              </a:cxnLst>
              <a:rect l="txL" t="txT" r="txR" b="txB"/>
              <a:pathLst>
                <a:path w="42" h="73">
                  <a:moveTo>
                    <a:pt x="42" y="37"/>
                  </a:moveTo>
                  <a:cubicBezTo>
                    <a:pt x="42" y="22"/>
                    <a:pt x="35" y="9"/>
                    <a:pt x="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8" y="2"/>
                    <a:pt x="33" y="18"/>
                    <a:pt x="33" y="37"/>
                  </a:cubicBezTo>
                  <a:cubicBezTo>
                    <a:pt x="33" y="56"/>
                    <a:pt x="18" y="71"/>
                    <a:pt x="0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35" y="64"/>
                    <a:pt x="42" y="51"/>
                    <a:pt x="42" y="37"/>
                  </a:cubicBez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8" name="Freeform 1240"/>
            <p:cNvSpPr/>
            <p:nvPr/>
          </p:nvSpPr>
          <p:spPr>
            <a:xfrm>
              <a:off x="139700" y="157163"/>
              <a:ext cx="73025" cy="125413"/>
            </a:xfrm>
            <a:custGeom>
              <a:avLst/>
              <a:gdLst>
                <a:gd name="txL" fmla="*/ 0 w 43"/>
                <a:gd name="txT" fmla="*/ 0 h 73"/>
                <a:gd name="txR" fmla="*/ 43 w 43"/>
                <a:gd name="txB" fmla="*/ 73 h 73"/>
              </a:gdLst>
              <a:ahLst/>
              <a:cxnLst>
                <a:cxn ang="0">
                  <a:pos x="10" y="37"/>
                </a:cxn>
                <a:cxn ang="0">
                  <a:pos x="43" y="0"/>
                </a:cxn>
                <a:cxn ang="0">
                  <a:pos x="18" y="0"/>
                </a:cxn>
                <a:cxn ang="0">
                  <a:pos x="0" y="37"/>
                </a:cxn>
                <a:cxn ang="0">
                  <a:pos x="18" y="73"/>
                </a:cxn>
                <a:cxn ang="0">
                  <a:pos x="43" y="73"/>
                </a:cxn>
                <a:cxn ang="0">
                  <a:pos x="10" y="37"/>
                </a:cxn>
              </a:cxnLst>
              <a:rect l="txL" t="txT" r="txR" b="txB"/>
              <a:pathLst>
                <a:path w="43" h="73">
                  <a:moveTo>
                    <a:pt x="10" y="37"/>
                  </a:moveTo>
                  <a:cubicBezTo>
                    <a:pt x="10" y="18"/>
                    <a:pt x="24" y="2"/>
                    <a:pt x="4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7" y="9"/>
                    <a:pt x="0" y="22"/>
                    <a:pt x="0" y="37"/>
                  </a:cubicBezTo>
                  <a:cubicBezTo>
                    <a:pt x="0" y="51"/>
                    <a:pt x="7" y="64"/>
                    <a:pt x="18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4" y="71"/>
                    <a:pt x="10" y="56"/>
                    <a:pt x="10" y="37"/>
                  </a:cubicBez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29" name="Freeform 1241"/>
            <p:cNvSpPr/>
            <p:nvPr/>
          </p:nvSpPr>
          <p:spPr>
            <a:xfrm>
              <a:off x="165100" y="168275"/>
              <a:ext cx="106363" cy="106363"/>
            </a:xfrm>
            <a:custGeom>
              <a:avLst/>
              <a:gdLst>
                <a:gd name="txL" fmla="*/ 0 w 62"/>
                <a:gd name="txT" fmla="*/ 0 h 62"/>
                <a:gd name="txR" fmla="*/ 62 w 62"/>
                <a:gd name="txB" fmla="*/ 62 h 62"/>
              </a:gdLst>
              <a:ahLst/>
              <a:cxnLst>
                <a:cxn ang="0">
                  <a:pos x="50" y="45"/>
                </a:cxn>
                <a:cxn ang="0">
                  <a:pos x="53" y="40"/>
                </a:cxn>
                <a:cxn ang="0">
                  <a:pos x="59" y="43"/>
                </a:cxn>
                <a:cxn ang="0">
                  <a:pos x="62" y="34"/>
                </a:cxn>
                <a:cxn ang="0">
                  <a:pos x="55" y="34"/>
                </a:cxn>
                <a:cxn ang="0">
                  <a:pos x="55" y="31"/>
                </a:cxn>
                <a:cxn ang="0">
                  <a:pos x="55" y="28"/>
                </a:cxn>
                <a:cxn ang="0">
                  <a:pos x="62" y="28"/>
                </a:cxn>
                <a:cxn ang="0">
                  <a:pos x="59" y="18"/>
                </a:cxn>
                <a:cxn ang="0">
                  <a:pos x="53" y="21"/>
                </a:cxn>
                <a:cxn ang="0">
                  <a:pos x="50" y="16"/>
                </a:cxn>
                <a:cxn ang="0">
                  <a:pos x="56" y="13"/>
                </a:cxn>
                <a:cxn ang="0">
                  <a:pos x="49" y="5"/>
                </a:cxn>
                <a:cxn ang="0">
                  <a:pos x="46" y="12"/>
                </a:cxn>
                <a:cxn ang="0">
                  <a:pos x="40" y="9"/>
                </a:cxn>
                <a:cxn ang="0">
                  <a:pos x="44" y="2"/>
                </a:cxn>
                <a:cxn ang="0">
                  <a:pos x="34" y="0"/>
                </a:cxn>
                <a:cxn ang="0">
                  <a:pos x="34" y="7"/>
                </a:cxn>
                <a:cxn ang="0">
                  <a:pos x="31" y="7"/>
                </a:cxn>
                <a:cxn ang="0">
                  <a:pos x="28" y="7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22" y="9"/>
                </a:cxn>
                <a:cxn ang="0">
                  <a:pos x="17" y="12"/>
                </a:cxn>
                <a:cxn ang="0">
                  <a:pos x="13" y="5"/>
                </a:cxn>
                <a:cxn ang="0">
                  <a:pos x="6" y="13"/>
                </a:cxn>
                <a:cxn ang="0">
                  <a:pos x="12" y="16"/>
                </a:cxn>
                <a:cxn ang="0">
                  <a:pos x="9" y="21"/>
                </a:cxn>
                <a:cxn ang="0">
                  <a:pos x="3" y="18"/>
                </a:cxn>
                <a:cxn ang="0">
                  <a:pos x="0" y="28"/>
                </a:cxn>
                <a:cxn ang="0">
                  <a:pos x="7" y="28"/>
                </a:cxn>
                <a:cxn ang="0">
                  <a:pos x="7" y="31"/>
                </a:cxn>
                <a:cxn ang="0">
                  <a:pos x="7" y="34"/>
                </a:cxn>
                <a:cxn ang="0">
                  <a:pos x="0" y="34"/>
                </a:cxn>
                <a:cxn ang="0">
                  <a:pos x="3" y="43"/>
                </a:cxn>
                <a:cxn ang="0">
                  <a:pos x="9" y="40"/>
                </a:cxn>
                <a:cxn ang="0">
                  <a:pos x="12" y="45"/>
                </a:cxn>
                <a:cxn ang="0">
                  <a:pos x="6" y="49"/>
                </a:cxn>
                <a:cxn ang="0">
                  <a:pos x="13" y="56"/>
                </a:cxn>
                <a:cxn ang="0">
                  <a:pos x="17" y="50"/>
                </a:cxn>
                <a:cxn ang="0">
                  <a:pos x="22" y="53"/>
                </a:cxn>
                <a:cxn ang="0">
                  <a:pos x="18" y="59"/>
                </a:cxn>
                <a:cxn ang="0">
                  <a:pos x="28" y="62"/>
                </a:cxn>
                <a:cxn ang="0">
                  <a:pos x="28" y="54"/>
                </a:cxn>
                <a:cxn ang="0">
                  <a:pos x="31" y="54"/>
                </a:cxn>
                <a:cxn ang="0">
                  <a:pos x="34" y="54"/>
                </a:cxn>
                <a:cxn ang="0">
                  <a:pos x="34" y="62"/>
                </a:cxn>
                <a:cxn ang="0">
                  <a:pos x="44" y="59"/>
                </a:cxn>
                <a:cxn ang="0">
                  <a:pos x="40" y="53"/>
                </a:cxn>
                <a:cxn ang="0">
                  <a:pos x="46" y="50"/>
                </a:cxn>
                <a:cxn ang="0">
                  <a:pos x="49" y="56"/>
                </a:cxn>
                <a:cxn ang="0">
                  <a:pos x="56" y="49"/>
                </a:cxn>
                <a:cxn ang="0">
                  <a:pos x="50" y="45"/>
                </a:cxn>
              </a:cxnLst>
              <a:rect l="txL" t="txT" r="txR" b="txB"/>
              <a:pathLst>
                <a:path w="62" h="62">
                  <a:moveTo>
                    <a:pt x="50" y="45"/>
                  </a:moveTo>
                  <a:cubicBezTo>
                    <a:pt x="51" y="43"/>
                    <a:pt x="52" y="42"/>
                    <a:pt x="53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61" y="40"/>
                    <a:pt x="62" y="37"/>
                    <a:pt x="62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3"/>
                    <a:pt x="55" y="32"/>
                    <a:pt x="55" y="31"/>
                  </a:cubicBezTo>
                  <a:cubicBezTo>
                    <a:pt x="55" y="30"/>
                    <a:pt x="55" y="29"/>
                    <a:pt x="55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4"/>
                    <a:pt x="61" y="21"/>
                    <a:pt x="59" y="18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0"/>
                    <a:pt x="51" y="18"/>
                    <a:pt x="50" y="16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4" y="10"/>
                    <a:pt x="52" y="7"/>
                    <a:pt x="49" y="5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4" y="10"/>
                    <a:pt x="42" y="9"/>
                    <a:pt x="40" y="9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1" y="1"/>
                    <a:pt x="38" y="0"/>
                    <a:pt x="34" y="0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2" y="7"/>
                    <a:pt x="31" y="7"/>
                  </a:cubicBezTo>
                  <a:cubicBezTo>
                    <a:pt x="30" y="7"/>
                    <a:pt x="29" y="7"/>
                    <a:pt x="28" y="7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1" y="1"/>
                    <a:pt x="18" y="2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0" y="9"/>
                    <a:pt x="18" y="10"/>
                    <a:pt x="17" y="12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0" y="7"/>
                    <a:pt x="8" y="10"/>
                    <a:pt x="6" y="13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8"/>
                    <a:pt x="10" y="20"/>
                    <a:pt x="9" y="21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21"/>
                    <a:pt x="0" y="24"/>
                    <a:pt x="0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9"/>
                    <a:pt x="7" y="30"/>
                    <a:pt x="7" y="31"/>
                  </a:cubicBezTo>
                  <a:cubicBezTo>
                    <a:pt x="7" y="32"/>
                    <a:pt x="7" y="33"/>
                    <a:pt x="7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1" y="40"/>
                    <a:pt x="3" y="43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10" y="42"/>
                    <a:pt x="11" y="43"/>
                    <a:pt x="12" y="45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8" y="51"/>
                    <a:pt x="10" y="54"/>
                    <a:pt x="13" y="56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8" y="51"/>
                    <a:pt x="20" y="52"/>
                    <a:pt x="22" y="53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1" y="60"/>
                    <a:pt x="25" y="61"/>
                    <a:pt x="28" y="62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9" y="54"/>
                    <a:pt x="30" y="54"/>
                    <a:pt x="31" y="54"/>
                  </a:cubicBezTo>
                  <a:cubicBezTo>
                    <a:pt x="32" y="54"/>
                    <a:pt x="33" y="54"/>
                    <a:pt x="34" y="54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8" y="61"/>
                    <a:pt x="41" y="60"/>
                    <a:pt x="44" y="59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42" y="52"/>
                    <a:pt x="44" y="51"/>
                    <a:pt x="46" y="50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52" y="54"/>
                    <a:pt x="54" y="51"/>
                    <a:pt x="56" y="49"/>
                  </a:cubicBezTo>
                  <a:lnTo>
                    <a:pt x="50" y="45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30" name="Freeform 1242"/>
            <p:cNvSpPr>
              <a:spLocks noEditPoints="1"/>
            </p:cNvSpPr>
            <p:nvPr/>
          </p:nvSpPr>
          <p:spPr>
            <a:xfrm>
              <a:off x="155575" y="157163"/>
              <a:ext cx="125413" cy="125413"/>
            </a:xfrm>
            <a:custGeom>
              <a:avLst/>
              <a:gdLst>
                <a:gd name="txL" fmla="*/ 0 w 73"/>
                <a:gd name="txT" fmla="*/ 0 h 73"/>
                <a:gd name="txR" fmla="*/ 73 w 73"/>
                <a:gd name="txB" fmla="*/ 73 h 73"/>
              </a:gdLst>
              <a:ahLst/>
              <a:cxnLst>
                <a:cxn ang="0">
                  <a:pos x="73" y="37"/>
                </a:cxn>
                <a:cxn ang="0">
                  <a:pos x="40" y="0"/>
                </a:cxn>
                <a:cxn ang="0">
                  <a:pos x="33" y="0"/>
                </a:cxn>
                <a:cxn ang="0">
                  <a:pos x="0" y="37"/>
                </a:cxn>
                <a:cxn ang="0">
                  <a:pos x="33" y="73"/>
                </a:cxn>
                <a:cxn ang="0">
                  <a:pos x="40" y="73"/>
                </a:cxn>
                <a:cxn ang="0">
                  <a:pos x="73" y="37"/>
                </a:cxn>
                <a:cxn ang="0">
                  <a:pos x="54" y="62"/>
                </a:cxn>
                <a:cxn ang="0">
                  <a:pos x="51" y="56"/>
                </a:cxn>
                <a:cxn ang="0">
                  <a:pos x="45" y="59"/>
                </a:cxn>
                <a:cxn ang="0">
                  <a:pos x="49" y="65"/>
                </a:cxn>
                <a:cxn ang="0">
                  <a:pos x="39" y="68"/>
                </a:cxn>
                <a:cxn ang="0">
                  <a:pos x="39" y="60"/>
                </a:cxn>
                <a:cxn ang="0">
                  <a:pos x="36" y="60"/>
                </a:cxn>
                <a:cxn ang="0">
                  <a:pos x="33" y="60"/>
                </a:cxn>
                <a:cxn ang="0">
                  <a:pos x="33" y="68"/>
                </a:cxn>
                <a:cxn ang="0">
                  <a:pos x="23" y="65"/>
                </a:cxn>
                <a:cxn ang="0">
                  <a:pos x="27" y="59"/>
                </a:cxn>
                <a:cxn ang="0">
                  <a:pos x="22" y="56"/>
                </a:cxn>
                <a:cxn ang="0">
                  <a:pos x="18" y="62"/>
                </a:cxn>
                <a:cxn ang="0">
                  <a:pos x="11" y="55"/>
                </a:cxn>
                <a:cxn ang="0">
                  <a:pos x="17" y="51"/>
                </a:cxn>
                <a:cxn ang="0">
                  <a:pos x="14" y="46"/>
                </a:cxn>
                <a:cxn ang="0">
                  <a:pos x="8" y="49"/>
                </a:cxn>
                <a:cxn ang="0">
                  <a:pos x="5" y="40"/>
                </a:cxn>
                <a:cxn ang="0">
                  <a:pos x="12" y="40"/>
                </a:cxn>
                <a:cxn ang="0">
                  <a:pos x="12" y="37"/>
                </a:cxn>
                <a:cxn ang="0">
                  <a:pos x="12" y="34"/>
                </a:cxn>
                <a:cxn ang="0">
                  <a:pos x="5" y="34"/>
                </a:cxn>
                <a:cxn ang="0">
                  <a:pos x="8" y="24"/>
                </a:cxn>
                <a:cxn ang="0">
                  <a:pos x="14" y="27"/>
                </a:cxn>
                <a:cxn ang="0">
                  <a:pos x="17" y="22"/>
                </a:cxn>
                <a:cxn ang="0">
                  <a:pos x="11" y="19"/>
                </a:cxn>
                <a:cxn ang="0">
                  <a:pos x="18" y="11"/>
                </a:cxn>
                <a:cxn ang="0">
                  <a:pos x="22" y="18"/>
                </a:cxn>
                <a:cxn ang="0">
                  <a:pos x="27" y="15"/>
                </a:cxn>
                <a:cxn ang="0">
                  <a:pos x="23" y="8"/>
                </a:cxn>
                <a:cxn ang="0">
                  <a:pos x="33" y="6"/>
                </a:cxn>
                <a:cxn ang="0">
                  <a:pos x="33" y="13"/>
                </a:cxn>
                <a:cxn ang="0">
                  <a:pos x="36" y="13"/>
                </a:cxn>
                <a:cxn ang="0">
                  <a:pos x="39" y="13"/>
                </a:cxn>
                <a:cxn ang="0">
                  <a:pos x="39" y="6"/>
                </a:cxn>
                <a:cxn ang="0">
                  <a:pos x="49" y="8"/>
                </a:cxn>
                <a:cxn ang="0">
                  <a:pos x="45" y="15"/>
                </a:cxn>
                <a:cxn ang="0">
                  <a:pos x="51" y="18"/>
                </a:cxn>
                <a:cxn ang="0">
                  <a:pos x="54" y="11"/>
                </a:cxn>
                <a:cxn ang="0">
                  <a:pos x="61" y="19"/>
                </a:cxn>
                <a:cxn ang="0">
                  <a:pos x="55" y="22"/>
                </a:cxn>
                <a:cxn ang="0">
                  <a:pos x="58" y="27"/>
                </a:cxn>
                <a:cxn ang="0">
                  <a:pos x="64" y="24"/>
                </a:cxn>
                <a:cxn ang="0">
                  <a:pos x="67" y="34"/>
                </a:cxn>
                <a:cxn ang="0">
                  <a:pos x="60" y="34"/>
                </a:cxn>
                <a:cxn ang="0">
                  <a:pos x="60" y="37"/>
                </a:cxn>
                <a:cxn ang="0">
                  <a:pos x="60" y="40"/>
                </a:cxn>
                <a:cxn ang="0">
                  <a:pos x="67" y="40"/>
                </a:cxn>
                <a:cxn ang="0">
                  <a:pos x="64" y="49"/>
                </a:cxn>
                <a:cxn ang="0">
                  <a:pos x="58" y="46"/>
                </a:cxn>
                <a:cxn ang="0">
                  <a:pos x="55" y="51"/>
                </a:cxn>
                <a:cxn ang="0">
                  <a:pos x="61" y="55"/>
                </a:cxn>
                <a:cxn ang="0">
                  <a:pos x="54" y="62"/>
                </a:cxn>
              </a:cxnLst>
              <a:rect l="txL" t="txT" r="txR" b="txB"/>
              <a:pathLst>
                <a:path w="73" h="73">
                  <a:moveTo>
                    <a:pt x="73" y="37"/>
                  </a:moveTo>
                  <a:cubicBezTo>
                    <a:pt x="73" y="18"/>
                    <a:pt x="58" y="2"/>
                    <a:pt x="4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4" y="2"/>
                    <a:pt x="0" y="18"/>
                    <a:pt x="0" y="37"/>
                  </a:cubicBezTo>
                  <a:cubicBezTo>
                    <a:pt x="0" y="56"/>
                    <a:pt x="14" y="71"/>
                    <a:pt x="33" y="73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58" y="71"/>
                    <a:pt x="73" y="56"/>
                    <a:pt x="73" y="37"/>
                  </a:cubicBezTo>
                  <a:close/>
                  <a:moveTo>
                    <a:pt x="54" y="62"/>
                  </a:moveTo>
                  <a:cubicBezTo>
                    <a:pt x="51" y="56"/>
                    <a:pt x="51" y="56"/>
                    <a:pt x="51" y="56"/>
                  </a:cubicBezTo>
                  <a:cubicBezTo>
                    <a:pt x="49" y="57"/>
                    <a:pt x="47" y="58"/>
                    <a:pt x="45" y="59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6" y="66"/>
                    <a:pt x="43" y="67"/>
                    <a:pt x="39" y="68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8" y="60"/>
                    <a:pt x="37" y="60"/>
                    <a:pt x="36" y="60"/>
                  </a:cubicBezTo>
                  <a:cubicBezTo>
                    <a:pt x="35" y="60"/>
                    <a:pt x="34" y="60"/>
                    <a:pt x="33" y="60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0" y="67"/>
                    <a:pt x="26" y="66"/>
                    <a:pt x="23" y="65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5" y="58"/>
                    <a:pt x="23" y="57"/>
                    <a:pt x="22" y="5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5" y="60"/>
                    <a:pt x="13" y="57"/>
                    <a:pt x="11" y="55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6" y="49"/>
                    <a:pt x="15" y="48"/>
                    <a:pt x="14" y="46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6" y="46"/>
                    <a:pt x="5" y="43"/>
                    <a:pt x="5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9"/>
                    <a:pt x="12" y="38"/>
                    <a:pt x="12" y="37"/>
                  </a:cubicBezTo>
                  <a:cubicBezTo>
                    <a:pt x="12" y="36"/>
                    <a:pt x="12" y="35"/>
                    <a:pt x="12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0"/>
                    <a:pt x="6" y="27"/>
                    <a:pt x="8" y="24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5" y="26"/>
                    <a:pt x="16" y="24"/>
                    <a:pt x="17" y="22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3" y="16"/>
                    <a:pt x="15" y="13"/>
                    <a:pt x="18" y="11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6"/>
                    <a:pt x="25" y="15"/>
                    <a:pt x="27" y="15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6" y="7"/>
                    <a:pt x="30" y="6"/>
                    <a:pt x="33" y="6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5" y="13"/>
                    <a:pt x="36" y="13"/>
                  </a:cubicBezTo>
                  <a:cubicBezTo>
                    <a:pt x="37" y="13"/>
                    <a:pt x="38" y="13"/>
                    <a:pt x="39" y="13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43" y="6"/>
                    <a:pt x="46" y="7"/>
                    <a:pt x="49" y="8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7" y="15"/>
                    <a:pt x="49" y="16"/>
                    <a:pt x="51" y="1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7" y="13"/>
                    <a:pt x="59" y="16"/>
                    <a:pt x="61" y="19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6" y="24"/>
                    <a:pt x="57" y="26"/>
                    <a:pt x="58" y="2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6" y="27"/>
                    <a:pt x="67" y="30"/>
                    <a:pt x="67" y="34"/>
                  </a:cubicBezTo>
                  <a:cubicBezTo>
                    <a:pt x="60" y="34"/>
                    <a:pt x="60" y="34"/>
                    <a:pt x="60" y="34"/>
                  </a:cubicBezTo>
                  <a:cubicBezTo>
                    <a:pt x="60" y="35"/>
                    <a:pt x="60" y="36"/>
                    <a:pt x="60" y="37"/>
                  </a:cubicBezTo>
                  <a:cubicBezTo>
                    <a:pt x="60" y="38"/>
                    <a:pt x="60" y="39"/>
                    <a:pt x="60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43"/>
                    <a:pt x="66" y="46"/>
                    <a:pt x="64" y="49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7" y="48"/>
                    <a:pt x="56" y="49"/>
                    <a:pt x="55" y="51"/>
                  </a:cubicBezTo>
                  <a:cubicBezTo>
                    <a:pt x="61" y="55"/>
                    <a:pt x="61" y="55"/>
                    <a:pt x="61" y="55"/>
                  </a:cubicBezTo>
                  <a:cubicBezTo>
                    <a:pt x="59" y="57"/>
                    <a:pt x="57" y="60"/>
                    <a:pt x="54" y="6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31" name="Freeform 1243"/>
            <p:cNvSpPr/>
            <p:nvPr/>
          </p:nvSpPr>
          <p:spPr>
            <a:xfrm>
              <a:off x="550863" y="157163"/>
              <a:ext cx="53975" cy="125413"/>
            </a:xfrm>
            <a:custGeom>
              <a:avLst/>
              <a:gdLst>
                <a:gd name="txL" fmla="*/ 0 w 32"/>
                <a:gd name="txT" fmla="*/ 0 h 73"/>
                <a:gd name="txR" fmla="*/ 32 w 32"/>
                <a:gd name="txB" fmla="*/ 73 h 73"/>
              </a:gdLst>
              <a:ahLst/>
              <a:cxnLst>
                <a:cxn ang="0">
                  <a:pos x="32" y="0"/>
                </a:cxn>
                <a:cxn ang="0">
                  <a:pos x="0" y="0"/>
                </a:cxn>
                <a:cxn ang="0">
                  <a:pos x="17" y="37"/>
                </a:cxn>
                <a:cxn ang="0">
                  <a:pos x="0" y="73"/>
                </a:cxn>
                <a:cxn ang="0">
                  <a:pos x="32" y="73"/>
                </a:cxn>
                <a:cxn ang="0">
                  <a:pos x="32" y="0"/>
                </a:cxn>
              </a:cxnLst>
              <a:rect l="txL" t="txT" r="txR" b="txB"/>
              <a:pathLst>
                <a:path w="32" h="73">
                  <a:moveTo>
                    <a:pt x="3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" y="9"/>
                    <a:pt x="17" y="22"/>
                    <a:pt x="17" y="37"/>
                  </a:cubicBezTo>
                  <a:cubicBezTo>
                    <a:pt x="17" y="51"/>
                    <a:pt x="10" y="64"/>
                    <a:pt x="0" y="73"/>
                  </a:cubicBezTo>
                  <a:cubicBezTo>
                    <a:pt x="32" y="73"/>
                    <a:pt x="32" y="73"/>
                    <a:pt x="32" y="73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32" name="Freeform 1244"/>
            <p:cNvSpPr/>
            <p:nvPr/>
          </p:nvSpPr>
          <p:spPr>
            <a:xfrm>
              <a:off x="361950" y="157163"/>
              <a:ext cx="90488" cy="125413"/>
            </a:xfrm>
            <a:custGeom>
              <a:avLst/>
              <a:gdLst>
                <a:gd name="txL" fmla="*/ 0 w 53"/>
                <a:gd name="txT" fmla="*/ 0 h 73"/>
                <a:gd name="txR" fmla="*/ 53 w 53"/>
                <a:gd name="txB" fmla="*/ 73 h 73"/>
              </a:gdLst>
              <a:ahLst/>
              <a:cxnLst>
                <a:cxn ang="0">
                  <a:pos x="36" y="37"/>
                </a:cxn>
                <a:cxn ang="0">
                  <a:pos x="53" y="0"/>
                </a:cxn>
                <a:cxn ang="0">
                  <a:pos x="9" y="0"/>
                </a:cxn>
                <a:cxn ang="0">
                  <a:pos x="0" y="37"/>
                </a:cxn>
                <a:cxn ang="0">
                  <a:pos x="9" y="73"/>
                </a:cxn>
                <a:cxn ang="0">
                  <a:pos x="53" y="73"/>
                </a:cxn>
                <a:cxn ang="0">
                  <a:pos x="36" y="37"/>
                </a:cxn>
              </a:cxnLst>
              <a:rect l="txL" t="txT" r="txR" b="txB"/>
              <a:pathLst>
                <a:path w="53" h="73">
                  <a:moveTo>
                    <a:pt x="36" y="37"/>
                  </a:moveTo>
                  <a:cubicBezTo>
                    <a:pt x="36" y="22"/>
                    <a:pt x="43" y="9"/>
                    <a:pt x="5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11"/>
                    <a:pt x="0" y="24"/>
                    <a:pt x="0" y="37"/>
                  </a:cubicBezTo>
                  <a:cubicBezTo>
                    <a:pt x="0" y="50"/>
                    <a:pt x="3" y="62"/>
                    <a:pt x="9" y="73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43" y="64"/>
                    <a:pt x="36" y="51"/>
                    <a:pt x="36" y="37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33" name="Freeform 1245"/>
            <p:cNvSpPr/>
            <p:nvPr/>
          </p:nvSpPr>
          <p:spPr>
            <a:xfrm>
              <a:off x="423863" y="157163"/>
              <a:ext cx="71438" cy="125413"/>
            </a:xfrm>
            <a:custGeom>
              <a:avLst/>
              <a:gdLst>
                <a:gd name="txL" fmla="*/ 0 w 42"/>
                <a:gd name="txT" fmla="*/ 0 h 73"/>
                <a:gd name="txR" fmla="*/ 42 w 42"/>
                <a:gd name="txB" fmla="*/ 73 h 73"/>
              </a:gdLst>
              <a:ahLst/>
              <a:cxnLst>
                <a:cxn ang="0">
                  <a:pos x="9" y="37"/>
                </a:cxn>
                <a:cxn ang="0">
                  <a:pos x="42" y="0"/>
                </a:cxn>
                <a:cxn ang="0">
                  <a:pos x="17" y="0"/>
                </a:cxn>
                <a:cxn ang="0">
                  <a:pos x="0" y="37"/>
                </a:cxn>
                <a:cxn ang="0">
                  <a:pos x="17" y="73"/>
                </a:cxn>
                <a:cxn ang="0">
                  <a:pos x="42" y="73"/>
                </a:cxn>
                <a:cxn ang="0">
                  <a:pos x="9" y="37"/>
                </a:cxn>
              </a:cxnLst>
              <a:rect l="txL" t="txT" r="txR" b="txB"/>
              <a:pathLst>
                <a:path w="42" h="73">
                  <a:moveTo>
                    <a:pt x="9" y="37"/>
                  </a:moveTo>
                  <a:cubicBezTo>
                    <a:pt x="9" y="18"/>
                    <a:pt x="24" y="2"/>
                    <a:pt x="42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9"/>
                    <a:pt x="0" y="22"/>
                    <a:pt x="0" y="37"/>
                  </a:cubicBezTo>
                  <a:cubicBezTo>
                    <a:pt x="0" y="51"/>
                    <a:pt x="7" y="64"/>
                    <a:pt x="17" y="73"/>
                  </a:cubicBezTo>
                  <a:cubicBezTo>
                    <a:pt x="42" y="73"/>
                    <a:pt x="42" y="73"/>
                    <a:pt x="42" y="73"/>
                  </a:cubicBezTo>
                  <a:cubicBezTo>
                    <a:pt x="24" y="71"/>
                    <a:pt x="9" y="56"/>
                    <a:pt x="9" y="37"/>
                  </a:cubicBez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34" name="Freeform 1246"/>
            <p:cNvSpPr/>
            <p:nvPr/>
          </p:nvSpPr>
          <p:spPr>
            <a:xfrm>
              <a:off x="508000" y="157163"/>
              <a:ext cx="71438" cy="125413"/>
            </a:xfrm>
            <a:custGeom>
              <a:avLst/>
              <a:gdLst>
                <a:gd name="txL" fmla="*/ 0 w 42"/>
                <a:gd name="txT" fmla="*/ 0 h 73"/>
                <a:gd name="txR" fmla="*/ 42 w 42"/>
                <a:gd name="txB" fmla="*/ 73 h 73"/>
              </a:gdLst>
              <a:ahLst/>
              <a:cxnLst>
                <a:cxn ang="0">
                  <a:pos x="42" y="37"/>
                </a:cxn>
                <a:cxn ang="0">
                  <a:pos x="25" y="0"/>
                </a:cxn>
                <a:cxn ang="0">
                  <a:pos x="0" y="0"/>
                </a:cxn>
                <a:cxn ang="0">
                  <a:pos x="33" y="37"/>
                </a:cxn>
                <a:cxn ang="0">
                  <a:pos x="0" y="73"/>
                </a:cxn>
                <a:cxn ang="0">
                  <a:pos x="25" y="73"/>
                </a:cxn>
                <a:cxn ang="0">
                  <a:pos x="42" y="37"/>
                </a:cxn>
              </a:cxnLst>
              <a:rect l="txL" t="txT" r="txR" b="txB"/>
              <a:pathLst>
                <a:path w="42" h="73">
                  <a:moveTo>
                    <a:pt x="42" y="37"/>
                  </a:moveTo>
                  <a:cubicBezTo>
                    <a:pt x="42" y="22"/>
                    <a:pt x="35" y="9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8" y="2"/>
                    <a:pt x="33" y="18"/>
                    <a:pt x="33" y="37"/>
                  </a:cubicBezTo>
                  <a:cubicBezTo>
                    <a:pt x="33" y="56"/>
                    <a:pt x="18" y="71"/>
                    <a:pt x="0" y="73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35" y="64"/>
                    <a:pt x="42" y="51"/>
                    <a:pt x="42" y="37"/>
                  </a:cubicBez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35" name="Freeform 1247"/>
            <p:cNvSpPr/>
            <p:nvPr/>
          </p:nvSpPr>
          <p:spPr>
            <a:xfrm>
              <a:off x="449263" y="168275"/>
              <a:ext cx="104775" cy="106363"/>
            </a:xfrm>
            <a:custGeom>
              <a:avLst/>
              <a:gdLst>
                <a:gd name="txL" fmla="*/ 0 w 61"/>
                <a:gd name="txT" fmla="*/ 0 h 62"/>
                <a:gd name="txR" fmla="*/ 61 w 61"/>
                <a:gd name="txB" fmla="*/ 62 h 62"/>
              </a:gdLst>
              <a:ahLst/>
              <a:cxnLst>
                <a:cxn ang="0">
                  <a:pos x="49" y="45"/>
                </a:cxn>
                <a:cxn ang="0">
                  <a:pos x="53" y="40"/>
                </a:cxn>
                <a:cxn ang="0">
                  <a:pos x="59" y="43"/>
                </a:cxn>
                <a:cxn ang="0">
                  <a:pos x="61" y="34"/>
                </a:cxn>
                <a:cxn ang="0">
                  <a:pos x="54" y="34"/>
                </a:cxn>
                <a:cxn ang="0">
                  <a:pos x="54" y="31"/>
                </a:cxn>
                <a:cxn ang="0">
                  <a:pos x="54" y="28"/>
                </a:cxn>
                <a:cxn ang="0">
                  <a:pos x="61" y="28"/>
                </a:cxn>
                <a:cxn ang="0">
                  <a:pos x="59" y="18"/>
                </a:cxn>
                <a:cxn ang="0">
                  <a:pos x="53" y="21"/>
                </a:cxn>
                <a:cxn ang="0">
                  <a:pos x="49" y="16"/>
                </a:cxn>
                <a:cxn ang="0">
                  <a:pos x="56" y="13"/>
                </a:cxn>
                <a:cxn ang="0">
                  <a:pos x="49" y="5"/>
                </a:cxn>
                <a:cxn ang="0">
                  <a:pos x="45" y="12"/>
                </a:cxn>
                <a:cxn ang="0">
                  <a:pos x="40" y="9"/>
                </a:cxn>
                <a:cxn ang="0">
                  <a:pos x="43" y="2"/>
                </a:cxn>
                <a:cxn ang="0">
                  <a:pos x="34" y="0"/>
                </a:cxn>
                <a:cxn ang="0">
                  <a:pos x="34" y="7"/>
                </a:cxn>
                <a:cxn ang="0">
                  <a:pos x="31" y="7"/>
                </a:cxn>
                <a:cxn ang="0">
                  <a:pos x="27" y="7"/>
                </a:cxn>
                <a:cxn ang="0">
                  <a:pos x="27" y="0"/>
                </a:cxn>
                <a:cxn ang="0">
                  <a:pos x="18" y="2"/>
                </a:cxn>
                <a:cxn ang="0">
                  <a:pos x="21" y="9"/>
                </a:cxn>
                <a:cxn ang="0">
                  <a:pos x="16" y="12"/>
                </a:cxn>
                <a:cxn ang="0">
                  <a:pos x="12" y="5"/>
                </a:cxn>
                <a:cxn ang="0">
                  <a:pos x="5" y="13"/>
                </a:cxn>
                <a:cxn ang="0">
                  <a:pos x="12" y="16"/>
                </a:cxn>
                <a:cxn ang="0">
                  <a:pos x="8" y="21"/>
                </a:cxn>
                <a:cxn ang="0">
                  <a:pos x="2" y="18"/>
                </a:cxn>
                <a:cxn ang="0">
                  <a:pos x="0" y="28"/>
                </a:cxn>
                <a:cxn ang="0">
                  <a:pos x="7" y="28"/>
                </a:cxn>
                <a:cxn ang="0">
                  <a:pos x="7" y="31"/>
                </a:cxn>
                <a:cxn ang="0">
                  <a:pos x="7" y="34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8" y="40"/>
                </a:cxn>
                <a:cxn ang="0">
                  <a:pos x="12" y="45"/>
                </a:cxn>
                <a:cxn ang="0">
                  <a:pos x="5" y="49"/>
                </a:cxn>
                <a:cxn ang="0">
                  <a:pos x="12" y="56"/>
                </a:cxn>
                <a:cxn ang="0">
                  <a:pos x="16" y="50"/>
                </a:cxn>
                <a:cxn ang="0">
                  <a:pos x="21" y="53"/>
                </a:cxn>
                <a:cxn ang="0">
                  <a:pos x="18" y="59"/>
                </a:cxn>
                <a:cxn ang="0">
                  <a:pos x="27" y="62"/>
                </a:cxn>
                <a:cxn ang="0">
                  <a:pos x="27" y="54"/>
                </a:cxn>
                <a:cxn ang="0">
                  <a:pos x="31" y="54"/>
                </a:cxn>
                <a:cxn ang="0">
                  <a:pos x="34" y="54"/>
                </a:cxn>
                <a:cxn ang="0">
                  <a:pos x="34" y="62"/>
                </a:cxn>
                <a:cxn ang="0">
                  <a:pos x="43" y="59"/>
                </a:cxn>
                <a:cxn ang="0">
                  <a:pos x="40" y="53"/>
                </a:cxn>
                <a:cxn ang="0">
                  <a:pos x="45" y="50"/>
                </a:cxn>
                <a:cxn ang="0">
                  <a:pos x="49" y="56"/>
                </a:cxn>
                <a:cxn ang="0">
                  <a:pos x="56" y="49"/>
                </a:cxn>
                <a:cxn ang="0">
                  <a:pos x="49" y="45"/>
                </a:cxn>
              </a:cxnLst>
              <a:rect l="txL" t="txT" r="txR" b="txB"/>
              <a:pathLst>
                <a:path w="61" h="62">
                  <a:moveTo>
                    <a:pt x="49" y="45"/>
                  </a:moveTo>
                  <a:cubicBezTo>
                    <a:pt x="51" y="43"/>
                    <a:pt x="52" y="42"/>
                    <a:pt x="53" y="4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60" y="40"/>
                    <a:pt x="61" y="37"/>
                    <a:pt x="61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3"/>
                    <a:pt x="54" y="32"/>
                    <a:pt x="54" y="31"/>
                  </a:cubicBezTo>
                  <a:cubicBezTo>
                    <a:pt x="54" y="30"/>
                    <a:pt x="54" y="29"/>
                    <a:pt x="54" y="28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61" y="24"/>
                    <a:pt x="60" y="21"/>
                    <a:pt x="59" y="18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0"/>
                    <a:pt x="51" y="18"/>
                    <a:pt x="49" y="16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4" y="10"/>
                    <a:pt x="51" y="7"/>
                    <a:pt x="49" y="5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3" y="10"/>
                    <a:pt x="42" y="9"/>
                    <a:pt x="40" y="9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0" y="1"/>
                    <a:pt x="37" y="0"/>
                    <a:pt x="34" y="0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2" y="7"/>
                    <a:pt x="31" y="7"/>
                  </a:cubicBezTo>
                  <a:cubicBezTo>
                    <a:pt x="29" y="7"/>
                    <a:pt x="28" y="7"/>
                    <a:pt x="27" y="7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1" y="1"/>
                    <a:pt x="18" y="2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8" y="10"/>
                    <a:pt x="16" y="12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0" y="7"/>
                    <a:pt x="7" y="10"/>
                    <a:pt x="5" y="13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0" y="18"/>
                    <a:pt x="9" y="20"/>
                    <a:pt x="8" y="21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21"/>
                    <a:pt x="0" y="24"/>
                    <a:pt x="0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9"/>
                    <a:pt x="7" y="30"/>
                    <a:pt x="7" y="31"/>
                  </a:cubicBezTo>
                  <a:cubicBezTo>
                    <a:pt x="7" y="32"/>
                    <a:pt x="7" y="33"/>
                    <a:pt x="7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1" y="40"/>
                    <a:pt x="2" y="43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9" y="42"/>
                    <a:pt x="10" y="43"/>
                    <a:pt x="12" y="45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51"/>
                    <a:pt x="10" y="54"/>
                    <a:pt x="12" y="56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8" y="51"/>
                    <a:pt x="19" y="52"/>
                    <a:pt x="21" y="53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1" y="60"/>
                    <a:pt x="24" y="61"/>
                    <a:pt x="27" y="62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4"/>
                    <a:pt x="29" y="54"/>
                    <a:pt x="31" y="54"/>
                  </a:cubicBezTo>
                  <a:cubicBezTo>
                    <a:pt x="32" y="54"/>
                    <a:pt x="33" y="54"/>
                    <a:pt x="34" y="54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7" y="61"/>
                    <a:pt x="40" y="60"/>
                    <a:pt x="43" y="59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42" y="52"/>
                    <a:pt x="43" y="51"/>
                    <a:pt x="45" y="50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51" y="54"/>
                    <a:pt x="54" y="51"/>
                    <a:pt x="56" y="49"/>
                  </a:cubicBezTo>
                  <a:lnTo>
                    <a:pt x="49" y="45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336" name="Freeform 1248"/>
            <p:cNvSpPr>
              <a:spLocks noEditPoints="1"/>
            </p:cNvSpPr>
            <p:nvPr/>
          </p:nvSpPr>
          <p:spPr>
            <a:xfrm>
              <a:off x="439738" y="157163"/>
              <a:ext cx="125413" cy="125413"/>
            </a:xfrm>
            <a:custGeom>
              <a:avLst/>
              <a:gdLst>
                <a:gd name="txL" fmla="*/ 0 w 73"/>
                <a:gd name="txT" fmla="*/ 0 h 73"/>
                <a:gd name="txR" fmla="*/ 73 w 73"/>
                <a:gd name="txB" fmla="*/ 73 h 73"/>
              </a:gdLst>
              <a:ahLst/>
              <a:cxnLst>
                <a:cxn ang="0">
                  <a:pos x="73" y="37"/>
                </a:cxn>
                <a:cxn ang="0">
                  <a:pos x="40" y="0"/>
                </a:cxn>
                <a:cxn ang="0">
                  <a:pos x="33" y="0"/>
                </a:cxn>
                <a:cxn ang="0">
                  <a:pos x="0" y="37"/>
                </a:cxn>
                <a:cxn ang="0">
                  <a:pos x="33" y="73"/>
                </a:cxn>
                <a:cxn ang="0">
                  <a:pos x="40" y="73"/>
                </a:cxn>
                <a:cxn ang="0">
                  <a:pos x="73" y="37"/>
                </a:cxn>
                <a:cxn ang="0">
                  <a:pos x="55" y="62"/>
                </a:cxn>
                <a:cxn ang="0">
                  <a:pos x="51" y="56"/>
                </a:cxn>
                <a:cxn ang="0">
                  <a:pos x="46" y="59"/>
                </a:cxn>
                <a:cxn ang="0">
                  <a:pos x="49" y="65"/>
                </a:cxn>
                <a:cxn ang="0">
                  <a:pos x="40" y="68"/>
                </a:cxn>
                <a:cxn ang="0">
                  <a:pos x="40" y="60"/>
                </a:cxn>
                <a:cxn ang="0">
                  <a:pos x="37" y="60"/>
                </a:cxn>
                <a:cxn ang="0">
                  <a:pos x="33" y="60"/>
                </a:cxn>
                <a:cxn ang="0">
                  <a:pos x="33" y="68"/>
                </a:cxn>
                <a:cxn ang="0">
                  <a:pos x="24" y="65"/>
                </a:cxn>
                <a:cxn ang="0">
                  <a:pos x="27" y="59"/>
                </a:cxn>
                <a:cxn ang="0">
                  <a:pos x="22" y="56"/>
                </a:cxn>
                <a:cxn ang="0">
                  <a:pos x="18" y="62"/>
                </a:cxn>
                <a:cxn ang="0">
                  <a:pos x="11" y="55"/>
                </a:cxn>
                <a:cxn ang="0">
                  <a:pos x="18" y="51"/>
                </a:cxn>
                <a:cxn ang="0">
                  <a:pos x="14" y="46"/>
                </a:cxn>
                <a:cxn ang="0">
                  <a:pos x="8" y="49"/>
                </a:cxn>
                <a:cxn ang="0">
                  <a:pos x="6" y="40"/>
                </a:cxn>
                <a:cxn ang="0">
                  <a:pos x="13" y="40"/>
                </a:cxn>
                <a:cxn ang="0">
                  <a:pos x="13" y="37"/>
                </a:cxn>
                <a:cxn ang="0">
                  <a:pos x="13" y="34"/>
                </a:cxn>
                <a:cxn ang="0">
                  <a:pos x="6" y="34"/>
                </a:cxn>
                <a:cxn ang="0">
                  <a:pos x="8" y="24"/>
                </a:cxn>
                <a:cxn ang="0">
                  <a:pos x="14" y="27"/>
                </a:cxn>
                <a:cxn ang="0">
                  <a:pos x="18" y="22"/>
                </a:cxn>
                <a:cxn ang="0">
                  <a:pos x="11" y="19"/>
                </a:cxn>
                <a:cxn ang="0">
                  <a:pos x="18" y="11"/>
                </a:cxn>
                <a:cxn ang="0">
                  <a:pos x="22" y="18"/>
                </a:cxn>
                <a:cxn ang="0">
                  <a:pos x="27" y="15"/>
                </a:cxn>
                <a:cxn ang="0">
                  <a:pos x="24" y="8"/>
                </a:cxn>
                <a:cxn ang="0">
                  <a:pos x="33" y="6"/>
                </a:cxn>
                <a:cxn ang="0">
                  <a:pos x="33" y="13"/>
                </a:cxn>
                <a:cxn ang="0">
                  <a:pos x="37" y="13"/>
                </a:cxn>
                <a:cxn ang="0">
                  <a:pos x="40" y="13"/>
                </a:cxn>
                <a:cxn ang="0">
                  <a:pos x="40" y="6"/>
                </a:cxn>
                <a:cxn ang="0">
                  <a:pos x="49" y="8"/>
                </a:cxn>
                <a:cxn ang="0">
                  <a:pos x="46" y="15"/>
                </a:cxn>
                <a:cxn ang="0">
                  <a:pos x="51" y="18"/>
                </a:cxn>
                <a:cxn ang="0">
                  <a:pos x="55" y="11"/>
                </a:cxn>
                <a:cxn ang="0">
                  <a:pos x="62" y="19"/>
                </a:cxn>
                <a:cxn ang="0">
                  <a:pos x="55" y="22"/>
                </a:cxn>
                <a:cxn ang="0">
                  <a:pos x="59" y="27"/>
                </a:cxn>
                <a:cxn ang="0">
                  <a:pos x="65" y="24"/>
                </a:cxn>
                <a:cxn ang="0">
                  <a:pos x="67" y="34"/>
                </a:cxn>
                <a:cxn ang="0">
                  <a:pos x="60" y="34"/>
                </a:cxn>
                <a:cxn ang="0">
                  <a:pos x="60" y="37"/>
                </a:cxn>
                <a:cxn ang="0">
                  <a:pos x="60" y="40"/>
                </a:cxn>
                <a:cxn ang="0">
                  <a:pos x="67" y="40"/>
                </a:cxn>
                <a:cxn ang="0">
                  <a:pos x="65" y="49"/>
                </a:cxn>
                <a:cxn ang="0">
                  <a:pos x="59" y="46"/>
                </a:cxn>
                <a:cxn ang="0">
                  <a:pos x="55" y="51"/>
                </a:cxn>
                <a:cxn ang="0">
                  <a:pos x="62" y="55"/>
                </a:cxn>
                <a:cxn ang="0">
                  <a:pos x="55" y="62"/>
                </a:cxn>
              </a:cxnLst>
              <a:rect l="txL" t="txT" r="txR" b="txB"/>
              <a:pathLst>
                <a:path w="73" h="73">
                  <a:moveTo>
                    <a:pt x="73" y="37"/>
                  </a:moveTo>
                  <a:cubicBezTo>
                    <a:pt x="73" y="18"/>
                    <a:pt x="58" y="2"/>
                    <a:pt x="4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2"/>
                    <a:pt x="0" y="18"/>
                    <a:pt x="0" y="37"/>
                  </a:cubicBezTo>
                  <a:cubicBezTo>
                    <a:pt x="0" y="56"/>
                    <a:pt x="15" y="71"/>
                    <a:pt x="33" y="73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58" y="71"/>
                    <a:pt x="73" y="56"/>
                    <a:pt x="73" y="37"/>
                  </a:cubicBezTo>
                  <a:close/>
                  <a:moveTo>
                    <a:pt x="55" y="62"/>
                  </a:moveTo>
                  <a:cubicBezTo>
                    <a:pt x="51" y="56"/>
                    <a:pt x="51" y="56"/>
                    <a:pt x="51" y="56"/>
                  </a:cubicBezTo>
                  <a:cubicBezTo>
                    <a:pt x="49" y="57"/>
                    <a:pt x="48" y="58"/>
                    <a:pt x="46" y="59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6" y="66"/>
                    <a:pt x="43" y="67"/>
                    <a:pt x="40" y="68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39" y="60"/>
                    <a:pt x="38" y="60"/>
                    <a:pt x="37" y="60"/>
                  </a:cubicBezTo>
                  <a:cubicBezTo>
                    <a:pt x="35" y="60"/>
                    <a:pt x="34" y="60"/>
                    <a:pt x="33" y="60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0" y="67"/>
                    <a:pt x="27" y="66"/>
                    <a:pt x="24" y="65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5" y="58"/>
                    <a:pt x="24" y="57"/>
                    <a:pt x="22" y="5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6" y="60"/>
                    <a:pt x="13" y="57"/>
                    <a:pt x="11" y="55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6" y="49"/>
                    <a:pt x="15" y="48"/>
                    <a:pt x="14" y="46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7" y="46"/>
                    <a:pt x="6" y="43"/>
                    <a:pt x="6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3" y="39"/>
                    <a:pt x="13" y="38"/>
                    <a:pt x="13" y="37"/>
                  </a:cubicBezTo>
                  <a:cubicBezTo>
                    <a:pt x="13" y="36"/>
                    <a:pt x="13" y="35"/>
                    <a:pt x="13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0"/>
                    <a:pt x="7" y="27"/>
                    <a:pt x="8" y="24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5" y="26"/>
                    <a:pt x="16" y="24"/>
                    <a:pt x="18" y="22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3" y="16"/>
                    <a:pt x="16" y="13"/>
                    <a:pt x="18" y="11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6"/>
                    <a:pt x="25" y="15"/>
                    <a:pt x="27" y="15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7" y="7"/>
                    <a:pt x="30" y="6"/>
                    <a:pt x="33" y="6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5" y="13"/>
                    <a:pt x="37" y="13"/>
                  </a:cubicBezTo>
                  <a:cubicBezTo>
                    <a:pt x="38" y="13"/>
                    <a:pt x="39" y="13"/>
                    <a:pt x="40" y="1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3" y="6"/>
                    <a:pt x="46" y="7"/>
                    <a:pt x="49" y="8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5"/>
                    <a:pt x="49" y="16"/>
                    <a:pt x="51" y="18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7" y="13"/>
                    <a:pt x="60" y="16"/>
                    <a:pt x="62" y="19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7" y="24"/>
                    <a:pt x="58" y="26"/>
                    <a:pt x="59" y="27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6" y="27"/>
                    <a:pt x="67" y="30"/>
                    <a:pt x="67" y="34"/>
                  </a:cubicBezTo>
                  <a:cubicBezTo>
                    <a:pt x="60" y="34"/>
                    <a:pt x="60" y="34"/>
                    <a:pt x="60" y="34"/>
                  </a:cubicBezTo>
                  <a:cubicBezTo>
                    <a:pt x="60" y="35"/>
                    <a:pt x="60" y="36"/>
                    <a:pt x="60" y="37"/>
                  </a:cubicBezTo>
                  <a:cubicBezTo>
                    <a:pt x="60" y="38"/>
                    <a:pt x="60" y="39"/>
                    <a:pt x="60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43"/>
                    <a:pt x="66" y="46"/>
                    <a:pt x="65" y="49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7" y="49"/>
                    <a:pt x="55" y="5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0" y="57"/>
                    <a:pt x="57" y="60"/>
                    <a:pt x="55" y="6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7337" name="文本框 264"/>
          <p:cNvSpPr/>
          <p:nvPr/>
        </p:nvSpPr>
        <p:spPr>
          <a:xfrm>
            <a:off x="4816475" y="1979613"/>
            <a:ext cx="2563813" cy="923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DotumChe" panose="020B0609000101010101" pitchFamily="1" charset="-127"/>
              <a:ea typeface="DotumChe" panose="020B0609000101010101" pitchFamily="1" charset="-127"/>
              <a:sym typeface="DotumChe" panose="020B0609000101010101" pitchFamily="1" charset="-127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DotumChe" panose="020B0609000101010101" pitchFamily="1" charset="-127"/>
              <a:ea typeface="DotumChe" panose="020B0609000101010101" pitchFamily="1" charset="-127"/>
              <a:sym typeface="DotumChe" panose="020B0609000101010101" pitchFamily="1" charset="-127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338" name="文本框 265"/>
          <p:cNvSpPr/>
          <p:nvPr/>
        </p:nvSpPr>
        <p:spPr>
          <a:xfrm>
            <a:off x="4781550" y="4959350"/>
            <a:ext cx="2565400" cy="923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DotumChe" panose="020B0609000101010101" pitchFamily="1" charset="-127"/>
              <a:ea typeface="DotumChe" panose="020B0609000101010101" pitchFamily="1" charset="-127"/>
              <a:sym typeface="DotumChe" panose="020B0609000101010101" pitchFamily="1" charset="-127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DotumChe" panose="020B0609000101010101" pitchFamily="1" charset="-127"/>
              <a:ea typeface="DotumChe" panose="020B0609000101010101" pitchFamily="1" charset="-127"/>
              <a:sym typeface="DotumChe" panose="020B0609000101010101" pitchFamily="1" charset="-127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339" name="文本框 266"/>
          <p:cNvSpPr/>
          <p:nvPr/>
        </p:nvSpPr>
        <p:spPr>
          <a:xfrm>
            <a:off x="6022975" y="3584575"/>
            <a:ext cx="2565400" cy="923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DotumChe" panose="020B0609000101010101" pitchFamily="1" charset="-127"/>
              <a:ea typeface="DotumChe" panose="020B0609000101010101" pitchFamily="1" charset="-127"/>
              <a:sym typeface="DotumChe" panose="020B0609000101010101" pitchFamily="1" charset="-127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DotumChe" panose="020B0609000101010101" pitchFamily="1" charset="-127"/>
              <a:ea typeface="DotumChe" panose="020B0609000101010101" pitchFamily="1" charset="-127"/>
              <a:sym typeface="DotumChe" panose="020B0609000101010101" pitchFamily="1" charset="-127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ADD YOUR TEXT HERE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grpSp>
        <p:nvGrpSpPr>
          <p:cNvPr id="7340" name="组合 7339"/>
          <p:cNvGrpSpPr/>
          <p:nvPr/>
        </p:nvGrpSpPr>
        <p:grpSpPr>
          <a:xfrm>
            <a:off x="0" y="88900"/>
            <a:ext cx="3752850" cy="1649413"/>
            <a:chOff x="0" y="0"/>
            <a:chExt cx="3752848" cy="1648304"/>
          </a:xfrm>
        </p:grpSpPr>
        <p:grpSp>
          <p:nvGrpSpPr>
            <p:cNvPr id="7341" name="组合 7340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7342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43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44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45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46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47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48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49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0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1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2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3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4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5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6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7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8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59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0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1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2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3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4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5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6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7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8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69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0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1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2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3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4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5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6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7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8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79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80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81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82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383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7384" name="文本框 267"/>
            <p:cNvSpPr/>
            <p:nvPr/>
          </p:nvSpPr>
          <p:spPr>
            <a:xfrm>
              <a:off x="651152" y="446187"/>
              <a:ext cx="254975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First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</p:spTree>
  </p:cSld>
  <p:clrMapOvr>
    <a:masterClrMapping/>
  </p:clrMapOvr>
  <p:transition spd="slow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8193"/>
          <p:cNvGrpSpPr/>
          <p:nvPr/>
        </p:nvGrpSpPr>
        <p:grpSpPr>
          <a:xfrm>
            <a:off x="-311150" y="0"/>
            <a:ext cx="2387600" cy="7029450"/>
            <a:chOff x="0" y="0"/>
            <a:chExt cx="2389189" cy="7029887"/>
          </a:xfrm>
        </p:grpSpPr>
        <p:sp>
          <p:nvSpPr>
            <p:cNvPr id="8195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196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197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198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199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0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1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2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3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4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5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6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7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8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9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0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1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2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3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4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5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6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7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8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9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0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1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2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3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4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5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6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7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8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29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30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31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32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33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34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35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8236" name="组合 8235"/>
          <p:cNvGrpSpPr/>
          <p:nvPr/>
        </p:nvGrpSpPr>
        <p:grpSpPr>
          <a:xfrm>
            <a:off x="8169275" y="14288"/>
            <a:ext cx="3752850" cy="1649412"/>
            <a:chOff x="0" y="0"/>
            <a:chExt cx="3752848" cy="1648304"/>
          </a:xfrm>
        </p:grpSpPr>
        <p:grpSp>
          <p:nvGrpSpPr>
            <p:cNvPr id="8237" name="组合 8236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8238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39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0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1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2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3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4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5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6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7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8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49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0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1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2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3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4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5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6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7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8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59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0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1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2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3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4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5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6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7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8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69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0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1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2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3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4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5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6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7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8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79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8280" name="文本框 47"/>
            <p:cNvSpPr/>
            <p:nvPr/>
          </p:nvSpPr>
          <p:spPr>
            <a:xfrm>
              <a:off x="651152" y="446187"/>
              <a:ext cx="254975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First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grpSp>
        <p:nvGrpSpPr>
          <p:cNvPr id="8281" name="组合 8280"/>
          <p:cNvGrpSpPr/>
          <p:nvPr/>
        </p:nvGrpSpPr>
        <p:grpSpPr>
          <a:xfrm>
            <a:off x="1846263" y="2051050"/>
            <a:ext cx="1985962" cy="1943100"/>
            <a:chOff x="0" y="0"/>
            <a:chExt cx="2294256" cy="2245310"/>
          </a:xfrm>
        </p:grpSpPr>
        <p:grpSp>
          <p:nvGrpSpPr>
            <p:cNvPr id="8282" name="组合 8281"/>
            <p:cNvGrpSpPr/>
            <p:nvPr/>
          </p:nvGrpSpPr>
          <p:grpSpPr>
            <a:xfrm>
              <a:off x="0" y="0"/>
              <a:ext cx="2245310" cy="2245310"/>
              <a:chOff x="0" y="0"/>
              <a:chExt cx="2980266" cy="2980266"/>
            </a:xfrm>
          </p:grpSpPr>
          <p:sp>
            <p:nvSpPr>
              <p:cNvPr id="8283" name="形状 93"/>
              <p:cNvSpPr/>
              <p:nvPr/>
            </p:nvSpPr>
            <p:spPr>
              <a:xfrm>
                <a:off x="0" y="0"/>
                <a:ext cx="2980266" cy="2980266"/>
              </a:xfrm>
              <a:custGeom>
                <a:avLst/>
                <a:gdLst>
                  <a:gd name="txL" fmla="*/ 0 w 2980266"/>
                  <a:gd name="txT" fmla="*/ 0 h 2980266"/>
                  <a:gd name="txR" fmla="*/ 2980266 w 2980266"/>
                  <a:gd name="txB" fmla="*/ 2980266 h 2980266"/>
                </a:gdLst>
                <a:ahLst/>
                <a:cxnLst/>
                <a:rect l="txL" t="txT" r="txR" b="txB"/>
                <a:pathLst>
                  <a:path w="2980266" h="2980266">
                    <a:moveTo>
                      <a:pt x="2115405" y="475169"/>
                    </a:moveTo>
                    <a:lnTo>
                      <a:pt x="2347223" y="280640"/>
                    </a:lnTo>
                    <a:lnTo>
                      <a:pt x="2532418" y="436037"/>
                    </a:lnTo>
                    <a:lnTo>
                      <a:pt x="2381099" y="698112"/>
                    </a:lnTo>
                    <a:arcTo wR="1192106" hR="1192106" stAng="-2498118" swAng="1396239"/>
                    <a:lnTo>
                      <a:pt x="2924148" y="1114535"/>
                    </a:lnTo>
                    <a:lnTo>
                      <a:pt x="2966128" y="1352617"/>
                    </a:lnTo>
                    <a:lnTo>
                      <a:pt x="2681753" y="1456112"/>
                    </a:lnTo>
                    <a:arcTo wR="1192106" hR="1192106" stAng="-98119" swAng="1396237"/>
                    <a:lnTo>
                      <a:pt x="2830082" y="2124175"/>
                    </a:lnTo>
                    <a:lnTo>
                      <a:pt x="2709204" y="2333541"/>
                    </a:lnTo>
                    <a:lnTo>
                      <a:pt x="2424835" y="2230031"/>
                    </a:lnTo>
                    <a:arcTo wR="1192106" hR="1192106" stAng="-19298120" swAng="1396238"/>
                    <a:lnTo>
                      <a:pt x="2109039" y="2837140"/>
                    </a:lnTo>
                    <a:lnTo>
                      <a:pt x="1881863" y="2919825"/>
                    </a:lnTo>
                    <a:lnTo>
                      <a:pt x="1730559" y="2657742"/>
                    </a:lnTo>
                    <a:arcTo wR="1192106" hR="1192106" stAng="-16898117" swAng="1396233"/>
                    <a:lnTo>
                      <a:pt x="1098402" y="2919825"/>
                    </a:lnTo>
                    <a:lnTo>
                      <a:pt x="871226" y="2837140"/>
                    </a:lnTo>
                    <a:lnTo>
                      <a:pt x="923784" y="2539116"/>
                    </a:lnTo>
                    <a:arcTo wR="1192106" hR="1192106" stAng="-14498121" swAng="1396238"/>
                    <a:lnTo>
                      <a:pt x="271061" y="2333541"/>
                    </a:lnTo>
                    <a:lnTo>
                      <a:pt x="150183" y="2124175"/>
                    </a:lnTo>
                    <a:lnTo>
                      <a:pt x="382011" y="1929659"/>
                    </a:lnTo>
                    <a:arcTo wR="1192106" hR="1192106" stAng="-12098118" swAng="1396237"/>
                    <a:lnTo>
                      <a:pt x="14137" y="1352617"/>
                    </a:lnTo>
                    <a:lnTo>
                      <a:pt x="56117" y="1114535"/>
                    </a:lnTo>
                    <a:lnTo>
                      <a:pt x="358740" y="1114543"/>
                    </a:lnTo>
                    <a:arcTo wR="1192106" hR="1192106" stAng="-9698121" swAng="1396239"/>
                    <a:lnTo>
                      <a:pt x="447847" y="436037"/>
                    </a:lnTo>
                    <a:lnTo>
                      <a:pt x="633042" y="280640"/>
                    </a:lnTo>
                    <a:lnTo>
                      <a:pt x="864860" y="475169"/>
                    </a:lnTo>
                    <a:arcTo wR="1192106" hR="1192106" stAng="-7298119" swAng="1396239"/>
                    <a:lnTo>
                      <a:pt x="1369255" y="12681"/>
                    </a:lnTo>
                    <a:lnTo>
                      <a:pt x="1611010" y="12681"/>
                    </a:lnTo>
                    <a:lnTo>
                      <a:pt x="1663552" y="310708"/>
                    </a:lnTo>
                    <a:arcTo wR="1192106" hR="1192106" stAng="-4898120" swAng="1396239"/>
                    <a:close/>
                  </a:path>
                </a:pathLst>
              </a:custGeom>
              <a:solidFill>
                <a:srgbClr val="D1D844"/>
              </a:solidFill>
              <a:ln w="1270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84" name="形状 4"/>
              <p:cNvSpPr/>
              <p:nvPr/>
            </p:nvSpPr>
            <p:spPr>
              <a:xfrm>
                <a:off x="570614" y="653787"/>
                <a:ext cx="1781934" cy="1531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62230" tIns="62230" rIns="62230" bIns="62230" anchor="ctr"/>
              <a:lstStyle/>
              <a:p>
                <a:pPr lvl="0" algn="ctr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sz="49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8285" name="文本框 92"/>
            <p:cNvSpPr/>
            <p:nvPr/>
          </p:nvSpPr>
          <p:spPr>
            <a:xfrm>
              <a:off x="235140" y="856135"/>
              <a:ext cx="2059116" cy="5330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400" b="1" dirty="0">
                  <a:solidFill>
                    <a:schemeClr val="bg1"/>
                  </a:solidFill>
                  <a:latin typeface="MingLiU_HKSCS" panose="02020500000000000000" pitchFamily="2" charset="-120"/>
                  <a:ea typeface="MingLiU_HKSCS" panose="02020500000000000000" pitchFamily="2" charset="-120"/>
                  <a:sym typeface="MingLiU_HKSCS" panose="02020500000000000000" pitchFamily="2" charset="-120"/>
                </a:rPr>
                <a:t>KEY WORDS</a:t>
              </a:r>
              <a:endParaRPr lang="zh-CN" altLang="en-US" sz="2400" b="1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endParaRPr>
            </a:p>
          </p:txBody>
        </p:sp>
      </p:grpSp>
      <p:grpSp>
        <p:nvGrpSpPr>
          <p:cNvPr id="8286" name="组合 8285"/>
          <p:cNvGrpSpPr/>
          <p:nvPr/>
        </p:nvGrpSpPr>
        <p:grpSpPr>
          <a:xfrm>
            <a:off x="5111750" y="2011363"/>
            <a:ext cx="2028825" cy="1944687"/>
            <a:chOff x="0" y="0"/>
            <a:chExt cx="2342375" cy="2245310"/>
          </a:xfrm>
        </p:grpSpPr>
        <p:grpSp>
          <p:nvGrpSpPr>
            <p:cNvPr id="8287" name="组合 8286"/>
            <p:cNvGrpSpPr/>
            <p:nvPr/>
          </p:nvGrpSpPr>
          <p:grpSpPr>
            <a:xfrm>
              <a:off x="0" y="0"/>
              <a:ext cx="2245310" cy="2245310"/>
              <a:chOff x="0" y="0"/>
              <a:chExt cx="2980266" cy="2980266"/>
            </a:xfrm>
          </p:grpSpPr>
          <p:sp>
            <p:nvSpPr>
              <p:cNvPr id="8288" name="形状 98"/>
              <p:cNvSpPr/>
              <p:nvPr/>
            </p:nvSpPr>
            <p:spPr>
              <a:xfrm>
                <a:off x="0" y="0"/>
                <a:ext cx="2980266" cy="2980266"/>
              </a:xfrm>
              <a:custGeom>
                <a:avLst/>
                <a:gdLst>
                  <a:gd name="txL" fmla="*/ 0 w 2980266"/>
                  <a:gd name="txT" fmla="*/ 0 h 2980266"/>
                  <a:gd name="txR" fmla="*/ 2980266 w 2980266"/>
                  <a:gd name="txB" fmla="*/ 2980266 h 2980266"/>
                </a:gdLst>
                <a:ahLst/>
                <a:cxnLst/>
                <a:rect l="txL" t="txT" r="txR" b="txB"/>
                <a:pathLst>
                  <a:path w="2980266" h="2980266">
                    <a:moveTo>
                      <a:pt x="2115405" y="475169"/>
                    </a:moveTo>
                    <a:lnTo>
                      <a:pt x="2347223" y="280640"/>
                    </a:lnTo>
                    <a:lnTo>
                      <a:pt x="2532418" y="436037"/>
                    </a:lnTo>
                    <a:lnTo>
                      <a:pt x="2381099" y="698112"/>
                    </a:lnTo>
                    <a:arcTo wR="1192106" hR="1192106" stAng="-2498118" swAng="1396239"/>
                    <a:lnTo>
                      <a:pt x="2924148" y="1114535"/>
                    </a:lnTo>
                    <a:lnTo>
                      <a:pt x="2966128" y="1352617"/>
                    </a:lnTo>
                    <a:lnTo>
                      <a:pt x="2681753" y="1456112"/>
                    </a:lnTo>
                    <a:arcTo wR="1192106" hR="1192106" stAng="-98119" swAng="1396237"/>
                    <a:lnTo>
                      <a:pt x="2830082" y="2124175"/>
                    </a:lnTo>
                    <a:lnTo>
                      <a:pt x="2709204" y="2333541"/>
                    </a:lnTo>
                    <a:lnTo>
                      <a:pt x="2424835" y="2230031"/>
                    </a:lnTo>
                    <a:arcTo wR="1192106" hR="1192106" stAng="-19298120" swAng="1396238"/>
                    <a:lnTo>
                      <a:pt x="2109039" y="2837140"/>
                    </a:lnTo>
                    <a:lnTo>
                      <a:pt x="1881863" y="2919825"/>
                    </a:lnTo>
                    <a:lnTo>
                      <a:pt x="1730559" y="2657742"/>
                    </a:lnTo>
                    <a:arcTo wR="1192106" hR="1192106" stAng="-16898117" swAng="1396233"/>
                    <a:lnTo>
                      <a:pt x="1098402" y="2919825"/>
                    </a:lnTo>
                    <a:lnTo>
                      <a:pt x="871226" y="2837140"/>
                    </a:lnTo>
                    <a:lnTo>
                      <a:pt x="923784" y="2539116"/>
                    </a:lnTo>
                    <a:arcTo wR="1192106" hR="1192106" stAng="-14498121" swAng="1396238"/>
                    <a:lnTo>
                      <a:pt x="271061" y="2333541"/>
                    </a:lnTo>
                    <a:lnTo>
                      <a:pt x="150183" y="2124175"/>
                    </a:lnTo>
                    <a:lnTo>
                      <a:pt x="382011" y="1929659"/>
                    </a:lnTo>
                    <a:arcTo wR="1192106" hR="1192106" stAng="-12098118" swAng="1396237"/>
                    <a:lnTo>
                      <a:pt x="14137" y="1352617"/>
                    </a:lnTo>
                    <a:lnTo>
                      <a:pt x="56117" y="1114535"/>
                    </a:lnTo>
                    <a:lnTo>
                      <a:pt x="358740" y="1114543"/>
                    </a:lnTo>
                    <a:arcTo wR="1192106" hR="1192106" stAng="-9698121" swAng="1396239"/>
                    <a:lnTo>
                      <a:pt x="447847" y="436037"/>
                    </a:lnTo>
                    <a:lnTo>
                      <a:pt x="633042" y="280640"/>
                    </a:lnTo>
                    <a:lnTo>
                      <a:pt x="864860" y="475169"/>
                    </a:lnTo>
                    <a:arcTo wR="1192106" hR="1192106" stAng="-7298119" swAng="1396239"/>
                    <a:lnTo>
                      <a:pt x="1369255" y="12681"/>
                    </a:lnTo>
                    <a:lnTo>
                      <a:pt x="1611010" y="12681"/>
                    </a:lnTo>
                    <a:lnTo>
                      <a:pt x="1663552" y="310708"/>
                    </a:lnTo>
                    <a:arcTo wR="1192106" hR="1192106" stAng="-4898120" swAng="1396239"/>
                    <a:close/>
                  </a:path>
                </a:pathLst>
              </a:custGeom>
              <a:solidFill>
                <a:srgbClr val="07AFBC"/>
              </a:solidFill>
              <a:ln w="1270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89" name="形状 4"/>
              <p:cNvSpPr/>
              <p:nvPr/>
            </p:nvSpPr>
            <p:spPr>
              <a:xfrm>
                <a:off x="599166" y="698113"/>
                <a:ext cx="1781934" cy="1531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62230" tIns="62230" rIns="62230" bIns="62230" anchor="ctr"/>
              <a:lstStyle/>
              <a:p>
                <a:pPr lvl="0" algn="ctr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sz="49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8290" name="文本框 97"/>
            <p:cNvSpPr/>
            <p:nvPr/>
          </p:nvSpPr>
          <p:spPr>
            <a:xfrm>
              <a:off x="227389" y="900895"/>
              <a:ext cx="2114986" cy="5330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400" b="1" dirty="0">
                  <a:solidFill>
                    <a:schemeClr val="bg1"/>
                  </a:solidFill>
                  <a:latin typeface="MingLiU_HKSCS" panose="02020500000000000000" pitchFamily="2" charset="-120"/>
                  <a:ea typeface="MingLiU_HKSCS" panose="02020500000000000000" pitchFamily="2" charset="-120"/>
                  <a:sym typeface="MingLiU_HKSCS" panose="02020500000000000000" pitchFamily="2" charset="-120"/>
                </a:rPr>
                <a:t>KEY WORDS</a:t>
              </a:r>
              <a:endParaRPr lang="zh-CN" altLang="en-US" sz="2400" b="1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endParaRPr>
            </a:p>
          </p:txBody>
        </p:sp>
      </p:grpSp>
      <p:grpSp>
        <p:nvGrpSpPr>
          <p:cNvPr id="8291" name="组合 8290"/>
          <p:cNvGrpSpPr/>
          <p:nvPr/>
        </p:nvGrpSpPr>
        <p:grpSpPr>
          <a:xfrm>
            <a:off x="8318500" y="1997075"/>
            <a:ext cx="1943100" cy="1944688"/>
            <a:chOff x="0" y="0"/>
            <a:chExt cx="2245310" cy="2245310"/>
          </a:xfrm>
        </p:grpSpPr>
        <p:grpSp>
          <p:nvGrpSpPr>
            <p:cNvPr id="8292" name="组合 8291"/>
            <p:cNvGrpSpPr/>
            <p:nvPr/>
          </p:nvGrpSpPr>
          <p:grpSpPr>
            <a:xfrm>
              <a:off x="0" y="0"/>
              <a:ext cx="2245310" cy="2245310"/>
              <a:chOff x="0" y="0"/>
              <a:chExt cx="2980266" cy="2980266"/>
            </a:xfrm>
          </p:grpSpPr>
          <p:sp>
            <p:nvSpPr>
              <p:cNvPr id="8293" name="形状 103"/>
              <p:cNvSpPr/>
              <p:nvPr/>
            </p:nvSpPr>
            <p:spPr>
              <a:xfrm>
                <a:off x="0" y="0"/>
                <a:ext cx="2980266" cy="2980266"/>
              </a:xfrm>
              <a:custGeom>
                <a:avLst/>
                <a:gdLst>
                  <a:gd name="txL" fmla="*/ 0 w 2980266"/>
                  <a:gd name="txT" fmla="*/ 0 h 2980266"/>
                  <a:gd name="txR" fmla="*/ 2980266 w 2980266"/>
                  <a:gd name="txB" fmla="*/ 2980266 h 2980266"/>
                </a:gdLst>
                <a:ahLst/>
                <a:cxnLst/>
                <a:rect l="txL" t="txT" r="txR" b="txB"/>
                <a:pathLst>
                  <a:path w="2980266" h="2980266">
                    <a:moveTo>
                      <a:pt x="2115405" y="475169"/>
                    </a:moveTo>
                    <a:lnTo>
                      <a:pt x="2347223" y="280640"/>
                    </a:lnTo>
                    <a:lnTo>
                      <a:pt x="2532418" y="436037"/>
                    </a:lnTo>
                    <a:lnTo>
                      <a:pt x="2381099" y="698112"/>
                    </a:lnTo>
                    <a:arcTo wR="1192106" hR="1192106" stAng="-2498118" swAng="1396239"/>
                    <a:lnTo>
                      <a:pt x="2924148" y="1114535"/>
                    </a:lnTo>
                    <a:lnTo>
                      <a:pt x="2966128" y="1352617"/>
                    </a:lnTo>
                    <a:lnTo>
                      <a:pt x="2681753" y="1456112"/>
                    </a:lnTo>
                    <a:arcTo wR="1192106" hR="1192106" stAng="-98119" swAng="1396237"/>
                    <a:lnTo>
                      <a:pt x="2830082" y="2124175"/>
                    </a:lnTo>
                    <a:lnTo>
                      <a:pt x="2709204" y="2333541"/>
                    </a:lnTo>
                    <a:lnTo>
                      <a:pt x="2424835" y="2230031"/>
                    </a:lnTo>
                    <a:arcTo wR="1192106" hR="1192106" stAng="-19298120" swAng="1396238"/>
                    <a:lnTo>
                      <a:pt x="2109039" y="2837140"/>
                    </a:lnTo>
                    <a:lnTo>
                      <a:pt x="1881863" y="2919825"/>
                    </a:lnTo>
                    <a:lnTo>
                      <a:pt x="1730559" y="2657742"/>
                    </a:lnTo>
                    <a:arcTo wR="1192106" hR="1192106" stAng="-16898117" swAng="1396233"/>
                    <a:lnTo>
                      <a:pt x="1098402" y="2919825"/>
                    </a:lnTo>
                    <a:lnTo>
                      <a:pt x="871226" y="2837140"/>
                    </a:lnTo>
                    <a:lnTo>
                      <a:pt x="923784" y="2539116"/>
                    </a:lnTo>
                    <a:arcTo wR="1192106" hR="1192106" stAng="-14498121" swAng="1396238"/>
                    <a:lnTo>
                      <a:pt x="271061" y="2333541"/>
                    </a:lnTo>
                    <a:lnTo>
                      <a:pt x="150183" y="2124175"/>
                    </a:lnTo>
                    <a:lnTo>
                      <a:pt x="382011" y="1929659"/>
                    </a:lnTo>
                    <a:arcTo wR="1192106" hR="1192106" stAng="-12098118" swAng="1396237"/>
                    <a:lnTo>
                      <a:pt x="14137" y="1352617"/>
                    </a:lnTo>
                    <a:lnTo>
                      <a:pt x="56117" y="1114535"/>
                    </a:lnTo>
                    <a:lnTo>
                      <a:pt x="358740" y="1114543"/>
                    </a:lnTo>
                    <a:arcTo wR="1192106" hR="1192106" stAng="-9698121" swAng="1396239"/>
                    <a:lnTo>
                      <a:pt x="447847" y="436037"/>
                    </a:lnTo>
                    <a:lnTo>
                      <a:pt x="633042" y="280640"/>
                    </a:lnTo>
                    <a:lnTo>
                      <a:pt x="864860" y="475169"/>
                    </a:lnTo>
                    <a:arcTo wR="1192106" hR="1192106" stAng="-7298119" swAng="1396239"/>
                    <a:lnTo>
                      <a:pt x="1369255" y="12681"/>
                    </a:lnTo>
                    <a:lnTo>
                      <a:pt x="1611010" y="12681"/>
                    </a:lnTo>
                    <a:lnTo>
                      <a:pt x="1663552" y="310708"/>
                    </a:lnTo>
                    <a:arcTo wR="1192106" hR="1192106" stAng="-4898120" swAng="1396239"/>
                    <a:close/>
                  </a:path>
                </a:pathLst>
              </a:custGeom>
              <a:solidFill>
                <a:srgbClr val="FBB040"/>
              </a:solidFill>
              <a:ln w="1270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94" name="形状 4"/>
              <p:cNvSpPr/>
              <p:nvPr/>
            </p:nvSpPr>
            <p:spPr>
              <a:xfrm>
                <a:off x="599166" y="698113"/>
                <a:ext cx="1781934" cy="1531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horz" wrap="square" lIns="62230" tIns="62230" rIns="62230" bIns="62230" anchor="ctr"/>
              <a:lstStyle/>
              <a:p>
                <a:pPr lvl="0" algn="ctr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sz="49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8295" name="文本框 102"/>
            <p:cNvSpPr/>
            <p:nvPr/>
          </p:nvSpPr>
          <p:spPr>
            <a:xfrm>
              <a:off x="239596" y="872600"/>
              <a:ext cx="2005714" cy="5330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400" b="1" dirty="0">
                  <a:solidFill>
                    <a:schemeClr val="bg1"/>
                  </a:solidFill>
                  <a:latin typeface="MingLiU_HKSCS" panose="02020500000000000000" pitchFamily="2" charset="-120"/>
                  <a:ea typeface="MingLiU_HKSCS" panose="02020500000000000000" pitchFamily="2" charset="-120"/>
                  <a:sym typeface="MingLiU_HKSCS" panose="02020500000000000000" pitchFamily="2" charset="-120"/>
                </a:rPr>
                <a:t>KEY WORDS</a:t>
              </a:r>
              <a:endParaRPr lang="zh-CN" altLang="en-US" sz="2400" b="1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endParaRPr>
            </a:p>
          </p:txBody>
        </p:sp>
      </p:grpSp>
      <p:sp>
        <p:nvSpPr>
          <p:cNvPr id="8296" name="燕尾形 105"/>
          <p:cNvSpPr/>
          <p:nvPr/>
        </p:nvSpPr>
        <p:spPr>
          <a:xfrm>
            <a:off x="4494213" y="2886075"/>
            <a:ext cx="366712" cy="555625"/>
          </a:xfrm>
          <a:prstGeom prst="chevron">
            <a:avLst>
              <a:gd name="adj" fmla="val 69148"/>
            </a:avLst>
          </a:prstGeom>
          <a:solidFill>
            <a:schemeClr val="bg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97" name="燕尾形 106"/>
          <p:cNvSpPr/>
          <p:nvPr/>
        </p:nvSpPr>
        <p:spPr>
          <a:xfrm>
            <a:off x="7645400" y="2946400"/>
            <a:ext cx="365125" cy="555625"/>
          </a:xfrm>
          <a:prstGeom prst="chevron">
            <a:avLst>
              <a:gd name="adj" fmla="val 69148"/>
            </a:avLst>
          </a:prstGeom>
          <a:solidFill>
            <a:schemeClr val="bg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98" name="文本框 107"/>
          <p:cNvSpPr/>
          <p:nvPr/>
        </p:nvSpPr>
        <p:spPr>
          <a:xfrm>
            <a:off x="1778000" y="4619625"/>
            <a:ext cx="2352675" cy="923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rgbClr val="29CB99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99" name="文本框 110"/>
          <p:cNvSpPr/>
          <p:nvPr/>
        </p:nvSpPr>
        <p:spPr>
          <a:xfrm>
            <a:off x="4919663" y="4640263"/>
            <a:ext cx="2352675" cy="9223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rgbClr val="29CB99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300" name="文本框 111"/>
          <p:cNvSpPr/>
          <p:nvPr/>
        </p:nvSpPr>
        <p:spPr>
          <a:xfrm>
            <a:off x="8243888" y="4640263"/>
            <a:ext cx="2351087" cy="9223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YOUR TEXT HERE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rgbClr val="29CB99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8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9217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9219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0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1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2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3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4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5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6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7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8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29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0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1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2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3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4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5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6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7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8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9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0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1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2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3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4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5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6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7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8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9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0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1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2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3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4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5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6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7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8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9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260" name="组合 9259"/>
          <p:cNvGrpSpPr/>
          <p:nvPr/>
        </p:nvGrpSpPr>
        <p:grpSpPr>
          <a:xfrm>
            <a:off x="0" y="-130175"/>
            <a:ext cx="3752850" cy="1647825"/>
            <a:chOff x="0" y="0"/>
            <a:chExt cx="3752848" cy="1648304"/>
          </a:xfrm>
        </p:grpSpPr>
        <p:grpSp>
          <p:nvGrpSpPr>
            <p:cNvPr id="9261" name="组合 9260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9262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63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64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65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66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67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68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69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0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1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2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3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4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5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6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7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8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79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0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1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2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3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4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5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6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7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8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89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0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1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2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3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4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5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6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7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8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99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300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301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302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303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9304" name="文本框 47"/>
            <p:cNvSpPr/>
            <p:nvPr/>
          </p:nvSpPr>
          <p:spPr>
            <a:xfrm>
              <a:off x="568185" y="465172"/>
              <a:ext cx="2774320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Second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sp>
        <p:nvSpPr>
          <p:cNvPr id="9305" name="饼形 90"/>
          <p:cNvSpPr/>
          <p:nvPr/>
        </p:nvSpPr>
        <p:spPr>
          <a:xfrm>
            <a:off x="4352925" y="1809750"/>
            <a:ext cx="3238500" cy="3238500"/>
          </a:xfrm>
          <a:custGeom>
            <a:avLst/>
            <a:gdLst>
              <a:gd name="txL" fmla="*/ 0 w 5100"/>
              <a:gd name="txT" fmla="*/ 0 h 5100"/>
              <a:gd name="txR" fmla="*/ 5100 w 5100"/>
              <a:gd name="txB" fmla="*/ 5100 h 5100"/>
            </a:gdLst>
            <a:ahLst/>
            <a:cxnLst/>
            <a:rect l="txL" t="txT" r="txR" b="txB"/>
            <a:pathLst>
              <a:path w="5100" h="5100">
                <a:moveTo>
                  <a:pt x="962" y="4545"/>
                </a:moveTo>
                <a:arcTo wR="2550" hR="2550" stAng="-13889889" swAng="8489889"/>
                <a:lnTo>
                  <a:pt x="2550" y="2550"/>
                </a:lnTo>
                <a:close/>
              </a:path>
            </a:pathLst>
          </a:custGeom>
          <a:solidFill>
            <a:srgbClr val="255769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306" name="饼形 91"/>
          <p:cNvSpPr/>
          <p:nvPr/>
        </p:nvSpPr>
        <p:spPr>
          <a:xfrm rot="13131857">
            <a:off x="4352925" y="1809750"/>
            <a:ext cx="3238500" cy="3238500"/>
          </a:xfrm>
          <a:custGeom>
            <a:avLst/>
            <a:gdLst>
              <a:gd name="txL" fmla="*/ 0 w 5100"/>
              <a:gd name="txT" fmla="*/ 0 h 5100"/>
              <a:gd name="txR" fmla="*/ 5100 w 5100"/>
              <a:gd name="txB" fmla="*/ 5100 h 5100"/>
            </a:gdLst>
            <a:ahLst/>
            <a:cxnLst/>
            <a:rect l="txL" t="txT" r="txR" b="txB"/>
            <a:pathLst>
              <a:path w="5100" h="5100">
                <a:moveTo>
                  <a:pt x="11" y="2792"/>
                </a:moveTo>
                <a:arcTo wR="2550" hR="2550" stAng="-11126803" swAng="5726803"/>
                <a:lnTo>
                  <a:pt x="2550" y="2550"/>
                </a:lnTo>
                <a:close/>
              </a:path>
            </a:pathLst>
          </a:custGeom>
          <a:solidFill>
            <a:srgbClr val="FE58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307" name="饼形 92"/>
          <p:cNvSpPr/>
          <p:nvPr/>
        </p:nvSpPr>
        <p:spPr>
          <a:xfrm rot="7413440">
            <a:off x="4552950" y="2009775"/>
            <a:ext cx="2838450" cy="2838450"/>
          </a:xfrm>
          <a:custGeom>
            <a:avLst/>
            <a:gdLst>
              <a:gd name="txL" fmla="*/ 0 w 4470"/>
              <a:gd name="txT" fmla="*/ 0 h 4470"/>
              <a:gd name="txR" fmla="*/ 4470 w 4470"/>
              <a:gd name="txB" fmla="*/ 4470 h 4470"/>
            </a:gdLst>
            <a:ahLst/>
            <a:cxnLst/>
            <a:rect l="txL" t="txT" r="txR" b="txB"/>
            <a:pathLst>
              <a:path w="4470" h="4470">
                <a:moveTo>
                  <a:pt x="109" y="1543"/>
                </a:moveTo>
                <a:arcTo wR="2235" hR="2235" stAng="-9719202" swAng="4319202"/>
                <a:lnTo>
                  <a:pt x="2235" y="2235"/>
                </a:lnTo>
                <a:close/>
              </a:path>
            </a:pathLst>
          </a:custGeom>
          <a:solidFill>
            <a:srgbClr val="FBB04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308" name="饼形 93"/>
          <p:cNvSpPr/>
          <p:nvPr/>
        </p:nvSpPr>
        <p:spPr>
          <a:xfrm rot="3128165">
            <a:off x="4552950" y="2009775"/>
            <a:ext cx="2838450" cy="2838450"/>
          </a:xfrm>
          <a:custGeom>
            <a:avLst/>
            <a:gdLst>
              <a:gd name="txL" fmla="*/ 0 w 4470"/>
              <a:gd name="txT" fmla="*/ 0 h 4470"/>
              <a:gd name="txR" fmla="*/ 4470 w 4470"/>
              <a:gd name="txB" fmla="*/ 4470 h 4470"/>
            </a:gdLst>
            <a:ahLst/>
            <a:cxnLst/>
            <a:rect l="txL" t="txT" r="txR" b="txB"/>
            <a:pathLst>
              <a:path w="4470" h="4470">
                <a:moveTo>
                  <a:pt x="471" y="861"/>
                </a:moveTo>
                <a:arcTo wR="2235" hR="2235" stAng="-8525342" swAng="3125342"/>
                <a:lnTo>
                  <a:pt x="2235" y="2235"/>
                </a:lnTo>
                <a:close/>
              </a:path>
            </a:pathLst>
          </a:custGeom>
          <a:solidFill>
            <a:srgbClr val="07AFBC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309" name="直接连接符 94"/>
          <p:cNvSpPr/>
          <p:nvPr/>
        </p:nvSpPr>
        <p:spPr>
          <a:xfrm flipV="1">
            <a:off x="6848475" y="1670050"/>
            <a:ext cx="382588" cy="685800"/>
          </a:xfrm>
          <a:prstGeom prst="line">
            <a:avLst/>
          </a:prstGeom>
          <a:ln w="6350" cap="flat" cmpd="sng">
            <a:solidFill>
              <a:srgbClr val="07AFBC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9310" name="直接连接符 95"/>
          <p:cNvSpPr/>
          <p:nvPr/>
        </p:nvSpPr>
        <p:spPr>
          <a:xfrm>
            <a:off x="7232650" y="1670050"/>
            <a:ext cx="339725" cy="0"/>
          </a:xfrm>
          <a:prstGeom prst="line">
            <a:avLst/>
          </a:prstGeom>
          <a:ln w="6350" cap="flat" cmpd="sng">
            <a:solidFill>
              <a:srgbClr val="07AFBC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9311" name="直接连接符 96"/>
          <p:cNvSpPr/>
          <p:nvPr/>
        </p:nvSpPr>
        <p:spPr>
          <a:xfrm flipH="1" flipV="1">
            <a:off x="4160838" y="2390775"/>
            <a:ext cx="192087" cy="409575"/>
          </a:xfrm>
          <a:prstGeom prst="line">
            <a:avLst/>
          </a:prstGeom>
          <a:ln w="6350" cap="flat" cmpd="sng">
            <a:solidFill>
              <a:srgbClr val="255769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9312" name="直接连接符 97"/>
          <p:cNvSpPr/>
          <p:nvPr/>
        </p:nvSpPr>
        <p:spPr>
          <a:xfrm>
            <a:off x="3810000" y="2390775"/>
            <a:ext cx="341313" cy="0"/>
          </a:xfrm>
          <a:prstGeom prst="line">
            <a:avLst/>
          </a:prstGeom>
          <a:ln w="6350" cap="flat" cmpd="sng">
            <a:solidFill>
              <a:srgbClr val="255769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9313" name="直接连接符 98"/>
          <p:cNvSpPr/>
          <p:nvPr/>
        </p:nvSpPr>
        <p:spPr>
          <a:xfrm flipV="1">
            <a:off x="5448300" y="5138738"/>
            <a:ext cx="384175" cy="685800"/>
          </a:xfrm>
          <a:prstGeom prst="line">
            <a:avLst/>
          </a:prstGeom>
          <a:ln w="6350" cap="flat" cmpd="sng">
            <a:solidFill>
              <a:srgbClr val="FE585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9314" name="直接连接符 99"/>
          <p:cNvSpPr/>
          <p:nvPr/>
        </p:nvSpPr>
        <p:spPr>
          <a:xfrm>
            <a:off x="5108575" y="5815013"/>
            <a:ext cx="339725" cy="0"/>
          </a:xfrm>
          <a:prstGeom prst="line">
            <a:avLst/>
          </a:prstGeom>
          <a:ln w="6350" cap="flat" cmpd="sng">
            <a:solidFill>
              <a:srgbClr val="FE585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9315" name="直接连接符 100"/>
          <p:cNvSpPr/>
          <p:nvPr/>
        </p:nvSpPr>
        <p:spPr>
          <a:xfrm>
            <a:off x="7493000" y="3394075"/>
            <a:ext cx="927100" cy="296863"/>
          </a:xfrm>
          <a:prstGeom prst="line">
            <a:avLst/>
          </a:prstGeom>
          <a:ln w="6350" cap="flat" cmpd="sng">
            <a:solidFill>
              <a:srgbClr val="FBB04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9316" name="文本框 105"/>
          <p:cNvSpPr/>
          <p:nvPr/>
        </p:nvSpPr>
        <p:spPr>
          <a:xfrm>
            <a:off x="8458200" y="1193800"/>
            <a:ext cx="2365375" cy="9540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4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YOUR TEXT HERE</a:t>
            </a:r>
            <a:endParaRPr lang="zh-CN" altLang="en-US" sz="16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YOUR TEXT HERE</a:t>
            </a:r>
            <a:endParaRPr lang="zh-CN" altLang="en-US" sz="16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9317" name="文本框 106"/>
          <p:cNvSpPr/>
          <p:nvPr/>
        </p:nvSpPr>
        <p:spPr>
          <a:xfrm>
            <a:off x="9407525" y="3429000"/>
            <a:ext cx="1654175" cy="955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4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YOUR TEXT HERE</a:t>
            </a:r>
            <a:endParaRPr lang="zh-CN" altLang="en-US" sz="16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YOUR TEXT HERE</a:t>
            </a:r>
            <a:endParaRPr lang="zh-CN" altLang="en-US" sz="16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9318" name="文本框 107"/>
          <p:cNvSpPr/>
          <p:nvPr/>
        </p:nvSpPr>
        <p:spPr>
          <a:xfrm>
            <a:off x="385763" y="1958975"/>
            <a:ext cx="2366962" cy="955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100000"/>
              </a:lnSpc>
            </a:pPr>
            <a:r>
              <a:rPr lang="en-US" altLang="x-none" sz="24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 algn="r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YOUR TEXT HERE</a:t>
            </a:r>
            <a:endParaRPr lang="zh-CN" altLang="en-US" sz="16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 algn="r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YOUR TEXT HERE</a:t>
            </a:r>
            <a:endParaRPr lang="zh-CN" altLang="en-US" sz="16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9319" name="文本框 108"/>
          <p:cNvSpPr/>
          <p:nvPr/>
        </p:nvSpPr>
        <p:spPr>
          <a:xfrm>
            <a:off x="2441575" y="5514975"/>
            <a:ext cx="1617663" cy="9540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100000"/>
              </a:lnSpc>
            </a:pPr>
            <a:r>
              <a:rPr lang="en-US" altLang="x-none" sz="24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 algn="r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YOUR TEXT HERE</a:t>
            </a:r>
            <a:endParaRPr lang="zh-CN" altLang="en-US" sz="16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 algn="r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YOUR TEXT HERE</a:t>
            </a:r>
            <a:endParaRPr lang="zh-CN" altLang="en-US" sz="16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grpSp>
        <p:nvGrpSpPr>
          <p:cNvPr id="9320" name="组合 9319"/>
          <p:cNvGrpSpPr/>
          <p:nvPr/>
        </p:nvGrpSpPr>
        <p:grpSpPr>
          <a:xfrm rot="21374819">
            <a:off x="7620000" y="1233488"/>
            <a:ext cx="777875" cy="588962"/>
            <a:chOff x="0" y="0"/>
            <a:chExt cx="960438" cy="725488"/>
          </a:xfrm>
        </p:grpSpPr>
        <p:sp>
          <p:nvSpPr>
            <p:cNvPr id="9321" name="Freeform 857"/>
            <p:cNvSpPr/>
            <p:nvPr/>
          </p:nvSpPr>
          <p:spPr>
            <a:xfrm>
              <a:off x="1588" y="65088"/>
              <a:ext cx="958850" cy="644525"/>
            </a:xfrm>
            <a:custGeom>
              <a:avLst/>
              <a:gdLst>
                <a:gd name="txL" fmla="*/ 0 w 560"/>
                <a:gd name="txT" fmla="*/ 0 h 376"/>
                <a:gd name="txR" fmla="*/ 560 w 560"/>
                <a:gd name="txB" fmla="*/ 376 h 376"/>
              </a:gdLst>
              <a:ahLst/>
              <a:cxnLst>
                <a:cxn ang="0">
                  <a:pos x="330" y="0"/>
                </a:cxn>
                <a:cxn ang="0">
                  <a:pos x="329" y="0"/>
                </a:cxn>
                <a:cxn ang="0">
                  <a:pos x="228" y="4"/>
                </a:cxn>
                <a:cxn ang="0">
                  <a:pos x="212" y="20"/>
                </a:cxn>
                <a:cxn ang="0">
                  <a:pos x="211" y="71"/>
                </a:cxn>
                <a:cxn ang="0">
                  <a:pos x="181" y="71"/>
                </a:cxn>
                <a:cxn ang="0">
                  <a:pos x="118" y="70"/>
                </a:cxn>
                <a:cxn ang="0">
                  <a:pos x="102" y="57"/>
                </a:cxn>
                <a:cxn ang="0">
                  <a:pos x="53" y="56"/>
                </a:cxn>
                <a:cxn ang="0">
                  <a:pos x="52" y="56"/>
                </a:cxn>
                <a:cxn ang="0">
                  <a:pos x="36" y="71"/>
                </a:cxn>
                <a:cxn ang="0">
                  <a:pos x="34" y="92"/>
                </a:cxn>
                <a:cxn ang="0">
                  <a:pos x="31" y="92"/>
                </a:cxn>
                <a:cxn ang="0">
                  <a:pos x="31" y="92"/>
                </a:cxn>
                <a:cxn ang="0">
                  <a:pos x="14" y="107"/>
                </a:cxn>
                <a:cxn ang="0">
                  <a:pos x="11" y="148"/>
                </a:cxn>
                <a:cxn ang="0">
                  <a:pos x="21" y="163"/>
                </a:cxn>
                <a:cxn ang="0">
                  <a:pos x="13" y="286"/>
                </a:cxn>
                <a:cxn ang="0">
                  <a:pos x="2" y="299"/>
                </a:cxn>
                <a:cxn ang="0">
                  <a:pos x="0" y="330"/>
                </a:cxn>
                <a:cxn ang="0">
                  <a:pos x="454" y="376"/>
                </a:cxn>
                <a:cxn ang="0">
                  <a:pos x="543" y="374"/>
                </a:cxn>
                <a:cxn ang="0">
                  <a:pos x="560" y="357"/>
                </a:cxn>
                <a:cxn ang="0">
                  <a:pos x="557" y="311"/>
                </a:cxn>
                <a:cxn ang="0">
                  <a:pos x="545" y="296"/>
                </a:cxn>
                <a:cxn ang="0">
                  <a:pos x="537" y="160"/>
                </a:cxn>
                <a:cxn ang="0">
                  <a:pos x="546" y="144"/>
                </a:cxn>
                <a:cxn ang="0">
                  <a:pos x="544" y="98"/>
                </a:cxn>
                <a:cxn ang="0">
                  <a:pos x="530" y="83"/>
                </a:cxn>
                <a:cxn ang="0">
                  <a:pos x="529" y="67"/>
                </a:cxn>
                <a:cxn ang="0">
                  <a:pos x="524" y="56"/>
                </a:cxn>
                <a:cxn ang="0">
                  <a:pos x="516" y="49"/>
                </a:cxn>
                <a:cxn ang="0">
                  <a:pos x="505" y="44"/>
                </a:cxn>
                <a:cxn ang="0">
                  <a:pos x="504" y="44"/>
                </a:cxn>
                <a:cxn ang="0">
                  <a:pos x="373" y="53"/>
                </a:cxn>
                <a:cxn ang="0">
                  <a:pos x="362" y="58"/>
                </a:cxn>
                <a:cxn ang="0">
                  <a:pos x="354" y="67"/>
                </a:cxn>
                <a:cxn ang="0">
                  <a:pos x="354" y="67"/>
                </a:cxn>
                <a:cxn ang="0">
                  <a:pos x="347" y="68"/>
                </a:cxn>
                <a:cxn ang="0">
                  <a:pos x="346" y="15"/>
                </a:cxn>
                <a:cxn ang="0">
                  <a:pos x="330" y="0"/>
                </a:cxn>
              </a:cxnLst>
              <a:rect l="txL" t="txT" r="txR" b="txB"/>
              <a:pathLst>
                <a:path w="560" h="376">
                  <a:moveTo>
                    <a:pt x="330" y="0"/>
                  </a:moveTo>
                  <a:cubicBezTo>
                    <a:pt x="330" y="0"/>
                    <a:pt x="330" y="0"/>
                    <a:pt x="329" y="0"/>
                  </a:cubicBezTo>
                  <a:cubicBezTo>
                    <a:pt x="296" y="2"/>
                    <a:pt x="262" y="3"/>
                    <a:pt x="228" y="4"/>
                  </a:cubicBezTo>
                  <a:cubicBezTo>
                    <a:pt x="219" y="4"/>
                    <a:pt x="212" y="11"/>
                    <a:pt x="212" y="20"/>
                  </a:cubicBezTo>
                  <a:cubicBezTo>
                    <a:pt x="212" y="37"/>
                    <a:pt x="211" y="54"/>
                    <a:pt x="211" y="71"/>
                  </a:cubicBezTo>
                  <a:cubicBezTo>
                    <a:pt x="201" y="71"/>
                    <a:pt x="191" y="71"/>
                    <a:pt x="181" y="71"/>
                  </a:cubicBezTo>
                  <a:cubicBezTo>
                    <a:pt x="160" y="71"/>
                    <a:pt x="139" y="71"/>
                    <a:pt x="118" y="70"/>
                  </a:cubicBezTo>
                  <a:cubicBezTo>
                    <a:pt x="117" y="63"/>
                    <a:pt x="110" y="57"/>
                    <a:pt x="102" y="57"/>
                  </a:cubicBezTo>
                  <a:cubicBezTo>
                    <a:pt x="86" y="57"/>
                    <a:pt x="69" y="56"/>
                    <a:pt x="53" y="56"/>
                  </a:cubicBezTo>
                  <a:cubicBezTo>
                    <a:pt x="53" y="56"/>
                    <a:pt x="52" y="56"/>
                    <a:pt x="52" y="56"/>
                  </a:cubicBezTo>
                  <a:cubicBezTo>
                    <a:pt x="44" y="56"/>
                    <a:pt x="36" y="62"/>
                    <a:pt x="36" y="71"/>
                  </a:cubicBezTo>
                  <a:cubicBezTo>
                    <a:pt x="35" y="78"/>
                    <a:pt x="35" y="85"/>
                    <a:pt x="34" y="92"/>
                  </a:cubicBezTo>
                  <a:cubicBezTo>
                    <a:pt x="33" y="92"/>
                    <a:pt x="32" y="92"/>
                    <a:pt x="31" y="92"/>
                  </a:cubicBezTo>
                  <a:cubicBezTo>
                    <a:pt x="31" y="92"/>
                    <a:pt x="31" y="92"/>
                    <a:pt x="31" y="92"/>
                  </a:cubicBezTo>
                  <a:cubicBezTo>
                    <a:pt x="22" y="92"/>
                    <a:pt x="15" y="98"/>
                    <a:pt x="14" y="107"/>
                  </a:cubicBezTo>
                  <a:cubicBezTo>
                    <a:pt x="13" y="120"/>
                    <a:pt x="12" y="134"/>
                    <a:pt x="11" y="148"/>
                  </a:cubicBezTo>
                  <a:cubicBezTo>
                    <a:pt x="11" y="154"/>
                    <a:pt x="15" y="160"/>
                    <a:pt x="21" y="163"/>
                  </a:cubicBezTo>
                  <a:cubicBezTo>
                    <a:pt x="18" y="204"/>
                    <a:pt x="16" y="245"/>
                    <a:pt x="13" y="286"/>
                  </a:cubicBezTo>
                  <a:cubicBezTo>
                    <a:pt x="7" y="288"/>
                    <a:pt x="2" y="293"/>
                    <a:pt x="2" y="299"/>
                  </a:cubicBezTo>
                  <a:cubicBezTo>
                    <a:pt x="1" y="309"/>
                    <a:pt x="1" y="320"/>
                    <a:pt x="0" y="330"/>
                  </a:cubicBezTo>
                  <a:cubicBezTo>
                    <a:pt x="454" y="376"/>
                    <a:pt x="454" y="376"/>
                    <a:pt x="454" y="376"/>
                  </a:cubicBezTo>
                  <a:cubicBezTo>
                    <a:pt x="484" y="376"/>
                    <a:pt x="514" y="375"/>
                    <a:pt x="543" y="374"/>
                  </a:cubicBezTo>
                  <a:cubicBezTo>
                    <a:pt x="553" y="374"/>
                    <a:pt x="560" y="366"/>
                    <a:pt x="560" y="357"/>
                  </a:cubicBezTo>
                  <a:cubicBezTo>
                    <a:pt x="559" y="342"/>
                    <a:pt x="558" y="327"/>
                    <a:pt x="557" y="311"/>
                  </a:cubicBezTo>
                  <a:cubicBezTo>
                    <a:pt x="556" y="304"/>
                    <a:pt x="552" y="299"/>
                    <a:pt x="545" y="296"/>
                  </a:cubicBezTo>
                  <a:cubicBezTo>
                    <a:pt x="543" y="251"/>
                    <a:pt x="540" y="206"/>
                    <a:pt x="537" y="160"/>
                  </a:cubicBezTo>
                  <a:cubicBezTo>
                    <a:pt x="543" y="157"/>
                    <a:pt x="547" y="151"/>
                    <a:pt x="546" y="144"/>
                  </a:cubicBezTo>
                  <a:cubicBezTo>
                    <a:pt x="545" y="129"/>
                    <a:pt x="544" y="114"/>
                    <a:pt x="544" y="98"/>
                  </a:cubicBezTo>
                  <a:cubicBezTo>
                    <a:pt x="543" y="90"/>
                    <a:pt x="537" y="84"/>
                    <a:pt x="530" y="83"/>
                  </a:cubicBezTo>
                  <a:cubicBezTo>
                    <a:pt x="529" y="78"/>
                    <a:pt x="529" y="73"/>
                    <a:pt x="529" y="67"/>
                  </a:cubicBezTo>
                  <a:cubicBezTo>
                    <a:pt x="529" y="63"/>
                    <a:pt x="527" y="59"/>
                    <a:pt x="524" y="56"/>
                  </a:cubicBezTo>
                  <a:cubicBezTo>
                    <a:pt x="521" y="54"/>
                    <a:pt x="518" y="51"/>
                    <a:pt x="516" y="49"/>
                  </a:cubicBezTo>
                  <a:cubicBezTo>
                    <a:pt x="513" y="46"/>
                    <a:pt x="509" y="44"/>
                    <a:pt x="505" y="44"/>
                  </a:cubicBezTo>
                  <a:cubicBezTo>
                    <a:pt x="504" y="44"/>
                    <a:pt x="504" y="44"/>
                    <a:pt x="504" y="44"/>
                  </a:cubicBezTo>
                  <a:cubicBezTo>
                    <a:pt x="460" y="48"/>
                    <a:pt x="417" y="51"/>
                    <a:pt x="373" y="53"/>
                  </a:cubicBezTo>
                  <a:cubicBezTo>
                    <a:pt x="369" y="53"/>
                    <a:pt x="365" y="55"/>
                    <a:pt x="362" y="58"/>
                  </a:cubicBezTo>
                  <a:cubicBezTo>
                    <a:pt x="359" y="61"/>
                    <a:pt x="357" y="64"/>
                    <a:pt x="354" y="67"/>
                  </a:cubicBezTo>
                  <a:cubicBezTo>
                    <a:pt x="354" y="67"/>
                    <a:pt x="354" y="67"/>
                    <a:pt x="354" y="67"/>
                  </a:cubicBezTo>
                  <a:cubicBezTo>
                    <a:pt x="351" y="67"/>
                    <a:pt x="349" y="67"/>
                    <a:pt x="347" y="68"/>
                  </a:cubicBezTo>
                  <a:cubicBezTo>
                    <a:pt x="346" y="50"/>
                    <a:pt x="346" y="33"/>
                    <a:pt x="346" y="15"/>
                  </a:cubicBezTo>
                  <a:cubicBezTo>
                    <a:pt x="346" y="7"/>
                    <a:pt x="339" y="0"/>
                    <a:pt x="330" y="0"/>
                  </a:cubicBezTo>
                </a:path>
              </a:pathLst>
            </a:custGeom>
            <a:solidFill>
              <a:srgbClr val="8B88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22" name="Freeform 858"/>
            <p:cNvSpPr/>
            <p:nvPr/>
          </p:nvSpPr>
          <p:spPr>
            <a:xfrm>
              <a:off x="0" y="630238"/>
              <a:ext cx="779463" cy="95250"/>
            </a:xfrm>
            <a:custGeom>
              <a:avLst/>
              <a:gdLst>
                <a:gd name="txL" fmla="*/ 0 w 455"/>
                <a:gd name="txT" fmla="*/ 0 h 55"/>
                <a:gd name="txR" fmla="*/ 455 w 455"/>
                <a:gd name="txB" fmla="*/ 55 h 55"/>
              </a:gdLst>
              <a:ahLst/>
              <a:cxnLst>
                <a:cxn ang="0">
                  <a:pos x="1" y="0"/>
                </a:cxn>
                <a:cxn ang="0">
                  <a:pos x="0" y="11"/>
                </a:cxn>
                <a:cxn ang="0">
                  <a:pos x="17" y="28"/>
                </a:cxn>
                <a:cxn ang="0">
                  <a:pos x="220" y="41"/>
                </a:cxn>
                <a:cxn ang="0">
                  <a:pos x="280" y="54"/>
                </a:cxn>
                <a:cxn ang="0">
                  <a:pos x="286" y="55"/>
                </a:cxn>
                <a:cxn ang="0">
                  <a:pos x="341" y="45"/>
                </a:cxn>
                <a:cxn ang="0">
                  <a:pos x="424" y="46"/>
                </a:cxn>
                <a:cxn ang="0">
                  <a:pos x="455" y="46"/>
                </a:cxn>
                <a:cxn ang="0">
                  <a:pos x="1" y="0"/>
                </a:cxn>
              </a:cxnLst>
              <a:rect l="txL" t="txT" r="txR" b="txB"/>
              <a:pathLst>
                <a:path w="455" h="55">
                  <a:moveTo>
                    <a:pt x="1" y="0"/>
                  </a:moveTo>
                  <a:cubicBezTo>
                    <a:pt x="1" y="3"/>
                    <a:pt x="1" y="7"/>
                    <a:pt x="0" y="11"/>
                  </a:cubicBezTo>
                  <a:cubicBezTo>
                    <a:pt x="0" y="19"/>
                    <a:pt x="7" y="27"/>
                    <a:pt x="17" y="28"/>
                  </a:cubicBezTo>
                  <a:cubicBezTo>
                    <a:pt x="84" y="34"/>
                    <a:pt x="152" y="38"/>
                    <a:pt x="220" y="41"/>
                  </a:cubicBezTo>
                  <a:cubicBezTo>
                    <a:pt x="239" y="49"/>
                    <a:pt x="259" y="54"/>
                    <a:pt x="280" y="54"/>
                  </a:cubicBezTo>
                  <a:cubicBezTo>
                    <a:pt x="282" y="55"/>
                    <a:pt x="284" y="55"/>
                    <a:pt x="286" y="55"/>
                  </a:cubicBezTo>
                  <a:cubicBezTo>
                    <a:pt x="305" y="55"/>
                    <a:pt x="324" y="51"/>
                    <a:pt x="341" y="45"/>
                  </a:cubicBezTo>
                  <a:cubicBezTo>
                    <a:pt x="369" y="46"/>
                    <a:pt x="396" y="46"/>
                    <a:pt x="424" y="46"/>
                  </a:cubicBezTo>
                  <a:cubicBezTo>
                    <a:pt x="434" y="46"/>
                    <a:pt x="445" y="46"/>
                    <a:pt x="455" y="46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23" name="Freeform 859"/>
            <p:cNvSpPr/>
            <p:nvPr/>
          </p:nvSpPr>
          <p:spPr>
            <a:xfrm>
              <a:off x="17463" y="0"/>
              <a:ext cx="884238" cy="654050"/>
            </a:xfrm>
            <a:custGeom>
              <a:avLst/>
              <a:gdLst>
                <a:gd name="txL" fmla="*/ 0 w 516"/>
                <a:gd name="txT" fmla="*/ 0 h 382"/>
                <a:gd name="txR" fmla="*/ 516 w 516"/>
                <a:gd name="txB" fmla="*/ 382 h 382"/>
              </a:gdLst>
              <a:ahLst/>
              <a:cxnLst>
                <a:cxn ang="0">
                  <a:pos x="516" y="152"/>
                </a:cxn>
                <a:cxn ang="0">
                  <a:pos x="516" y="109"/>
                </a:cxn>
                <a:cxn ang="0">
                  <a:pos x="503" y="93"/>
                </a:cxn>
                <a:cxn ang="0">
                  <a:pos x="503" y="78"/>
                </a:cxn>
                <a:cxn ang="0">
                  <a:pos x="499" y="67"/>
                </a:cxn>
                <a:cxn ang="0">
                  <a:pos x="492" y="59"/>
                </a:cxn>
                <a:cxn ang="0">
                  <a:pos x="480" y="54"/>
                </a:cxn>
                <a:cxn ang="0">
                  <a:pos x="351" y="54"/>
                </a:cxn>
                <a:cxn ang="0">
                  <a:pos x="340" y="59"/>
                </a:cxn>
                <a:cxn ang="0">
                  <a:pos x="332" y="67"/>
                </a:cxn>
                <a:cxn ang="0">
                  <a:pos x="332" y="68"/>
                </a:cxn>
                <a:cxn ang="0">
                  <a:pos x="325" y="68"/>
                </a:cxn>
                <a:cxn ang="0">
                  <a:pos x="325" y="16"/>
                </a:cxn>
                <a:cxn ang="0">
                  <a:pos x="309" y="0"/>
                </a:cxn>
                <a:cxn ang="0">
                  <a:pos x="207" y="0"/>
                </a:cxn>
                <a:cxn ang="0">
                  <a:pos x="191" y="16"/>
                </a:cxn>
                <a:cxn ang="0">
                  <a:pos x="191" y="68"/>
                </a:cxn>
                <a:cxn ang="0">
                  <a:pos x="99" y="68"/>
                </a:cxn>
                <a:cxn ang="0">
                  <a:pos x="84" y="54"/>
                </a:cxn>
                <a:cxn ang="0">
                  <a:pos x="35" y="54"/>
                </a:cxn>
                <a:cxn ang="0">
                  <a:pos x="19" y="70"/>
                </a:cxn>
                <a:cxn ang="0">
                  <a:pos x="19" y="93"/>
                </a:cxn>
                <a:cxn ang="0">
                  <a:pos x="16" y="93"/>
                </a:cxn>
                <a:cxn ang="0">
                  <a:pos x="0" y="109"/>
                </a:cxn>
                <a:cxn ang="0">
                  <a:pos x="0" y="152"/>
                </a:cxn>
                <a:cxn ang="0">
                  <a:pos x="10" y="167"/>
                </a:cxn>
                <a:cxn ang="0">
                  <a:pos x="10" y="297"/>
                </a:cxn>
                <a:cxn ang="0">
                  <a:pos x="0" y="312"/>
                </a:cxn>
                <a:cxn ang="0">
                  <a:pos x="0" y="356"/>
                </a:cxn>
                <a:cxn ang="0">
                  <a:pos x="16" y="372"/>
                </a:cxn>
                <a:cxn ang="0">
                  <a:pos x="202" y="372"/>
                </a:cxn>
                <a:cxn ang="0">
                  <a:pos x="258" y="382"/>
                </a:cxn>
                <a:cxn ang="0">
                  <a:pos x="314" y="372"/>
                </a:cxn>
                <a:cxn ang="0">
                  <a:pos x="500" y="372"/>
                </a:cxn>
                <a:cxn ang="0">
                  <a:pos x="516" y="356"/>
                </a:cxn>
                <a:cxn ang="0">
                  <a:pos x="516" y="312"/>
                </a:cxn>
                <a:cxn ang="0">
                  <a:pos x="506" y="297"/>
                </a:cxn>
                <a:cxn ang="0">
                  <a:pos x="506" y="167"/>
                </a:cxn>
                <a:cxn ang="0">
                  <a:pos x="516" y="152"/>
                </a:cxn>
              </a:cxnLst>
              <a:rect l="txL" t="txT" r="txR" b="txB"/>
              <a:pathLst>
                <a:path w="516" h="382">
                  <a:moveTo>
                    <a:pt x="516" y="152"/>
                  </a:moveTo>
                  <a:cubicBezTo>
                    <a:pt x="516" y="109"/>
                    <a:pt x="516" y="109"/>
                    <a:pt x="516" y="109"/>
                  </a:cubicBezTo>
                  <a:cubicBezTo>
                    <a:pt x="516" y="101"/>
                    <a:pt x="511" y="95"/>
                    <a:pt x="503" y="93"/>
                  </a:cubicBezTo>
                  <a:cubicBezTo>
                    <a:pt x="503" y="78"/>
                    <a:pt x="503" y="78"/>
                    <a:pt x="503" y="78"/>
                  </a:cubicBezTo>
                  <a:cubicBezTo>
                    <a:pt x="503" y="74"/>
                    <a:pt x="502" y="70"/>
                    <a:pt x="499" y="67"/>
                  </a:cubicBezTo>
                  <a:cubicBezTo>
                    <a:pt x="492" y="59"/>
                    <a:pt x="492" y="59"/>
                    <a:pt x="492" y="59"/>
                  </a:cubicBezTo>
                  <a:cubicBezTo>
                    <a:pt x="489" y="56"/>
                    <a:pt x="484" y="54"/>
                    <a:pt x="480" y="54"/>
                  </a:cubicBezTo>
                  <a:cubicBezTo>
                    <a:pt x="351" y="54"/>
                    <a:pt x="351" y="54"/>
                    <a:pt x="351" y="54"/>
                  </a:cubicBezTo>
                  <a:cubicBezTo>
                    <a:pt x="347" y="54"/>
                    <a:pt x="343" y="56"/>
                    <a:pt x="340" y="59"/>
                  </a:cubicBezTo>
                  <a:cubicBezTo>
                    <a:pt x="332" y="67"/>
                    <a:pt x="332" y="67"/>
                    <a:pt x="332" y="67"/>
                  </a:cubicBezTo>
                  <a:cubicBezTo>
                    <a:pt x="332" y="68"/>
                    <a:pt x="332" y="68"/>
                    <a:pt x="332" y="68"/>
                  </a:cubicBezTo>
                  <a:cubicBezTo>
                    <a:pt x="325" y="68"/>
                    <a:pt x="325" y="68"/>
                    <a:pt x="325" y="68"/>
                  </a:cubicBezTo>
                  <a:cubicBezTo>
                    <a:pt x="325" y="16"/>
                    <a:pt x="325" y="16"/>
                    <a:pt x="325" y="16"/>
                  </a:cubicBezTo>
                  <a:cubicBezTo>
                    <a:pt x="325" y="7"/>
                    <a:pt x="317" y="0"/>
                    <a:pt x="309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199" y="0"/>
                    <a:pt x="191" y="7"/>
                    <a:pt x="191" y="16"/>
                  </a:cubicBezTo>
                  <a:cubicBezTo>
                    <a:pt x="191" y="68"/>
                    <a:pt x="191" y="68"/>
                    <a:pt x="191" y="68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8" y="60"/>
                    <a:pt x="92" y="54"/>
                    <a:pt x="8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26" y="54"/>
                    <a:pt x="19" y="61"/>
                    <a:pt x="19" y="70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6" y="93"/>
                    <a:pt x="16" y="93"/>
                    <a:pt x="16" y="93"/>
                  </a:cubicBezTo>
                  <a:cubicBezTo>
                    <a:pt x="7" y="93"/>
                    <a:pt x="0" y="100"/>
                    <a:pt x="0" y="109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9"/>
                    <a:pt x="4" y="165"/>
                    <a:pt x="10" y="167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4" y="300"/>
                    <a:pt x="0" y="305"/>
                    <a:pt x="0" y="312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0" y="365"/>
                    <a:pt x="7" y="372"/>
                    <a:pt x="16" y="372"/>
                  </a:cubicBezTo>
                  <a:cubicBezTo>
                    <a:pt x="202" y="372"/>
                    <a:pt x="202" y="372"/>
                    <a:pt x="202" y="372"/>
                  </a:cubicBezTo>
                  <a:cubicBezTo>
                    <a:pt x="220" y="379"/>
                    <a:pt x="239" y="382"/>
                    <a:pt x="258" y="382"/>
                  </a:cubicBezTo>
                  <a:cubicBezTo>
                    <a:pt x="277" y="382"/>
                    <a:pt x="296" y="379"/>
                    <a:pt x="314" y="372"/>
                  </a:cubicBezTo>
                  <a:cubicBezTo>
                    <a:pt x="500" y="372"/>
                    <a:pt x="500" y="372"/>
                    <a:pt x="500" y="372"/>
                  </a:cubicBezTo>
                  <a:cubicBezTo>
                    <a:pt x="509" y="372"/>
                    <a:pt x="516" y="365"/>
                    <a:pt x="516" y="356"/>
                  </a:cubicBezTo>
                  <a:cubicBezTo>
                    <a:pt x="516" y="312"/>
                    <a:pt x="516" y="312"/>
                    <a:pt x="516" y="312"/>
                  </a:cubicBezTo>
                  <a:cubicBezTo>
                    <a:pt x="516" y="305"/>
                    <a:pt x="512" y="300"/>
                    <a:pt x="506" y="297"/>
                  </a:cubicBezTo>
                  <a:cubicBezTo>
                    <a:pt x="506" y="167"/>
                    <a:pt x="506" y="167"/>
                    <a:pt x="506" y="167"/>
                  </a:cubicBezTo>
                  <a:cubicBezTo>
                    <a:pt x="512" y="165"/>
                    <a:pt x="516" y="159"/>
                    <a:pt x="516" y="15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24" name="Rectangle 860"/>
            <p:cNvSpPr/>
            <p:nvPr/>
          </p:nvSpPr>
          <p:spPr>
            <a:xfrm>
              <a:off x="44450" y="187325"/>
              <a:ext cx="828675" cy="7302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25" name="Rectangle 861"/>
            <p:cNvSpPr/>
            <p:nvPr/>
          </p:nvSpPr>
          <p:spPr>
            <a:xfrm>
              <a:off x="61913" y="260350"/>
              <a:ext cx="795338" cy="27463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26" name="Rectangle 862"/>
            <p:cNvSpPr/>
            <p:nvPr/>
          </p:nvSpPr>
          <p:spPr>
            <a:xfrm>
              <a:off x="44450" y="534988"/>
              <a:ext cx="828675" cy="74613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27" name="Rectangle 863"/>
            <p:cNvSpPr/>
            <p:nvPr/>
          </p:nvSpPr>
          <p:spPr>
            <a:xfrm>
              <a:off x="606425" y="133350"/>
              <a:ext cx="244475" cy="53975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28" name="Rectangle 864"/>
            <p:cNvSpPr/>
            <p:nvPr/>
          </p:nvSpPr>
          <p:spPr>
            <a:xfrm>
              <a:off x="617538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29" name="Rectangle 865"/>
            <p:cNvSpPr/>
            <p:nvPr/>
          </p:nvSpPr>
          <p:spPr>
            <a:xfrm>
              <a:off x="641350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0" name="Rectangle 866"/>
            <p:cNvSpPr/>
            <p:nvPr/>
          </p:nvSpPr>
          <p:spPr>
            <a:xfrm>
              <a:off x="665163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1" name="Rectangle 867"/>
            <p:cNvSpPr/>
            <p:nvPr/>
          </p:nvSpPr>
          <p:spPr>
            <a:xfrm>
              <a:off x="688975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2" name="Rectangle 868"/>
            <p:cNvSpPr/>
            <p:nvPr/>
          </p:nvSpPr>
          <p:spPr>
            <a:xfrm>
              <a:off x="711200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3" name="Rectangle 869"/>
            <p:cNvSpPr/>
            <p:nvPr/>
          </p:nvSpPr>
          <p:spPr>
            <a:xfrm>
              <a:off x="735013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4" name="Rectangle 870"/>
            <p:cNvSpPr/>
            <p:nvPr/>
          </p:nvSpPr>
          <p:spPr>
            <a:xfrm>
              <a:off x="758825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5" name="Rectangle 871"/>
            <p:cNvSpPr/>
            <p:nvPr/>
          </p:nvSpPr>
          <p:spPr>
            <a:xfrm>
              <a:off x="782638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6" name="Rectangle 872"/>
            <p:cNvSpPr/>
            <p:nvPr/>
          </p:nvSpPr>
          <p:spPr>
            <a:xfrm>
              <a:off x="806450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7" name="Rectangle 873"/>
            <p:cNvSpPr/>
            <p:nvPr/>
          </p:nvSpPr>
          <p:spPr>
            <a:xfrm>
              <a:off x="830263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8" name="Rectangle 874"/>
            <p:cNvSpPr/>
            <p:nvPr/>
          </p:nvSpPr>
          <p:spPr>
            <a:xfrm>
              <a:off x="371475" y="26988"/>
              <a:ext cx="174625" cy="16033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39" name="Rectangle 875"/>
            <p:cNvSpPr/>
            <p:nvPr/>
          </p:nvSpPr>
          <p:spPr>
            <a:xfrm>
              <a:off x="77788" y="120650"/>
              <a:ext cx="82550" cy="6667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0" name="Freeform 876"/>
            <p:cNvSpPr/>
            <p:nvPr/>
          </p:nvSpPr>
          <p:spPr>
            <a:xfrm>
              <a:off x="606425" y="120650"/>
              <a:ext cx="244475" cy="12700"/>
            </a:xfrm>
            <a:custGeom>
              <a:avLst/>
              <a:gdLst>
                <a:gd name="txL" fmla="*/ 0 w 154"/>
                <a:gd name="txT" fmla="*/ 0 h 8"/>
                <a:gd name="txR" fmla="*/ 154 w 154"/>
                <a:gd name="txB" fmla="*/ 8 h 8"/>
              </a:gdLst>
              <a:ahLst/>
              <a:cxnLst>
                <a:cxn ang="0">
                  <a:pos x="147" y="0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154" y="8"/>
                </a:cxn>
                <a:cxn ang="0">
                  <a:pos x="147" y="0"/>
                </a:cxn>
              </a:cxnLst>
              <a:rect l="txL" t="txT" r="txR" b="txB"/>
              <a:pathLst>
                <a:path w="154" h="8">
                  <a:moveTo>
                    <a:pt x="147" y="0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154" y="8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1" name="Rectangle 877"/>
            <p:cNvSpPr/>
            <p:nvPr/>
          </p:nvSpPr>
          <p:spPr>
            <a:xfrm>
              <a:off x="160338" y="144463"/>
              <a:ext cx="211138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2" name="Rectangle 878"/>
            <p:cNvSpPr/>
            <p:nvPr/>
          </p:nvSpPr>
          <p:spPr>
            <a:xfrm>
              <a:off x="546100" y="144463"/>
              <a:ext cx="58738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3" name="Rectangle 879"/>
            <p:cNvSpPr/>
            <p:nvPr/>
          </p:nvSpPr>
          <p:spPr>
            <a:xfrm>
              <a:off x="388938" y="44450"/>
              <a:ext cx="139700" cy="1428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4" name="Oval 880"/>
            <p:cNvSpPr/>
            <p:nvPr/>
          </p:nvSpPr>
          <p:spPr>
            <a:xfrm>
              <a:off x="230188" y="168275"/>
              <a:ext cx="458788" cy="4587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5" name="Oval 881"/>
            <p:cNvSpPr/>
            <p:nvPr/>
          </p:nvSpPr>
          <p:spPr>
            <a:xfrm>
              <a:off x="407988" y="55563"/>
              <a:ext cx="103188" cy="1031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6" name="Freeform 882"/>
            <p:cNvSpPr/>
            <p:nvPr/>
          </p:nvSpPr>
          <p:spPr>
            <a:xfrm>
              <a:off x="477838" y="79375"/>
              <a:ext cx="23813" cy="34925"/>
            </a:xfrm>
            <a:custGeom>
              <a:avLst/>
              <a:gdLst>
                <a:gd name="txL" fmla="*/ 0 w 14"/>
                <a:gd name="txT" fmla="*/ 0 h 21"/>
                <a:gd name="txR" fmla="*/ 14 w 14"/>
                <a:gd name="txB" fmla="*/ 21 h 21"/>
              </a:gdLst>
              <a:ahLst/>
              <a:cxnLst>
                <a:cxn ang="0">
                  <a:pos x="5" y="16"/>
                </a:cxn>
                <a:cxn ang="0">
                  <a:pos x="4" y="19"/>
                </a:cxn>
                <a:cxn ang="0">
                  <a:pos x="14" y="21"/>
                </a:cxn>
                <a:cxn ang="0">
                  <a:pos x="14" y="16"/>
                </a:cxn>
                <a:cxn ang="0">
                  <a:pos x="8" y="0"/>
                </a:cxn>
                <a:cxn ang="0">
                  <a:pos x="0" y="6"/>
                </a:cxn>
                <a:cxn ang="0">
                  <a:pos x="5" y="16"/>
                </a:cxn>
              </a:cxnLst>
              <a:rect l="txL" t="txT" r="txR" b="txB"/>
              <a:pathLst>
                <a:path w="14" h="21">
                  <a:moveTo>
                    <a:pt x="5" y="16"/>
                  </a:moveTo>
                  <a:cubicBezTo>
                    <a:pt x="5" y="17"/>
                    <a:pt x="4" y="18"/>
                    <a:pt x="4" y="19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19"/>
                    <a:pt x="14" y="18"/>
                    <a:pt x="14" y="16"/>
                  </a:cubicBezTo>
                  <a:cubicBezTo>
                    <a:pt x="14" y="10"/>
                    <a:pt x="12" y="4"/>
                    <a:pt x="8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3" y="9"/>
                    <a:pt x="5" y="12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7" name="Freeform 883"/>
            <p:cNvSpPr/>
            <p:nvPr/>
          </p:nvSpPr>
          <p:spPr>
            <a:xfrm>
              <a:off x="415925" y="65088"/>
              <a:ext cx="39688" cy="68263"/>
            </a:xfrm>
            <a:custGeom>
              <a:avLst/>
              <a:gdLst>
                <a:gd name="txL" fmla="*/ 0 w 23"/>
                <a:gd name="txT" fmla="*/ 0 h 40"/>
                <a:gd name="txR" fmla="*/ 23 w 23"/>
                <a:gd name="txB" fmla="*/ 40 h 40"/>
              </a:gdLst>
              <a:ahLst/>
              <a:cxnLst>
                <a:cxn ang="0">
                  <a:pos x="23" y="20"/>
                </a:cxn>
                <a:cxn ang="0">
                  <a:pos x="20" y="10"/>
                </a:cxn>
                <a:cxn ang="0">
                  <a:pos x="17" y="0"/>
                </a:cxn>
                <a:cxn ang="0">
                  <a:pos x="0" y="24"/>
                </a:cxn>
                <a:cxn ang="0">
                  <a:pos x="5" y="40"/>
                </a:cxn>
                <a:cxn ang="0">
                  <a:pos x="13" y="34"/>
                </a:cxn>
                <a:cxn ang="0">
                  <a:pos x="21" y="27"/>
                </a:cxn>
                <a:cxn ang="0">
                  <a:pos x="20" y="24"/>
                </a:cxn>
                <a:cxn ang="0">
                  <a:pos x="23" y="20"/>
                </a:cxn>
              </a:cxnLst>
              <a:rect l="txL" t="txT" r="txR" b="txB"/>
              <a:pathLst>
                <a:path w="23" h="40">
                  <a:moveTo>
                    <a:pt x="23" y="2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4"/>
                    <a:pt x="0" y="13"/>
                    <a:pt x="0" y="24"/>
                  </a:cubicBezTo>
                  <a:cubicBezTo>
                    <a:pt x="0" y="30"/>
                    <a:pt x="2" y="36"/>
                    <a:pt x="5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6"/>
                    <a:pt x="20" y="25"/>
                    <a:pt x="20" y="24"/>
                  </a:cubicBezTo>
                  <a:cubicBezTo>
                    <a:pt x="20" y="22"/>
                    <a:pt x="22" y="20"/>
                    <a:pt x="23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8" name="Oval 884"/>
            <p:cNvSpPr/>
            <p:nvPr/>
          </p:nvSpPr>
          <p:spPr>
            <a:xfrm>
              <a:off x="242888" y="184150"/>
              <a:ext cx="431800" cy="430213"/>
            </a:xfrm>
            <a:prstGeom prst="ellipse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49" name="Oval 885"/>
            <p:cNvSpPr/>
            <p:nvPr/>
          </p:nvSpPr>
          <p:spPr>
            <a:xfrm>
              <a:off x="266700" y="206375"/>
              <a:ext cx="384175" cy="382588"/>
            </a:xfrm>
            <a:prstGeom prst="ellipse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50" name="Oval 886"/>
            <p:cNvSpPr/>
            <p:nvPr/>
          </p:nvSpPr>
          <p:spPr>
            <a:xfrm>
              <a:off x="381000" y="319088"/>
              <a:ext cx="157163" cy="158750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51" name="Freeform 887"/>
            <p:cNvSpPr/>
            <p:nvPr/>
          </p:nvSpPr>
          <p:spPr>
            <a:xfrm>
              <a:off x="300038" y="233363"/>
              <a:ext cx="158750" cy="136525"/>
            </a:xfrm>
            <a:custGeom>
              <a:avLst/>
              <a:gdLst>
                <a:gd name="txL" fmla="*/ 0 w 93"/>
                <a:gd name="txT" fmla="*/ 0 h 80"/>
                <a:gd name="txR" fmla="*/ 93 w 93"/>
                <a:gd name="txB" fmla="*/ 80 h 80"/>
              </a:gdLst>
              <a:ahLst/>
              <a:cxnLst>
                <a:cxn ang="0">
                  <a:pos x="93" y="37"/>
                </a:cxn>
                <a:cxn ang="0">
                  <a:pos x="93" y="0"/>
                </a:cxn>
                <a:cxn ang="0">
                  <a:pos x="0" y="70"/>
                </a:cxn>
                <a:cxn ang="0">
                  <a:pos x="36" y="80"/>
                </a:cxn>
                <a:cxn ang="0">
                  <a:pos x="93" y="37"/>
                </a:cxn>
              </a:cxnLst>
              <a:rect l="txL" t="txT" r="txR" b="txB"/>
              <a:pathLst>
                <a:path w="93" h="80">
                  <a:moveTo>
                    <a:pt x="93" y="37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9" y="0"/>
                    <a:pt x="12" y="29"/>
                    <a:pt x="0" y="70"/>
                  </a:cubicBezTo>
                  <a:cubicBezTo>
                    <a:pt x="36" y="80"/>
                    <a:pt x="36" y="80"/>
                    <a:pt x="36" y="80"/>
                  </a:cubicBezTo>
                  <a:cubicBezTo>
                    <a:pt x="44" y="56"/>
                    <a:pt x="67" y="37"/>
                    <a:pt x="93" y="37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52" name="Freeform 888"/>
            <p:cNvSpPr/>
            <p:nvPr/>
          </p:nvSpPr>
          <p:spPr>
            <a:xfrm>
              <a:off x="458788" y="428625"/>
              <a:ext cx="158750" cy="134938"/>
            </a:xfrm>
            <a:custGeom>
              <a:avLst/>
              <a:gdLst>
                <a:gd name="txL" fmla="*/ 0 w 92"/>
                <a:gd name="txT" fmla="*/ 0 h 79"/>
                <a:gd name="txR" fmla="*/ 92 w 92"/>
                <a:gd name="txB" fmla="*/ 79 h 79"/>
              </a:gdLst>
              <a:ahLst/>
              <a:cxnLst>
                <a:cxn ang="0">
                  <a:pos x="56" y="0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92" y="11"/>
                </a:cxn>
                <a:cxn ang="0">
                  <a:pos x="56" y="0"/>
                </a:cxn>
              </a:cxnLst>
              <a:rect l="txL" t="txT" r="txR" b="txB"/>
              <a:pathLst>
                <a:path w="92" h="79">
                  <a:moveTo>
                    <a:pt x="56" y="0"/>
                  </a:moveTo>
                  <a:cubicBezTo>
                    <a:pt x="48" y="23"/>
                    <a:pt x="25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43" y="79"/>
                    <a:pt x="80" y="50"/>
                    <a:pt x="92" y="11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53" name="Freeform 889"/>
            <p:cNvSpPr/>
            <p:nvPr/>
          </p:nvSpPr>
          <p:spPr>
            <a:xfrm>
              <a:off x="301625" y="428625"/>
              <a:ext cx="90488" cy="90488"/>
            </a:xfrm>
            <a:custGeom>
              <a:avLst/>
              <a:gdLst>
                <a:gd name="txL" fmla="*/ 0 w 53"/>
                <a:gd name="txT" fmla="*/ 0 h 53"/>
                <a:gd name="txR" fmla="*/ 53 w 53"/>
                <a:gd name="txB" fmla="*/ 53 h 53"/>
              </a:gdLst>
              <a:ahLst/>
              <a:cxnLst>
                <a:cxn ang="0">
                  <a:pos x="36" y="0"/>
                </a:cxn>
                <a:cxn ang="0">
                  <a:pos x="0" y="11"/>
                </a:cxn>
                <a:cxn ang="0">
                  <a:pos x="27" y="53"/>
                </a:cxn>
                <a:cxn ang="0">
                  <a:pos x="53" y="25"/>
                </a:cxn>
                <a:cxn ang="0">
                  <a:pos x="36" y="0"/>
                </a:cxn>
              </a:cxnLst>
              <a:rect l="txL" t="txT" r="txR" b="txB"/>
              <a:pathLst>
                <a:path w="53" h="53">
                  <a:moveTo>
                    <a:pt x="36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5" y="28"/>
                    <a:pt x="15" y="42"/>
                    <a:pt x="27" y="53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45" y="19"/>
                    <a:pt x="40" y="10"/>
                    <a:pt x="36" y="0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54" name="Freeform 890"/>
            <p:cNvSpPr/>
            <p:nvPr/>
          </p:nvSpPr>
          <p:spPr>
            <a:xfrm>
              <a:off x="488950" y="355600"/>
              <a:ext cx="34925" cy="53975"/>
            </a:xfrm>
            <a:custGeom>
              <a:avLst/>
              <a:gdLst>
                <a:gd name="txL" fmla="*/ 0 w 21"/>
                <a:gd name="txT" fmla="*/ 0 h 32"/>
                <a:gd name="txR" fmla="*/ 21 w 21"/>
                <a:gd name="txB" fmla="*/ 32 h 32"/>
              </a:gdLst>
              <a:ahLst/>
              <a:cxnLst>
                <a:cxn ang="0">
                  <a:pos x="7" y="25"/>
                </a:cxn>
                <a:cxn ang="0">
                  <a:pos x="6" y="29"/>
                </a:cxn>
                <a:cxn ang="0">
                  <a:pos x="21" y="32"/>
                </a:cxn>
                <a:cxn ang="0">
                  <a:pos x="21" y="25"/>
                </a:cxn>
                <a:cxn ang="0">
                  <a:pos x="12" y="0"/>
                </a:cxn>
                <a:cxn ang="0">
                  <a:pos x="0" y="9"/>
                </a:cxn>
                <a:cxn ang="0">
                  <a:pos x="7" y="25"/>
                </a:cxn>
              </a:cxnLst>
              <a:rect l="txL" t="txT" r="txR" b="txB"/>
              <a:pathLst>
                <a:path w="21" h="32">
                  <a:moveTo>
                    <a:pt x="7" y="25"/>
                  </a:moveTo>
                  <a:cubicBezTo>
                    <a:pt x="7" y="27"/>
                    <a:pt x="7" y="28"/>
                    <a:pt x="6" y="2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0"/>
                    <a:pt x="21" y="28"/>
                    <a:pt x="21" y="25"/>
                  </a:cubicBezTo>
                  <a:cubicBezTo>
                    <a:pt x="21" y="15"/>
                    <a:pt x="18" y="6"/>
                    <a:pt x="1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4" y="13"/>
                    <a:pt x="7" y="19"/>
                    <a:pt x="7" y="2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55" name="Freeform 891"/>
            <p:cNvSpPr/>
            <p:nvPr/>
          </p:nvSpPr>
          <p:spPr>
            <a:xfrm>
              <a:off x="393700" y="336550"/>
              <a:ext cx="61913" cy="101600"/>
            </a:xfrm>
            <a:custGeom>
              <a:avLst/>
              <a:gdLst>
                <a:gd name="txL" fmla="*/ 0 w 36"/>
                <a:gd name="txT" fmla="*/ 0 h 60"/>
                <a:gd name="txR" fmla="*/ 36 w 36"/>
                <a:gd name="txB" fmla="*/ 60 h 60"/>
              </a:gdLst>
              <a:ahLst/>
              <a:cxnLst>
                <a:cxn ang="0">
                  <a:pos x="36" y="29"/>
                </a:cxn>
                <a:cxn ang="0">
                  <a:pos x="31" y="14"/>
                </a:cxn>
                <a:cxn ang="0">
                  <a:pos x="26" y="0"/>
                </a:cxn>
                <a:cxn ang="0">
                  <a:pos x="0" y="36"/>
                </a:cxn>
                <a:cxn ang="0">
                  <a:pos x="8" y="60"/>
                </a:cxn>
                <a:cxn ang="0">
                  <a:pos x="19" y="51"/>
                </a:cxn>
                <a:cxn ang="0">
                  <a:pos x="32" y="40"/>
                </a:cxn>
                <a:cxn ang="0">
                  <a:pos x="31" y="36"/>
                </a:cxn>
                <a:cxn ang="0">
                  <a:pos x="36" y="29"/>
                </a:cxn>
              </a:cxnLst>
              <a:rect l="txL" t="txT" r="txR" b="txB"/>
              <a:pathLst>
                <a:path w="36" h="60">
                  <a:moveTo>
                    <a:pt x="36" y="29"/>
                  </a:moveTo>
                  <a:cubicBezTo>
                    <a:pt x="31" y="14"/>
                    <a:pt x="31" y="14"/>
                    <a:pt x="31" y="14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5"/>
                    <a:pt x="0" y="19"/>
                    <a:pt x="0" y="36"/>
                  </a:cubicBezTo>
                  <a:cubicBezTo>
                    <a:pt x="0" y="45"/>
                    <a:pt x="3" y="54"/>
                    <a:pt x="8" y="60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39"/>
                    <a:pt x="31" y="38"/>
                    <a:pt x="31" y="36"/>
                  </a:cubicBezTo>
                  <a:cubicBezTo>
                    <a:pt x="31" y="33"/>
                    <a:pt x="33" y="30"/>
                    <a:pt x="36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356" name="组合 9355"/>
          <p:cNvGrpSpPr/>
          <p:nvPr/>
        </p:nvGrpSpPr>
        <p:grpSpPr>
          <a:xfrm>
            <a:off x="8572500" y="3429000"/>
            <a:ext cx="711200" cy="752475"/>
            <a:chOff x="0" y="0"/>
            <a:chExt cx="546100" cy="577850"/>
          </a:xfrm>
        </p:grpSpPr>
        <p:sp>
          <p:nvSpPr>
            <p:cNvPr id="9357" name="Freeform 1123"/>
            <p:cNvSpPr/>
            <p:nvPr/>
          </p:nvSpPr>
          <p:spPr>
            <a:xfrm>
              <a:off x="1587" y="277813"/>
              <a:ext cx="193675" cy="176213"/>
            </a:xfrm>
            <a:custGeom>
              <a:avLst/>
              <a:gdLst>
                <a:gd name="txL" fmla="*/ 0 w 113"/>
                <a:gd name="txT" fmla="*/ 0 h 102"/>
                <a:gd name="txR" fmla="*/ 113 w 113"/>
                <a:gd name="txB" fmla="*/ 102 h 102"/>
              </a:gdLst>
              <a:ahLst/>
              <a:cxnLst>
                <a:cxn ang="0">
                  <a:pos x="95" y="0"/>
                </a:cxn>
                <a:cxn ang="0">
                  <a:pos x="50" y="9"/>
                </a:cxn>
                <a:cxn ang="0">
                  <a:pos x="2" y="39"/>
                </a:cxn>
                <a:cxn ang="0">
                  <a:pos x="2" y="40"/>
                </a:cxn>
                <a:cxn ang="0">
                  <a:pos x="0" y="47"/>
                </a:cxn>
                <a:cxn ang="0">
                  <a:pos x="0" y="48"/>
                </a:cxn>
                <a:cxn ang="0">
                  <a:pos x="15" y="102"/>
                </a:cxn>
                <a:cxn ang="0">
                  <a:pos x="113" y="4"/>
                </a:cxn>
                <a:cxn ang="0">
                  <a:pos x="104" y="1"/>
                </a:cxn>
                <a:cxn ang="0">
                  <a:pos x="102" y="0"/>
                </a:cxn>
                <a:cxn ang="0">
                  <a:pos x="96" y="0"/>
                </a:cxn>
                <a:cxn ang="0">
                  <a:pos x="95" y="0"/>
                </a:cxn>
              </a:cxnLst>
              <a:rect l="txL" t="txT" r="txR" b="txB"/>
              <a:pathLst>
                <a:path w="113" h="102">
                  <a:moveTo>
                    <a:pt x="95" y="0"/>
                  </a:moveTo>
                  <a:cubicBezTo>
                    <a:pt x="87" y="0"/>
                    <a:pt x="73" y="2"/>
                    <a:pt x="50" y="9"/>
                  </a:cubicBezTo>
                  <a:cubicBezTo>
                    <a:pt x="16" y="20"/>
                    <a:pt x="5" y="34"/>
                    <a:pt x="2" y="39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2"/>
                    <a:pt x="0" y="45"/>
                    <a:pt x="0" y="4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2" y="74"/>
                    <a:pt x="15" y="102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0" y="3"/>
                    <a:pt x="108" y="1"/>
                    <a:pt x="104" y="1"/>
                  </a:cubicBezTo>
                  <a:cubicBezTo>
                    <a:pt x="104" y="1"/>
                    <a:pt x="103" y="0"/>
                    <a:pt x="102" y="0"/>
                  </a:cubicBezTo>
                  <a:cubicBezTo>
                    <a:pt x="100" y="0"/>
                    <a:pt x="98" y="0"/>
                    <a:pt x="96" y="0"/>
                  </a:cubicBezTo>
                  <a:cubicBezTo>
                    <a:pt x="96" y="0"/>
                    <a:pt x="95" y="0"/>
                    <a:pt x="95" y="0"/>
                  </a:cubicBezTo>
                </a:path>
              </a:pathLst>
            </a:custGeom>
            <a:solidFill>
              <a:srgbClr val="9983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58" name="Freeform 1124"/>
            <p:cNvSpPr/>
            <p:nvPr/>
          </p:nvSpPr>
          <p:spPr>
            <a:xfrm>
              <a:off x="26987" y="149225"/>
              <a:ext cx="381000" cy="339725"/>
            </a:xfrm>
            <a:custGeom>
              <a:avLst/>
              <a:gdLst>
                <a:gd name="txL" fmla="*/ 0 w 222"/>
                <a:gd name="txT" fmla="*/ 0 h 198"/>
                <a:gd name="txR" fmla="*/ 222 w 222"/>
                <a:gd name="txB" fmla="*/ 198 h 198"/>
              </a:gdLst>
              <a:ahLst/>
              <a:cxnLst>
                <a:cxn ang="0">
                  <a:pos x="180" y="0"/>
                </a:cxn>
                <a:cxn ang="0">
                  <a:pos x="174" y="7"/>
                </a:cxn>
                <a:cxn ang="0">
                  <a:pos x="151" y="46"/>
                </a:cxn>
                <a:cxn ang="0">
                  <a:pos x="140" y="58"/>
                </a:cxn>
                <a:cxn ang="0">
                  <a:pos x="139" y="67"/>
                </a:cxn>
                <a:cxn ang="0">
                  <a:pos x="136" y="74"/>
                </a:cxn>
                <a:cxn ang="0">
                  <a:pos x="116" y="106"/>
                </a:cxn>
                <a:cxn ang="0">
                  <a:pos x="115" y="106"/>
                </a:cxn>
                <a:cxn ang="0">
                  <a:pos x="103" y="91"/>
                </a:cxn>
                <a:cxn ang="0">
                  <a:pos x="103" y="89"/>
                </a:cxn>
                <a:cxn ang="0">
                  <a:pos x="98" y="79"/>
                </a:cxn>
                <a:cxn ang="0">
                  <a:pos x="0" y="177"/>
                </a:cxn>
                <a:cxn ang="0">
                  <a:pos x="1" y="181"/>
                </a:cxn>
                <a:cxn ang="0">
                  <a:pos x="11" y="198"/>
                </a:cxn>
                <a:cxn ang="0">
                  <a:pos x="189" y="198"/>
                </a:cxn>
                <a:cxn ang="0">
                  <a:pos x="207" y="118"/>
                </a:cxn>
                <a:cxn ang="0">
                  <a:pos x="212" y="87"/>
                </a:cxn>
                <a:cxn ang="0">
                  <a:pos x="216" y="79"/>
                </a:cxn>
                <a:cxn ang="0">
                  <a:pos x="214" y="64"/>
                </a:cxn>
                <a:cxn ang="0">
                  <a:pos x="213" y="63"/>
                </a:cxn>
                <a:cxn ang="0">
                  <a:pos x="220" y="44"/>
                </a:cxn>
                <a:cxn ang="0">
                  <a:pos x="222" y="41"/>
                </a:cxn>
                <a:cxn ang="0">
                  <a:pos x="180" y="0"/>
                </a:cxn>
              </a:cxnLst>
              <a:rect l="txL" t="txT" r="txR" b="txB"/>
              <a:pathLst>
                <a:path w="222" h="198">
                  <a:moveTo>
                    <a:pt x="180" y="0"/>
                  </a:moveTo>
                  <a:cubicBezTo>
                    <a:pt x="178" y="2"/>
                    <a:pt x="176" y="4"/>
                    <a:pt x="174" y="7"/>
                  </a:cubicBezTo>
                  <a:cubicBezTo>
                    <a:pt x="164" y="21"/>
                    <a:pt x="156" y="35"/>
                    <a:pt x="151" y="46"/>
                  </a:cubicBezTo>
                  <a:cubicBezTo>
                    <a:pt x="146" y="48"/>
                    <a:pt x="142" y="53"/>
                    <a:pt x="140" y="58"/>
                  </a:cubicBezTo>
                  <a:cubicBezTo>
                    <a:pt x="139" y="61"/>
                    <a:pt x="139" y="64"/>
                    <a:pt x="139" y="67"/>
                  </a:cubicBezTo>
                  <a:cubicBezTo>
                    <a:pt x="138" y="70"/>
                    <a:pt x="137" y="72"/>
                    <a:pt x="136" y="74"/>
                  </a:cubicBezTo>
                  <a:cubicBezTo>
                    <a:pt x="127" y="98"/>
                    <a:pt x="123" y="105"/>
                    <a:pt x="116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05" y="106"/>
                    <a:pt x="103" y="92"/>
                    <a:pt x="103" y="91"/>
                  </a:cubicBezTo>
                  <a:cubicBezTo>
                    <a:pt x="103" y="91"/>
                    <a:pt x="103" y="90"/>
                    <a:pt x="103" y="89"/>
                  </a:cubicBezTo>
                  <a:cubicBezTo>
                    <a:pt x="102" y="85"/>
                    <a:pt x="100" y="82"/>
                    <a:pt x="98" y="7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9"/>
                    <a:pt x="1" y="180"/>
                    <a:pt x="1" y="181"/>
                  </a:cubicBezTo>
                  <a:cubicBezTo>
                    <a:pt x="4" y="187"/>
                    <a:pt x="7" y="193"/>
                    <a:pt x="11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200" y="174"/>
                    <a:pt x="204" y="144"/>
                    <a:pt x="207" y="118"/>
                  </a:cubicBezTo>
                  <a:cubicBezTo>
                    <a:pt x="209" y="106"/>
                    <a:pt x="210" y="96"/>
                    <a:pt x="212" y="87"/>
                  </a:cubicBezTo>
                  <a:cubicBezTo>
                    <a:pt x="214" y="84"/>
                    <a:pt x="215" y="82"/>
                    <a:pt x="216" y="79"/>
                  </a:cubicBezTo>
                  <a:cubicBezTo>
                    <a:pt x="217" y="74"/>
                    <a:pt x="217" y="69"/>
                    <a:pt x="214" y="64"/>
                  </a:cubicBezTo>
                  <a:cubicBezTo>
                    <a:pt x="214" y="64"/>
                    <a:pt x="213" y="63"/>
                    <a:pt x="213" y="63"/>
                  </a:cubicBezTo>
                  <a:cubicBezTo>
                    <a:pt x="215" y="55"/>
                    <a:pt x="217" y="49"/>
                    <a:pt x="220" y="44"/>
                  </a:cubicBezTo>
                  <a:cubicBezTo>
                    <a:pt x="220" y="43"/>
                    <a:pt x="221" y="42"/>
                    <a:pt x="222" y="41"/>
                  </a:cubicBezTo>
                  <a:cubicBezTo>
                    <a:pt x="180" y="0"/>
                    <a:pt x="180" y="0"/>
                    <a:pt x="180" y="0"/>
                  </a:cubicBezTo>
                </a:path>
              </a:pathLst>
            </a:custGeom>
            <a:solidFill>
              <a:srgbClr val="998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59" name="Freeform 1125"/>
            <p:cNvSpPr/>
            <p:nvPr/>
          </p:nvSpPr>
          <p:spPr>
            <a:xfrm>
              <a:off x="336550" y="47625"/>
              <a:ext cx="209550" cy="173038"/>
            </a:xfrm>
            <a:custGeom>
              <a:avLst/>
              <a:gdLst>
                <a:gd name="txL" fmla="*/ 0 w 122"/>
                <a:gd name="txT" fmla="*/ 0 h 101"/>
                <a:gd name="txR" fmla="*/ 122 w 122"/>
                <a:gd name="txB" fmla="*/ 101 h 101"/>
              </a:gdLst>
              <a:ahLst/>
              <a:cxnLst>
                <a:cxn ang="0">
                  <a:pos x="98" y="0"/>
                </a:cxn>
                <a:cxn ang="0">
                  <a:pos x="96" y="0"/>
                </a:cxn>
                <a:cxn ang="0">
                  <a:pos x="79" y="9"/>
                </a:cxn>
                <a:cxn ang="0">
                  <a:pos x="0" y="60"/>
                </a:cxn>
                <a:cxn ang="0">
                  <a:pos x="42" y="101"/>
                </a:cxn>
                <a:cxn ang="0">
                  <a:pos x="85" y="53"/>
                </a:cxn>
                <a:cxn ang="0">
                  <a:pos x="97" y="57"/>
                </a:cxn>
                <a:cxn ang="0">
                  <a:pos x="99" y="57"/>
                </a:cxn>
                <a:cxn ang="0">
                  <a:pos x="121" y="30"/>
                </a:cxn>
                <a:cxn ang="0">
                  <a:pos x="120" y="21"/>
                </a:cxn>
                <a:cxn ang="0">
                  <a:pos x="98" y="0"/>
                </a:cxn>
              </a:cxnLst>
              <a:rect l="txL" t="txT" r="txR" b="txB"/>
              <a:pathLst>
                <a:path w="122" h="101">
                  <a:moveTo>
                    <a:pt x="98" y="0"/>
                  </a:moveTo>
                  <a:cubicBezTo>
                    <a:pt x="97" y="0"/>
                    <a:pt x="96" y="0"/>
                    <a:pt x="96" y="0"/>
                  </a:cubicBezTo>
                  <a:cubicBezTo>
                    <a:pt x="89" y="0"/>
                    <a:pt x="83" y="4"/>
                    <a:pt x="79" y="9"/>
                  </a:cubicBezTo>
                  <a:cubicBezTo>
                    <a:pt x="63" y="12"/>
                    <a:pt x="30" y="24"/>
                    <a:pt x="0" y="60"/>
                  </a:cubicBezTo>
                  <a:cubicBezTo>
                    <a:pt x="42" y="101"/>
                    <a:pt x="42" y="101"/>
                    <a:pt x="42" y="101"/>
                  </a:cubicBezTo>
                  <a:cubicBezTo>
                    <a:pt x="58" y="69"/>
                    <a:pt x="75" y="57"/>
                    <a:pt x="85" y="53"/>
                  </a:cubicBezTo>
                  <a:cubicBezTo>
                    <a:pt x="88" y="55"/>
                    <a:pt x="92" y="57"/>
                    <a:pt x="97" y="57"/>
                  </a:cubicBezTo>
                  <a:cubicBezTo>
                    <a:pt x="97" y="57"/>
                    <a:pt x="98" y="57"/>
                    <a:pt x="99" y="57"/>
                  </a:cubicBezTo>
                  <a:cubicBezTo>
                    <a:pt x="112" y="56"/>
                    <a:pt x="122" y="44"/>
                    <a:pt x="121" y="30"/>
                  </a:cubicBezTo>
                  <a:cubicBezTo>
                    <a:pt x="121" y="27"/>
                    <a:pt x="120" y="24"/>
                    <a:pt x="120" y="21"/>
                  </a:cubicBezTo>
                  <a:cubicBezTo>
                    <a:pt x="119" y="9"/>
                    <a:pt x="110" y="0"/>
                    <a:pt x="98" y="0"/>
                  </a:cubicBezTo>
                </a:path>
              </a:pathLst>
            </a:custGeom>
            <a:solidFill>
              <a:srgbClr val="9988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60" name="Freeform 1126"/>
            <p:cNvSpPr/>
            <p:nvPr/>
          </p:nvSpPr>
          <p:spPr>
            <a:xfrm>
              <a:off x="46037" y="488950"/>
              <a:ext cx="306388" cy="88900"/>
            </a:xfrm>
            <a:custGeom>
              <a:avLst/>
              <a:gdLst>
                <a:gd name="txL" fmla="*/ 0 w 178"/>
                <a:gd name="txT" fmla="*/ 0 h 52"/>
                <a:gd name="txR" fmla="*/ 178 w 178"/>
                <a:gd name="txB" fmla="*/ 52 h 52"/>
              </a:gdLst>
              <a:ahLst/>
              <a:cxnLst>
                <a:cxn ang="0">
                  <a:pos x="178" y="0"/>
                </a:cxn>
                <a:cxn ang="0">
                  <a:pos x="0" y="0"/>
                </a:cxn>
                <a:cxn ang="0">
                  <a:pos x="88" y="51"/>
                </a:cxn>
                <a:cxn ang="0">
                  <a:pos x="94" y="52"/>
                </a:cxn>
                <a:cxn ang="0">
                  <a:pos x="96" y="52"/>
                </a:cxn>
                <a:cxn ang="0">
                  <a:pos x="178" y="0"/>
                </a:cxn>
              </a:cxnLst>
              <a:rect l="txL" t="txT" r="txR" b="txB"/>
              <a:pathLst>
                <a:path w="178" h="52">
                  <a:moveTo>
                    <a:pt x="1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0" y="31"/>
                    <a:pt x="51" y="49"/>
                    <a:pt x="88" y="51"/>
                  </a:cubicBezTo>
                  <a:cubicBezTo>
                    <a:pt x="90" y="51"/>
                    <a:pt x="92" y="51"/>
                    <a:pt x="94" y="52"/>
                  </a:cubicBezTo>
                  <a:cubicBezTo>
                    <a:pt x="95" y="52"/>
                    <a:pt x="95" y="52"/>
                    <a:pt x="96" y="52"/>
                  </a:cubicBezTo>
                  <a:cubicBezTo>
                    <a:pt x="141" y="52"/>
                    <a:pt x="165" y="30"/>
                    <a:pt x="178" y="0"/>
                  </a:cubicBezTo>
                </a:path>
              </a:pathLst>
            </a:custGeom>
            <a:solidFill>
              <a:srgbClr val="998E6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61" name="Freeform 1127"/>
            <p:cNvSpPr/>
            <p:nvPr/>
          </p:nvSpPr>
          <p:spPr>
            <a:xfrm>
              <a:off x="0" y="0"/>
              <a:ext cx="519113" cy="519113"/>
            </a:xfrm>
            <a:custGeom>
              <a:avLst/>
              <a:gdLst>
                <a:gd name="txL" fmla="*/ 0 w 303"/>
                <a:gd name="txT" fmla="*/ 0 h 302"/>
                <a:gd name="txR" fmla="*/ 303 w 303"/>
                <a:gd name="txB" fmla="*/ 302 h 302"/>
              </a:gdLst>
              <a:ahLst/>
              <a:cxnLst>
                <a:cxn ang="0">
                  <a:pos x="178" y="58"/>
                </a:cxn>
                <a:cxn ang="0">
                  <a:pos x="155" y="96"/>
                </a:cxn>
                <a:cxn ang="0">
                  <a:pos x="144" y="108"/>
                </a:cxn>
                <a:cxn ang="0">
                  <a:pos x="143" y="117"/>
                </a:cxn>
                <a:cxn ang="0">
                  <a:pos x="141" y="124"/>
                </a:cxn>
                <a:cxn ang="0">
                  <a:pos x="122" y="156"/>
                </a:cxn>
                <a:cxn ang="0">
                  <a:pos x="121" y="156"/>
                </a:cxn>
                <a:cxn ang="0">
                  <a:pos x="110" y="142"/>
                </a:cxn>
                <a:cxn ang="0">
                  <a:pos x="109" y="140"/>
                </a:cxn>
                <a:cxn ang="0">
                  <a:pos x="96" y="126"/>
                </a:cxn>
                <a:cxn ang="0">
                  <a:pos x="94" y="126"/>
                </a:cxn>
                <a:cxn ang="0">
                  <a:pos x="88" y="125"/>
                </a:cxn>
                <a:cxn ang="0">
                  <a:pos x="45" y="136"/>
                </a:cxn>
                <a:cxn ang="0">
                  <a:pos x="2" y="170"/>
                </a:cxn>
                <a:cxn ang="0">
                  <a:pos x="1" y="171"/>
                </a:cxn>
                <a:cxn ang="0">
                  <a:pos x="0" y="179"/>
                </a:cxn>
                <a:cxn ang="0">
                  <a:pos x="0" y="180"/>
                </a:cxn>
                <a:cxn ang="0">
                  <a:pos x="18" y="239"/>
                </a:cxn>
                <a:cxn ang="0">
                  <a:pos x="108" y="302"/>
                </a:cxn>
                <a:cxn ang="0">
                  <a:pos x="114" y="302"/>
                </a:cxn>
                <a:cxn ang="0">
                  <a:pos x="207" y="168"/>
                </a:cxn>
                <a:cxn ang="0">
                  <a:pos x="212" y="138"/>
                </a:cxn>
                <a:cxn ang="0">
                  <a:pos x="216" y="131"/>
                </a:cxn>
                <a:cxn ang="0">
                  <a:pos x="215" y="116"/>
                </a:cxn>
                <a:cxn ang="0">
                  <a:pos x="214" y="115"/>
                </a:cxn>
                <a:cxn ang="0">
                  <a:pos x="221" y="97"/>
                </a:cxn>
                <a:cxn ang="0">
                  <a:pos x="267" y="50"/>
                </a:cxn>
                <a:cxn ang="0">
                  <a:pos x="280" y="54"/>
                </a:cxn>
                <a:cxn ang="0">
                  <a:pos x="303" y="31"/>
                </a:cxn>
                <a:cxn ang="0">
                  <a:pos x="303" y="23"/>
                </a:cxn>
                <a:cxn ang="0">
                  <a:pos x="280" y="0"/>
                </a:cxn>
                <a:cxn ang="0">
                  <a:pos x="263" y="7"/>
                </a:cxn>
                <a:cxn ang="0">
                  <a:pos x="178" y="58"/>
                </a:cxn>
              </a:cxnLst>
              <a:rect l="txL" t="txT" r="txR" b="txB"/>
              <a:pathLst>
                <a:path w="303" h="302">
                  <a:moveTo>
                    <a:pt x="178" y="58"/>
                  </a:moveTo>
                  <a:cubicBezTo>
                    <a:pt x="167" y="72"/>
                    <a:pt x="160" y="85"/>
                    <a:pt x="155" y="96"/>
                  </a:cubicBezTo>
                  <a:cubicBezTo>
                    <a:pt x="150" y="98"/>
                    <a:pt x="146" y="103"/>
                    <a:pt x="144" y="108"/>
                  </a:cubicBezTo>
                  <a:cubicBezTo>
                    <a:pt x="143" y="111"/>
                    <a:pt x="143" y="114"/>
                    <a:pt x="143" y="117"/>
                  </a:cubicBezTo>
                  <a:cubicBezTo>
                    <a:pt x="143" y="120"/>
                    <a:pt x="142" y="122"/>
                    <a:pt x="141" y="124"/>
                  </a:cubicBezTo>
                  <a:cubicBezTo>
                    <a:pt x="132" y="149"/>
                    <a:pt x="129" y="156"/>
                    <a:pt x="122" y="156"/>
                  </a:cubicBezTo>
                  <a:cubicBezTo>
                    <a:pt x="121" y="156"/>
                    <a:pt x="121" y="156"/>
                    <a:pt x="121" y="156"/>
                  </a:cubicBezTo>
                  <a:cubicBezTo>
                    <a:pt x="112" y="156"/>
                    <a:pt x="110" y="143"/>
                    <a:pt x="110" y="142"/>
                  </a:cubicBezTo>
                  <a:cubicBezTo>
                    <a:pt x="109" y="140"/>
                    <a:pt x="109" y="140"/>
                    <a:pt x="109" y="140"/>
                  </a:cubicBezTo>
                  <a:cubicBezTo>
                    <a:pt x="109" y="133"/>
                    <a:pt x="103" y="127"/>
                    <a:pt x="96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2" y="125"/>
                    <a:pt x="90" y="125"/>
                    <a:pt x="88" y="125"/>
                  </a:cubicBezTo>
                  <a:cubicBezTo>
                    <a:pt x="81" y="125"/>
                    <a:pt x="67" y="127"/>
                    <a:pt x="45" y="136"/>
                  </a:cubicBezTo>
                  <a:cubicBezTo>
                    <a:pt x="13" y="149"/>
                    <a:pt x="4" y="165"/>
                    <a:pt x="2" y="170"/>
                  </a:cubicBezTo>
                  <a:cubicBezTo>
                    <a:pt x="1" y="171"/>
                    <a:pt x="1" y="171"/>
                    <a:pt x="1" y="171"/>
                  </a:cubicBezTo>
                  <a:cubicBezTo>
                    <a:pt x="0" y="173"/>
                    <a:pt x="0" y="176"/>
                    <a:pt x="0" y="17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1" y="181"/>
                    <a:pt x="4" y="210"/>
                    <a:pt x="18" y="239"/>
                  </a:cubicBezTo>
                  <a:cubicBezTo>
                    <a:pt x="38" y="280"/>
                    <a:pt x="69" y="302"/>
                    <a:pt x="108" y="302"/>
                  </a:cubicBezTo>
                  <a:cubicBezTo>
                    <a:pt x="110" y="302"/>
                    <a:pt x="112" y="302"/>
                    <a:pt x="114" y="302"/>
                  </a:cubicBezTo>
                  <a:cubicBezTo>
                    <a:pt x="189" y="298"/>
                    <a:pt x="199" y="226"/>
                    <a:pt x="207" y="168"/>
                  </a:cubicBezTo>
                  <a:cubicBezTo>
                    <a:pt x="209" y="157"/>
                    <a:pt x="210" y="147"/>
                    <a:pt x="212" y="138"/>
                  </a:cubicBezTo>
                  <a:cubicBezTo>
                    <a:pt x="214" y="136"/>
                    <a:pt x="215" y="133"/>
                    <a:pt x="216" y="131"/>
                  </a:cubicBezTo>
                  <a:cubicBezTo>
                    <a:pt x="218" y="126"/>
                    <a:pt x="217" y="120"/>
                    <a:pt x="215" y="116"/>
                  </a:cubicBezTo>
                  <a:cubicBezTo>
                    <a:pt x="215" y="115"/>
                    <a:pt x="214" y="115"/>
                    <a:pt x="214" y="115"/>
                  </a:cubicBezTo>
                  <a:cubicBezTo>
                    <a:pt x="216" y="107"/>
                    <a:pt x="219" y="102"/>
                    <a:pt x="221" y="97"/>
                  </a:cubicBezTo>
                  <a:cubicBezTo>
                    <a:pt x="239" y="63"/>
                    <a:pt x="257" y="53"/>
                    <a:pt x="267" y="50"/>
                  </a:cubicBezTo>
                  <a:cubicBezTo>
                    <a:pt x="270" y="53"/>
                    <a:pt x="275" y="54"/>
                    <a:pt x="280" y="54"/>
                  </a:cubicBezTo>
                  <a:cubicBezTo>
                    <a:pt x="293" y="54"/>
                    <a:pt x="303" y="44"/>
                    <a:pt x="303" y="31"/>
                  </a:cubicBezTo>
                  <a:cubicBezTo>
                    <a:pt x="303" y="23"/>
                    <a:pt x="303" y="23"/>
                    <a:pt x="303" y="23"/>
                  </a:cubicBezTo>
                  <a:cubicBezTo>
                    <a:pt x="303" y="10"/>
                    <a:pt x="293" y="0"/>
                    <a:pt x="280" y="0"/>
                  </a:cubicBezTo>
                  <a:cubicBezTo>
                    <a:pt x="273" y="0"/>
                    <a:pt x="268" y="2"/>
                    <a:pt x="263" y="7"/>
                  </a:cubicBezTo>
                  <a:cubicBezTo>
                    <a:pt x="246" y="9"/>
                    <a:pt x="209" y="18"/>
                    <a:pt x="178" y="5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62" name="Freeform 1128"/>
            <p:cNvSpPr/>
            <p:nvPr/>
          </p:nvSpPr>
          <p:spPr>
            <a:xfrm>
              <a:off x="33337" y="38100"/>
              <a:ext cx="434975" cy="454025"/>
            </a:xfrm>
            <a:custGeom>
              <a:avLst/>
              <a:gdLst>
                <a:gd name="txL" fmla="*/ 0 w 254"/>
                <a:gd name="txT" fmla="*/ 0 h 265"/>
                <a:gd name="txR" fmla="*/ 254 w 254"/>
                <a:gd name="txB" fmla="*/ 265 h 265"/>
              </a:gdLst>
              <a:ahLst/>
              <a:cxnLst>
                <a:cxn ang="0">
                  <a:pos x="254" y="1"/>
                </a:cxn>
                <a:cxn ang="0">
                  <a:pos x="254" y="0"/>
                </a:cxn>
                <a:cxn ang="0">
                  <a:pos x="171" y="46"/>
                </a:cxn>
                <a:cxn ang="0">
                  <a:pos x="104" y="153"/>
                </a:cxn>
                <a:cxn ang="0">
                  <a:pos x="72" y="123"/>
                </a:cxn>
                <a:cxn ang="0">
                  <a:pos x="33" y="132"/>
                </a:cxn>
                <a:cxn ang="0">
                  <a:pos x="0" y="156"/>
                </a:cxn>
                <a:cxn ang="0">
                  <a:pos x="94" y="261"/>
                </a:cxn>
                <a:cxn ang="0">
                  <a:pos x="188" y="67"/>
                </a:cxn>
                <a:cxn ang="0">
                  <a:pos x="254" y="11"/>
                </a:cxn>
                <a:cxn ang="0">
                  <a:pos x="254" y="9"/>
                </a:cxn>
                <a:cxn ang="0">
                  <a:pos x="254" y="1"/>
                </a:cxn>
              </a:cxnLst>
              <a:rect l="txL" t="txT" r="txR" b="txB"/>
              <a:pathLst>
                <a:path w="254" h="265">
                  <a:moveTo>
                    <a:pt x="254" y="1"/>
                  </a:moveTo>
                  <a:cubicBezTo>
                    <a:pt x="254" y="0"/>
                    <a:pt x="254" y="0"/>
                    <a:pt x="254" y="0"/>
                  </a:cubicBezTo>
                  <a:cubicBezTo>
                    <a:pt x="247" y="0"/>
                    <a:pt x="206" y="1"/>
                    <a:pt x="171" y="46"/>
                  </a:cubicBezTo>
                  <a:cubicBezTo>
                    <a:pt x="133" y="95"/>
                    <a:pt x="141" y="151"/>
                    <a:pt x="104" y="153"/>
                  </a:cubicBezTo>
                  <a:cubicBezTo>
                    <a:pt x="76" y="155"/>
                    <a:pt x="72" y="123"/>
                    <a:pt x="72" y="123"/>
                  </a:cubicBezTo>
                  <a:cubicBezTo>
                    <a:pt x="72" y="123"/>
                    <a:pt x="61" y="121"/>
                    <a:pt x="33" y="132"/>
                  </a:cubicBezTo>
                  <a:cubicBezTo>
                    <a:pt x="6" y="143"/>
                    <a:pt x="0" y="156"/>
                    <a:pt x="0" y="156"/>
                  </a:cubicBezTo>
                  <a:cubicBezTo>
                    <a:pt x="0" y="156"/>
                    <a:pt x="13" y="265"/>
                    <a:pt x="94" y="261"/>
                  </a:cubicBezTo>
                  <a:cubicBezTo>
                    <a:pt x="183" y="256"/>
                    <a:pt x="157" y="126"/>
                    <a:pt x="188" y="67"/>
                  </a:cubicBezTo>
                  <a:cubicBezTo>
                    <a:pt x="217" y="14"/>
                    <a:pt x="248" y="11"/>
                    <a:pt x="254" y="11"/>
                  </a:cubicBezTo>
                  <a:cubicBezTo>
                    <a:pt x="254" y="10"/>
                    <a:pt x="254" y="10"/>
                    <a:pt x="254" y="9"/>
                  </a:cubicBezTo>
                  <a:lnTo>
                    <a:pt x="254" y="1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63" name="Freeform 1129"/>
            <p:cNvSpPr/>
            <p:nvPr/>
          </p:nvSpPr>
          <p:spPr>
            <a:xfrm>
              <a:off x="26987" y="196850"/>
              <a:ext cx="312738" cy="293688"/>
            </a:xfrm>
            <a:custGeom>
              <a:avLst/>
              <a:gdLst>
                <a:gd name="txL" fmla="*/ 0 w 182"/>
                <a:gd name="txT" fmla="*/ 0 h 172"/>
                <a:gd name="txR" fmla="*/ 182 w 182"/>
                <a:gd name="txB" fmla="*/ 172 h 172"/>
              </a:gdLst>
              <a:ahLst/>
              <a:cxnLst>
                <a:cxn ang="0">
                  <a:pos x="147" y="1"/>
                </a:cxn>
                <a:cxn ang="0">
                  <a:pos x="146" y="0"/>
                </a:cxn>
                <a:cxn ang="0">
                  <a:pos x="140" y="16"/>
                </a:cxn>
                <a:cxn ang="0">
                  <a:pos x="106" y="58"/>
                </a:cxn>
                <a:cxn ang="0">
                  <a:pos x="105" y="58"/>
                </a:cxn>
                <a:cxn ang="0">
                  <a:pos x="105" y="58"/>
                </a:cxn>
                <a:cxn ang="0">
                  <a:pos x="78" y="30"/>
                </a:cxn>
                <a:cxn ang="0">
                  <a:pos x="78" y="28"/>
                </a:cxn>
                <a:cxn ang="0">
                  <a:pos x="75" y="28"/>
                </a:cxn>
                <a:cxn ang="0">
                  <a:pos x="72" y="27"/>
                </a:cxn>
                <a:cxn ang="0">
                  <a:pos x="35" y="37"/>
                </a:cxn>
                <a:cxn ang="0">
                  <a:pos x="1" y="62"/>
                </a:cxn>
                <a:cxn ang="0">
                  <a:pos x="0" y="63"/>
                </a:cxn>
                <a:cxn ang="0">
                  <a:pos x="0" y="64"/>
                </a:cxn>
                <a:cxn ang="0">
                  <a:pos x="92" y="172"/>
                </a:cxn>
                <a:cxn ang="0">
                  <a:pos x="92" y="172"/>
                </a:cxn>
                <a:cxn ang="0">
                  <a:pos x="97" y="172"/>
                </a:cxn>
                <a:cxn ang="0">
                  <a:pos x="176" y="52"/>
                </a:cxn>
                <a:cxn ang="0">
                  <a:pos x="182" y="11"/>
                </a:cxn>
                <a:cxn ang="0">
                  <a:pos x="147" y="1"/>
                </a:cxn>
              </a:cxnLst>
              <a:rect l="txL" t="txT" r="txR" b="txB"/>
              <a:pathLst>
                <a:path w="182" h="172">
                  <a:moveTo>
                    <a:pt x="147" y="1"/>
                  </a:moveTo>
                  <a:cubicBezTo>
                    <a:pt x="147" y="0"/>
                    <a:pt x="146" y="0"/>
                    <a:pt x="146" y="0"/>
                  </a:cubicBezTo>
                  <a:cubicBezTo>
                    <a:pt x="144" y="5"/>
                    <a:pt x="142" y="11"/>
                    <a:pt x="140" y="16"/>
                  </a:cubicBezTo>
                  <a:cubicBezTo>
                    <a:pt x="132" y="40"/>
                    <a:pt x="126" y="57"/>
                    <a:pt x="106" y="58"/>
                  </a:cubicBezTo>
                  <a:cubicBezTo>
                    <a:pt x="106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8"/>
                  </a:cubicBezTo>
                  <a:cubicBezTo>
                    <a:pt x="82" y="58"/>
                    <a:pt x="78" y="31"/>
                    <a:pt x="78" y="30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4" y="27"/>
                    <a:pt x="72" y="27"/>
                  </a:cubicBezTo>
                  <a:cubicBezTo>
                    <a:pt x="67" y="27"/>
                    <a:pt x="56" y="29"/>
                    <a:pt x="35" y="37"/>
                  </a:cubicBezTo>
                  <a:cubicBezTo>
                    <a:pt x="7" y="48"/>
                    <a:pt x="1" y="62"/>
                    <a:pt x="1" y="6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3" y="172"/>
                    <a:pt x="92" y="172"/>
                  </a:cubicBezTo>
                  <a:cubicBezTo>
                    <a:pt x="92" y="172"/>
                    <a:pt x="92" y="172"/>
                    <a:pt x="92" y="172"/>
                  </a:cubicBezTo>
                  <a:cubicBezTo>
                    <a:pt x="94" y="172"/>
                    <a:pt x="95" y="172"/>
                    <a:pt x="97" y="172"/>
                  </a:cubicBezTo>
                  <a:cubicBezTo>
                    <a:pt x="159" y="169"/>
                    <a:pt x="167" y="109"/>
                    <a:pt x="176" y="52"/>
                  </a:cubicBezTo>
                  <a:cubicBezTo>
                    <a:pt x="178" y="38"/>
                    <a:pt x="180" y="24"/>
                    <a:pt x="182" y="11"/>
                  </a:cubicBezTo>
                  <a:cubicBezTo>
                    <a:pt x="170" y="9"/>
                    <a:pt x="158" y="4"/>
                    <a:pt x="147" y="1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64" name="Freeform 1130"/>
            <p:cNvSpPr/>
            <p:nvPr/>
          </p:nvSpPr>
          <p:spPr>
            <a:xfrm>
              <a:off x="468312" y="28575"/>
              <a:ext cx="23813" cy="36513"/>
            </a:xfrm>
            <a:custGeom>
              <a:avLst/>
              <a:gdLst>
                <a:gd name="txL" fmla="*/ 0 w 14"/>
                <a:gd name="txT" fmla="*/ 0 h 22"/>
                <a:gd name="txR" fmla="*/ 14 w 14"/>
                <a:gd name="txB" fmla="*/ 22 h 22"/>
              </a:gdLst>
              <a:ahLst/>
              <a:cxnLst>
                <a:cxn ang="0">
                  <a:pos x="7" y="0"/>
                </a:cxn>
                <a:cxn ang="0">
                  <a:pos x="0" y="6"/>
                </a:cxn>
                <a:cxn ang="0">
                  <a:pos x="0" y="7"/>
                </a:cxn>
                <a:cxn ang="0">
                  <a:pos x="0" y="15"/>
                </a:cxn>
                <a:cxn ang="0">
                  <a:pos x="0" y="17"/>
                </a:cxn>
                <a:cxn ang="0">
                  <a:pos x="7" y="22"/>
                </a:cxn>
                <a:cxn ang="0">
                  <a:pos x="14" y="15"/>
                </a:cxn>
                <a:cxn ang="0">
                  <a:pos x="14" y="7"/>
                </a:cxn>
                <a:cxn ang="0">
                  <a:pos x="7" y="0"/>
                </a:cxn>
              </a:cxnLst>
              <a:rect l="txL" t="txT" r="txR" b="txB"/>
              <a:pathLst>
                <a:path w="14" h="22">
                  <a:moveTo>
                    <a:pt x="7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0" y="16"/>
                    <a:pt x="0" y="17"/>
                  </a:cubicBezTo>
                  <a:cubicBezTo>
                    <a:pt x="1" y="20"/>
                    <a:pt x="4" y="22"/>
                    <a:pt x="7" y="22"/>
                  </a:cubicBezTo>
                  <a:cubicBezTo>
                    <a:pt x="11" y="22"/>
                    <a:pt x="14" y="19"/>
                    <a:pt x="14" y="1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65" name="Freeform 1131"/>
            <p:cNvSpPr/>
            <p:nvPr/>
          </p:nvSpPr>
          <p:spPr>
            <a:xfrm>
              <a:off x="273050" y="188913"/>
              <a:ext cx="73025" cy="33338"/>
            </a:xfrm>
            <a:custGeom>
              <a:avLst/>
              <a:gdLst>
                <a:gd name="txL" fmla="*/ 0 w 43"/>
                <a:gd name="txT" fmla="*/ 0 h 19"/>
                <a:gd name="txR" fmla="*/ 43 w 43"/>
                <a:gd name="txB" fmla="*/ 19 h 19"/>
              </a:gdLst>
              <a:ahLst/>
              <a:cxnLst>
                <a:cxn ang="0">
                  <a:pos x="0" y="3"/>
                </a:cxn>
                <a:cxn ang="0">
                  <a:pos x="2" y="7"/>
                </a:cxn>
                <a:cxn ang="0">
                  <a:pos x="3" y="8"/>
                </a:cxn>
                <a:cxn ang="0">
                  <a:pos x="37" y="18"/>
                </a:cxn>
                <a:cxn ang="0">
                  <a:pos x="38" y="18"/>
                </a:cxn>
                <a:cxn ang="0">
                  <a:pos x="42" y="16"/>
                </a:cxn>
                <a:cxn ang="0">
                  <a:pos x="40" y="12"/>
                </a:cxn>
                <a:cxn ang="0">
                  <a:pos x="5" y="1"/>
                </a:cxn>
                <a:cxn ang="0">
                  <a:pos x="0" y="3"/>
                </a:cxn>
              </a:cxnLst>
              <a:rect l="txL" t="txT" r="txR" b="txB"/>
              <a:pathLst>
                <a:path w="43" h="19">
                  <a:moveTo>
                    <a:pt x="0" y="3"/>
                  </a:moveTo>
                  <a:cubicBezTo>
                    <a:pt x="0" y="5"/>
                    <a:pt x="1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0" y="19"/>
                    <a:pt x="41" y="18"/>
                    <a:pt x="42" y="16"/>
                  </a:cubicBezTo>
                  <a:cubicBezTo>
                    <a:pt x="43" y="14"/>
                    <a:pt x="42" y="12"/>
                    <a:pt x="40" y="1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1" y="1"/>
                    <a:pt x="0" y="3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366" name="组合 9365"/>
          <p:cNvGrpSpPr/>
          <p:nvPr/>
        </p:nvGrpSpPr>
        <p:grpSpPr>
          <a:xfrm rot="20451566">
            <a:off x="4227513" y="5527675"/>
            <a:ext cx="663575" cy="577850"/>
            <a:chOff x="0" y="0"/>
            <a:chExt cx="663575" cy="576263"/>
          </a:xfrm>
        </p:grpSpPr>
        <p:sp>
          <p:nvSpPr>
            <p:cNvPr id="9367" name="Freeform 921"/>
            <p:cNvSpPr/>
            <p:nvPr/>
          </p:nvSpPr>
          <p:spPr>
            <a:xfrm>
              <a:off x="7937" y="103187"/>
              <a:ext cx="239713" cy="290513"/>
            </a:xfrm>
            <a:custGeom>
              <a:avLst/>
              <a:gdLst>
                <a:gd name="txL" fmla="*/ 0 w 139"/>
                <a:gd name="txT" fmla="*/ 0 h 170"/>
                <a:gd name="txR" fmla="*/ 139 w 139"/>
                <a:gd name="txB" fmla="*/ 170 h 170"/>
              </a:gdLst>
              <a:ahLst/>
              <a:cxnLst>
                <a:cxn ang="0">
                  <a:pos x="108" y="0"/>
                </a:cxn>
                <a:cxn ang="0">
                  <a:pos x="17" y="121"/>
                </a:cxn>
                <a:cxn ang="0">
                  <a:pos x="2" y="135"/>
                </a:cxn>
                <a:cxn ang="0">
                  <a:pos x="0" y="170"/>
                </a:cxn>
                <a:cxn ang="0">
                  <a:pos x="139" y="31"/>
                </a:cxn>
                <a:cxn ang="0">
                  <a:pos x="108" y="0"/>
                </a:cxn>
              </a:cxnLst>
              <a:rect l="txL" t="txT" r="txR" b="txB"/>
              <a:pathLst>
                <a:path w="139" h="170">
                  <a:moveTo>
                    <a:pt x="108" y="0"/>
                  </a:moveTo>
                  <a:cubicBezTo>
                    <a:pt x="61" y="26"/>
                    <a:pt x="26" y="69"/>
                    <a:pt x="17" y="121"/>
                  </a:cubicBezTo>
                  <a:cubicBezTo>
                    <a:pt x="9" y="121"/>
                    <a:pt x="3" y="127"/>
                    <a:pt x="2" y="135"/>
                  </a:cubicBezTo>
                  <a:cubicBezTo>
                    <a:pt x="1" y="146"/>
                    <a:pt x="1" y="158"/>
                    <a:pt x="0" y="170"/>
                  </a:cubicBezTo>
                  <a:cubicBezTo>
                    <a:pt x="139" y="31"/>
                    <a:pt x="139" y="31"/>
                    <a:pt x="139" y="31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99807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68" name="Freeform 922"/>
            <p:cNvSpPr/>
            <p:nvPr/>
          </p:nvSpPr>
          <p:spPr>
            <a:xfrm>
              <a:off x="193675" y="65087"/>
              <a:ext cx="144463" cy="90488"/>
            </a:xfrm>
            <a:custGeom>
              <a:avLst/>
              <a:gdLst>
                <a:gd name="txL" fmla="*/ 0 w 84"/>
                <a:gd name="txT" fmla="*/ 0 h 53"/>
                <a:gd name="txR" fmla="*/ 84 w 84"/>
                <a:gd name="txB" fmla="*/ 53 h 53"/>
              </a:gdLst>
              <a:ahLst/>
              <a:cxnLst>
                <a:cxn ang="0">
                  <a:pos x="84" y="0"/>
                </a:cxn>
                <a:cxn ang="0">
                  <a:pos x="80" y="0"/>
                </a:cxn>
                <a:cxn ang="0">
                  <a:pos x="0" y="22"/>
                </a:cxn>
                <a:cxn ang="0">
                  <a:pos x="31" y="53"/>
                </a:cxn>
                <a:cxn ang="0">
                  <a:pos x="84" y="0"/>
                </a:cxn>
              </a:cxnLst>
              <a:rect l="txL" t="txT" r="txR" b="txB"/>
              <a:pathLst>
                <a:path w="84" h="53">
                  <a:moveTo>
                    <a:pt x="84" y="0"/>
                  </a:moveTo>
                  <a:cubicBezTo>
                    <a:pt x="83" y="0"/>
                    <a:pt x="82" y="0"/>
                    <a:pt x="80" y="0"/>
                  </a:cubicBezTo>
                  <a:cubicBezTo>
                    <a:pt x="52" y="1"/>
                    <a:pt x="24" y="9"/>
                    <a:pt x="0" y="22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rgbClr val="997E7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69" name="Freeform 923"/>
            <p:cNvSpPr/>
            <p:nvPr/>
          </p:nvSpPr>
          <p:spPr>
            <a:xfrm>
              <a:off x="1587" y="155575"/>
              <a:ext cx="588963" cy="342900"/>
            </a:xfrm>
            <a:custGeom>
              <a:avLst/>
              <a:gdLst>
                <a:gd name="txL" fmla="*/ 0 w 343"/>
                <a:gd name="txT" fmla="*/ 0 h 200"/>
                <a:gd name="txR" fmla="*/ 343 w 343"/>
                <a:gd name="txB" fmla="*/ 200 h 200"/>
              </a:gdLst>
              <a:ahLst/>
              <a:cxnLst>
                <a:cxn ang="0">
                  <a:pos x="143" y="0"/>
                </a:cxn>
                <a:cxn ang="0">
                  <a:pos x="143" y="0"/>
                </a:cxn>
                <a:cxn ang="0">
                  <a:pos x="4" y="139"/>
                </a:cxn>
                <a:cxn ang="0">
                  <a:pos x="0" y="200"/>
                </a:cxn>
                <a:cxn ang="0">
                  <a:pos x="343" y="200"/>
                </a:cxn>
                <a:cxn ang="0">
                  <a:pos x="143" y="0"/>
                </a:cxn>
              </a:cxnLst>
              <a:rect l="txL" t="txT" r="txR" b="txB"/>
              <a:pathLst>
                <a:path w="343" h="200">
                  <a:moveTo>
                    <a:pt x="143" y="0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3" y="159"/>
                    <a:pt x="1" y="180"/>
                    <a:pt x="0" y="200"/>
                  </a:cubicBezTo>
                  <a:cubicBezTo>
                    <a:pt x="343" y="200"/>
                    <a:pt x="343" y="200"/>
                    <a:pt x="343" y="200"/>
                  </a:cubicBezTo>
                  <a:cubicBezTo>
                    <a:pt x="143" y="0"/>
                    <a:pt x="143" y="0"/>
                    <a:pt x="143" y="0"/>
                  </a:cubicBezTo>
                </a:path>
              </a:pathLst>
            </a:custGeom>
            <a:solidFill>
              <a:srgbClr val="9976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0" name="Freeform 924"/>
            <p:cNvSpPr/>
            <p:nvPr/>
          </p:nvSpPr>
          <p:spPr>
            <a:xfrm>
              <a:off x="247650" y="65087"/>
              <a:ext cx="342900" cy="433388"/>
            </a:xfrm>
            <a:custGeom>
              <a:avLst/>
              <a:gdLst>
                <a:gd name="txL" fmla="*/ 0 w 200"/>
                <a:gd name="txT" fmla="*/ 0 h 253"/>
                <a:gd name="txR" fmla="*/ 200 w 200"/>
                <a:gd name="txB" fmla="*/ 253 h 253"/>
              </a:gdLst>
              <a:ahLst/>
              <a:cxnLst>
                <a:cxn ang="0">
                  <a:pos x="57" y="0"/>
                </a:cxn>
                <a:cxn ang="0">
                  <a:pos x="53" y="0"/>
                </a:cxn>
                <a:cxn ang="0">
                  <a:pos x="0" y="53"/>
                </a:cxn>
                <a:cxn ang="0">
                  <a:pos x="200" y="253"/>
                </a:cxn>
                <a:cxn ang="0">
                  <a:pos x="200" y="84"/>
                </a:cxn>
                <a:cxn ang="0">
                  <a:pos x="57" y="0"/>
                </a:cxn>
              </a:cxnLst>
              <a:rect l="txL" t="txT" r="txR" b="txB"/>
              <a:pathLst>
                <a:path w="200" h="253">
                  <a:moveTo>
                    <a:pt x="57" y="0"/>
                  </a:moveTo>
                  <a:cubicBezTo>
                    <a:pt x="56" y="0"/>
                    <a:pt x="55" y="0"/>
                    <a:pt x="53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00" y="253"/>
                    <a:pt x="200" y="253"/>
                    <a:pt x="200" y="25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71" y="32"/>
                    <a:pt x="117" y="0"/>
                    <a:pt x="57" y="0"/>
                  </a:cubicBezTo>
                </a:path>
              </a:pathLst>
            </a:custGeom>
            <a:solidFill>
              <a:srgbClr val="997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1" name="Freeform 925"/>
            <p:cNvSpPr/>
            <p:nvPr/>
          </p:nvSpPr>
          <p:spPr>
            <a:xfrm>
              <a:off x="590550" y="209550"/>
              <a:ext cx="66675" cy="288925"/>
            </a:xfrm>
            <a:custGeom>
              <a:avLst/>
              <a:gdLst>
                <a:gd name="txL" fmla="*/ 0 w 39"/>
                <a:gd name="txT" fmla="*/ 0 h 169"/>
                <a:gd name="txR" fmla="*/ 39 w 39"/>
                <a:gd name="txB" fmla="*/ 169 h 169"/>
              </a:gdLst>
              <a:ahLst/>
              <a:cxnLst>
                <a:cxn ang="0">
                  <a:pos x="0" y="0"/>
                </a:cxn>
                <a:cxn ang="0">
                  <a:pos x="0" y="169"/>
                </a:cxn>
                <a:cxn ang="0">
                  <a:pos x="39" y="130"/>
                </a:cxn>
                <a:cxn ang="0">
                  <a:pos x="36" y="74"/>
                </a:cxn>
                <a:cxn ang="0">
                  <a:pos x="20" y="59"/>
                </a:cxn>
                <a:cxn ang="0">
                  <a:pos x="0" y="0"/>
                </a:cxn>
              </a:cxnLst>
              <a:rect l="txL" t="txT" r="txR" b="txB"/>
              <a:pathLst>
                <a:path w="39" h="169">
                  <a:moveTo>
                    <a:pt x="0" y="0"/>
                  </a:moveTo>
                  <a:cubicBezTo>
                    <a:pt x="0" y="169"/>
                    <a:pt x="0" y="169"/>
                    <a:pt x="0" y="169"/>
                  </a:cubicBezTo>
                  <a:cubicBezTo>
                    <a:pt x="39" y="130"/>
                    <a:pt x="39" y="130"/>
                    <a:pt x="39" y="130"/>
                  </a:cubicBezTo>
                  <a:cubicBezTo>
                    <a:pt x="38" y="111"/>
                    <a:pt x="37" y="93"/>
                    <a:pt x="36" y="74"/>
                  </a:cubicBezTo>
                  <a:cubicBezTo>
                    <a:pt x="35" y="66"/>
                    <a:pt x="28" y="59"/>
                    <a:pt x="20" y="59"/>
                  </a:cubicBezTo>
                  <a:cubicBezTo>
                    <a:pt x="17" y="37"/>
                    <a:pt x="10" y="17"/>
                    <a:pt x="0" y="0"/>
                  </a:cubicBezTo>
                </a:path>
              </a:pathLst>
            </a:custGeom>
            <a:solidFill>
              <a:srgbClr val="997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2" name="Freeform 926"/>
            <p:cNvSpPr/>
            <p:nvPr/>
          </p:nvSpPr>
          <p:spPr>
            <a:xfrm>
              <a:off x="590550" y="431800"/>
              <a:ext cx="69850" cy="66675"/>
            </a:xfrm>
            <a:custGeom>
              <a:avLst/>
              <a:gdLst>
                <a:gd name="txL" fmla="*/ 0 w 41"/>
                <a:gd name="txT" fmla="*/ 0 h 39"/>
                <a:gd name="txR" fmla="*/ 41 w 41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0" y="39"/>
                </a:cxn>
                <a:cxn ang="0">
                  <a:pos x="41" y="39"/>
                </a:cxn>
                <a:cxn ang="0">
                  <a:pos x="39" y="0"/>
                </a:cxn>
              </a:cxnLst>
              <a:rect l="txL" t="txT" r="txR" b="txB"/>
              <a:pathLst>
                <a:path w="41" h="39">
                  <a:moveTo>
                    <a:pt x="39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26"/>
                    <a:pt x="40" y="13"/>
                    <a:pt x="39" y="0"/>
                  </a:cubicBezTo>
                </a:path>
              </a:pathLst>
            </a:custGeom>
            <a:solidFill>
              <a:srgbClr val="945E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3" name="Freeform 927"/>
            <p:cNvSpPr/>
            <p:nvPr/>
          </p:nvSpPr>
          <p:spPr>
            <a:xfrm>
              <a:off x="0" y="498475"/>
              <a:ext cx="590550" cy="77788"/>
            </a:xfrm>
            <a:custGeom>
              <a:avLst/>
              <a:gdLst>
                <a:gd name="txL" fmla="*/ 0 w 344"/>
                <a:gd name="txT" fmla="*/ 0 h 45"/>
                <a:gd name="txR" fmla="*/ 344 w 344"/>
                <a:gd name="txB" fmla="*/ 45 h 45"/>
              </a:gdLst>
              <a:ahLst/>
              <a:cxnLst>
                <a:cxn ang="0">
                  <a:pos x="344" y="0"/>
                </a:cxn>
                <a:cxn ang="0">
                  <a:pos x="1" y="0"/>
                </a:cxn>
                <a:cxn ang="0">
                  <a:pos x="0" y="14"/>
                </a:cxn>
                <a:cxn ang="0">
                  <a:pos x="17" y="31"/>
                </a:cxn>
                <a:cxn ang="0">
                  <a:pos x="94" y="38"/>
                </a:cxn>
                <a:cxn ang="0">
                  <a:pos x="293" y="45"/>
                </a:cxn>
                <a:cxn ang="0">
                  <a:pos x="299" y="45"/>
                </a:cxn>
                <a:cxn ang="0">
                  <a:pos x="344" y="0"/>
                </a:cxn>
              </a:cxnLst>
              <a:rect l="txL" t="txT" r="txR" b="txB"/>
              <a:pathLst>
                <a:path w="344" h="45">
                  <a:moveTo>
                    <a:pt x="34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5"/>
                    <a:pt x="1" y="10"/>
                    <a:pt x="0" y="14"/>
                  </a:cubicBezTo>
                  <a:cubicBezTo>
                    <a:pt x="0" y="23"/>
                    <a:pt x="7" y="30"/>
                    <a:pt x="17" y="31"/>
                  </a:cubicBezTo>
                  <a:cubicBezTo>
                    <a:pt x="43" y="34"/>
                    <a:pt x="68" y="36"/>
                    <a:pt x="94" y="38"/>
                  </a:cubicBezTo>
                  <a:cubicBezTo>
                    <a:pt x="160" y="42"/>
                    <a:pt x="227" y="45"/>
                    <a:pt x="293" y="45"/>
                  </a:cubicBezTo>
                  <a:cubicBezTo>
                    <a:pt x="295" y="45"/>
                    <a:pt x="297" y="45"/>
                    <a:pt x="299" y="45"/>
                  </a:cubicBezTo>
                  <a:cubicBezTo>
                    <a:pt x="344" y="0"/>
                    <a:pt x="344" y="0"/>
                    <a:pt x="344" y="0"/>
                  </a:cubicBezTo>
                </a:path>
              </a:pathLst>
            </a:custGeom>
            <a:solidFill>
              <a:srgbClr val="997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4" name="Freeform 928"/>
            <p:cNvSpPr/>
            <p:nvPr/>
          </p:nvSpPr>
          <p:spPr>
            <a:xfrm>
              <a:off x="512762" y="498475"/>
              <a:ext cx="77788" cy="77788"/>
            </a:xfrm>
            <a:custGeom>
              <a:avLst/>
              <a:gdLst>
                <a:gd name="txL" fmla="*/ 0 w 45"/>
                <a:gd name="txT" fmla="*/ 0 h 45"/>
                <a:gd name="txR" fmla="*/ 45 w 45"/>
                <a:gd name="txB" fmla="*/ 45 h 45"/>
              </a:gdLst>
              <a:ahLst/>
              <a:cxnLst>
                <a:cxn ang="0">
                  <a:pos x="45" y="0"/>
                </a:cxn>
                <a:cxn ang="0">
                  <a:pos x="45" y="0"/>
                </a:cxn>
                <a:cxn ang="0">
                  <a:pos x="0" y="45"/>
                </a:cxn>
                <a:cxn ang="0">
                  <a:pos x="12" y="45"/>
                </a:cxn>
                <a:cxn ang="0">
                  <a:pos x="45" y="45"/>
                </a:cxn>
                <a:cxn ang="0">
                  <a:pos x="45" y="0"/>
                </a:cxn>
              </a:cxnLst>
              <a:rect l="txL" t="txT" r="txR" b="txB"/>
              <a:pathLst>
                <a:path w="45" h="45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" y="45"/>
                    <a:pt x="8" y="45"/>
                    <a:pt x="12" y="45"/>
                  </a:cubicBezTo>
                  <a:cubicBezTo>
                    <a:pt x="23" y="45"/>
                    <a:pt x="34" y="45"/>
                    <a:pt x="45" y="45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955E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5" name="Freeform 929"/>
            <p:cNvSpPr/>
            <p:nvPr/>
          </p:nvSpPr>
          <p:spPr>
            <a:xfrm>
              <a:off x="590550" y="498475"/>
              <a:ext cx="66675" cy="77788"/>
            </a:xfrm>
            <a:custGeom>
              <a:avLst/>
              <a:gdLst>
                <a:gd name="txL" fmla="*/ 0 w 39"/>
                <a:gd name="txT" fmla="*/ 0 h 45"/>
                <a:gd name="txR" fmla="*/ 39 w 39"/>
                <a:gd name="txB" fmla="*/ 45 h 45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5"/>
                </a:cxn>
                <a:cxn ang="0">
                  <a:pos x="27" y="45"/>
                </a:cxn>
                <a:cxn ang="0">
                  <a:pos x="39" y="39"/>
                </a:cxn>
                <a:cxn ang="0">
                  <a:pos x="0" y="0"/>
                </a:cxn>
              </a:cxnLst>
              <a:rect l="txL" t="txT" r="txR" b="txB"/>
              <a:pathLst>
                <a:path w="39" h="4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9" y="45"/>
                    <a:pt x="18" y="45"/>
                    <a:pt x="27" y="45"/>
                  </a:cubicBezTo>
                  <a:cubicBezTo>
                    <a:pt x="31" y="44"/>
                    <a:pt x="36" y="42"/>
                    <a:pt x="39" y="3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252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6" name="Freeform 930"/>
            <p:cNvSpPr/>
            <p:nvPr/>
          </p:nvSpPr>
          <p:spPr>
            <a:xfrm>
              <a:off x="590550" y="498475"/>
              <a:ext cx="73025" cy="66675"/>
            </a:xfrm>
            <a:custGeom>
              <a:avLst/>
              <a:gdLst>
                <a:gd name="txL" fmla="*/ 0 w 43"/>
                <a:gd name="txT" fmla="*/ 0 h 39"/>
                <a:gd name="txR" fmla="*/ 43 w 43"/>
                <a:gd name="txB" fmla="*/ 39 h 39"/>
              </a:gdLst>
              <a:ahLst/>
              <a:cxnLst>
                <a:cxn ang="0">
                  <a:pos x="41" y="0"/>
                </a:cxn>
                <a:cxn ang="0">
                  <a:pos x="0" y="0"/>
                </a:cxn>
                <a:cxn ang="0">
                  <a:pos x="39" y="39"/>
                </a:cxn>
                <a:cxn ang="0">
                  <a:pos x="43" y="27"/>
                </a:cxn>
                <a:cxn ang="0">
                  <a:pos x="41" y="0"/>
                </a:cxn>
              </a:cxnLst>
              <a:rect l="txL" t="txT" r="txR" b="txB"/>
              <a:pathLst>
                <a:path w="43" h="39">
                  <a:moveTo>
                    <a:pt x="4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2" y="36"/>
                    <a:pt x="43" y="32"/>
                    <a:pt x="43" y="27"/>
                  </a:cubicBezTo>
                  <a:cubicBezTo>
                    <a:pt x="43" y="18"/>
                    <a:pt x="42" y="9"/>
                    <a:pt x="41" y="0"/>
                  </a:cubicBezTo>
                </a:path>
              </a:pathLst>
            </a:custGeom>
            <a:solidFill>
              <a:srgbClr val="925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7" name="Freeform 931"/>
            <p:cNvSpPr/>
            <p:nvPr/>
          </p:nvSpPr>
          <p:spPr>
            <a:xfrm>
              <a:off x="7937" y="0"/>
              <a:ext cx="604838" cy="508000"/>
            </a:xfrm>
            <a:custGeom>
              <a:avLst/>
              <a:gdLst>
                <a:gd name="txL" fmla="*/ 0 w 352"/>
                <a:gd name="txT" fmla="*/ 0 h 296"/>
                <a:gd name="txR" fmla="*/ 352 w 352"/>
                <a:gd name="txB" fmla="*/ 296 h 296"/>
              </a:gdLst>
              <a:ahLst/>
              <a:cxnLst>
                <a:cxn ang="0">
                  <a:pos x="176" y="0"/>
                </a:cxn>
                <a:cxn ang="0">
                  <a:pos x="14" y="148"/>
                </a:cxn>
                <a:cxn ang="0">
                  <a:pos x="0" y="164"/>
                </a:cxn>
                <a:cxn ang="0">
                  <a:pos x="0" y="280"/>
                </a:cxn>
                <a:cxn ang="0">
                  <a:pos x="16" y="296"/>
                </a:cxn>
                <a:cxn ang="0">
                  <a:pos x="86" y="296"/>
                </a:cxn>
                <a:cxn ang="0">
                  <a:pos x="266" y="296"/>
                </a:cxn>
                <a:cxn ang="0">
                  <a:pos x="336" y="296"/>
                </a:cxn>
                <a:cxn ang="0">
                  <a:pos x="352" y="280"/>
                </a:cxn>
                <a:cxn ang="0">
                  <a:pos x="352" y="164"/>
                </a:cxn>
                <a:cxn ang="0">
                  <a:pos x="339" y="148"/>
                </a:cxn>
                <a:cxn ang="0">
                  <a:pos x="176" y="0"/>
                </a:cxn>
              </a:cxnLst>
              <a:rect l="txL" t="txT" r="txR" b="txB"/>
              <a:pathLst>
                <a:path w="352" h="296">
                  <a:moveTo>
                    <a:pt x="176" y="0"/>
                  </a:moveTo>
                  <a:cubicBezTo>
                    <a:pt x="92" y="0"/>
                    <a:pt x="22" y="65"/>
                    <a:pt x="14" y="148"/>
                  </a:cubicBezTo>
                  <a:cubicBezTo>
                    <a:pt x="6" y="149"/>
                    <a:pt x="0" y="156"/>
                    <a:pt x="0" y="164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289"/>
                    <a:pt x="8" y="296"/>
                    <a:pt x="16" y="296"/>
                  </a:cubicBezTo>
                  <a:cubicBezTo>
                    <a:pt x="86" y="296"/>
                    <a:pt x="86" y="296"/>
                    <a:pt x="86" y="296"/>
                  </a:cubicBezTo>
                  <a:cubicBezTo>
                    <a:pt x="266" y="296"/>
                    <a:pt x="266" y="296"/>
                    <a:pt x="266" y="296"/>
                  </a:cubicBezTo>
                  <a:cubicBezTo>
                    <a:pt x="336" y="296"/>
                    <a:pt x="336" y="296"/>
                    <a:pt x="336" y="296"/>
                  </a:cubicBezTo>
                  <a:cubicBezTo>
                    <a:pt x="345" y="296"/>
                    <a:pt x="352" y="289"/>
                    <a:pt x="352" y="280"/>
                  </a:cubicBezTo>
                  <a:cubicBezTo>
                    <a:pt x="352" y="164"/>
                    <a:pt x="352" y="164"/>
                    <a:pt x="352" y="164"/>
                  </a:cubicBezTo>
                  <a:cubicBezTo>
                    <a:pt x="352" y="156"/>
                    <a:pt x="346" y="149"/>
                    <a:pt x="339" y="148"/>
                  </a:cubicBezTo>
                  <a:cubicBezTo>
                    <a:pt x="331" y="65"/>
                    <a:pt x="261" y="0"/>
                    <a:pt x="17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8" name="Freeform 932"/>
            <p:cNvSpPr/>
            <p:nvPr/>
          </p:nvSpPr>
          <p:spPr>
            <a:xfrm>
              <a:off x="58737" y="26987"/>
              <a:ext cx="504825" cy="254000"/>
            </a:xfrm>
            <a:custGeom>
              <a:avLst/>
              <a:gdLst>
                <a:gd name="txL" fmla="*/ 0 w 295"/>
                <a:gd name="txT" fmla="*/ 0 h 148"/>
                <a:gd name="txR" fmla="*/ 295 w 295"/>
                <a:gd name="txB" fmla="*/ 148 h 148"/>
              </a:gdLst>
              <a:ahLst/>
              <a:cxnLst>
                <a:cxn ang="0">
                  <a:pos x="147" y="0"/>
                </a:cxn>
                <a:cxn ang="0">
                  <a:pos x="0" y="148"/>
                </a:cxn>
                <a:cxn ang="0">
                  <a:pos x="295" y="148"/>
                </a:cxn>
                <a:cxn ang="0">
                  <a:pos x="147" y="0"/>
                </a:cxn>
              </a:cxnLst>
              <a:rect l="txL" t="txT" r="txR" b="txB"/>
              <a:pathLst>
                <a:path w="295" h="148">
                  <a:moveTo>
                    <a:pt x="147" y="0"/>
                  </a:moveTo>
                  <a:cubicBezTo>
                    <a:pt x="66" y="0"/>
                    <a:pt x="0" y="66"/>
                    <a:pt x="0" y="148"/>
                  </a:cubicBezTo>
                  <a:cubicBezTo>
                    <a:pt x="295" y="148"/>
                    <a:pt x="295" y="148"/>
                    <a:pt x="295" y="148"/>
                  </a:cubicBezTo>
                  <a:cubicBezTo>
                    <a:pt x="295" y="66"/>
                    <a:pt x="229" y="0"/>
                    <a:pt x="14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79" name="Freeform 933"/>
            <p:cNvSpPr/>
            <p:nvPr/>
          </p:nvSpPr>
          <p:spPr>
            <a:xfrm>
              <a:off x="36512" y="280987"/>
              <a:ext cx="547688" cy="198438"/>
            </a:xfrm>
            <a:custGeom>
              <a:avLst/>
              <a:gdLst>
                <a:gd name="txL" fmla="*/ 0 w 345"/>
                <a:gd name="txT" fmla="*/ 0 h 125"/>
                <a:gd name="txR" fmla="*/ 345 w 345"/>
                <a:gd name="txB" fmla="*/ 125 h 125"/>
              </a:gdLst>
              <a:ahLst/>
              <a:cxnLst>
                <a:cxn ang="0">
                  <a:pos x="332" y="0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0" y="125"/>
                </a:cxn>
                <a:cxn ang="0">
                  <a:pos x="75" y="125"/>
                </a:cxn>
                <a:cxn ang="0">
                  <a:pos x="270" y="125"/>
                </a:cxn>
                <a:cxn ang="0">
                  <a:pos x="345" y="125"/>
                </a:cxn>
                <a:cxn ang="0">
                  <a:pos x="345" y="0"/>
                </a:cxn>
                <a:cxn ang="0">
                  <a:pos x="332" y="0"/>
                </a:cxn>
              </a:cxnLst>
              <a:rect l="txL" t="txT" r="txR" b="txB"/>
              <a:pathLst>
                <a:path w="345" h="125">
                  <a:moveTo>
                    <a:pt x="332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25"/>
                  </a:lnTo>
                  <a:lnTo>
                    <a:pt x="75" y="125"/>
                  </a:lnTo>
                  <a:lnTo>
                    <a:pt x="270" y="125"/>
                  </a:lnTo>
                  <a:lnTo>
                    <a:pt x="345" y="125"/>
                  </a:lnTo>
                  <a:lnTo>
                    <a:pt x="345" y="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0" name="Freeform 934"/>
            <p:cNvSpPr/>
            <p:nvPr/>
          </p:nvSpPr>
          <p:spPr>
            <a:xfrm>
              <a:off x="52387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7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1" name="Freeform 935"/>
            <p:cNvSpPr/>
            <p:nvPr/>
          </p:nvSpPr>
          <p:spPr>
            <a:xfrm>
              <a:off x="88900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2" name="Freeform 936"/>
            <p:cNvSpPr/>
            <p:nvPr/>
          </p:nvSpPr>
          <p:spPr>
            <a:xfrm>
              <a:off x="125412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3" name="Freeform 937"/>
            <p:cNvSpPr/>
            <p:nvPr/>
          </p:nvSpPr>
          <p:spPr>
            <a:xfrm>
              <a:off x="161925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4" name="Freeform 938"/>
            <p:cNvSpPr/>
            <p:nvPr/>
          </p:nvSpPr>
          <p:spPr>
            <a:xfrm>
              <a:off x="196850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5" name="Freeform 939"/>
            <p:cNvSpPr/>
            <p:nvPr/>
          </p:nvSpPr>
          <p:spPr>
            <a:xfrm>
              <a:off x="23336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6" name="Freeform 940"/>
            <p:cNvSpPr/>
            <p:nvPr/>
          </p:nvSpPr>
          <p:spPr>
            <a:xfrm>
              <a:off x="269875" y="298450"/>
              <a:ext cx="11113" cy="165100"/>
            </a:xfrm>
            <a:custGeom>
              <a:avLst/>
              <a:gdLst>
                <a:gd name="txL" fmla="*/ 0 w 7"/>
                <a:gd name="txT" fmla="*/ 0 h 96"/>
                <a:gd name="txR" fmla="*/ 7 w 7"/>
                <a:gd name="txB" fmla="*/ 96 h 96"/>
              </a:gdLst>
              <a:ahLst/>
              <a:cxnLst>
                <a:cxn ang="0">
                  <a:pos x="7" y="92"/>
                </a:cxn>
                <a:cxn ang="0">
                  <a:pos x="3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92"/>
                </a:cxn>
              </a:cxnLst>
              <a:rect l="txL" t="txT" r="txR" b="txB"/>
              <a:pathLst>
                <a:path w="7" h="96">
                  <a:moveTo>
                    <a:pt x="7" y="92"/>
                  </a:moveTo>
                  <a:cubicBezTo>
                    <a:pt x="7" y="95"/>
                    <a:pt x="6" y="96"/>
                    <a:pt x="3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lnTo>
                    <a:pt x="7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7" name="Freeform 941"/>
            <p:cNvSpPr/>
            <p:nvPr/>
          </p:nvSpPr>
          <p:spPr>
            <a:xfrm>
              <a:off x="30321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8" name="Freeform 942"/>
            <p:cNvSpPr/>
            <p:nvPr/>
          </p:nvSpPr>
          <p:spPr>
            <a:xfrm>
              <a:off x="33972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89" name="Freeform 943"/>
            <p:cNvSpPr/>
            <p:nvPr/>
          </p:nvSpPr>
          <p:spPr>
            <a:xfrm>
              <a:off x="376237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90" name="Freeform 944"/>
            <p:cNvSpPr/>
            <p:nvPr/>
          </p:nvSpPr>
          <p:spPr>
            <a:xfrm>
              <a:off x="41116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91" name="Freeform 945"/>
            <p:cNvSpPr/>
            <p:nvPr/>
          </p:nvSpPr>
          <p:spPr>
            <a:xfrm>
              <a:off x="44767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92" name="Freeform 946"/>
            <p:cNvSpPr/>
            <p:nvPr/>
          </p:nvSpPr>
          <p:spPr>
            <a:xfrm>
              <a:off x="484187" y="298450"/>
              <a:ext cx="11113" cy="165100"/>
            </a:xfrm>
            <a:custGeom>
              <a:avLst/>
              <a:gdLst>
                <a:gd name="txL" fmla="*/ 0 w 7"/>
                <a:gd name="txT" fmla="*/ 0 h 96"/>
                <a:gd name="txR" fmla="*/ 7 w 7"/>
                <a:gd name="txB" fmla="*/ 96 h 96"/>
              </a:gdLst>
              <a:ahLst/>
              <a:cxnLst>
                <a:cxn ang="0">
                  <a:pos x="7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" y="4"/>
                </a:cxn>
                <a:cxn ang="0">
                  <a:pos x="7" y="92"/>
                </a:cxn>
              </a:cxnLst>
              <a:rect l="txL" t="txT" r="txR" b="txB"/>
              <a:pathLst>
                <a:path w="7" h="96">
                  <a:moveTo>
                    <a:pt x="7" y="92"/>
                  </a:moveTo>
                  <a:cubicBezTo>
                    <a:pt x="7" y="95"/>
                    <a:pt x="6" y="96"/>
                    <a:pt x="4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6" y="0"/>
                    <a:pt x="7" y="2"/>
                    <a:pt x="7" y="4"/>
                  </a:cubicBezTo>
                  <a:lnTo>
                    <a:pt x="7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93" name="Freeform 947"/>
            <p:cNvSpPr/>
            <p:nvPr/>
          </p:nvSpPr>
          <p:spPr>
            <a:xfrm>
              <a:off x="51752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7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94" name="Freeform 948"/>
            <p:cNvSpPr/>
            <p:nvPr/>
          </p:nvSpPr>
          <p:spPr>
            <a:xfrm>
              <a:off x="554037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395" name="组合 9394"/>
          <p:cNvGrpSpPr/>
          <p:nvPr/>
        </p:nvGrpSpPr>
        <p:grpSpPr>
          <a:xfrm rot="20702963">
            <a:off x="3028950" y="2193925"/>
            <a:ext cx="685800" cy="393700"/>
            <a:chOff x="0" y="0"/>
            <a:chExt cx="684213" cy="393700"/>
          </a:xfrm>
        </p:grpSpPr>
        <p:sp>
          <p:nvSpPr>
            <p:cNvPr id="9396" name="Freeform 1061"/>
            <p:cNvSpPr>
              <a:spLocks noEditPoints="1"/>
            </p:cNvSpPr>
            <p:nvPr/>
          </p:nvSpPr>
          <p:spPr>
            <a:xfrm>
              <a:off x="14288" y="65087"/>
              <a:ext cx="495300" cy="58738"/>
            </a:xfrm>
            <a:custGeom>
              <a:avLst/>
              <a:gdLst>
                <a:gd name="txL" fmla="*/ 0 w 289"/>
                <a:gd name="txT" fmla="*/ 0 h 34"/>
                <a:gd name="txR" fmla="*/ 289 w 289"/>
                <a:gd name="txB" fmla="*/ 34 h 34"/>
              </a:gdLst>
              <a:ahLst/>
              <a:cxnLst>
                <a:cxn ang="0">
                  <a:pos x="271" y="16"/>
                </a:cxn>
                <a:cxn ang="0">
                  <a:pos x="238" y="34"/>
                </a:cxn>
                <a:cxn ang="0">
                  <a:pos x="289" y="34"/>
                </a:cxn>
                <a:cxn ang="0">
                  <a:pos x="271" y="16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" y="15"/>
                </a:cxn>
                <a:cxn ang="0">
                  <a:pos x="0" y="34"/>
                </a:cxn>
                <a:cxn ang="0">
                  <a:pos x="140" y="34"/>
                </a:cxn>
                <a:cxn ang="0">
                  <a:pos x="90" y="12"/>
                </a:cxn>
                <a:cxn ang="0">
                  <a:pos x="30" y="0"/>
                </a:cxn>
                <a:cxn ang="0">
                  <a:pos x="26" y="0"/>
                </a:cxn>
              </a:cxnLst>
              <a:rect l="txL" t="txT" r="txR" b="txB"/>
              <a:pathLst>
                <a:path w="289" h="34">
                  <a:moveTo>
                    <a:pt x="271" y="16"/>
                  </a:moveTo>
                  <a:cubicBezTo>
                    <a:pt x="257" y="23"/>
                    <a:pt x="246" y="29"/>
                    <a:pt x="238" y="34"/>
                  </a:cubicBezTo>
                  <a:cubicBezTo>
                    <a:pt x="289" y="34"/>
                    <a:pt x="289" y="34"/>
                    <a:pt x="289" y="34"/>
                  </a:cubicBezTo>
                  <a:cubicBezTo>
                    <a:pt x="271" y="16"/>
                    <a:pt x="271" y="16"/>
                    <a:pt x="271" y="16"/>
                  </a:cubicBezTo>
                  <a:moveTo>
                    <a:pt x="26" y="0"/>
                  </a:moveTo>
                  <a:cubicBezTo>
                    <a:pt x="20" y="0"/>
                    <a:pt x="17" y="0"/>
                    <a:pt x="16" y="0"/>
                  </a:cubicBezTo>
                  <a:cubicBezTo>
                    <a:pt x="8" y="1"/>
                    <a:pt x="2" y="7"/>
                    <a:pt x="1" y="15"/>
                  </a:cubicBezTo>
                  <a:cubicBezTo>
                    <a:pt x="1" y="21"/>
                    <a:pt x="1" y="28"/>
                    <a:pt x="0" y="34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28" y="28"/>
                    <a:pt x="112" y="20"/>
                    <a:pt x="90" y="12"/>
                  </a:cubicBezTo>
                  <a:cubicBezTo>
                    <a:pt x="64" y="3"/>
                    <a:pt x="43" y="0"/>
                    <a:pt x="30" y="0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solidFill>
              <a:srgbClr val="6E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97" name="Freeform 1062"/>
            <p:cNvSpPr/>
            <p:nvPr/>
          </p:nvSpPr>
          <p:spPr>
            <a:xfrm>
              <a:off x="479425" y="77787"/>
              <a:ext cx="30163" cy="46038"/>
            </a:xfrm>
            <a:custGeom>
              <a:avLst/>
              <a:gdLst>
                <a:gd name="txL" fmla="*/ 0 w 18"/>
                <a:gd name="txT" fmla="*/ 0 h 26"/>
                <a:gd name="txR" fmla="*/ 18 w 18"/>
                <a:gd name="txB" fmla="*/ 26 h 26"/>
              </a:gdLst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18" y="26"/>
                </a:cxn>
                <a:cxn ang="0">
                  <a:pos x="18" y="0"/>
                </a:cxn>
              </a:cxnLst>
              <a:rect l="txL" t="txT" r="txR" b="txB"/>
              <a:pathLst>
                <a:path w="18" h="26">
                  <a:moveTo>
                    <a:pt x="18" y="0"/>
                  </a:moveTo>
                  <a:cubicBezTo>
                    <a:pt x="11" y="3"/>
                    <a:pt x="6" y="6"/>
                    <a:pt x="0" y="8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6B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98" name="Freeform 1063"/>
            <p:cNvSpPr/>
            <p:nvPr/>
          </p:nvSpPr>
          <p:spPr>
            <a:xfrm>
              <a:off x="509588" y="55562"/>
              <a:ext cx="68263" cy="68263"/>
            </a:xfrm>
            <a:custGeom>
              <a:avLst/>
              <a:gdLst>
                <a:gd name="txL" fmla="*/ 0 w 39"/>
                <a:gd name="txT" fmla="*/ 0 h 39"/>
                <a:gd name="txR" fmla="*/ 39 w 39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2" y="12"/>
                </a:cxn>
                <a:cxn ang="0">
                  <a:pos x="0" y="13"/>
                </a:cxn>
                <a:cxn ang="0">
                  <a:pos x="0" y="39"/>
                </a:cxn>
                <a:cxn ang="0">
                  <a:pos x="39" y="0"/>
                </a:cxn>
              </a:cxnLst>
              <a:rect l="txL" t="txT" r="txR" b="txB"/>
              <a:pathLst>
                <a:path w="39" h="39">
                  <a:moveTo>
                    <a:pt x="39" y="0"/>
                  </a:moveTo>
                  <a:cubicBezTo>
                    <a:pt x="28" y="3"/>
                    <a:pt x="16" y="7"/>
                    <a:pt x="2" y="12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838E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399" name="Freeform 1064"/>
            <p:cNvSpPr/>
            <p:nvPr/>
          </p:nvSpPr>
          <p:spPr>
            <a:xfrm>
              <a:off x="509588" y="49212"/>
              <a:ext cx="158750" cy="74613"/>
            </a:xfrm>
            <a:custGeom>
              <a:avLst/>
              <a:gdLst>
                <a:gd name="txL" fmla="*/ 0 w 92"/>
                <a:gd name="txT" fmla="*/ 0 h 43"/>
                <a:gd name="txR" fmla="*/ 92 w 92"/>
                <a:gd name="txB" fmla="*/ 43 h 43"/>
              </a:gdLst>
              <a:ahLst/>
              <a:cxnLst>
                <a:cxn ang="0">
                  <a:pos x="71" y="0"/>
                </a:cxn>
                <a:cxn ang="0">
                  <a:pos x="61" y="1"/>
                </a:cxn>
                <a:cxn ang="0">
                  <a:pos x="39" y="4"/>
                </a:cxn>
                <a:cxn ang="0">
                  <a:pos x="0" y="43"/>
                </a:cxn>
                <a:cxn ang="0">
                  <a:pos x="92" y="43"/>
                </a:cxn>
                <a:cxn ang="0">
                  <a:pos x="90" y="16"/>
                </a:cxn>
                <a:cxn ang="0">
                  <a:pos x="75" y="1"/>
                </a:cxn>
                <a:cxn ang="0">
                  <a:pos x="71" y="0"/>
                </a:cxn>
              </a:cxnLst>
              <a:rect l="txL" t="txT" r="txR" b="txB"/>
              <a:pathLst>
                <a:path w="92" h="43">
                  <a:moveTo>
                    <a:pt x="71" y="0"/>
                  </a:moveTo>
                  <a:cubicBezTo>
                    <a:pt x="68" y="0"/>
                    <a:pt x="65" y="0"/>
                    <a:pt x="61" y="1"/>
                  </a:cubicBezTo>
                  <a:cubicBezTo>
                    <a:pt x="55" y="1"/>
                    <a:pt x="48" y="2"/>
                    <a:pt x="39" y="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1" y="34"/>
                    <a:pt x="90" y="25"/>
                    <a:pt x="90" y="16"/>
                  </a:cubicBezTo>
                  <a:cubicBezTo>
                    <a:pt x="89" y="8"/>
                    <a:pt x="83" y="1"/>
                    <a:pt x="75" y="1"/>
                  </a:cubicBezTo>
                  <a:cubicBezTo>
                    <a:pt x="75" y="0"/>
                    <a:pt x="73" y="0"/>
                    <a:pt x="71" y="0"/>
                  </a:cubicBezTo>
                </a:path>
              </a:pathLst>
            </a:custGeom>
            <a:solidFill>
              <a:srgbClr val="9496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0" name="Freeform 1065"/>
            <p:cNvSpPr/>
            <p:nvPr/>
          </p:nvSpPr>
          <p:spPr>
            <a:xfrm>
              <a:off x="0" y="303212"/>
              <a:ext cx="80963" cy="77788"/>
            </a:xfrm>
            <a:custGeom>
              <a:avLst/>
              <a:gdLst>
                <a:gd name="txL" fmla="*/ 0 w 48"/>
                <a:gd name="txT" fmla="*/ 0 h 45"/>
                <a:gd name="txR" fmla="*/ 48 w 48"/>
                <a:gd name="txB" fmla="*/ 45 h 45"/>
              </a:gdLst>
              <a:ahLst/>
              <a:cxnLst>
                <a:cxn ang="0">
                  <a:pos x="3" y="0"/>
                </a:cxn>
                <a:cxn ang="0">
                  <a:pos x="1" y="26"/>
                </a:cxn>
                <a:cxn ang="0">
                  <a:pos x="14" y="43"/>
                </a:cxn>
                <a:cxn ang="0">
                  <a:pos x="29" y="45"/>
                </a:cxn>
                <a:cxn ang="0">
                  <a:pos x="42" y="45"/>
                </a:cxn>
                <a:cxn ang="0">
                  <a:pos x="48" y="45"/>
                </a:cxn>
                <a:cxn ang="0">
                  <a:pos x="3" y="0"/>
                </a:cxn>
              </a:cxnLst>
              <a:rect l="txL" t="txT" r="txR" b="txB"/>
              <a:pathLst>
                <a:path w="48" h="45">
                  <a:moveTo>
                    <a:pt x="3" y="0"/>
                  </a:moveTo>
                  <a:cubicBezTo>
                    <a:pt x="2" y="9"/>
                    <a:pt x="1" y="18"/>
                    <a:pt x="1" y="26"/>
                  </a:cubicBezTo>
                  <a:cubicBezTo>
                    <a:pt x="0" y="34"/>
                    <a:pt x="6" y="41"/>
                    <a:pt x="14" y="43"/>
                  </a:cubicBezTo>
                  <a:cubicBezTo>
                    <a:pt x="15" y="43"/>
                    <a:pt x="20" y="44"/>
                    <a:pt x="29" y="45"/>
                  </a:cubicBezTo>
                  <a:cubicBezTo>
                    <a:pt x="33" y="45"/>
                    <a:pt x="37" y="45"/>
                    <a:pt x="42" y="45"/>
                  </a:cubicBezTo>
                  <a:cubicBezTo>
                    <a:pt x="44" y="45"/>
                    <a:pt x="46" y="45"/>
                    <a:pt x="48" y="45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86919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1" name="Freeform 1066"/>
            <p:cNvSpPr/>
            <p:nvPr/>
          </p:nvSpPr>
          <p:spPr>
            <a:xfrm>
              <a:off x="4763" y="123825"/>
              <a:ext cx="504825" cy="257175"/>
            </a:xfrm>
            <a:custGeom>
              <a:avLst/>
              <a:gdLst>
                <a:gd name="txL" fmla="*/ 0 w 295"/>
                <a:gd name="txT" fmla="*/ 0 h 150"/>
                <a:gd name="txR" fmla="*/ 295 w 295"/>
                <a:gd name="txB" fmla="*/ 150 h 150"/>
              </a:gdLst>
              <a:ahLst/>
              <a:cxnLst>
                <a:cxn ang="0">
                  <a:pos x="295" y="0"/>
                </a:cxn>
                <a:cxn ang="0">
                  <a:pos x="244" y="0"/>
                </a:cxn>
                <a:cxn ang="0">
                  <a:pos x="233" y="7"/>
                </a:cxn>
                <a:cxn ang="0">
                  <a:pos x="159" y="9"/>
                </a:cxn>
                <a:cxn ang="0">
                  <a:pos x="146" y="0"/>
                </a:cxn>
                <a:cxn ang="0">
                  <a:pos x="6" y="0"/>
                </a:cxn>
                <a:cxn ang="0">
                  <a:pos x="3" y="51"/>
                </a:cxn>
                <a:cxn ang="0">
                  <a:pos x="2" y="61"/>
                </a:cxn>
                <a:cxn ang="0">
                  <a:pos x="0" y="105"/>
                </a:cxn>
                <a:cxn ang="0">
                  <a:pos x="45" y="150"/>
                </a:cxn>
                <a:cxn ang="0">
                  <a:pos x="90" y="143"/>
                </a:cxn>
                <a:cxn ang="0">
                  <a:pos x="158" y="116"/>
                </a:cxn>
                <a:cxn ang="0">
                  <a:pos x="179" y="116"/>
                </a:cxn>
                <a:cxn ang="0">
                  <a:pos x="295" y="0"/>
                </a:cxn>
              </a:cxnLst>
              <a:rect l="txL" t="txT" r="txR" b="txB"/>
              <a:pathLst>
                <a:path w="295" h="150">
                  <a:moveTo>
                    <a:pt x="295" y="0"/>
                  </a:moveTo>
                  <a:cubicBezTo>
                    <a:pt x="244" y="0"/>
                    <a:pt x="244" y="0"/>
                    <a:pt x="244" y="0"/>
                  </a:cubicBezTo>
                  <a:cubicBezTo>
                    <a:pt x="240" y="3"/>
                    <a:pt x="236" y="6"/>
                    <a:pt x="233" y="7"/>
                  </a:cubicBezTo>
                  <a:cubicBezTo>
                    <a:pt x="209" y="8"/>
                    <a:pt x="184" y="8"/>
                    <a:pt x="159" y="9"/>
                  </a:cubicBezTo>
                  <a:cubicBezTo>
                    <a:pt x="156" y="6"/>
                    <a:pt x="152" y="4"/>
                    <a:pt x="14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7"/>
                    <a:pt x="4" y="34"/>
                    <a:pt x="3" y="51"/>
                  </a:cubicBezTo>
                  <a:cubicBezTo>
                    <a:pt x="3" y="54"/>
                    <a:pt x="3" y="58"/>
                    <a:pt x="2" y="61"/>
                  </a:cubicBezTo>
                  <a:cubicBezTo>
                    <a:pt x="1" y="76"/>
                    <a:pt x="1" y="90"/>
                    <a:pt x="0" y="105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57" y="150"/>
                    <a:pt x="73" y="148"/>
                    <a:pt x="90" y="143"/>
                  </a:cubicBezTo>
                  <a:cubicBezTo>
                    <a:pt x="127" y="133"/>
                    <a:pt x="149" y="121"/>
                    <a:pt x="158" y="116"/>
                  </a:cubicBezTo>
                  <a:cubicBezTo>
                    <a:pt x="165" y="116"/>
                    <a:pt x="172" y="116"/>
                    <a:pt x="179" y="116"/>
                  </a:cubicBezTo>
                  <a:cubicBezTo>
                    <a:pt x="295" y="0"/>
                    <a:pt x="295" y="0"/>
                    <a:pt x="295" y="0"/>
                  </a:cubicBezTo>
                </a:path>
              </a:pathLst>
            </a:custGeom>
            <a:solidFill>
              <a:srgbClr val="8E7B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2" name="Freeform 1067"/>
            <p:cNvSpPr/>
            <p:nvPr/>
          </p:nvSpPr>
          <p:spPr>
            <a:xfrm>
              <a:off x="311150" y="123825"/>
              <a:ext cx="198438" cy="247650"/>
            </a:xfrm>
            <a:custGeom>
              <a:avLst/>
              <a:gdLst>
                <a:gd name="txL" fmla="*/ 0 w 116"/>
                <a:gd name="txT" fmla="*/ 0 h 145"/>
                <a:gd name="txR" fmla="*/ 116 w 116"/>
                <a:gd name="txB" fmla="*/ 145 h 145"/>
              </a:gdLst>
              <a:ahLst/>
              <a:cxnLst>
                <a:cxn ang="0">
                  <a:pos x="116" y="0"/>
                </a:cxn>
                <a:cxn ang="0">
                  <a:pos x="116" y="0"/>
                </a:cxn>
                <a:cxn ang="0">
                  <a:pos x="0" y="116"/>
                </a:cxn>
                <a:cxn ang="0">
                  <a:pos x="56" y="117"/>
                </a:cxn>
                <a:cxn ang="0">
                  <a:pos x="116" y="145"/>
                </a:cxn>
                <a:cxn ang="0">
                  <a:pos x="116" y="0"/>
                </a:cxn>
              </a:cxnLst>
              <a:rect l="txL" t="txT" r="txR" b="txB"/>
              <a:pathLst>
                <a:path w="116" h="145">
                  <a:moveTo>
                    <a:pt x="116" y="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9" y="116"/>
                    <a:pt x="37" y="117"/>
                    <a:pt x="56" y="117"/>
                  </a:cubicBezTo>
                  <a:cubicBezTo>
                    <a:pt x="64" y="122"/>
                    <a:pt x="84" y="134"/>
                    <a:pt x="116" y="145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rgbClr val="998E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3" name="Freeform 1068"/>
            <p:cNvSpPr/>
            <p:nvPr/>
          </p:nvSpPr>
          <p:spPr>
            <a:xfrm>
              <a:off x="509588" y="123825"/>
              <a:ext cx="174625" cy="269875"/>
            </a:xfrm>
            <a:custGeom>
              <a:avLst/>
              <a:gdLst>
                <a:gd name="txL" fmla="*/ 0 w 101"/>
                <a:gd name="txT" fmla="*/ 0 h 158"/>
                <a:gd name="txR" fmla="*/ 101 w 101"/>
                <a:gd name="txB" fmla="*/ 158 h 15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5"/>
                </a:cxn>
                <a:cxn ang="0">
                  <a:pos x="8" y="148"/>
                </a:cxn>
                <a:cxn ang="0">
                  <a:pos x="68" y="158"/>
                </a:cxn>
                <a:cxn ang="0">
                  <a:pos x="72" y="158"/>
                </a:cxn>
                <a:cxn ang="0">
                  <a:pos x="87" y="157"/>
                </a:cxn>
                <a:cxn ang="0">
                  <a:pos x="100" y="139"/>
                </a:cxn>
                <a:cxn ang="0">
                  <a:pos x="98" y="98"/>
                </a:cxn>
                <a:cxn ang="0">
                  <a:pos x="0" y="0"/>
                </a:cxn>
              </a:cxnLst>
              <a:rect l="txL" t="txT" r="txR" b="txB"/>
              <a:pathLst>
                <a:path w="101" h="15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" y="146"/>
                    <a:pt x="5" y="147"/>
                    <a:pt x="8" y="148"/>
                  </a:cubicBezTo>
                  <a:cubicBezTo>
                    <a:pt x="33" y="156"/>
                    <a:pt x="54" y="158"/>
                    <a:pt x="68" y="158"/>
                  </a:cubicBezTo>
                  <a:cubicBezTo>
                    <a:pt x="69" y="158"/>
                    <a:pt x="71" y="158"/>
                    <a:pt x="72" y="158"/>
                  </a:cubicBezTo>
                  <a:cubicBezTo>
                    <a:pt x="81" y="158"/>
                    <a:pt x="86" y="157"/>
                    <a:pt x="87" y="157"/>
                  </a:cubicBezTo>
                  <a:cubicBezTo>
                    <a:pt x="95" y="155"/>
                    <a:pt x="101" y="148"/>
                    <a:pt x="100" y="139"/>
                  </a:cubicBezTo>
                  <a:cubicBezTo>
                    <a:pt x="99" y="126"/>
                    <a:pt x="99" y="112"/>
                    <a:pt x="98" y="9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9999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4" name="Freeform 1069"/>
            <p:cNvSpPr/>
            <p:nvPr/>
          </p:nvSpPr>
          <p:spPr>
            <a:xfrm>
              <a:off x="509588" y="123825"/>
              <a:ext cx="168275" cy="166688"/>
            </a:xfrm>
            <a:custGeom>
              <a:avLst/>
              <a:gdLst>
                <a:gd name="txL" fmla="*/ 0 w 98"/>
                <a:gd name="txT" fmla="*/ 0 h 98"/>
                <a:gd name="txR" fmla="*/ 98 w 98"/>
                <a:gd name="txB" fmla="*/ 98 h 98"/>
              </a:gdLst>
              <a:ahLst/>
              <a:cxnLst>
                <a:cxn ang="0">
                  <a:pos x="92" y="0"/>
                </a:cxn>
                <a:cxn ang="0">
                  <a:pos x="0" y="0"/>
                </a:cxn>
                <a:cxn ang="0">
                  <a:pos x="98" y="98"/>
                </a:cxn>
                <a:cxn ang="0">
                  <a:pos x="95" y="62"/>
                </a:cxn>
                <a:cxn ang="0">
                  <a:pos x="95" y="50"/>
                </a:cxn>
                <a:cxn ang="0">
                  <a:pos x="92" y="0"/>
                </a:cxn>
              </a:cxnLst>
              <a:rect l="txL" t="txT" r="txR" b="txB"/>
              <a:pathLst>
                <a:path w="98" h="98">
                  <a:moveTo>
                    <a:pt x="9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97" y="86"/>
                    <a:pt x="96" y="74"/>
                    <a:pt x="95" y="62"/>
                  </a:cubicBezTo>
                  <a:cubicBezTo>
                    <a:pt x="95" y="58"/>
                    <a:pt x="95" y="54"/>
                    <a:pt x="95" y="50"/>
                  </a:cubicBezTo>
                  <a:cubicBezTo>
                    <a:pt x="94" y="34"/>
                    <a:pt x="93" y="17"/>
                    <a:pt x="92" y="0"/>
                  </a:cubicBezTo>
                </a:path>
              </a:pathLst>
            </a:custGeom>
            <a:solidFill>
              <a:srgbClr val="98998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5" name="Freeform 1070"/>
            <p:cNvSpPr/>
            <p:nvPr/>
          </p:nvSpPr>
          <p:spPr>
            <a:xfrm>
              <a:off x="0" y="0"/>
              <a:ext cx="642938" cy="328613"/>
            </a:xfrm>
            <a:custGeom>
              <a:avLst/>
              <a:gdLst>
                <a:gd name="txL" fmla="*/ 0 w 375"/>
                <a:gd name="txT" fmla="*/ 0 h 192"/>
                <a:gd name="txR" fmla="*/ 375 w 375"/>
                <a:gd name="txB" fmla="*/ 192 h 192"/>
              </a:gdLst>
              <a:ahLst/>
              <a:cxnLst>
                <a:cxn ang="0">
                  <a:pos x="362" y="192"/>
                </a:cxn>
                <a:cxn ang="0">
                  <a:pos x="375" y="176"/>
                </a:cxn>
                <a:cxn ang="0">
                  <a:pos x="375" y="102"/>
                </a:cxn>
                <a:cxn ang="0">
                  <a:pos x="375" y="91"/>
                </a:cxn>
                <a:cxn ang="0">
                  <a:pos x="375" y="17"/>
                </a:cxn>
                <a:cxn ang="0">
                  <a:pos x="362" y="1"/>
                </a:cxn>
                <a:cxn ang="0">
                  <a:pos x="348" y="0"/>
                </a:cxn>
                <a:cxn ang="0">
                  <a:pos x="287" y="12"/>
                </a:cxn>
                <a:cxn ang="0">
                  <a:pos x="224" y="42"/>
                </a:cxn>
                <a:cxn ang="0">
                  <a:pos x="151" y="42"/>
                </a:cxn>
                <a:cxn ang="0">
                  <a:pos x="87" y="12"/>
                </a:cxn>
                <a:cxn ang="0">
                  <a:pos x="27" y="0"/>
                </a:cxn>
                <a:cxn ang="0">
                  <a:pos x="13" y="1"/>
                </a:cxn>
                <a:cxn ang="0">
                  <a:pos x="0" y="17"/>
                </a:cxn>
                <a:cxn ang="0">
                  <a:pos x="0" y="91"/>
                </a:cxn>
                <a:cxn ang="0">
                  <a:pos x="0" y="102"/>
                </a:cxn>
                <a:cxn ang="0">
                  <a:pos x="0" y="176"/>
                </a:cxn>
                <a:cxn ang="0">
                  <a:pos x="13" y="192"/>
                </a:cxn>
                <a:cxn ang="0">
                  <a:pos x="27" y="192"/>
                </a:cxn>
                <a:cxn ang="0">
                  <a:pos x="87" y="181"/>
                </a:cxn>
                <a:cxn ang="0">
                  <a:pos x="151" y="150"/>
                </a:cxn>
                <a:cxn ang="0">
                  <a:pos x="224" y="150"/>
                </a:cxn>
                <a:cxn ang="0">
                  <a:pos x="287" y="181"/>
                </a:cxn>
                <a:cxn ang="0">
                  <a:pos x="348" y="192"/>
                </a:cxn>
                <a:cxn ang="0">
                  <a:pos x="362" y="192"/>
                </a:cxn>
              </a:cxnLst>
              <a:rect l="txL" t="txT" r="txR" b="txB"/>
              <a:pathLst>
                <a:path w="375" h="192">
                  <a:moveTo>
                    <a:pt x="362" y="192"/>
                  </a:moveTo>
                  <a:cubicBezTo>
                    <a:pt x="369" y="190"/>
                    <a:pt x="375" y="184"/>
                    <a:pt x="375" y="176"/>
                  </a:cubicBezTo>
                  <a:cubicBezTo>
                    <a:pt x="375" y="102"/>
                    <a:pt x="375" y="102"/>
                    <a:pt x="375" y="102"/>
                  </a:cubicBezTo>
                  <a:cubicBezTo>
                    <a:pt x="375" y="91"/>
                    <a:pt x="375" y="91"/>
                    <a:pt x="375" y="91"/>
                  </a:cubicBezTo>
                  <a:cubicBezTo>
                    <a:pt x="375" y="17"/>
                    <a:pt x="375" y="17"/>
                    <a:pt x="375" y="17"/>
                  </a:cubicBezTo>
                  <a:cubicBezTo>
                    <a:pt x="375" y="9"/>
                    <a:pt x="369" y="2"/>
                    <a:pt x="362" y="1"/>
                  </a:cubicBezTo>
                  <a:cubicBezTo>
                    <a:pt x="361" y="1"/>
                    <a:pt x="356" y="0"/>
                    <a:pt x="348" y="0"/>
                  </a:cubicBezTo>
                  <a:cubicBezTo>
                    <a:pt x="334" y="0"/>
                    <a:pt x="313" y="2"/>
                    <a:pt x="287" y="12"/>
                  </a:cubicBezTo>
                  <a:cubicBezTo>
                    <a:pt x="254" y="24"/>
                    <a:pt x="233" y="36"/>
                    <a:pt x="224" y="42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42" y="36"/>
                    <a:pt x="121" y="24"/>
                    <a:pt x="87" y="12"/>
                  </a:cubicBezTo>
                  <a:cubicBezTo>
                    <a:pt x="62" y="2"/>
                    <a:pt x="40" y="0"/>
                    <a:pt x="27" y="0"/>
                  </a:cubicBezTo>
                  <a:cubicBezTo>
                    <a:pt x="19" y="0"/>
                    <a:pt x="14" y="1"/>
                    <a:pt x="13" y="1"/>
                  </a:cubicBezTo>
                  <a:cubicBezTo>
                    <a:pt x="5" y="2"/>
                    <a:pt x="0" y="9"/>
                    <a:pt x="0" y="1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84"/>
                    <a:pt x="5" y="190"/>
                    <a:pt x="13" y="192"/>
                  </a:cubicBezTo>
                  <a:cubicBezTo>
                    <a:pt x="14" y="192"/>
                    <a:pt x="19" y="192"/>
                    <a:pt x="27" y="192"/>
                  </a:cubicBezTo>
                  <a:cubicBezTo>
                    <a:pt x="40" y="192"/>
                    <a:pt x="62" y="191"/>
                    <a:pt x="87" y="181"/>
                  </a:cubicBezTo>
                  <a:cubicBezTo>
                    <a:pt x="121" y="169"/>
                    <a:pt x="142" y="156"/>
                    <a:pt x="151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33" y="156"/>
                    <a:pt x="254" y="169"/>
                    <a:pt x="287" y="181"/>
                  </a:cubicBezTo>
                  <a:cubicBezTo>
                    <a:pt x="313" y="191"/>
                    <a:pt x="334" y="192"/>
                    <a:pt x="348" y="192"/>
                  </a:cubicBezTo>
                  <a:cubicBezTo>
                    <a:pt x="356" y="192"/>
                    <a:pt x="361" y="192"/>
                    <a:pt x="362" y="19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6" name="Freeform 1071"/>
            <p:cNvSpPr/>
            <p:nvPr/>
          </p:nvSpPr>
          <p:spPr>
            <a:xfrm>
              <a:off x="26988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6" y="15"/>
                </a:cxn>
                <a:cxn ang="0">
                  <a:pos x="0" y="5"/>
                </a:cxn>
                <a:cxn ang="0">
                  <a:pos x="0" y="79"/>
                </a:cxn>
                <a:cxn ang="0">
                  <a:pos x="0" y="90"/>
                </a:cxn>
                <a:cxn ang="0">
                  <a:pos x="0" y="164"/>
                </a:cxn>
                <a:cxn ang="0">
                  <a:pos x="66" y="154"/>
                </a:cxn>
                <a:cxn ang="0">
                  <a:pos x="130" y="122"/>
                </a:cxn>
                <a:cxn ang="0">
                  <a:pos x="130" y="115"/>
                </a:cxn>
                <a:cxn ang="0">
                  <a:pos x="130" y="54"/>
                </a:cxn>
                <a:cxn ang="0">
                  <a:pos x="130" y="46"/>
                </a:cxn>
                <a:cxn ang="0">
                  <a:pos x="66" y="15"/>
                </a:cxn>
              </a:cxnLst>
              <a:rect l="txL" t="txT" r="txR" b="txB"/>
              <a:pathLst>
                <a:path w="130" h="168">
                  <a:moveTo>
                    <a:pt x="66" y="15"/>
                  </a:moveTo>
                  <a:cubicBezTo>
                    <a:pt x="27" y="0"/>
                    <a:pt x="0" y="5"/>
                    <a:pt x="0" y="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27" y="168"/>
                    <a:pt x="66" y="154"/>
                  </a:cubicBezTo>
                  <a:cubicBezTo>
                    <a:pt x="109" y="139"/>
                    <a:pt x="130" y="122"/>
                    <a:pt x="130" y="122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54"/>
                    <a:pt x="130" y="54"/>
                    <a:pt x="130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0" y="46"/>
                    <a:pt x="109" y="30"/>
                    <a:pt x="66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7" name="Freeform 1072"/>
            <p:cNvSpPr/>
            <p:nvPr/>
          </p:nvSpPr>
          <p:spPr>
            <a:xfrm>
              <a:off x="139700" y="90487"/>
              <a:ext cx="96838" cy="147638"/>
            </a:xfrm>
            <a:custGeom>
              <a:avLst/>
              <a:gdLst>
                <a:gd name="txL" fmla="*/ 0 w 56"/>
                <a:gd name="txT" fmla="*/ 0 h 86"/>
                <a:gd name="txR" fmla="*/ 56 w 56"/>
                <a:gd name="txB" fmla="*/ 86 h 86"/>
              </a:gdLst>
              <a:ahLst/>
              <a:cxnLst>
                <a:cxn ang="0">
                  <a:pos x="56" y="43"/>
                </a:cxn>
                <a:cxn ang="0">
                  <a:pos x="0" y="43"/>
                </a:cxn>
                <a:cxn ang="0">
                  <a:pos x="56" y="43"/>
                </a:cxn>
              </a:cxnLst>
              <a:rect l="txL" t="txT" r="txR" b="txB"/>
              <a:pathLst>
                <a:path w="56" h="86">
                  <a:moveTo>
                    <a:pt x="56" y="43"/>
                  </a:moveTo>
                  <a:cubicBezTo>
                    <a:pt x="56" y="43"/>
                    <a:pt x="0" y="0"/>
                    <a:pt x="0" y="43"/>
                  </a:cubicBezTo>
                  <a:cubicBezTo>
                    <a:pt x="0" y="86"/>
                    <a:pt x="56" y="43"/>
                    <a:pt x="56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8" name="Freeform 1073"/>
            <p:cNvSpPr/>
            <p:nvPr/>
          </p:nvSpPr>
          <p:spPr>
            <a:xfrm>
              <a:off x="392113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4" y="15"/>
                </a:cxn>
                <a:cxn ang="0">
                  <a:pos x="130" y="5"/>
                </a:cxn>
                <a:cxn ang="0">
                  <a:pos x="130" y="79"/>
                </a:cxn>
                <a:cxn ang="0">
                  <a:pos x="130" y="90"/>
                </a:cxn>
                <a:cxn ang="0">
                  <a:pos x="130" y="164"/>
                </a:cxn>
                <a:cxn ang="0">
                  <a:pos x="64" y="154"/>
                </a:cxn>
                <a:cxn ang="0">
                  <a:pos x="0" y="122"/>
                </a:cxn>
                <a:cxn ang="0">
                  <a:pos x="0" y="115"/>
                </a:cxn>
                <a:cxn ang="0">
                  <a:pos x="0" y="54"/>
                </a:cxn>
                <a:cxn ang="0">
                  <a:pos x="0" y="46"/>
                </a:cxn>
                <a:cxn ang="0">
                  <a:pos x="64" y="15"/>
                </a:cxn>
              </a:cxnLst>
              <a:rect l="txL" t="txT" r="txR" b="txB"/>
              <a:pathLst>
                <a:path w="130" h="168">
                  <a:moveTo>
                    <a:pt x="64" y="15"/>
                  </a:moveTo>
                  <a:cubicBezTo>
                    <a:pt x="103" y="0"/>
                    <a:pt x="130" y="5"/>
                    <a:pt x="130" y="5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0" y="90"/>
                    <a:pt x="130" y="90"/>
                    <a:pt x="130" y="90"/>
                  </a:cubicBezTo>
                  <a:cubicBezTo>
                    <a:pt x="130" y="164"/>
                    <a:pt x="130" y="164"/>
                    <a:pt x="130" y="164"/>
                  </a:cubicBezTo>
                  <a:cubicBezTo>
                    <a:pt x="130" y="164"/>
                    <a:pt x="103" y="168"/>
                    <a:pt x="64" y="154"/>
                  </a:cubicBezTo>
                  <a:cubicBezTo>
                    <a:pt x="21" y="139"/>
                    <a:pt x="0" y="122"/>
                    <a:pt x="0" y="122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21" y="30"/>
                    <a:pt x="64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09" name="Freeform 1074"/>
            <p:cNvSpPr/>
            <p:nvPr/>
          </p:nvSpPr>
          <p:spPr>
            <a:xfrm>
              <a:off x="404813" y="90487"/>
              <a:ext cx="96838" cy="147638"/>
            </a:xfrm>
            <a:custGeom>
              <a:avLst/>
              <a:gdLst>
                <a:gd name="txL" fmla="*/ 0 w 57"/>
                <a:gd name="txT" fmla="*/ 0 h 86"/>
                <a:gd name="txR" fmla="*/ 57 w 57"/>
                <a:gd name="txB" fmla="*/ 86 h 86"/>
              </a:gdLst>
              <a:ahLst/>
              <a:cxnLst>
                <a:cxn ang="0">
                  <a:pos x="0" y="43"/>
                </a:cxn>
                <a:cxn ang="0">
                  <a:pos x="57" y="43"/>
                </a:cxn>
                <a:cxn ang="0">
                  <a:pos x="0" y="43"/>
                </a:cxn>
              </a:cxnLst>
              <a:rect l="txL" t="txT" r="txR" b="txB"/>
              <a:pathLst>
                <a:path w="57" h="86">
                  <a:moveTo>
                    <a:pt x="0" y="43"/>
                  </a:moveTo>
                  <a:cubicBezTo>
                    <a:pt x="0" y="43"/>
                    <a:pt x="57" y="0"/>
                    <a:pt x="57" y="43"/>
                  </a:cubicBezTo>
                  <a:cubicBezTo>
                    <a:pt x="57" y="86"/>
                    <a:pt x="0" y="43"/>
                    <a:pt x="0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410" name="Rectangle 1075"/>
            <p:cNvSpPr/>
            <p:nvPr/>
          </p:nvSpPr>
          <p:spPr>
            <a:xfrm>
              <a:off x="249238" y="98425"/>
              <a:ext cx="142875" cy="1317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pull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8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10241"/>
          <p:cNvGrpSpPr/>
          <p:nvPr/>
        </p:nvGrpSpPr>
        <p:grpSpPr>
          <a:xfrm>
            <a:off x="-325437" y="0"/>
            <a:ext cx="2386012" cy="7029450"/>
            <a:chOff x="0" y="0"/>
            <a:chExt cx="2389189" cy="7029887"/>
          </a:xfrm>
        </p:grpSpPr>
        <p:sp>
          <p:nvSpPr>
            <p:cNvPr id="10243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4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5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6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7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8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9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0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1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2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3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4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5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6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7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8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9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0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1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2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3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4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5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6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7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8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69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0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1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2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3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4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5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6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7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8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9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80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81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82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83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0284" name="组合 10283"/>
          <p:cNvGrpSpPr/>
          <p:nvPr/>
        </p:nvGrpSpPr>
        <p:grpSpPr>
          <a:xfrm>
            <a:off x="8153400" y="-6350"/>
            <a:ext cx="3752850" cy="1647825"/>
            <a:chOff x="0" y="0"/>
            <a:chExt cx="3122612" cy="1103312"/>
          </a:xfrm>
        </p:grpSpPr>
        <p:sp>
          <p:nvSpPr>
            <p:cNvPr id="10285" name="Freeform 814"/>
            <p:cNvSpPr/>
            <p:nvPr/>
          </p:nvSpPr>
          <p:spPr>
            <a:xfrm>
              <a:off x="0" y="700087"/>
              <a:ext cx="22225" cy="3651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6" y="9"/>
                </a:cxn>
                <a:cxn ang="0">
                  <a:pos x="2" y="2"/>
                </a:cxn>
                <a:cxn ang="0">
                  <a:pos x="6" y="9"/>
                </a:cxn>
              </a:cxnLst>
              <a:rect l="txL" t="txT" r="txR" b="txB"/>
              <a:pathLst>
                <a:path w="13" h="21">
                  <a:moveTo>
                    <a:pt x="6" y="9"/>
                  </a:moveTo>
                  <a:cubicBezTo>
                    <a:pt x="5" y="8"/>
                    <a:pt x="0" y="6"/>
                    <a:pt x="2" y="2"/>
                  </a:cubicBezTo>
                  <a:cubicBezTo>
                    <a:pt x="4" y="0"/>
                    <a:pt x="13" y="21"/>
                    <a:pt x="6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86" name="Freeform 823"/>
            <p:cNvSpPr/>
            <p:nvPr/>
          </p:nvSpPr>
          <p:spPr>
            <a:xfrm>
              <a:off x="2922587" y="0"/>
              <a:ext cx="23813" cy="20638"/>
            </a:xfrm>
            <a:custGeom>
              <a:avLst/>
              <a:gdLst>
                <a:gd name="txL" fmla="*/ 0 w 14"/>
                <a:gd name="txT" fmla="*/ 0 h 12"/>
                <a:gd name="txR" fmla="*/ 14 w 14"/>
                <a:gd name="txB" fmla="*/ 12 h 12"/>
              </a:gdLst>
              <a:ahLst/>
              <a:cxnLst>
                <a:cxn ang="0">
                  <a:pos x="14" y="0"/>
                </a:cxn>
                <a:cxn ang="0">
                  <a:pos x="0" y="12"/>
                </a:cxn>
                <a:cxn ang="0">
                  <a:pos x="14" y="0"/>
                </a:cxn>
              </a:cxnLst>
              <a:rect l="txL" t="txT" r="txR" b="txB"/>
              <a:pathLst>
                <a:path w="14" h="12">
                  <a:moveTo>
                    <a:pt x="14" y="0"/>
                  </a:moveTo>
                  <a:cubicBezTo>
                    <a:pt x="13" y="7"/>
                    <a:pt x="8" y="11"/>
                    <a:pt x="0" y="12"/>
                  </a:cubicBezTo>
                  <a:cubicBezTo>
                    <a:pt x="2" y="5"/>
                    <a:pt x="6" y="1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87" name="Freeform 910"/>
            <p:cNvSpPr>
              <a:spLocks noEditPoints="1"/>
            </p:cNvSpPr>
            <p:nvPr/>
          </p:nvSpPr>
          <p:spPr>
            <a:xfrm>
              <a:off x="82549" y="244476"/>
              <a:ext cx="3040063" cy="855663"/>
            </a:xfrm>
            <a:custGeom>
              <a:avLst/>
              <a:gdLst>
                <a:gd name="txL" fmla="*/ 0 w 1773"/>
                <a:gd name="txT" fmla="*/ 0 h 499"/>
                <a:gd name="txR" fmla="*/ 1773 w 1773"/>
                <a:gd name="txB" fmla="*/ 499 h 499"/>
              </a:gdLst>
              <a:ahLst/>
              <a:cxnLst>
                <a:cxn ang="0">
                  <a:pos x="75" y="463"/>
                </a:cxn>
                <a:cxn ang="0">
                  <a:pos x="73" y="459"/>
                </a:cxn>
                <a:cxn ang="0">
                  <a:pos x="73" y="459"/>
                </a:cxn>
                <a:cxn ang="0">
                  <a:pos x="76" y="463"/>
                </a:cxn>
                <a:cxn ang="0">
                  <a:pos x="75" y="463"/>
                </a:cxn>
                <a:cxn ang="0">
                  <a:pos x="246" y="18"/>
                </a:cxn>
                <a:cxn ang="0">
                  <a:pos x="232" y="30"/>
                </a:cxn>
                <a:cxn ang="0">
                  <a:pos x="224" y="202"/>
                </a:cxn>
                <a:cxn ang="0">
                  <a:pos x="31" y="192"/>
                </a:cxn>
                <a:cxn ang="0">
                  <a:pos x="30" y="192"/>
                </a:cxn>
                <a:cxn ang="0">
                  <a:pos x="19" y="197"/>
                </a:cxn>
                <a:cxn ang="0">
                  <a:pos x="17" y="209"/>
                </a:cxn>
                <a:cxn ang="0">
                  <a:pos x="65" y="331"/>
                </a:cxn>
                <a:cxn ang="0">
                  <a:pos x="3" y="445"/>
                </a:cxn>
                <a:cxn ang="0">
                  <a:pos x="3" y="458"/>
                </a:cxn>
                <a:cxn ang="0">
                  <a:pos x="14" y="464"/>
                </a:cxn>
                <a:cxn ang="0">
                  <a:pos x="277" y="482"/>
                </a:cxn>
                <a:cxn ang="0">
                  <a:pos x="277" y="88"/>
                </a:cxn>
                <a:cxn ang="0">
                  <a:pos x="277" y="19"/>
                </a:cxn>
                <a:cxn ang="0">
                  <a:pos x="246" y="18"/>
                </a:cxn>
                <a:cxn ang="0">
                  <a:pos x="246" y="18"/>
                </a:cxn>
                <a:cxn ang="0">
                  <a:pos x="1525" y="0"/>
                </a:cxn>
                <a:cxn ang="0">
                  <a:pos x="1524" y="0"/>
                </a:cxn>
                <a:cxn ang="0">
                  <a:pos x="1480" y="2"/>
                </a:cxn>
                <a:cxn ang="0">
                  <a:pos x="1480" y="499"/>
                </a:cxn>
                <a:cxn ang="0">
                  <a:pos x="1759" y="488"/>
                </a:cxn>
                <a:cxn ang="0">
                  <a:pos x="1770" y="481"/>
                </a:cxn>
                <a:cxn ang="0">
                  <a:pos x="1770" y="467"/>
                </a:cxn>
                <a:cxn ang="0">
                  <a:pos x="1707" y="340"/>
                </a:cxn>
                <a:cxn ang="0">
                  <a:pos x="1754" y="207"/>
                </a:cxn>
                <a:cxn ang="0">
                  <a:pos x="1752" y="193"/>
                </a:cxn>
                <a:cxn ang="0">
                  <a:pos x="1741" y="187"/>
                </a:cxn>
                <a:cxn ang="0">
                  <a:pos x="1740" y="187"/>
                </a:cxn>
                <a:cxn ang="0">
                  <a:pos x="1547" y="198"/>
                </a:cxn>
                <a:cxn ang="0">
                  <a:pos x="1539" y="13"/>
                </a:cxn>
                <a:cxn ang="0">
                  <a:pos x="1525" y="0"/>
                </a:cxn>
              </a:cxnLst>
              <a:rect l="txL" t="txT" r="txR" b="txB"/>
              <a:pathLst>
                <a:path w="1773" h="499">
                  <a:moveTo>
                    <a:pt x="75" y="463"/>
                  </a:moveTo>
                  <a:cubicBezTo>
                    <a:pt x="74" y="463"/>
                    <a:pt x="71" y="461"/>
                    <a:pt x="73" y="459"/>
                  </a:cubicBezTo>
                  <a:cubicBezTo>
                    <a:pt x="73" y="459"/>
                    <a:pt x="73" y="459"/>
                    <a:pt x="73" y="459"/>
                  </a:cubicBezTo>
                  <a:cubicBezTo>
                    <a:pt x="75" y="459"/>
                    <a:pt x="78" y="461"/>
                    <a:pt x="76" y="463"/>
                  </a:cubicBezTo>
                  <a:cubicBezTo>
                    <a:pt x="76" y="463"/>
                    <a:pt x="76" y="463"/>
                    <a:pt x="75" y="463"/>
                  </a:cubicBezTo>
                  <a:moveTo>
                    <a:pt x="246" y="18"/>
                  </a:moveTo>
                  <a:cubicBezTo>
                    <a:pt x="239" y="18"/>
                    <a:pt x="232" y="23"/>
                    <a:pt x="232" y="30"/>
                  </a:cubicBezTo>
                  <a:cubicBezTo>
                    <a:pt x="229" y="88"/>
                    <a:pt x="227" y="145"/>
                    <a:pt x="224" y="202"/>
                  </a:cubicBezTo>
                  <a:cubicBezTo>
                    <a:pt x="160" y="199"/>
                    <a:pt x="95" y="196"/>
                    <a:pt x="31" y="192"/>
                  </a:cubicBezTo>
                  <a:cubicBezTo>
                    <a:pt x="31" y="192"/>
                    <a:pt x="31" y="192"/>
                    <a:pt x="30" y="192"/>
                  </a:cubicBezTo>
                  <a:cubicBezTo>
                    <a:pt x="26" y="192"/>
                    <a:pt x="22" y="194"/>
                    <a:pt x="19" y="197"/>
                  </a:cubicBezTo>
                  <a:cubicBezTo>
                    <a:pt x="16" y="201"/>
                    <a:pt x="16" y="205"/>
                    <a:pt x="17" y="209"/>
                  </a:cubicBezTo>
                  <a:cubicBezTo>
                    <a:pt x="33" y="250"/>
                    <a:pt x="49" y="290"/>
                    <a:pt x="65" y="331"/>
                  </a:cubicBezTo>
                  <a:cubicBezTo>
                    <a:pt x="45" y="369"/>
                    <a:pt x="24" y="407"/>
                    <a:pt x="3" y="445"/>
                  </a:cubicBezTo>
                  <a:cubicBezTo>
                    <a:pt x="0" y="449"/>
                    <a:pt x="1" y="454"/>
                    <a:pt x="3" y="458"/>
                  </a:cubicBezTo>
                  <a:cubicBezTo>
                    <a:pt x="5" y="461"/>
                    <a:pt x="10" y="464"/>
                    <a:pt x="14" y="464"/>
                  </a:cubicBezTo>
                  <a:cubicBezTo>
                    <a:pt x="102" y="471"/>
                    <a:pt x="190" y="477"/>
                    <a:pt x="277" y="482"/>
                  </a:cubicBezTo>
                  <a:cubicBezTo>
                    <a:pt x="277" y="88"/>
                    <a:pt x="277" y="88"/>
                    <a:pt x="277" y="88"/>
                  </a:cubicBezTo>
                  <a:cubicBezTo>
                    <a:pt x="277" y="19"/>
                    <a:pt x="277" y="19"/>
                    <a:pt x="277" y="19"/>
                  </a:cubicBezTo>
                  <a:cubicBezTo>
                    <a:pt x="267" y="18"/>
                    <a:pt x="257" y="18"/>
                    <a:pt x="246" y="18"/>
                  </a:cubicBezTo>
                  <a:cubicBezTo>
                    <a:pt x="246" y="18"/>
                    <a:pt x="246" y="18"/>
                    <a:pt x="246" y="18"/>
                  </a:cubicBezTo>
                  <a:moveTo>
                    <a:pt x="1525" y="0"/>
                  </a:moveTo>
                  <a:cubicBezTo>
                    <a:pt x="1525" y="0"/>
                    <a:pt x="1524" y="0"/>
                    <a:pt x="1524" y="0"/>
                  </a:cubicBezTo>
                  <a:cubicBezTo>
                    <a:pt x="1509" y="1"/>
                    <a:pt x="1494" y="2"/>
                    <a:pt x="1480" y="2"/>
                  </a:cubicBezTo>
                  <a:cubicBezTo>
                    <a:pt x="1480" y="499"/>
                    <a:pt x="1480" y="499"/>
                    <a:pt x="1480" y="499"/>
                  </a:cubicBezTo>
                  <a:cubicBezTo>
                    <a:pt x="1573" y="496"/>
                    <a:pt x="1666" y="492"/>
                    <a:pt x="1759" y="488"/>
                  </a:cubicBezTo>
                  <a:cubicBezTo>
                    <a:pt x="1763" y="488"/>
                    <a:pt x="1768" y="485"/>
                    <a:pt x="1770" y="481"/>
                  </a:cubicBezTo>
                  <a:cubicBezTo>
                    <a:pt x="1773" y="477"/>
                    <a:pt x="1773" y="472"/>
                    <a:pt x="1770" y="467"/>
                  </a:cubicBezTo>
                  <a:cubicBezTo>
                    <a:pt x="1749" y="425"/>
                    <a:pt x="1728" y="382"/>
                    <a:pt x="1707" y="340"/>
                  </a:cubicBezTo>
                  <a:cubicBezTo>
                    <a:pt x="1723" y="296"/>
                    <a:pt x="1739" y="251"/>
                    <a:pt x="1754" y="207"/>
                  </a:cubicBezTo>
                  <a:cubicBezTo>
                    <a:pt x="1756" y="202"/>
                    <a:pt x="1755" y="197"/>
                    <a:pt x="1752" y="193"/>
                  </a:cubicBezTo>
                  <a:cubicBezTo>
                    <a:pt x="1749" y="189"/>
                    <a:pt x="1745" y="187"/>
                    <a:pt x="1741" y="187"/>
                  </a:cubicBezTo>
                  <a:cubicBezTo>
                    <a:pt x="1741" y="187"/>
                    <a:pt x="1740" y="187"/>
                    <a:pt x="1740" y="187"/>
                  </a:cubicBezTo>
                  <a:cubicBezTo>
                    <a:pt x="1676" y="191"/>
                    <a:pt x="1612" y="195"/>
                    <a:pt x="1547" y="198"/>
                  </a:cubicBezTo>
                  <a:cubicBezTo>
                    <a:pt x="1545" y="137"/>
                    <a:pt x="1542" y="75"/>
                    <a:pt x="1539" y="13"/>
                  </a:cubicBezTo>
                  <a:cubicBezTo>
                    <a:pt x="1538" y="6"/>
                    <a:pt x="1532" y="0"/>
                    <a:pt x="1525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88" name="Freeform 911"/>
            <p:cNvSpPr/>
            <p:nvPr/>
          </p:nvSpPr>
          <p:spPr>
            <a:xfrm>
              <a:off x="557212" y="280987"/>
              <a:ext cx="366713" cy="206375"/>
            </a:xfrm>
            <a:custGeom>
              <a:avLst/>
              <a:gdLst>
                <a:gd name="txL" fmla="*/ 0 w 214"/>
                <a:gd name="txT" fmla="*/ 0 h 120"/>
                <a:gd name="txR" fmla="*/ 214 w 214"/>
                <a:gd name="txB" fmla="*/ 120 h 120"/>
              </a:gdLst>
              <a:ahLst/>
              <a:cxnLst>
                <a:cxn ang="0">
                  <a:pos x="108" y="0"/>
                </a:cxn>
                <a:cxn ang="0">
                  <a:pos x="0" y="66"/>
                </a:cxn>
                <a:cxn ang="0">
                  <a:pos x="148" y="120"/>
                </a:cxn>
                <a:cxn ang="0">
                  <a:pos x="214" y="2"/>
                </a:cxn>
                <a:cxn ang="0">
                  <a:pos x="108" y="0"/>
                </a:cxn>
              </a:cxnLst>
              <a:rect l="txL" t="txT" r="txR" b="txB"/>
              <a:pathLst>
                <a:path w="214" h="120">
                  <a:moveTo>
                    <a:pt x="108" y="0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214" y="2"/>
                    <a:pt x="214" y="2"/>
                    <a:pt x="214" y="2"/>
                  </a:cubicBezTo>
                  <a:cubicBezTo>
                    <a:pt x="179" y="1"/>
                    <a:pt x="144" y="0"/>
                    <a:pt x="108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89" name="Freeform 912"/>
            <p:cNvSpPr/>
            <p:nvPr/>
          </p:nvSpPr>
          <p:spPr>
            <a:xfrm>
              <a:off x="557212" y="276225"/>
              <a:ext cx="65088" cy="119063"/>
            </a:xfrm>
            <a:custGeom>
              <a:avLst/>
              <a:gdLst>
                <a:gd name="txL" fmla="*/ 0 w 38"/>
                <a:gd name="txT" fmla="*/ 0 h 69"/>
                <a:gd name="txR" fmla="*/ 38 w 38"/>
                <a:gd name="txB" fmla="*/ 69 h 69"/>
              </a:gdLst>
              <a:ahLst/>
              <a:cxnLst>
                <a:cxn ang="0">
                  <a:pos x="0" y="0"/>
                </a:cxn>
                <a:cxn ang="0">
                  <a:pos x="0" y="69"/>
                </a:cxn>
                <a:cxn ang="0">
                  <a:pos x="38" y="1"/>
                </a:cxn>
                <a:cxn ang="0">
                  <a:pos x="0" y="0"/>
                </a:cxn>
              </a:cxnLst>
              <a:rect l="txL" t="txT" r="txR" b="txB"/>
              <a:pathLst>
                <a:path w="38" h="69">
                  <a:moveTo>
                    <a:pt x="0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26" y="0"/>
                    <a:pt x="13" y="0"/>
                    <a:pt x="0" y="0"/>
                  </a:cubicBezTo>
                </a:path>
              </a:pathLst>
            </a:custGeom>
            <a:solidFill>
              <a:srgbClr val="7401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0" name="Freeform 913"/>
            <p:cNvSpPr/>
            <p:nvPr/>
          </p:nvSpPr>
          <p:spPr>
            <a:xfrm>
              <a:off x="557212" y="277812"/>
              <a:ext cx="185738" cy="117475"/>
            </a:xfrm>
            <a:custGeom>
              <a:avLst/>
              <a:gdLst>
                <a:gd name="txL" fmla="*/ 0 w 108"/>
                <a:gd name="txT" fmla="*/ 0 h 68"/>
                <a:gd name="txR" fmla="*/ 108 w 108"/>
                <a:gd name="txB" fmla="*/ 68 h 68"/>
              </a:gdLst>
              <a:ahLst/>
              <a:cxnLst>
                <a:cxn ang="0">
                  <a:pos x="38" y="0"/>
                </a:cxn>
                <a:cxn ang="0">
                  <a:pos x="0" y="68"/>
                </a:cxn>
                <a:cxn ang="0">
                  <a:pos x="108" y="2"/>
                </a:cxn>
                <a:cxn ang="0">
                  <a:pos x="38" y="0"/>
                </a:cxn>
              </a:cxnLst>
              <a:rect l="txL" t="txT" r="txR" b="txB"/>
              <a:pathLst>
                <a:path w="108" h="68">
                  <a:moveTo>
                    <a:pt x="3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85" y="1"/>
                    <a:pt x="62" y="0"/>
                    <a:pt x="38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1" name="Freeform 914"/>
            <p:cNvSpPr/>
            <p:nvPr/>
          </p:nvSpPr>
          <p:spPr>
            <a:xfrm>
              <a:off x="1335087" y="738187"/>
              <a:ext cx="57150" cy="38100"/>
            </a:xfrm>
            <a:custGeom>
              <a:avLst/>
              <a:gdLst>
                <a:gd name="txL" fmla="*/ 0 w 33"/>
                <a:gd name="txT" fmla="*/ 0 h 22"/>
                <a:gd name="txR" fmla="*/ 33 w 33"/>
                <a:gd name="txB" fmla="*/ 22 h 22"/>
              </a:gdLst>
              <a:ahLst/>
              <a:cxnLst>
                <a:cxn ang="0">
                  <a:pos x="0" y="0"/>
                </a:cxn>
                <a:cxn ang="0">
                  <a:pos x="2" y="22"/>
                </a:cxn>
                <a:cxn ang="0">
                  <a:pos x="33" y="22"/>
                </a:cxn>
                <a:cxn ang="0">
                  <a:pos x="0" y="0"/>
                </a:cxn>
              </a:cxnLst>
              <a:rect l="txL" t="txT" r="txR" b="txB"/>
              <a:pathLst>
                <a:path w="33" h="22">
                  <a:moveTo>
                    <a:pt x="0" y="0"/>
                  </a:moveTo>
                  <a:cubicBezTo>
                    <a:pt x="2" y="22"/>
                    <a:pt x="2" y="22"/>
                    <a:pt x="2" y="22"/>
                  </a:cubicBezTo>
                  <a:cubicBezTo>
                    <a:pt x="12" y="22"/>
                    <a:pt x="23" y="22"/>
                    <a:pt x="33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2" name="Freeform 915"/>
            <p:cNvSpPr>
              <a:spLocks noEditPoints="1"/>
            </p:cNvSpPr>
            <p:nvPr/>
          </p:nvSpPr>
          <p:spPr>
            <a:xfrm>
              <a:off x="557212" y="395287"/>
              <a:ext cx="342900" cy="369888"/>
            </a:xfrm>
            <a:custGeom>
              <a:avLst/>
              <a:gdLst>
                <a:gd name="txL" fmla="*/ 0 w 200"/>
                <a:gd name="txT" fmla="*/ 0 h 216"/>
                <a:gd name="txR" fmla="*/ 200 w 200"/>
                <a:gd name="txB" fmla="*/ 216 h 216"/>
              </a:gdLst>
              <a:ahLst/>
              <a:cxnLst>
                <a:cxn ang="0">
                  <a:pos x="0" y="0"/>
                </a:cxn>
                <a:cxn ang="0">
                  <a:pos x="192" y="215"/>
                </a:cxn>
                <a:cxn ang="0">
                  <a:pos x="200" y="216"/>
                </a:cxn>
                <a:cxn ang="0">
                  <a:pos x="148" y="5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200" h="216">
                  <a:moveTo>
                    <a:pt x="0" y="0"/>
                  </a:moveTo>
                  <a:cubicBezTo>
                    <a:pt x="192" y="215"/>
                    <a:pt x="192" y="215"/>
                    <a:pt x="192" y="215"/>
                  </a:cubicBezTo>
                  <a:cubicBezTo>
                    <a:pt x="194" y="216"/>
                    <a:pt x="197" y="216"/>
                    <a:pt x="200" y="216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3" name="Freeform 916"/>
            <p:cNvSpPr/>
            <p:nvPr/>
          </p:nvSpPr>
          <p:spPr>
            <a:xfrm>
              <a:off x="557212" y="395287"/>
              <a:ext cx="328613" cy="682625"/>
            </a:xfrm>
            <a:custGeom>
              <a:avLst/>
              <a:gdLst>
                <a:gd name="txL" fmla="*/ 0 w 192"/>
                <a:gd name="txT" fmla="*/ 0 h 398"/>
                <a:gd name="txR" fmla="*/ 192 w 192"/>
                <a:gd name="txB" fmla="*/ 398 h 39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94"/>
                </a:cxn>
                <a:cxn ang="0">
                  <a:pos x="89" y="398"/>
                </a:cxn>
                <a:cxn ang="0">
                  <a:pos x="90" y="398"/>
                </a:cxn>
                <a:cxn ang="0">
                  <a:pos x="104" y="386"/>
                </a:cxn>
                <a:cxn ang="0">
                  <a:pos x="110" y="213"/>
                </a:cxn>
                <a:cxn ang="0">
                  <a:pos x="192" y="215"/>
                </a:cxn>
                <a:cxn ang="0">
                  <a:pos x="0" y="0"/>
                </a:cxn>
              </a:cxnLst>
              <a:rect l="txL" t="txT" r="txR" b="txB"/>
              <a:pathLst>
                <a:path w="192" h="39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4"/>
                    <a:pt x="0" y="394"/>
                    <a:pt x="0" y="394"/>
                  </a:cubicBezTo>
                  <a:cubicBezTo>
                    <a:pt x="30" y="395"/>
                    <a:pt x="60" y="397"/>
                    <a:pt x="89" y="398"/>
                  </a:cubicBezTo>
                  <a:cubicBezTo>
                    <a:pt x="89" y="398"/>
                    <a:pt x="90" y="398"/>
                    <a:pt x="90" y="398"/>
                  </a:cubicBezTo>
                  <a:cubicBezTo>
                    <a:pt x="97" y="398"/>
                    <a:pt x="103" y="393"/>
                    <a:pt x="104" y="386"/>
                  </a:cubicBezTo>
                  <a:cubicBezTo>
                    <a:pt x="106" y="328"/>
                    <a:pt x="108" y="270"/>
                    <a:pt x="110" y="213"/>
                  </a:cubicBezTo>
                  <a:cubicBezTo>
                    <a:pt x="137" y="214"/>
                    <a:pt x="164" y="215"/>
                    <a:pt x="192" y="21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4" name="Freeform 917"/>
            <p:cNvSpPr/>
            <p:nvPr/>
          </p:nvSpPr>
          <p:spPr>
            <a:xfrm>
              <a:off x="811212" y="487362"/>
              <a:ext cx="96838" cy="277813"/>
            </a:xfrm>
            <a:custGeom>
              <a:avLst/>
              <a:gdLst>
                <a:gd name="txL" fmla="*/ 0 w 57"/>
                <a:gd name="txT" fmla="*/ 0 h 162"/>
                <a:gd name="txR" fmla="*/ 57 w 57"/>
                <a:gd name="txB" fmla="*/ 162 h 162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2" y="162"/>
                </a:cxn>
                <a:cxn ang="0">
                  <a:pos x="57" y="162"/>
                </a:cxn>
                <a:cxn ang="0">
                  <a:pos x="57" y="17"/>
                </a:cxn>
                <a:cxn ang="0">
                  <a:pos x="0" y="0"/>
                </a:cxn>
              </a:cxnLst>
              <a:rect l="txL" t="txT" r="txR" b="txB"/>
              <a:pathLst>
                <a:path w="57" h="16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54" y="162"/>
                    <a:pt x="55" y="162"/>
                    <a:pt x="57" y="162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5" name="Freeform 918"/>
            <p:cNvSpPr/>
            <p:nvPr/>
          </p:nvSpPr>
          <p:spPr>
            <a:xfrm>
              <a:off x="811212" y="285750"/>
              <a:ext cx="161925" cy="230188"/>
            </a:xfrm>
            <a:custGeom>
              <a:avLst/>
              <a:gdLst>
                <a:gd name="txL" fmla="*/ 0 w 95"/>
                <a:gd name="txT" fmla="*/ 0 h 135"/>
                <a:gd name="txR" fmla="*/ 95 w 95"/>
                <a:gd name="txB" fmla="*/ 135 h 135"/>
              </a:gdLst>
              <a:ahLst/>
              <a:cxnLst>
                <a:cxn ang="0">
                  <a:pos x="66" y="0"/>
                </a:cxn>
                <a:cxn ang="0">
                  <a:pos x="0" y="118"/>
                </a:cxn>
                <a:cxn ang="0">
                  <a:pos x="57" y="135"/>
                </a:cxn>
                <a:cxn ang="0">
                  <a:pos x="95" y="0"/>
                </a:cxn>
                <a:cxn ang="0">
                  <a:pos x="66" y="0"/>
                </a:cxn>
              </a:cxnLst>
              <a:rect l="txL" t="txT" r="txR" b="txB"/>
              <a:pathLst>
                <a:path w="95" h="135">
                  <a:moveTo>
                    <a:pt x="66" y="0"/>
                  </a:moveTo>
                  <a:cubicBezTo>
                    <a:pt x="0" y="118"/>
                    <a:pt x="0" y="118"/>
                    <a:pt x="0" y="118"/>
                  </a:cubicBezTo>
                  <a:cubicBezTo>
                    <a:pt x="57" y="135"/>
                    <a:pt x="57" y="135"/>
                    <a:pt x="57" y="13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6" y="0"/>
                    <a:pt x="76" y="0"/>
                    <a:pt x="66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6" name="Freeform 919"/>
            <p:cNvSpPr/>
            <p:nvPr/>
          </p:nvSpPr>
          <p:spPr>
            <a:xfrm>
              <a:off x="1077118" y="736286"/>
              <a:ext cx="258763" cy="36513"/>
            </a:xfrm>
            <a:custGeom>
              <a:avLst/>
              <a:gdLst>
                <a:gd name="txL" fmla="*/ 0 w 151"/>
                <a:gd name="txT" fmla="*/ 0 h 21"/>
                <a:gd name="txR" fmla="*/ 151 w 151"/>
                <a:gd name="txB" fmla="*/ 21 h 21"/>
              </a:gdLst>
              <a:ahLst/>
              <a:cxnLst>
                <a:cxn ang="0">
                  <a:pos x="151" y="0"/>
                </a:cxn>
                <a:cxn ang="0">
                  <a:pos x="0" y="19"/>
                </a:cxn>
                <a:cxn ang="0">
                  <a:pos x="143" y="21"/>
                </a:cxn>
                <a:cxn ang="0">
                  <a:pos x="151" y="0"/>
                </a:cxn>
              </a:cxnLst>
              <a:rect l="txL" t="txT" r="txR" b="txB"/>
              <a:pathLst>
                <a:path w="151" h="21">
                  <a:moveTo>
                    <a:pt x="151" y="0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47" y="20"/>
                    <a:pt x="95" y="21"/>
                    <a:pt x="143" y="21"/>
                  </a:cubicBezTo>
                  <a:cubicBezTo>
                    <a:pt x="151" y="0"/>
                    <a:pt x="151" y="0"/>
                    <a:pt x="151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7" name="Freeform 920"/>
            <p:cNvSpPr/>
            <p:nvPr/>
          </p:nvSpPr>
          <p:spPr>
            <a:xfrm>
              <a:off x="1322387" y="737562"/>
              <a:ext cx="15875" cy="38100"/>
            </a:xfrm>
            <a:custGeom>
              <a:avLst/>
              <a:gdLst>
                <a:gd name="txL" fmla="*/ 0 w 10"/>
                <a:gd name="txT" fmla="*/ 0 h 22"/>
                <a:gd name="txR" fmla="*/ 10 w 10"/>
                <a:gd name="txB" fmla="*/ 22 h 22"/>
              </a:gdLst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0" y="21"/>
                </a:cxn>
                <a:cxn ang="0">
                  <a:pos x="10" y="22"/>
                </a:cxn>
                <a:cxn ang="0">
                  <a:pos x="8" y="0"/>
                </a:cxn>
              </a:cxnLst>
              <a:rect l="txL" t="txT" r="txR" b="txB"/>
              <a:pathLst>
                <a:path w="10" h="22"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3" y="21"/>
                    <a:pt x="7" y="22"/>
                    <a:pt x="10" y="22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8" name="Freeform 921"/>
            <p:cNvSpPr/>
            <p:nvPr/>
          </p:nvSpPr>
          <p:spPr>
            <a:xfrm>
              <a:off x="1335087" y="292100"/>
              <a:ext cx="622300" cy="446088"/>
            </a:xfrm>
            <a:custGeom>
              <a:avLst/>
              <a:gdLst>
                <a:gd name="txL" fmla="*/ 0 w 392"/>
                <a:gd name="txT" fmla="*/ 0 h 281"/>
                <a:gd name="txR" fmla="*/ 392 w 392"/>
                <a:gd name="txB" fmla="*/ 281 h 281"/>
              </a:gdLst>
              <a:ahLst/>
              <a:cxnLst>
                <a:cxn ang="0">
                  <a:pos x="25" y="0"/>
                </a:cxn>
                <a:cxn ang="0">
                  <a:pos x="0" y="281"/>
                </a:cxn>
                <a:cxn ang="0">
                  <a:pos x="392" y="133"/>
                </a:cxn>
                <a:cxn ang="0">
                  <a:pos x="25" y="0"/>
                </a:cxn>
              </a:cxnLst>
              <a:rect l="txL" t="txT" r="txR" b="txB"/>
              <a:pathLst>
                <a:path w="392" h="281">
                  <a:moveTo>
                    <a:pt x="25" y="0"/>
                  </a:moveTo>
                  <a:lnTo>
                    <a:pt x="0" y="281"/>
                  </a:lnTo>
                  <a:lnTo>
                    <a:pt x="392" y="133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99" name="Freeform 922"/>
            <p:cNvSpPr/>
            <p:nvPr/>
          </p:nvSpPr>
          <p:spPr>
            <a:xfrm>
              <a:off x="1335087" y="292100"/>
              <a:ext cx="622300" cy="446088"/>
            </a:xfrm>
            <a:custGeom>
              <a:avLst/>
              <a:gdLst>
                <a:gd name="txL" fmla="*/ 0 w 392"/>
                <a:gd name="txT" fmla="*/ 0 h 281"/>
                <a:gd name="txR" fmla="*/ 392 w 392"/>
                <a:gd name="txB" fmla="*/ 281 h 281"/>
              </a:gdLst>
              <a:ahLst/>
              <a:cxnLst>
                <a:cxn ang="0">
                  <a:pos x="25" y="0"/>
                </a:cxn>
                <a:cxn ang="0">
                  <a:pos x="0" y="281"/>
                </a:cxn>
                <a:cxn ang="0">
                  <a:pos x="392" y="133"/>
                </a:cxn>
                <a:cxn ang="0">
                  <a:pos x="25" y="0"/>
                </a:cxn>
              </a:cxnLst>
              <a:rect l="txL" t="txT" r="txR" b="txB"/>
              <a:pathLst>
                <a:path w="392" h="281">
                  <a:moveTo>
                    <a:pt x="25" y="0"/>
                  </a:moveTo>
                  <a:lnTo>
                    <a:pt x="0" y="281"/>
                  </a:lnTo>
                  <a:lnTo>
                    <a:pt x="392" y="133"/>
                  </a:lnTo>
                  <a:lnTo>
                    <a:pt x="2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0" name="Freeform 923"/>
            <p:cNvSpPr/>
            <p:nvPr/>
          </p:nvSpPr>
          <p:spPr>
            <a:xfrm>
              <a:off x="1335087" y="503237"/>
              <a:ext cx="622300" cy="274638"/>
            </a:xfrm>
            <a:custGeom>
              <a:avLst/>
              <a:gdLst>
                <a:gd name="txL" fmla="*/ 0 w 363"/>
                <a:gd name="txT" fmla="*/ 0 h 160"/>
                <a:gd name="txR" fmla="*/ 363 w 363"/>
                <a:gd name="txB" fmla="*/ 160 h 160"/>
              </a:gdLst>
              <a:ahLst/>
              <a:cxnLst>
                <a:cxn ang="0">
                  <a:pos x="363" y="0"/>
                </a:cxn>
                <a:cxn ang="0">
                  <a:pos x="0" y="137"/>
                </a:cxn>
                <a:cxn ang="0">
                  <a:pos x="33" y="159"/>
                </a:cxn>
                <a:cxn ang="0">
                  <a:pos x="192" y="160"/>
                </a:cxn>
                <a:cxn ang="0">
                  <a:pos x="260" y="160"/>
                </a:cxn>
                <a:cxn ang="0">
                  <a:pos x="363" y="0"/>
                </a:cxn>
              </a:cxnLst>
              <a:rect l="txL" t="txT" r="txR" b="txB"/>
              <a:pathLst>
                <a:path w="363" h="160">
                  <a:moveTo>
                    <a:pt x="363" y="0"/>
                  </a:moveTo>
                  <a:cubicBezTo>
                    <a:pt x="0" y="137"/>
                    <a:pt x="0" y="137"/>
                    <a:pt x="0" y="137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86" y="160"/>
                    <a:pt x="139" y="160"/>
                    <a:pt x="192" y="160"/>
                  </a:cubicBezTo>
                  <a:cubicBezTo>
                    <a:pt x="215" y="160"/>
                    <a:pt x="238" y="160"/>
                    <a:pt x="260" y="160"/>
                  </a:cubicBezTo>
                  <a:cubicBezTo>
                    <a:pt x="363" y="0"/>
                    <a:pt x="363" y="0"/>
                    <a:pt x="363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1" name="Freeform 924"/>
            <p:cNvSpPr/>
            <p:nvPr/>
          </p:nvSpPr>
          <p:spPr>
            <a:xfrm>
              <a:off x="1374775" y="277812"/>
              <a:ext cx="582613" cy="225425"/>
            </a:xfrm>
            <a:custGeom>
              <a:avLst/>
              <a:gdLst>
                <a:gd name="txL" fmla="*/ 0 w 340"/>
                <a:gd name="txT" fmla="*/ 0 h 131"/>
                <a:gd name="txR" fmla="*/ 340 w 340"/>
                <a:gd name="txB" fmla="*/ 131 h 131"/>
              </a:gdLst>
              <a:ahLst/>
              <a:cxnLst>
                <a:cxn ang="0">
                  <a:pos x="297" y="0"/>
                </a:cxn>
                <a:cxn ang="0">
                  <a:pos x="3" y="5"/>
                </a:cxn>
                <a:cxn ang="0">
                  <a:pos x="0" y="8"/>
                </a:cxn>
                <a:cxn ang="0">
                  <a:pos x="340" y="131"/>
                </a:cxn>
                <a:cxn ang="0">
                  <a:pos x="297" y="0"/>
                </a:cxn>
              </a:cxnLst>
              <a:rect l="txL" t="txT" r="txR" b="txB"/>
              <a:pathLst>
                <a:path w="340" h="131">
                  <a:moveTo>
                    <a:pt x="297" y="0"/>
                  </a:moveTo>
                  <a:cubicBezTo>
                    <a:pt x="199" y="3"/>
                    <a:pt x="101" y="4"/>
                    <a:pt x="3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40" y="131"/>
                    <a:pt x="340" y="131"/>
                    <a:pt x="340" y="131"/>
                  </a:cubicBezTo>
                  <a:cubicBezTo>
                    <a:pt x="297" y="0"/>
                    <a:pt x="297" y="0"/>
                    <a:pt x="297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2" name="Freeform 925"/>
            <p:cNvSpPr/>
            <p:nvPr/>
          </p:nvSpPr>
          <p:spPr>
            <a:xfrm>
              <a:off x="1884362" y="274637"/>
              <a:ext cx="136525" cy="228600"/>
            </a:xfrm>
            <a:custGeom>
              <a:avLst/>
              <a:gdLst>
                <a:gd name="txL" fmla="*/ 0 w 80"/>
                <a:gd name="txT" fmla="*/ 0 h 133"/>
                <a:gd name="txR" fmla="*/ 80 w 80"/>
                <a:gd name="txB" fmla="*/ 133 h 133"/>
              </a:gdLst>
              <a:ahLst/>
              <a:cxnLst>
                <a:cxn ang="0">
                  <a:pos x="80" y="0"/>
                </a:cxn>
                <a:cxn ang="0">
                  <a:pos x="0" y="2"/>
                </a:cxn>
                <a:cxn ang="0">
                  <a:pos x="43" y="133"/>
                </a:cxn>
                <a:cxn ang="0">
                  <a:pos x="80" y="0"/>
                </a:cxn>
              </a:cxnLst>
              <a:rect l="txL" t="txT" r="txR" b="txB"/>
              <a:pathLst>
                <a:path w="80" h="133">
                  <a:moveTo>
                    <a:pt x="80" y="0"/>
                  </a:moveTo>
                  <a:cubicBezTo>
                    <a:pt x="54" y="1"/>
                    <a:pt x="27" y="2"/>
                    <a:pt x="0" y="2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80" y="0"/>
                    <a:pt x="80" y="0"/>
                    <a:pt x="80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3" name="Freeform 926"/>
            <p:cNvSpPr/>
            <p:nvPr/>
          </p:nvSpPr>
          <p:spPr>
            <a:xfrm>
              <a:off x="2424112" y="258762"/>
              <a:ext cx="173038" cy="844550"/>
            </a:xfrm>
            <a:custGeom>
              <a:avLst/>
              <a:gdLst>
                <a:gd name="txL" fmla="*/ 0 w 101"/>
                <a:gd name="txT" fmla="*/ 0 h 492"/>
                <a:gd name="txR" fmla="*/ 101 w 101"/>
                <a:gd name="txB" fmla="*/ 492 h 492"/>
              </a:gdLst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13" y="294"/>
                </a:cxn>
                <a:cxn ang="0">
                  <a:pos x="19" y="294"/>
                </a:cxn>
                <a:cxn ang="0">
                  <a:pos x="26" y="478"/>
                </a:cxn>
                <a:cxn ang="0">
                  <a:pos x="40" y="492"/>
                </a:cxn>
                <a:cxn ang="0">
                  <a:pos x="40" y="492"/>
                </a:cxn>
                <a:cxn ang="0">
                  <a:pos x="101" y="490"/>
                </a:cxn>
                <a:cxn ang="0">
                  <a:pos x="1" y="0"/>
                </a:cxn>
              </a:cxnLst>
              <a:rect l="txL" t="txT" r="txR" b="txB"/>
              <a:pathLst>
                <a:path w="101" h="49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3" y="294"/>
                    <a:pt x="13" y="294"/>
                    <a:pt x="13" y="294"/>
                  </a:cubicBezTo>
                  <a:cubicBezTo>
                    <a:pt x="15" y="294"/>
                    <a:pt x="17" y="294"/>
                    <a:pt x="19" y="294"/>
                  </a:cubicBezTo>
                  <a:cubicBezTo>
                    <a:pt x="21" y="355"/>
                    <a:pt x="23" y="417"/>
                    <a:pt x="26" y="478"/>
                  </a:cubicBezTo>
                  <a:cubicBezTo>
                    <a:pt x="26" y="485"/>
                    <a:pt x="32" y="492"/>
                    <a:pt x="40" y="492"/>
                  </a:cubicBezTo>
                  <a:cubicBezTo>
                    <a:pt x="40" y="492"/>
                    <a:pt x="40" y="492"/>
                    <a:pt x="40" y="492"/>
                  </a:cubicBezTo>
                  <a:cubicBezTo>
                    <a:pt x="61" y="491"/>
                    <a:pt x="81" y="491"/>
                    <a:pt x="101" y="49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4" name="Freeform 927"/>
            <p:cNvSpPr/>
            <p:nvPr/>
          </p:nvSpPr>
          <p:spPr>
            <a:xfrm>
              <a:off x="1957387" y="258762"/>
              <a:ext cx="452438" cy="244475"/>
            </a:xfrm>
            <a:custGeom>
              <a:avLst/>
              <a:gdLst>
                <a:gd name="txL" fmla="*/ 0 w 263"/>
                <a:gd name="txT" fmla="*/ 0 h 142"/>
                <a:gd name="txR" fmla="*/ 263 w 263"/>
                <a:gd name="txB" fmla="*/ 142 h 142"/>
              </a:gdLst>
              <a:ahLst/>
              <a:cxnLst>
                <a:cxn ang="0">
                  <a:pos x="263" y="0"/>
                </a:cxn>
                <a:cxn ang="0">
                  <a:pos x="37" y="9"/>
                </a:cxn>
                <a:cxn ang="0">
                  <a:pos x="0" y="142"/>
                </a:cxn>
                <a:cxn ang="0">
                  <a:pos x="263" y="0"/>
                </a:cxn>
              </a:cxnLst>
              <a:rect l="txL" t="txT" r="txR" b="txB"/>
              <a:pathLst>
                <a:path w="263" h="142">
                  <a:moveTo>
                    <a:pt x="263" y="0"/>
                  </a:moveTo>
                  <a:cubicBezTo>
                    <a:pt x="188" y="4"/>
                    <a:pt x="113" y="7"/>
                    <a:pt x="37" y="9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263" y="0"/>
                    <a:pt x="263" y="0"/>
                    <a:pt x="263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5" name="Freeform 928"/>
            <p:cNvSpPr/>
            <p:nvPr/>
          </p:nvSpPr>
          <p:spPr>
            <a:xfrm>
              <a:off x="2263775" y="258762"/>
              <a:ext cx="182563" cy="511175"/>
            </a:xfrm>
            <a:custGeom>
              <a:avLst/>
              <a:gdLst>
                <a:gd name="txL" fmla="*/ 0 w 107"/>
                <a:gd name="txT" fmla="*/ 0 h 298"/>
                <a:gd name="txR" fmla="*/ 107 w 107"/>
                <a:gd name="txB" fmla="*/ 298 h 298"/>
              </a:gdLst>
              <a:ahLst/>
              <a:cxnLst>
                <a:cxn ang="0">
                  <a:pos x="94" y="0"/>
                </a:cxn>
                <a:cxn ang="0">
                  <a:pos x="93" y="0"/>
                </a:cxn>
                <a:cxn ang="0">
                  <a:pos x="0" y="298"/>
                </a:cxn>
                <a:cxn ang="0">
                  <a:pos x="107" y="294"/>
                </a:cxn>
                <a:cxn ang="0">
                  <a:pos x="94" y="0"/>
                </a:cxn>
              </a:cxnLst>
              <a:rect l="txL" t="txT" r="txR" b="txB"/>
              <a:pathLst>
                <a:path w="107" h="298">
                  <a:moveTo>
                    <a:pt x="94" y="0"/>
                  </a:moveTo>
                  <a:cubicBezTo>
                    <a:pt x="94" y="0"/>
                    <a:pt x="93" y="0"/>
                    <a:pt x="93" y="0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36" y="297"/>
                    <a:pt x="72" y="296"/>
                    <a:pt x="107" y="294"/>
                  </a:cubicBezTo>
                  <a:cubicBezTo>
                    <a:pt x="94" y="0"/>
                    <a:pt x="94" y="0"/>
                    <a:pt x="94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6" name="Freeform 929"/>
            <p:cNvSpPr/>
            <p:nvPr/>
          </p:nvSpPr>
          <p:spPr>
            <a:xfrm>
              <a:off x="908050" y="515937"/>
              <a:ext cx="77788" cy="249238"/>
            </a:xfrm>
            <a:custGeom>
              <a:avLst/>
              <a:gdLst>
                <a:gd name="txL" fmla="*/ 0 w 45"/>
                <a:gd name="txT" fmla="*/ 0 h 145"/>
                <a:gd name="txR" fmla="*/ 45 w 45"/>
                <a:gd name="txB" fmla="*/ 145 h 145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5"/>
                </a:cxn>
                <a:cxn ang="0">
                  <a:pos x="6" y="145"/>
                </a:cxn>
                <a:cxn ang="0">
                  <a:pos x="45" y="53"/>
                </a:cxn>
                <a:cxn ang="0">
                  <a:pos x="0" y="0"/>
                </a:cxn>
              </a:cxnLst>
              <a:rect l="txL" t="txT" r="txR" b="txB"/>
              <a:pathLst>
                <a:path w="45" h="14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" y="145"/>
                    <a:pt x="4" y="145"/>
                    <a:pt x="6" y="14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7" name="Freeform 930"/>
            <p:cNvSpPr/>
            <p:nvPr/>
          </p:nvSpPr>
          <p:spPr>
            <a:xfrm>
              <a:off x="908050" y="285750"/>
              <a:ext cx="103188" cy="322263"/>
            </a:xfrm>
            <a:custGeom>
              <a:avLst/>
              <a:gdLst>
                <a:gd name="txL" fmla="*/ 0 w 60"/>
                <a:gd name="txT" fmla="*/ 0 h 188"/>
                <a:gd name="txR" fmla="*/ 60 w 60"/>
                <a:gd name="txB" fmla="*/ 188 h 188"/>
              </a:gdLst>
              <a:ahLst/>
              <a:cxnLst>
                <a:cxn ang="0">
                  <a:pos x="38" y="0"/>
                </a:cxn>
                <a:cxn ang="0">
                  <a:pos x="0" y="135"/>
                </a:cxn>
                <a:cxn ang="0">
                  <a:pos x="45" y="188"/>
                </a:cxn>
                <a:cxn ang="0">
                  <a:pos x="60" y="0"/>
                </a:cxn>
                <a:cxn ang="0">
                  <a:pos x="38" y="0"/>
                </a:cxn>
              </a:cxnLst>
              <a:rect l="txL" t="txT" r="txR" b="txB"/>
              <a:pathLst>
                <a:path w="60" h="188">
                  <a:moveTo>
                    <a:pt x="38" y="0"/>
                  </a:moveTo>
                  <a:cubicBezTo>
                    <a:pt x="0" y="135"/>
                    <a:pt x="0" y="135"/>
                    <a:pt x="0" y="135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3" y="0"/>
                    <a:pt x="45" y="0"/>
                    <a:pt x="38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8" name="Freeform 931"/>
            <p:cNvSpPr/>
            <p:nvPr/>
          </p:nvSpPr>
          <p:spPr>
            <a:xfrm>
              <a:off x="919162" y="608012"/>
              <a:ext cx="415925" cy="161925"/>
            </a:xfrm>
            <a:custGeom>
              <a:avLst/>
              <a:gdLst>
                <a:gd name="txL" fmla="*/ 0 w 243"/>
                <a:gd name="txT" fmla="*/ 0 h 95"/>
                <a:gd name="txR" fmla="*/ 243 w 243"/>
                <a:gd name="txB" fmla="*/ 95 h 95"/>
              </a:gdLst>
              <a:ahLst/>
              <a:cxnLst>
                <a:cxn ang="0">
                  <a:pos x="39" y="0"/>
                </a:cxn>
                <a:cxn ang="0">
                  <a:pos x="39" y="0"/>
                </a:cxn>
                <a:cxn ang="0">
                  <a:pos x="0" y="92"/>
                </a:cxn>
                <a:cxn ang="0">
                  <a:pos x="92" y="95"/>
                </a:cxn>
                <a:cxn ang="0">
                  <a:pos x="243" y="76"/>
                </a:cxn>
                <a:cxn ang="0">
                  <a:pos x="39" y="0"/>
                </a:cxn>
              </a:cxnLst>
              <a:rect l="txL" t="txT" r="txR" b="txB"/>
              <a:pathLst>
                <a:path w="243" h="95">
                  <a:moveTo>
                    <a:pt x="39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30" y="93"/>
                    <a:pt x="61" y="94"/>
                    <a:pt x="92" y="95"/>
                  </a:cubicBezTo>
                  <a:cubicBezTo>
                    <a:pt x="243" y="76"/>
                    <a:pt x="243" y="76"/>
                    <a:pt x="243" y="76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09" name="Freeform 932"/>
            <p:cNvSpPr>
              <a:spLocks noEditPoints="1"/>
            </p:cNvSpPr>
            <p:nvPr/>
          </p:nvSpPr>
          <p:spPr>
            <a:xfrm>
              <a:off x="985837" y="285750"/>
              <a:ext cx="184150" cy="322263"/>
            </a:xfrm>
            <a:custGeom>
              <a:avLst/>
              <a:gdLst>
                <a:gd name="txL" fmla="*/ 0 w 107"/>
                <a:gd name="txT" fmla="*/ 0 h 188"/>
                <a:gd name="txR" fmla="*/ 107 w 107"/>
                <a:gd name="txB" fmla="*/ 188 h 188"/>
              </a:gdLst>
              <a:ahLst/>
              <a:cxnLst>
                <a:cxn ang="0">
                  <a:pos x="0" y="188"/>
                </a:cxn>
                <a:cxn ang="0">
                  <a:pos x="0" y="188"/>
                </a:cxn>
                <a:cxn ang="0">
                  <a:pos x="15" y="0"/>
                </a:cxn>
                <a:cxn ang="0">
                  <a:pos x="0" y="188"/>
                </a:cxn>
                <a:cxn ang="0">
                  <a:pos x="107" y="1"/>
                </a:cxn>
                <a:cxn ang="0">
                  <a:pos x="15" y="0"/>
                </a:cxn>
              </a:cxnLst>
              <a:rect l="txL" t="txT" r="txR" b="txB"/>
              <a:pathLst>
                <a:path w="107" h="188"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moveTo>
                    <a:pt x="15" y="0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76" y="1"/>
                    <a:pt x="46" y="1"/>
                    <a:pt x="15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0" name="Freeform 933"/>
            <p:cNvSpPr>
              <a:spLocks noEditPoints="1"/>
            </p:cNvSpPr>
            <p:nvPr/>
          </p:nvSpPr>
          <p:spPr>
            <a:xfrm>
              <a:off x="985837" y="287337"/>
              <a:ext cx="388938" cy="320675"/>
            </a:xfrm>
            <a:custGeom>
              <a:avLst/>
              <a:gdLst>
                <a:gd name="txL" fmla="*/ 0 w 227"/>
                <a:gd name="txT" fmla="*/ 0 h 187"/>
                <a:gd name="txR" fmla="*/ 227 w 227"/>
                <a:gd name="txB" fmla="*/ 187 h 187"/>
              </a:gdLst>
              <a:ahLst/>
              <a:cxnLst>
                <a:cxn ang="0">
                  <a:pos x="0" y="187"/>
                </a:cxn>
                <a:cxn ang="0">
                  <a:pos x="0" y="187"/>
                </a:cxn>
                <a:cxn ang="0">
                  <a:pos x="107" y="0"/>
                </a:cxn>
                <a:cxn ang="0">
                  <a:pos x="0" y="187"/>
                </a:cxn>
                <a:cxn ang="0">
                  <a:pos x="227" y="3"/>
                </a:cxn>
                <a:cxn ang="0">
                  <a:pos x="225" y="0"/>
                </a:cxn>
                <a:cxn ang="0">
                  <a:pos x="168" y="0"/>
                </a:cxn>
                <a:cxn ang="0">
                  <a:pos x="107" y="0"/>
                </a:cxn>
              </a:cxnLst>
              <a:rect l="txL" t="txT" r="txR" b="txB"/>
              <a:pathLst>
                <a:path w="227" h="187">
                  <a:moveTo>
                    <a:pt x="0" y="187"/>
                  </a:moveTo>
                  <a:cubicBezTo>
                    <a:pt x="0" y="187"/>
                    <a:pt x="0" y="187"/>
                    <a:pt x="0" y="187"/>
                  </a:cubicBezTo>
                  <a:moveTo>
                    <a:pt x="107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227" y="3"/>
                    <a:pt x="227" y="3"/>
                    <a:pt x="227" y="3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6" y="0"/>
                    <a:pt x="187" y="0"/>
                    <a:pt x="168" y="0"/>
                  </a:cubicBezTo>
                  <a:cubicBezTo>
                    <a:pt x="148" y="0"/>
                    <a:pt x="128" y="0"/>
                    <a:pt x="107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1" name="Freeform 934"/>
            <p:cNvSpPr>
              <a:spLocks noEditPoints="1"/>
            </p:cNvSpPr>
            <p:nvPr/>
          </p:nvSpPr>
          <p:spPr>
            <a:xfrm>
              <a:off x="985837" y="292100"/>
              <a:ext cx="388938" cy="446088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99"/>
                </a:cxn>
                <a:cxn ang="0">
                  <a:pos x="220" y="281"/>
                </a:cxn>
                <a:cxn ang="0">
                  <a:pos x="245" y="0"/>
                </a:cxn>
                <a:cxn ang="0">
                  <a:pos x="245" y="0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99"/>
                  </a:lnTo>
                  <a:lnTo>
                    <a:pt x="220" y="281"/>
                  </a:lnTo>
                  <a:lnTo>
                    <a:pt x="245" y="0"/>
                  </a:lnTo>
                  <a:close/>
                  <a:moveTo>
                    <a:pt x="245" y="0"/>
                  </a:moveTo>
                  <a:lnTo>
                    <a:pt x="245" y="0"/>
                  </a:lnTo>
                  <a:close/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2" name="Freeform 935"/>
            <p:cNvSpPr>
              <a:spLocks noEditPoints="1"/>
            </p:cNvSpPr>
            <p:nvPr/>
          </p:nvSpPr>
          <p:spPr>
            <a:xfrm>
              <a:off x="985837" y="292100"/>
              <a:ext cx="388938" cy="446088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99"/>
                </a:cxn>
                <a:cxn ang="0">
                  <a:pos x="220" y="281"/>
                </a:cxn>
                <a:cxn ang="0">
                  <a:pos x="245" y="0"/>
                </a:cxn>
                <a:cxn ang="0">
                  <a:pos x="245" y="0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99"/>
                  </a:lnTo>
                  <a:lnTo>
                    <a:pt x="220" y="281"/>
                  </a:lnTo>
                  <a:lnTo>
                    <a:pt x="245" y="0"/>
                  </a:lnTo>
                  <a:moveTo>
                    <a:pt x="245" y="0"/>
                  </a:moveTo>
                  <a:lnTo>
                    <a:pt x="24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3" name="Freeform 936"/>
            <p:cNvSpPr/>
            <p:nvPr/>
          </p:nvSpPr>
          <p:spPr>
            <a:xfrm>
              <a:off x="1781175" y="503237"/>
              <a:ext cx="176213" cy="274638"/>
            </a:xfrm>
            <a:custGeom>
              <a:avLst/>
              <a:gdLst>
                <a:gd name="txL" fmla="*/ 0 w 103"/>
                <a:gd name="txT" fmla="*/ 0 h 160"/>
                <a:gd name="txR" fmla="*/ 103 w 103"/>
                <a:gd name="txB" fmla="*/ 160 h 160"/>
              </a:gdLst>
              <a:ahLst/>
              <a:cxnLst>
                <a:cxn ang="0">
                  <a:pos x="103" y="0"/>
                </a:cxn>
                <a:cxn ang="0">
                  <a:pos x="0" y="160"/>
                </a:cxn>
                <a:cxn ang="0">
                  <a:pos x="99" y="159"/>
                </a:cxn>
                <a:cxn ang="0">
                  <a:pos x="103" y="0"/>
                </a:cxn>
              </a:cxnLst>
              <a:rect l="txL" t="txT" r="txR" b="txB"/>
              <a:pathLst>
                <a:path w="103" h="160">
                  <a:moveTo>
                    <a:pt x="103" y="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33" y="160"/>
                    <a:pt x="66" y="159"/>
                    <a:pt x="99" y="159"/>
                  </a:cubicBezTo>
                  <a:cubicBezTo>
                    <a:pt x="103" y="0"/>
                    <a:pt x="103" y="0"/>
                    <a:pt x="103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4" name="Freeform 937"/>
            <p:cNvSpPr/>
            <p:nvPr/>
          </p:nvSpPr>
          <p:spPr>
            <a:xfrm>
              <a:off x="1951037" y="258762"/>
              <a:ext cx="469900" cy="517525"/>
            </a:xfrm>
            <a:custGeom>
              <a:avLst/>
              <a:gdLst>
                <a:gd name="txL" fmla="*/ 0 w 274"/>
                <a:gd name="txT" fmla="*/ 0 h 301"/>
                <a:gd name="txR" fmla="*/ 274 w 274"/>
                <a:gd name="txB" fmla="*/ 301 h 301"/>
              </a:gdLst>
              <a:ahLst/>
              <a:cxnLst>
                <a:cxn ang="0">
                  <a:pos x="274" y="0"/>
                </a:cxn>
                <a:cxn ang="0">
                  <a:pos x="267" y="0"/>
                </a:cxn>
                <a:cxn ang="0">
                  <a:pos x="4" y="142"/>
                </a:cxn>
                <a:cxn ang="0">
                  <a:pos x="0" y="301"/>
                </a:cxn>
                <a:cxn ang="0">
                  <a:pos x="139" y="299"/>
                </a:cxn>
                <a:cxn ang="0">
                  <a:pos x="274" y="0"/>
                </a:cxn>
              </a:cxnLst>
              <a:rect l="txL" t="txT" r="txR" b="txB"/>
              <a:pathLst>
                <a:path w="274" h="301">
                  <a:moveTo>
                    <a:pt x="274" y="0"/>
                  </a:moveTo>
                  <a:cubicBezTo>
                    <a:pt x="272" y="0"/>
                    <a:pt x="270" y="0"/>
                    <a:pt x="267" y="0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47" y="300"/>
                    <a:pt x="93" y="300"/>
                    <a:pt x="139" y="299"/>
                  </a:cubicBezTo>
                  <a:cubicBezTo>
                    <a:pt x="274" y="0"/>
                    <a:pt x="274" y="0"/>
                    <a:pt x="274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5" name="Freeform 938"/>
            <p:cNvSpPr/>
            <p:nvPr/>
          </p:nvSpPr>
          <p:spPr>
            <a:xfrm>
              <a:off x="2189162" y="258762"/>
              <a:ext cx="233363" cy="512763"/>
            </a:xfrm>
            <a:custGeom>
              <a:avLst/>
              <a:gdLst>
                <a:gd name="txL" fmla="*/ 0 w 136"/>
                <a:gd name="txT" fmla="*/ 0 h 299"/>
                <a:gd name="txR" fmla="*/ 136 w 136"/>
                <a:gd name="txB" fmla="*/ 299 h 299"/>
              </a:gdLst>
              <a:ahLst/>
              <a:cxnLst>
                <a:cxn ang="0">
                  <a:pos x="136" y="0"/>
                </a:cxn>
                <a:cxn ang="0">
                  <a:pos x="135" y="0"/>
                </a:cxn>
                <a:cxn ang="0">
                  <a:pos x="0" y="299"/>
                </a:cxn>
                <a:cxn ang="0">
                  <a:pos x="43" y="298"/>
                </a:cxn>
                <a:cxn ang="0">
                  <a:pos x="136" y="0"/>
                </a:cxn>
              </a:cxnLst>
              <a:rect l="txL" t="txT" r="txR" b="txB"/>
              <a:pathLst>
                <a:path w="136" h="299">
                  <a:moveTo>
                    <a:pt x="136" y="0"/>
                  </a:moveTo>
                  <a:cubicBezTo>
                    <a:pt x="136" y="0"/>
                    <a:pt x="135" y="0"/>
                    <a:pt x="135" y="0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14" y="298"/>
                    <a:pt x="29" y="298"/>
                    <a:pt x="43" y="298"/>
                  </a:cubicBezTo>
                  <a:cubicBezTo>
                    <a:pt x="136" y="0"/>
                    <a:pt x="136" y="0"/>
                    <a:pt x="136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6" name="Freeform 939"/>
            <p:cNvSpPr/>
            <p:nvPr/>
          </p:nvSpPr>
          <p:spPr>
            <a:xfrm>
              <a:off x="1371600" y="287337"/>
              <a:ext cx="3175" cy="4763"/>
            </a:xfrm>
            <a:custGeom>
              <a:avLst/>
              <a:gdLst>
                <a:gd name="txL" fmla="*/ 0 w 2"/>
                <a:gd name="txT" fmla="*/ 0 h 3"/>
                <a:gd name="txR" fmla="*/ 2 w 2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0" y="0"/>
                </a:cxn>
                <a:cxn ang="0">
                  <a:pos x="2" y="3"/>
                </a:cxn>
                <a:cxn ang="0">
                  <a:pos x="2" y="0"/>
                </a:cxn>
              </a:cxnLst>
              <a:rect l="txL" t="txT" r="txR" b="txB"/>
              <a:pathLst>
                <a:path w="2" h="3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7401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7" name="Freeform 940"/>
            <p:cNvSpPr/>
            <p:nvPr/>
          </p:nvSpPr>
          <p:spPr>
            <a:xfrm>
              <a:off x="1374775" y="287337"/>
              <a:ext cx="4763" cy="4763"/>
            </a:xfrm>
            <a:custGeom>
              <a:avLst/>
              <a:gdLst>
                <a:gd name="txL" fmla="*/ 0 w 3"/>
                <a:gd name="txT" fmla="*/ 0 h 3"/>
                <a:gd name="txR" fmla="*/ 3 w 3"/>
                <a:gd name="txB" fmla="*/ 3 h 3"/>
              </a:gdLst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" y="0"/>
                </a:cxn>
              </a:cxnLst>
              <a:rect l="txL" t="txT" r="txR" b="txB"/>
              <a:pathLst>
                <a:path w="3" h="3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8" name="Freeform 941"/>
            <p:cNvSpPr/>
            <p:nvPr/>
          </p:nvSpPr>
          <p:spPr>
            <a:xfrm>
              <a:off x="2425700" y="252412"/>
              <a:ext cx="187325" cy="847725"/>
            </a:xfrm>
            <a:custGeom>
              <a:avLst/>
              <a:gdLst>
                <a:gd name="txL" fmla="*/ 0 w 109"/>
                <a:gd name="txT" fmla="*/ 0 h 494"/>
                <a:gd name="txR" fmla="*/ 109 w 109"/>
                <a:gd name="txB" fmla="*/ 494 h 494"/>
              </a:gdLst>
              <a:ahLst/>
              <a:cxnLst>
                <a:cxn ang="0">
                  <a:pos x="76" y="0"/>
                </a:cxn>
                <a:cxn ang="0">
                  <a:pos x="0" y="4"/>
                </a:cxn>
                <a:cxn ang="0">
                  <a:pos x="100" y="494"/>
                </a:cxn>
                <a:cxn ang="0">
                  <a:pos x="109" y="494"/>
                </a:cxn>
                <a:cxn ang="0">
                  <a:pos x="76" y="0"/>
                </a:cxn>
              </a:cxnLst>
              <a:rect l="txL" t="txT" r="txR" b="txB"/>
              <a:pathLst>
                <a:path w="109" h="494">
                  <a:moveTo>
                    <a:pt x="76" y="0"/>
                  </a:moveTo>
                  <a:cubicBezTo>
                    <a:pt x="51" y="1"/>
                    <a:pt x="25" y="2"/>
                    <a:pt x="0" y="4"/>
                  </a:cubicBezTo>
                  <a:cubicBezTo>
                    <a:pt x="100" y="494"/>
                    <a:pt x="100" y="494"/>
                    <a:pt x="100" y="494"/>
                  </a:cubicBezTo>
                  <a:cubicBezTo>
                    <a:pt x="103" y="494"/>
                    <a:pt x="106" y="494"/>
                    <a:pt x="109" y="494"/>
                  </a:cubicBezTo>
                  <a:cubicBezTo>
                    <a:pt x="76" y="0"/>
                    <a:pt x="76" y="0"/>
                    <a:pt x="76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9" name="Freeform 942"/>
            <p:cNvSpPr/>
            <p:nvPr/>
          </p:nvSpPr>
          <p:spPr>
            <a:xfrm>
              <a:off x="2555875" y="247650"/>
              <a:ext cx="63500" cy="852488"/>
            </a:xfrm>
            <a:custGeom>
              <a:avLst/>
              <a:gdLst>
                <a:gd name="txL" fmla="*/ 0 w 37"/>
                <a:gd name="txT" fmla="*/ 0 h 497"/>
                <a:gd name="txR" fmla="*/ 37 w 37"/>
                <a:gd name="txB" fmla="*/ 497 h 497"/>
              </a:gdLst>
              <a:ahLst/>
              <a:cxnLst>
                <a:cxn ang="0">
                  <a:pos x="37" y="0"/>
                </a:cxn>
                <a:cxn ang="0">
                  <a:pos x="0" y="3"/>
                </a:cxn>
                <a:cxn ang="0">
                  <a:pos x="33" y="497"/>
                </a:cxn>
                <a:cxn ang="0">
                  <a:pos x="37" y="497"/>
                </a:cxn>
                <a:cxn ang="0">
                  <a:pos x="37" y="0"/>
                </a:cxn>
              </a:cxnLst>
              <a:rect l="txL" t="txT" r="txR" b="txB"/>
              <a:pathLst>
                <a:path w="37" h="497">
                  <a:moveTo>
                    <a:pt x="37" y="0"/>
                  </a:moveTo>
                  <a:cubicBezTo>
                    <a:pt x="24" y="1"/>
                    <a:pt x="12" y="2"/>
                    <a:pt x="0" y="3"/>
                  </a:cubicBezTo>
                  <a:cubicBezTo>
                    <a:pt x="33" y="497"/>
                    <a:pt x="33" y="497"/>
                    <a:pt x="33" y="497"/>
                  </a:cubicBezTo>
                  <a:cubicBezTo>
                    <a:pt x="34" y="497"/>
                    <a:pt x="35" y="497"/>
                    <a:pt x="37" y="497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ADB4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20" name="Freeform 943"/>
            <p:cNvSpPr/>
            <p:nvPr/>
          </p:nvSpPr>
          <p:spPr>
            <a:xfrm>
              <a:off x="203200" y="1031875"/>
              <a:ext cx="12700" cy="6350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4" y="4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3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21" name="Freeform 944"/>
            <p:cNvSpPr/>
            <p:nvPr/>
          </p:nvSpPr>
          <p:spPr>
            <a:xfrm>
              <a:off x="114300" y="190500"/>
              <a:ext cx="2938463" cy="823913"/>
            </a:xfrm>
            <a:custGeom>
              <a:avLst/>
              <a:gdLst>
                <a:gd name="txL" fmla="*/ 0 w 1713"/>
                <a:gd name="txT" fmla="*/ 0 h 480"/>
                <a:gd name="txR" fmla="*/ 1713 w 1713"/>
                <a:gd name="txB" fmla="*/ 480 h 480"/>
              </a:gdLst>
              <a:ahLst/>
              <a:cxnLst>
                <a:cxn ang="0">
                  <a:pos x="3" y="474"/>
                </a:cxn>
                <a:cxn ang="0">
                  <a:pos x="14" y="480"/>
                </a:cxn>
                <a:cxn ang="0">
                  <a:pos x="354" y="480"/>
                </a:cxn>
                <a:cxn ang="0">
                  <a:pos x="368" y="466"/>
                </a:cxn>
                <a:cxn ang="0">
                  <a:pos x="368" y="288"/>
                </a:cxn>
                <a:cxn ang="0">
                  <a:pos x="1345" y="288"/>
                </a:cxn>
                <a:cxn ang="0">
                  <a:pos x="1345" y="466"/>
                </a:cxn>
                <a:cxn ang="0">
                  <a:pos x="1359" y="480"/>
                </a:cxn>
                <a:cxn ang="0">
                  <a:pos x="1699" y="480"/>
                </a:cxn>
                <a:cxn ang="0">
                  <a:pos x="1711" y="474"/>
                </a:cxn>
                <a:cxn ang="0">
                  <a:pos x="1712" y="461"/>
                </a:cxn>
                <a:cxn ang="0">
                  <a:pos x="1658" y="336"/>
                </a:cxn>
                <a:cxn ang="0">
                  <a:pos x="1712" y="212"/>
                </a:cxn>
                <a:cxn ang="0">
                  <a:pos x="1711" y="199"/>
                </a:cxn>
                <a:cxn ang="0">
                  <a:pos x="1699" y="193"/>
                </a:cxn>
                <a:cxn ang="0">
                  <a:pos x="1509" y="193"/>
                </a:cxn>
                <a:cxn ang="0">
                  <a:pos x="1509" y="14"/>
                </a:cxn>
                <a:cxn ang="0">
                  <a:pos x="1495" y="0"/>
                </a:cxn>
                <a:cxn ang="0">
                  <a:pos x="218" y="0"/>
                </a:cxn>
                <a:cxn ang="0">
                  <a:pos x="204" y="14"/>
                </a:cxn>
                <a:cxn ang="0">
                  <a:pos x="204" y="193"/>
                </a:cxn>
                <a:cxn ang="0">
                  <a:pos x="14" y="193"/>
                </a:cxn>
                <a:cxn ang="0">
                  <a:pos x="3" y="199"/>
                </a:cxn>
                <a:cxn ang="0">
                  <a:pos x="1" y="212"/>
                </a:cxn>
                <a:cxn ang="0">
                  <a:pos x="56" y="336"/>
                </a:cxn>
                <a:cxn ang="0">
                  <a:pos x="1" y="461"/>
                </a:cxn>
                <a:cxn ang="0">
                  <a:pos x="3" y="474"/>
                </a:cxn>
              </a:cxnLst>
              <a:rect l="txL" t="txT" r="txR" b="txB"/>
              <a:pathLst>
                <a:path w="1713" h="480">
                  <a:moveTo>
                    <a:pt x="3" y="474"/>
                  </a:moveTo>
                  <a:cubicBezTo>
                    <a:pt x="5" y="477"/>
                    <a:pt x="9" y="480"/>
                    <a:pt x="14" y="480"/>
                  </a:cubicBezTo>
                  <a:cubicBezTo>
                    <a:pt x="354" y="480"/>
                    <a:pt x="354" y="480"/>
                    <a:pt x="354" y="480"/>
                  </a:cubicBezTo>
                  <a:cubicBezTo>
                    <a:pt x="362" y="480"/>
                    <a:pt x="368" y="474"/>
                    <a:pt x="368" y="466"/>
                  </a:cubicBezTo>
                  <a:cubicBezTo>
                    <a:pt x="368" y="288"/>
                    <a:pt x="368" y="288"/>
                    <a:pt x="368" y="288"/>
                  </a:cubicBezTo>
                  <a:cubicBezTo>
                    <a:pt x="1345" y="288"/>
                    <a:pt x="1345" y="288"/>
                    <a:pt x="1345" y="288"/>
                  </a:cubicBezTo>
                  <a:cubicBezTo>
                    <a:pt x="1345" y="466"/>
                    <a:pt x="1345" y="466"/>
                    <a:pt x="1345" y="466"/>
                  </a:cubicBezTo>
                  <a:cubicBezTo>
                    <a:pt x="1345" y="474"/>
                    <a:pt x="1351" y="480"/>
                    <a:pt x="1359" y="480"/>
                  </a:cubicBezTo>
                  <a:cubicBezTo>
                    <a:pt x="1699" y="480"/>
                    <a:pt x="1699" y="480"/>
                    <a:pt x="1699" y="480"/>
                  </a:cubicBezTo>
                  <a:cubicBezTo>
                    <a:pt x="1704" y="480"/>
                    <a:pt x="1708" y="477"/>
                    <a:pt x="1711" y="474"/>
                  </a:cubicBezTo>
                  <a:cubicBezTo>
                    <a:pt x="1713" y="470"/>
                    <a:pt x="1713" y="465"/>
                    <a:pt x="1712" y="461"/>
                  </a:cubicBezTo>
                  <a:cubicBezTo>
                    <a:pt x="1658" y="336"/>
                    <a:pt x="1658" y="336"/>
                    <a:pt x="1658" y="336"/>
                  </a:cubicBezTo>
                  <a:cubicBezTo>
                    <a:pt x="1712" y="212"/>
                    <a:pt x="1712" y="212"/>
                    <a:pt x="1712" y="212"/>
                  </a:cubicBezTo>
                  <a:cubicBezTo>
                    <a:pt x="1713" y="208"/>
                    <a:pt x="1713" y="203"/>
                    <a:pt x="1711" y="199"/>
                  </a:cubicBezTo>
                  <a:cubicBezTo>
                    <a:pt x="1708" y="195"/>
                    <a:pt x="1704" y="193"/>
                    <a:pt x="1699" y="193"/>
                  </a:cubicBezTo>
                  <a:cubicBezTo>
                    <a:pt x="1509" y="193"/>
                    <a:pt x="1509" y="193"/>
                    <a:pt x="1509" y="193"/>
                  </a:cubicBezTo>
                  <a:cubicBezTo>
                    <a:pt x="1509" y="14"/>
                    <a:pt x="1509" y="14"/>
                    <a:pt x="1509" y="14"/>
                  </a:cubicBezTo>
                  <a:cubicBezTo>
                    <a:pt x="1509" y="7"/>
                    <a:pt x="1503" y="0"/>
                    <a:pt x="1495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0" y="0"/>
                    <a:pt x="204" y="7"/>
                    <a:pt x="204" y="14"/>
                  </a:cubicBezTo>
                  <a:cubicBezTo>
                    <a:pt x="204" y="193"/>
                    <a:pt x="204" y="193"/>
                    <a:pt x="204" y="193"/>
                  </a:cubicBezTo>
                  <a:cubicBezTo>
                    <a:pt x="14" y="193"/>
                    <a:pt x="14" y="193"/>
                    <a:pt x="14" y="193"/>
                  </a:cubicBezTo>
                  <a:cubicBezTo>
                    <a:pt x="9" y="193"/>
                    <a:pt x="5" y="195"/>
                    <a:pt x="3" y="199"/>
                  </a:cubicBezTo>
                  <a:cubicBezTo>
                    <a:pt x="0" y="203"/>
                    <a:pt x="0" y="208"/>
                    <a:pt x="1" y="212"/>
                  </a:cubicBezTo>
                  <a:cubicBezTo>
                    <a:pt x="56" y="336"/>
                    <a:pt x="56" y="336"/>
                    <a:pt x="56" y="336"/>
                  </a:cubicBezTo>
                  <a:cubicBezTo>
                    <a:pt x="1" y="461"/>
                    <a:pt x="1" y="461"/>
                    <a:pt x="1" y="461"/>
                  </a:cubicBezTo>
                  <a:cubicBezTo>
                    <a:pt x="0" y="465"/>
                    <a:pt x="0" y="470"/>
                    <a:pt x="3" y="47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22" name="Freeform 945"/>
            <p:cNvSpPr/>
            <p:nvPr/>
          </p:nvSpPr>
          <p:spPr>
            <a:xfrm>
              <a:off x="138112" y="544512"/>
              <a:ext cx="584200" cy="446088"/>
            </a:xfrm>
            <a:custGeom>
              <a:avLst/>
              <a:gdLst>
                <a:gd name="txL" fmla="*/ 0 w 368"/>
                <a:gd name="txT" fmla="*/ 0 h 281"/>
                <a:gd name="txR" fmla="*/ 368 w 368"/>
                <a:gd name="txB" fmla="*/ 281 h 281"/>
              </a:gdLst>
              <a:ahLst/>
              <a:cxnLst>
                <a:cxn ang="0">
                  <a:pos x="368" y="281"/>
                </a:cxn>
                <a:cxn ang="0">
                  <a:pos x="0" y="281"/>
                </a:cxn>
                <a:cxn ang="0">
                  <a:pos x="61" y="140"/>
                </a:cxn>
                <a:cxn ang="0">
                  <a:pos x="0" y="0"/>
                </a:cxn>
                <a:cxn ang="0">
                  <a:pos x="368" y="0"/>
                </a:cxn>
                <a:cxn ang="0">
                  <a:pos x="368" y="281"/>
                </a:cxn>
              </a:cxnLst>
              <a:rect l="txL" t="txT" r="txR" b="txB"/>
              <a:pathLst>
                <a:path w="368" h="281">
                  <a:moveTo>
                    <a:pt x="368" y="281"/>
                  </a:moveTo>
                  <a:lnTo>
                    <a:pt x="0" y="281"/>
                  </a:lnTo>
                  <a:lnTo>
                    <a:pt x="61" y="140"/>
                  </a:lnTo>
                  <a:lnTo>
                    <a:pt x="0" y="0"/>
                  </a:lnTo>
                  <a:lnTo>
                    <a:pt x="368" y="0"/>
                  </a:lnTo>
                  <a:lnTo>
                    <a:pt x="368" y="281"/>
                  </a:lnTo>
                  <a:close/>
                </a:path>
              </a:pathLst>
            </a:custGeom>
            <a:solidFill>
              <a:srgbClr val="92D0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23" name="Freeform 946"/>
            <p:cNvSpPr/>
            <p:nvPr/>
          </p:nvSpPr>
          <p:spPr>
            <a:xfrm>
              <a:off x="488950" y="214312"/>
              <a:ext cx="233363" cy="776288"/>
            </a:xfrm>
            <a:custGeom>
              <a:avLst/>
              <a:gdLst>
                <a:gd name="txL" fmla="*/ 0 w 147"/>
                <a:gd name="txT" fmla="*/ 0 h 489"/>
                <a:gd name="txR" fmla="*/ 147 w 147"/>
                <a:gd name="txB" fmla="*/ 489 h 489"/>
              </a:gdLst>
              <a:ahLst/>
              <a:cxnLst>
                <a:cxn ang="0">
                  <a:pos x="0" y="281"/>
                </a:cxn>
                <a:cxn ang="0">
                  <a:pos x="0" y="0"/>
                </a:cxn>
                <a:cxn ang="0">
                  <a:pos x="147" y="211"/>
                </a:cxn>
                <a:cxn ang="0">
                  <a:pos x="147" y="489"/>
                </a:cxn>
                <a:cxn ang="0">
                  <a:pos x="0" y="281"/>
                </a:cxn>
              </a:cxnLst>
              <a:rect l="txL" t="txT" r="txR" b="txB"/>
              <a:pathLst>
                <a:path w="147" h="489">
                  <a:moveTo>
                    <a:pt x="0" y="281"/>
                  </a:moveTo>
                  <a:lnTo>
                    <a:pt x="0" y="0"/>
                  </a:lnTo>
                  <a:lnTo>
                    <a:pt x="147" y="211"/>
                  </a:lnTo>
                  <a:lnTo>
                    <a:pt x="147" y="489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24" name="Freeform 947"/>
            <p:cNvSpPr/>
            <p:nvPr/>
          </p:nvSpPr>
          <p:spPr>
            <a:xfrm>
              <a:off x="2444750" y="544512"/>
              <a:ext cx="584200" cy="446088"/>
            </a:xfrm>
            <a:custGeom>
              <a:avLst/>
              <a:gdLst>
                <a:gd name="txL" fmla="*/ 0 w 368"/>
                <a:gd name="txT" fmla="*/ 0 h 281"/>
                <a:gd name="txR" fmla="*/ 368 w 368"/>
                <a:gd name="txB" fmla="*/ 281 h 281"/>
              </a:gdLst>
              <a:ahLst/>
              <a:cxnLst>
                <a:cxn ang="0">
                  <a:pos x="0" y="281"/>
                </a:cxn>
                <a:cxn ang="0">
                  <a:pos x="368" y="281"/>
                </a:cxn>
                <a:cxn ang="0">
                  <a:pos x="307" y="140"/>
                </a:cxn>
                <a:cxn ang="0">
                  <a:pos x="368" y="0"/>
                </a:cxn>
                <a:cxn ang="0">
                  <a:pos x="0" y="0"/>
                </a:cxn>
                <a:cxn ang="0">
                  <a:pos x="0" y="281"/>
                </a:cxn>
              </a:cxnLst>
              <a:rect l="txL" t="txT" r="txR" b="txB"/>
              <a:pathLst>
                <a:path w="368" h="281">
                  <a:moveTo>
                    <a:pt x="0" y="281"/>
                  </a:moveTo>
                  <a:lnTo>
                    <a:pt x="368" y="281"/>
                  </a:lnTo>
                  <a:lnTo>
                    <a:pt x="307" y="140"/>
                  </a:lnTo>
                  <a:lnTo>
                    <a:pt x="368" y="0"/>
                  </a:lnTo>
                  <a:lnTo>
                    <a:pt x="0" y="0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92D0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25" name="Freeform 948"/>
            <p:cNvSpPr/>
            <p:nvPr/>
          </p:nvSpPr>
          <p:spPr>
            <a:xfrm>
              <a:off x="2444750" y="214312"/>
              <a:ext cx="233363" cy="776288"/>
            </a:xfrm>
            <a:custGeom>
              <a:avLst/>
              <a:gdLst>
                <a:gd name="txL" fmla="*/ 0 w 147"/>
                <a:gd name="txT" fmla="*/ 0 h 489"/>
                <a:gd name="txR" fmla="*/ 147 w 147"/>
                <a:gd name="txB" fmla="*/ 489 h 489"/>
              </a:gdLst>
              <a:ahLst/>
              <a:cxnLst>
                <a:cxn ang="0">
                  <a:pos x="147" y="281"/>
                </a:cxn>
                <a:cxn ang="0">
                  <a:pos x="147" y="0"/>
                </a:cxn>
                <a:cxn ang="0">
                  <a:pos x="0" y="211"/>
                </a:cxn>
                <a:cxn ang="0">
                  <a:pos x="0" y="489"/>
                </a:cxn>
                <a:cxn ang="0">
                  <a:pos x="147" y="281"/>
                </a:cxn>
              </a:cxnLst>
              <a:rect l="txL" t="txT" r="txR" b="txB"/>
              <a:pathLst>
                <a:path w="147" h="489">
                  <a:moveTo>
                    <a:pt x="147" y="281"/>
                  </a:moveTo>
                  <a:lnTo>
                    <a:pt x="147" y="0"/>
                  </a:lnTo>
                  <a:lnTo>
                    <a:pt x="0" y="211"/>
                  </a:lnTo>
                  <a:lnTo>
                    <a:pt x="0" y="489"/>
                  </a:lnTo>
                  <a:lnTo>
                    <a:pt x="147" y="281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26" name="Rectangle 949"/>
            <p:cNvSpPr/>
            <p:nvPr/>
          </p:nvSpPr>
          <p:spPr>
            <a:xfrm>
              <a:off x="488950" y="214312"/>
              <a:ext cx="2189163" cy="44608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0327" name="椭圆 90"/>
          <p:cNvSpPr/>
          <p:nvPr/>
        </p:nvSpPr>
        <p:spPr>
          <a:xfrm>
            <a:off x="4602163" y="1851025"/>
            <a:ext cx="3238500" cy="3238500"/>
          </a:xfrm>
          <a:prstGeom prst="ellipse">
            <a:avLst/>
          </a:prstGeom>
          <a:solidFill>
            <a:srgbClr val="FE5850"/>
          </a:solidFill>
          <a:ln w="15875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328" name="椭圆 91"/>
          <p:cNvSpPr/>
          <p:nvPr/>
        </p:nvSpPr>
        <p:spPr>
          <a:xfrm>
            <a:off x="5141913" y="2928938"/>
            <a:ext cx="2160587" cy="2160587"/>
          </a:xfrm>
          <a:prstGeom prst="ellipse">
            <a:avLst/>
          </a:prstGeom>
          <a:solidFill>
            <a:srgbClr val="FBB040"/>
          </a:solidFill>
          <a:ln w="38100" cap="flat" cmpd="sng">
            <a:solidFill>
              <a:srgbClr val="D1D844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329" name="椭圆 92"/>
          <p:cNvSpPr/>
          <p:nvPr/>
        </p:nvSpPr>
        <p:spPr>
          <a:xfrm>
            <a:off x="5681663" y="4010025"/>
            <a:ext cx="1079500" cy="1079500"/>
          </a:xfrm>
          <a:prstGeom prst="ellipse">
            <a:avLst/>
          </a:prstGeom>
          <a:solidFill>
            <a:srgbClr val="255769"/>
          </a:solidFill>
          <a:ln w="31750" cap="flat" cmpd="sng">
            <a:solidFill>
              <a:srgbClr val="D1D844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330" name="文本框 93"/>
          <p:cNvSpPr/>
          <p:nvPr/>
        </p:nvSpPr>
        <p:spPr>
          <a:xfrm>
            <a:off x="5734050" y="2181225"/>
            <a:ext cx="1108075" cy="6477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36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87%</a:t>
            </a:r>
            <a:endParaRPr lang="zh-CN" altLang="en-US" sz="36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331" name="文本框 94"/>
          <p:cNvSpPr/>
          <p:nvPr/>
        </p:nvSpPr>
        <p:spPr>
          <a:xfrm>
            <a:off x="5757863" y="3282950"/>
            <a:ext cx="998537" cy="6477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36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53%</a:t>
            </a:r>
            <a:endParaRPr lang="zh-CN" altLang="en-US" sz="36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332" name="文本框 95"/>
          <p:cNvSpPr/>
          <p:nvPr/>
        </p:nvSpPr>
        <p:spPr>
          <a:xfrm>
            <a:off x="5788025" y="4248150"/>
            <a:ext cx="1054100" cy="646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3600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24%</a:t>
            </a:r>
            <a:endParaRPr lang="zh-CN" altLang="en-US" sz="3600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333" name="直接连接符 96"/>
          <p:cNvSpPr/>
          <p:nvPr/>
        </p:nvSpPr>
        <p:spPr>
          <a:xfrm flipH="1">
            <a:off x="6996113" y="2041525"/>
            <a:ext cx="1600200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bevel/>
            <a:headEnd type="oval" w="med" len="med"/>
            <a:tailEnd type="none" w="med" len="med"/>
          </a:ln>
        </p:spPr>
      </p:sp>
      <p:sp>
        <p:nvSpPr>
          <p:cNvPr id="10334" name="直接连接符 97"/>
          <p:cNvSpPr/>
          <p:nvPr/>
        </p:nvSpPr>
        <p:spPr>
          <a:xfrm>
            <a:off x="3692525" y="3457575"/>
            <a:ext cx="1600200" cy="1588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bevel/>
            <a:headEnd type="oval" w="med" len="med"/>
            <a:tailEnd type="none" w="med" len="med"/>
          </a:ln>
        </p:spPr>
      </p:sp>
      <p:sp>
        <p:nvSpPr>
          <p:cNvPr id="10335" name="直接连接符 98"/>
          <p:cNvSpPr/>
          <p:nvPr/>
        </p:nvSpPr>
        <p:spPr>
          <a:xfrm flipH="1">
            <a:off x="6754813" y="4549775"/>
            <a:ext cx="1600200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bevel/>
            <a:headEnd type="oval" w="med" len="med"/>
            <a:tailEnd type="none" w="med" len="med"/>
          </a:ln>
        </p:spPr>
      </p:sp>
      <p:sp>
        <p:nvSpPr>
          <p:cNvPr id="10336" name="文本框 99"/>
          <p:cNvSpPr/>
          <p:nvPr/>
        </p:nvSpPr>
        <p:spPr>
          <a:xfrm>
            <a:off x="1746250" y="3729038"/>
            <a:ext cx="2693988" cy="9223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0337" name="文本框 100"/>
          <p:cNvSpPr/>
          <p:nvPr/>
        </p:nvSpPr>
        <p:spPr>
          <a:xfrm>
            <a:off x="8355013" y="2143125"/>
            <a:ext cx="2693987" cy="9223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0338" name="文本框 101"/>
          <p:cNvSpPr/>
          <p:nvPr/>
        </p:nvSpPr>
        <p:spPr>
          <a:xfrm>
            <a:off x="8002588" y="4699000"/>
            <a:ext cx="2693987" cy="9223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0339" name="文本框 102"/>
          <p:cNvSpPr/>
          <p:nvPr/>
        </p:nvSpPr>
        <p:spPr>
          <a:xfrm>
            <a:off x="8778875" y="409575"/>
            <a:ext cx="2774950" cy="4000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Third : Your words</a:t>
            </a:r>
            <a:endParaRPr lang="zh-CN" altLang="en-US" sz="2000" b="1" dirty="0">
              <a:solidFill>
                <a:schemeClr val="bg1"/>
              </a:solidFill>
              <a:latin typeface="DotumChe" panose="020B0609000101010101" pitchFamily="1" charset="-127"/>
              <a:ea typeface="DotumChe" panose="020B0609000101010101" pitchFamily="1" charset="-127"/>
              <a:sym typeface="DotumChe" panose="020B0609000101010101" pitchFamily="1" charset="-127"/>
            </a:endParaRPr>
          </a:p>
        </p:txBody>
      </p:sp>
    </p:spTree>
  </p:cSld>
  <p:clrMapOvr>
    <a:masterClrMapping/>
  </p:clrMapOvr>
  <p:transition spd="med">
    <p:pull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A1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11265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11267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68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69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0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1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2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3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4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5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6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7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8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79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0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1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2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3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4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5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6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7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8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9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0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1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2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3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4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5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6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7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8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9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0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1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2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3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4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5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6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7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1308" name="组合 11307"/>
          <p:cNvGrpSpPr/>
          <p:nvPr/>
        </p:nvGrpSpPr>
        <p:grpSpPr>
          <a:xfrm>
            <a:off x="244475" y="90488"/>
            <a:ext cx="3752850" cy="1647825"/>
            <a:chOff x="0" y="0"/>
            <a:chExt cx="3752848" cy="1648304"/>
          </a:xfrm>
        </p:grpSpPr>
        <p:grpSp>
          <p:nvGrpSpPr>
            <p:cNvPr id="11309" name="组合 11308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11310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1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2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3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4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5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6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7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8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19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0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1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2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3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4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5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6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7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8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29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0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1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2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3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4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5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6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7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8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39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0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1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2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3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4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5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6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7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8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49" name="Freeform 947"/>
              <p:cNvSpPr/>
              <p:nvPr/>
            </p:nvSpPr>
            <p:spPr>
              <a:xfrm>
                <a:off x="2444750" y="544511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50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51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1352" name="文本框 48"/>
            <p:cNvSpPr/>
            <p:nvPr/>
          </p:nvSpPr>
          <p:spPr>
            <a:xfrm>
              <a:off x="553635" y="446405"/>
              <a:ext cx="262924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Fourth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sp>
        <p:nvSpPr>
          <p:cNvPr id="11353" name="文本框 98"/>
          <p:cNvSpPr/>
          <p:nvPr/>
        </p:nvSpPr>
        <p:spPr>
          <a:xfrm>
            <a:off x="2508250" y="4659313"/>
            <a:ext cx="2695575" cy="985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1354" name="文本框 103"/>
          <p:cNvSpPr/>
          <p:nvPr/>
        </p:nvSpPr>
        <p:spPr>
          <a:xfrm>
            <a:off x="5218113" y="4659313"/>
            <a:ext cx="2693987" cy="985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1355" name="文本框 104"/>
          <p:cNvSpPr/>
          <p:nvPr/>
        </p:nvSpPr>
        <p:spPr>
          <a:xfrm>
            <a:off x="7940675" y="4659313"/>
            <a:ext cx="2693988" cy="985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1356" name="椭圆 110"/>
          <p:cNvSpPr/>
          <p:nvPr/>
        </p:nvSpPr>
        <p:spPr>
          <a:xfrm>
            <a:off x="2868613" y="2511425"/>
            <a:ext cx="1249362" cy="1249363"/>
          </a:xfrm>
          <a:prstGeom prst="ellipse">
            <a:avLst/>
          </a:prstGeom>
          <a:solidFill>
            <a:srgbClr val="28A18E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357" name="文本框 95"/>
          <p:cNvSpPr/>
          <p:nvPr/>
        </p:nvSpPr>
        <p:spPr>
          <a:xfrm>
            <a:off x="2970213" y="2782888"/>
            <a:ext cx="1125537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40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80%</a:t>
            </a:r>
            <a:endParaRPr lang="zh-CN" altLang="en-US" sz="40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358" name="椭圆 112"/>
          <p:cNvSpPr/>
          <p:nvPr/>
        </p:nvSpPr>
        <p:spPr>
          <a:xfrm>
            <a:off x="5464175" y="2511425"/>
            <a:ext cx="1249363" cy="1249363"/>
          </a:xfrm>
          <a:prstGeom prst="ellipse">
            <a:avLst/>
          </a:prstGeom>
          <a:solidFill>
            <a:srgbClr val="28A18E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359" name="文本框 96"/>
          <p:cNvSpPr/>
          <p:nvPr/>
        </p:nvSpPr>
        <p:spPr>
          <a:xfrm>
            <a:off x="5607050" y="2782888"/>
            <a:ext cx="1125538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40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62%</a:t>
            </a:r>
            <a:endParaRPr lang="zh-CN" altLang="en-US" sz="40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360" name="椭圆 114"/>
          <p:cNvSpPr/>
          <p:nvPr/>
        </p:nvSpPr>
        <p:spPr>
          <a:xfrm>
            <a:off x="8134350" y="2468563"/>
            <a:ext cx="1250950" cy="1249362"/>
          </a:xfrm>
          <a:prstGeom prst="ellipse">
            <a:avLst/>
          </a:prstGeom>
          <a:solidFill>
            <a:srgbClr val="28A18E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361" name="文本框 97"/>
          <p:cNvSpPr/>
          <p:nvPr/>
        </p:nvSpPr>
        <p:spPr>
          <a:xfrm>
            <a:off x="8229600" y="2740025"/>
            <a:ext cx="1125538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40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41%</a:t>
            </a:r>
            <a:endParaRPr lang="zh-CN" altLang="en-US" sz="40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aphicFrame>
        <p:nvGraphicFramePr>
          <p:cNvPr id="11362" name="对象 11361"/>
          <p:cNvGraphicFramePr>
            <a:graphicFrameLocks noChangeAspect="1"/>
          </p:cNvGraphicFramePr>
          <p:nvPr/>
        </p:nvGraphicFramePr>
        <p:xfrm>
          <a:off x="-14287" y="1838325"/>
          <a:ext cx="6926262" cy="2490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r:id="rId3" imgW="6477000" imgH="2305050" progId="Excel.Chart.8">
                  <p:embed/>
                </p:oleObj>
              </mc:Choice>
              <mc:Fallback>
                <p:oleObj r:id="rId3" imgW="6477000" imgH="2305050" progId="Excel.Char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4287" y="1838325"/>
                        <a:ext cx="6926262" cy="2490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3" name="对象 11362"/>
          <p:cNvGraphicFramePr>
            <a:graphicFrameLocks noChangeAspect="1"/>
          </p:cNvGraphicFramePr>
          <p:nvPr/>
        </p:nvGraphicFramePr>
        <p:xfrm>
          <a:off x="2636838" y="1903413"/>
          <a:ext cx="6916737" cy="249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r:id="rId5" imgW="6467475" imgH="2305050" progId="Excel.Chart.8">
                  <p:embed/>
                </p:oleObj>
              </mc:Choice>
              <mc:Fallback>
                <p:oleObj r:id="rId5" imgW="6467475" imgH="2305050" progId="Excel.Char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36838" y="1903413"/>
                        <a:ext cx="6916737" cy="2492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4" name="对象 11363"/>
          <p:cNvGraphicFramePr>
            <a:graphicFrameLocks noChangeAspect="1"/>
          </p:cNvGraphicFramePr>
          <p:nvPr/>
        </p:nvGraphicFramePr>
        <p:xfrm>
          <a:off x="5297488" y="1911350"/>
          <a:ext cx="6916737" cy="249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r:id="rId7" imgW="6467475" imgH="2305050" progId="Excel.Chart.8">
                  <p:embed/>
                </p:oleObj>
              </mc:Choice>
              <mc:Fallback>
                <p:oleObj r:id="rId7" imgW="6467475" imgH="2305050" progId="Excel.Char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97488" y="1911350"/>
                        <a:ext cx="6916737" cy="2492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A1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12289"/>
          <p:cNvGrpSpPr/>
          <p:nvPr/>
        </p:nvGrpSpPr>
        <p:grpSpPr>
          <a:xfrm>
            <a:off x="-325437" y="0"/>
            <a:ext cx="2386012" cy="7029450"/>
            <a:chOff x="0" y="0"/>
            <a:chExt cx="2389189" cy="7029887"/>
          </a:xfrm>
        </p:grpSpPr>
        <p:sp>
          <p:nvSpPr>
            <p:cNvPr id="12291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2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3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4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5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6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7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8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299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0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1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2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3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4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5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6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7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8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9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0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1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2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3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4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5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6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7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8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9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0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1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2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3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4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5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6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7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8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29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30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31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2332" name="组合 12331"/>
          <p:cNvGrpSpPr/>
          <p:nvPr/>
        </p:nvGrpSpPr>
        <p:grpSpPr>
          <a:xfrm>
            <a:off x="7940675" y="26988"/>
            <a:ext cx="3752850" cy="1649412"/>
            <a:chOff x="0" y="0"/>
            <a:chExt cx="3752848" cy="1648304"/>
          </a:xfrm>
        </p:grpSpPr>
        <p:grpSp>
          <p:nvGrpSpPr>
            <p:cNvPr id="12333" name="组合 12332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12334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5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6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7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8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9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0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1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2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3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4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5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6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7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8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49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0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1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2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3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4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5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6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7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8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59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0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1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2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3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4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5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6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7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8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69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70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71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72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73" name="Freeform 947"/>
              <p:cNvSpPr/>
              <p:nvPr/>
            </p:nvSpPr>
            <p:spPr>
              <a:xfrm>
                <a:off x="2444750" y="544511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74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75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2376" name="文本框 47"/>
            <p:cNvSpPr/>
            <p:nvPr/>
          </p:nvSpPr>
          <p:spPr>
            <a:xfrm>
              <a:off x="571696" y="426896"/>
              <a:ext cx="2861300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Fourth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sp>
        <p:nvSpPr>
          <p:cNvPr id="12377" name="弧形 90"/>
          <p:cNvSpPr/>
          <p:nvPr/>
        </p:nvSpPr>
        <p:spPr>
          <a:xfrm>
            <a:off x="2225675" y="2354263"/>
            <a:ext cx="1733550" cy="1733550"/>
          </a:xfrm>
          <a:custGeom>
            <a:avLst/>
            <a:gdLst>
              <a:gd name="txL" fmla="*/ 0 w 2730"/>
              <a:gd name="txT" fmla="*/ 0 h 2730"/>
              <a:gd name="txR" fmla="*/ 2730 w 2730"/>
              <a:gd name="txB" fmla="*/ 2730 h 2730"/>
            </a:gdLst>
            <a:ahLst/>
            <a:cxnLst/>
            <a:rect l="txL" t="txT" r="txR" b="txB"/>
            <a:pathLst>
              <a:path w="2730" h="2730" stroke="0">
                <a:moveTo>
                  <a:pt x="1364" y="0"/>
                </a:moveTo>
                <a:arcTo wR="1365" hR="1365" stAng="-5400000" swAng="10800000"/>
                <a:lnTo>
                  <a:pt x="1365" y="1365"/>
                </a:lnTo>
                <a:close/>
              </a:path>
              <a:path w="2730" h="2730" fill="none">
                <a:moveTo>
                  <a:pt x="1364" y="0"/>
                </a:moveTo>
                <a:arcTo wR="1365" hR="1365" stAng="-5400000" swAng="10800000"/>
              </a:path>
            </a:pathLst>
          </a:custGeom>
          <a:noFill/>
          <a:ln w="196850" cap="flat" cmpd="sng">
            <a:solidFill>
              <a:srgbClr val="FE585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78" name="椭圆 91"/>
          <p:cNvSpPr/>
          <p:nvPr/>
        </p:nvSpPr>
        <p:spPr>
          <a:xfrm>
            <a:off x="2270125" y="2430463"/>
            <a:ext cx="1581150" cy="1581150"/>
          </a:xfrm>
          <a:prstGeom prst="ellipse">
            <a:avLst/>
          </a:prstGeom>
          <a:solidFill>
            <a:schemeClr val="bg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79" name="弧形 92"/>
          <p:cNvSpPr/>
          <p:nvPr/>
        </p:nvSpPr>
        <p:spPr>
          <a:xfrm>
            <a:off x="5559425" y="2354263"/>
            <a:ext cx="1733550" cy="1733550"/>
          </a:xfrm>
          <a:custGeom>
            <a:avLst/>
            <a:gdLst>
              <a:gd name="txL" fmla="*/ 0 w 2730"/>
              <a:gd name="txT" fmla="*/ 0 h 2730"/>
              <a:gd name="txR" fmla="*/ 2730 w 2730"/>
              <a:gd name="txB" fmla="*/ 2730 h 2730"/>
            </a:gdLst>
            <a:ahLst/>
            <a:cxnLst/>
            <a:rect l="txL" t="txT" r="txR" b="txB"/>
            <a:pathLst>
              <a:path w="2730" h="2730" stroke="0">
                <a:moveTo>
                  <a:pt x="1364" y="0"/>
                </a:moveTo>
                <a:arcTo wR="1365" hR="1365" stAng="-5400000" swAng="19454849"/>
                <a:lnTo>
                  <a:pt x="1365" y="1365"/>
                </a:lnTo>
                <a:close/>
              </a:path>
              <a:path w="2730" h="2730" fill="none">
                <a:moveTo>
                  <a:pt x="1364" y="0"/>
                </a:moveTo>
                <a:arcTo wR="1365" hR="1365" stAng="-5400000" swAng="19454849"/>
              </a:path>
            </a:pathLst>
          </a:custGeom>
          <a:noFill/>
          <a:ln w="196850" cap="flat" cmpd="sng">
            <a:solidFill>
              <a:srgbClr val="FBB040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80" name="椭圆 93"/>
          <p:cNvSpPr/>
          <p:nvPr/>
        </p:nvSpPr>
        <p:spPr>
          <a:xfrm>
            <a:off x="5603875" y="2430463"/>
            <a:ext cx="1581150" cy="1581150"/>
          </a:xfrm>
          <a:prstGeom prst="ellipse">
            <a:avLst/>
          </a:prstGeom>
          <a:solidFill>
            <a:schemeClr val="bg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81" name="弧形 94"/>
          <p:cNvSpPr/>
          <p:nvPr/>
        </p:nvSpPr>
        <p:spPr>
          <a:xfrm>
            <a:off x="8847138" y="2354263"/>
            <a:ext cx="1733550" cy="1733550"/>
          </a:xfrm>
          <a:custGeom>
            <a:avLst/>
            <a:gdLst>
              <a:gd name="txL" fmla="*/ 0 w 2730"/>
              <a:gd name="txT" fmla="*/ 0 h 2730"/>
              <a:gd name="txR" fmla="*/ 2730 w 2730"/>
              <a:gd name="txB" fmla="*/ 2730 h 2730"/>
            </a:gdLst>
            <a:ahLst/>
            <a:cxnLst/>
            <a:rect l="txL" t="txT" r="txR" b="txB"/>
            <a:pathLst>
              <a:path w="2730" h="2730" stroke="0">
                <a:moveTo>
                  <a:pt x="1364" y="0"/>
                </a:moveTo>
                <a:arcTo wR="1365" hR="1365" stAng="-5400000" swAng="5329440"/>
                <a:lnTo>
                  <a:pt x="1365" y="1365"/>
                </a:lnTo>
                <a:close/>
              </a:path>
              <a:path w="2730" h="2730" fill="none">
                <a:moveTo>
                  <a:pt x="1364" y="0"/>
                </a:moveTo>
                <a:arcTo wR="1365" hR="1365" stAng="-5400000" swAng="5329440"/>
              </a:path>
            </a:pathLst>
          </a:custGeom>
          <a:noFill/>
          <a:ln w="196850" cap="flat" cmpd="sng">
            <a:solidFill>
              <a:srgbClr val="255769"/>
            </a:solidFill>
            <a:prstDash val="solid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82" name="椭圆 95"/>
          <p:cNvSpPr/>
          <p:nvPr/>
        </p:nvSpPr>
        <p:spPr>
          <a:xfrm>
            <a:off x="8893175" y="2430463"/>
            <a:ext cx="1581150" cy="1581150"/>
          </a:xfrm>
          <a:prstGeom prst="ellipse">
            <a:avLst/>
          </a:prstGeom>
          <a:solidFill>
            <a:schemeClr val="bg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83" name="文本框 96"/>
          <p:cNvSpPr/>
          <p:nvPr/>
        </p:nvSpPr>
        <p:spPr>
          <a:xfrm>
            <a:off x="2659063" y="2713038"/>
            <a:ext cx="158115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6000" b="1" dirty="0">
                <a:solidFill>
                  <a:srgbClr val="00000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50</a:t>
            </a:r>
            <a:r>
              <a:rPr lang="en-US" altLang="x-none" sz="2000" dirty="0">
                <a:solidFill>
                  <a:srgbClr val="00000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%</a:t>
            </a:r>
            <a:endParaRPr lang="zh-CN" altLang="en-US" sz="200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84" name="文本框 97"/>
          <p:cNvSpPr/>
          <p:nvPr/>
        </p:nvSpPr>
        <p:spPr>
          <a:xfrm>
            <a:off x="5865813" y="2713038"/>
            <a:ext cx="158115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6000" b="1" dirty="0">
                <a:solidFill>
                  <a:srgbClr val="00000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90</a:t>
            </a:r>
            <a:r>
              <a:rPr lang="en-US" altLang="x-none" sz="2000" dirty="0">
                <a:solidFill>
                  <a:srgbClr val="00000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%</a:t>
            </a:r>
            <a:endParaRPr lang="zh-CN" altLang="en-US" sz="200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85" name="文本框 98"/>
          <p:cNvSpPr/>
          <p:nvPr/>
        </p:nvSpPr>
        <p:spPr>
          <a:xfrm>
            <a:off x="9209088" y="2717800"/>
            <a:ext cx="158115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6000" b="1" dirty="0">
                <a:solidFill>
                  <a:srgbClr val="00000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23</a:t>
            </a:r>
            <a:r>
              <a:rPr lang="en-US" altLang="x-none" sz="2000" dirty="0">
                <a:solidFill>
                  <a:srgbClr val="00000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%</a:t>
            </a:r>
            <a:endParaRPr lang="zh-CN" altLang="en-US" sz="200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86" name="文本框 99"/>
          <p:cNvSpPr/>
          <p:nvPr/>
        </p:nvSpPr>
        <p:spPr>
          <a:xfrm>
            <a:off x="2219325" y="4479925"/>
            <a:ext cx="2695575" cy="9858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2387" name="文本框 100"/>
          <p:cNvSpPr/>
          <p:nvPr/>
        </p:nvSpPr>
        <p:spPr>
          <a:xfrm>
            <a:off x="5461000" y="4479925"/>
            <a:ext cx="2695575" cy="9858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2388" name="文本框 101"/>
          <p:cNvSpPr/>
          <p:nvPr/>
        </p:nvSpPr>
        <p:spPr>
          <a:xfrm>
            <a:off x="8718550" y="4443413"/>
            <a:ext cx="2695575" cy="985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</p:spTree>
  </p:cSld>
  <p:clrMapOvr>
    <a:masterClrMapping/>
  </p:clrMapOvr>
  <p:transition spd="slow"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13313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13315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16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17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18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19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0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1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2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3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4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5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6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7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8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9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0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1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2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3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4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5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6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7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8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9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0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1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2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3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4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5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6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7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8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49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50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51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52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53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54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55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356" name="组合 13355"/>
          <p:cNvGrpSpPr/>
          <p:nvPr/>
        </p:nvGrpSpPr>
        <p:grpSpPr>
          <a:xfrm>
            <a:off x="350838" y="-6350"/>
            <a:ext cx="3752850" cy="1647825"/>
            <a:chOff x="0" y="0"/>
            <a:chExt cx="3752848" cy="1648304"/>
          </a:xfrm>
        </p:grpSpPr>
        <p:grpSp>
          <p:nvGrpSpPr>
            <p:cNvPr id="13357" name="组合 13356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13358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59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0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1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2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3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4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5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6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7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8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69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0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1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2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3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4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5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6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7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8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79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0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1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2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3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4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5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6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7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8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89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0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1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2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3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4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5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6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7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8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99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3400" name="文本框 47"/>
            <p:cNvSpPr/>
            <p:nvPr/>
          </p:nvSpPr>
          <p:spPr>
            <a:xfrm>
              <a:off x="651152" y="446187"/>
              <a:ext cx="254975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Fifth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grpSp>
        <p:nvGrpSpPr>
          <p:cNvPr id="13401" name="组合 13400"/>
          <p:cNvGrpSpPr/>
          <p:nvPr/>
        </p:nvGrpSpPr>
        <p:grpSpPr>
          <a:xfrm>
            <a:off x="6642100" y="4948238"/>
            <a:ext cx="209550" cy="661987"/>
            <a:chOff x="0" y="0"/>
            <a:chExt cx="211016" cy="661184"/>
          </a:xfrm>
        </p:grpSpPr>
        <p:sp>
          <p:nvSpPr>
            <p:cNvPr id="13402" name="矩形 91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03" name="矩形 92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04" name="矩形 93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05" name="组合 13404"/>
          <p:cNvGrpSpPr/>
          <p:nvPr/>
        </p:nvGrpSpPr>
        <p:grpSpPr>
          <a:xfrm>
            <a:off x="6642100" y="4273550"/>
            <a:ext cx="209550" cy="660400"/>
            <a:chOff x="0" y="0"/>
            <a:chExt cx="211016" cy="661184"/>
          </a:xfrm>
        </p:grpSpPr>
        <p:sp>
          <p:nvSpPr>
            <p:cNvPr id="13406" name="矩形 95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07" name="矩形 96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08" name="矩形 97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09" name="组合 13408"/>
          <p:cNvGrpSpPr/>
          <p:nvPr/>
        </p:nvGrpSpPr>
        <p:grpSpPr>
          <a:xfrm>
            <a:off x="6642100" y="3597275"/>
            <a:ext cx="209550" cy="661988"/>
            <a:chOff x="0" y="0"/>
            <a:chExt cx="211016" cy="661184"/>
          </a:xfrm>
        </p:grpSpPr>
        <p:sp>
          <p:nvSpPr>
            <p:cNvPr id="13410" name="矩形 99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11" name="矩形 100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12" name="矩形 101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13" name="组合 13412"/>
          <p:cNvGrpSpPr/>
          <p:nvPr/>
        </p:nvGrpSpPr>
        <p:grpSpPr>
          <a:xfrm>
            <a:off x="6642100" y="2922588"/>
            <a:ext cx="209550" cy="660400"/>
            <a:chOff x="0" y="0"/>
            <a:chExt cx="211016" cy="661184"/>
          </a:xfrm>
        </p:grpSpPr>
        <p:sp>
          <p:nvSpPr>
            <p:cNvPr id="13414" name="矩形 103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15" name="矩形 104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16" name="矩形 105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17" name="组合 13416"/>
          <p:cNvGrpSpPr/>
          <p:nvPr/>
        </p:nvGrpSpPr>
        <p:grpSpPr>
          <a:xfrm>
            <a:off x="6867525" y="4948238"/>
            <a:ext cx="209550" cy="661987"/>
            <a:chOff x="0" y="0"/>
            <a:chExt cx="211016" cy="661184"/>
          </a:xfrm>
        </p:grpSpPr>
        <p:sp>
          <p:nvSpPr>
            <p:cNvPr id="13418" name="矩形 107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19" name="矩形 108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20" name="矩形 109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21" name="组合 13420"/>
          <p:cNvGrpSpPr/>
          <p:nvPr/>
        </p:nvGrpSpPr>
        <p:grpSpPr>
          <a:xfrm>
            <a:off x="6867525" y="4273550"/>
            <a:ext cx="209550" cy="660400"/>
            <a:chOff x="0" y="0"/>
            <a:chExt cx="211016" cy="661184"/>
          </a:xfrm>
        </p:grpSpPr>
        <p:sp>
          <p:nvSpPr>
            <p:cNvPr id="13422" name="矩形 111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23" name="矩形 112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24" name="矩形 113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25" name="组合 13424"/>
          <p:cNvGrpSpPr/>
          <p:nvPr/>
        </p:nvGrpSpPr>
        <p:grpSpPr>
          <a:xfrm>
            <a:off x="6867525" y="3597275"/>
            <a:ext cx="209550" cy="661988"/>
            <a:chOff x="0" y="0"/>
            <a:chExt cx="211016" cy="661184"/>
          </a:xfrm>
        </p:grpSpPr>
        <p:sp>
          <p:nvSpPr>
            <p:cNvPr id="13426" name="矩形 115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27" name="矩形 116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28" name="矩形 117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29" name="组合 13428"/>
          <p:cNvGrpSpPr/>
          <p:nvPr/>
        </p:nvGrpSpPr>
        <p:grpSpPr>
          <a:xfrm>
            <a:off x="6867525" y="2922588"/>
            <a:ext cx="209550" cy="660400"/>
            <a:chOff x="0" y="0"/>
            <a:chExt cx="211016" cy="661184"/>
          </a:xfrm>
        </p:grpSpPr>
        <p:sp>
          <p:nvSpPr>
            <p:cNvPr id="13430" name="矩形 119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31" name="矩形 120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32" name="矩形 121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D1D844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33" name="组合 13432"/>
          <p:cNvGrpSpPr/>
          <p:nvPr/>
        </p:nvGrpSpPr>
        <p:grpSpPr>
          <a:xfrm>
            <a:off x="7597775" y="4948238"/>
            <a:ext cx="211138" cy="661987"/>
            <a:chOff x="0" y="0"/>
            <a:chExt cx="211016" cy="661184"/>
          </a:xfrm>
        </p:grpSpPr>
        <p:sp>
          <p:nvSpPr>
            <p:cNvPr id="13434" name="矩形 123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35" name="矩形 124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36" name="矩形 125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37" name="组合 13436"/>
          <p:cNvGrpSpPr/>
          <p:nvPr/>
        </p:nvGrpSpPr>
        <p:grpSpPr>
          <a:xfrm>
            <a:off x="7597775" y="4273550"/>
            <a:ext cx="211138" cy="660400"/>
            <a:chOff x="0" y="0"/>
            <a:chExt cx="211016" cy="661184"/>
          </a:xfrm>
        </p:grpSpPr>
        <p:sp>
          <p:nvSpPr>
            <p:cNvPr id="13438" name="矩形 127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39" name="矩形 128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40" name="矩形 129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41" name="组合 13440"/>
          <p:cNvGrpSpPr/>
          <p:nvPr/>
        </p:nvGrpSpPr>
        <p:grpSpPr>
          <a:xfrm>
            <a:off x="7597775" y="3597275"/>
            <a:ext cx="211138" cy="661988"/>
            <a:chOff x="0" y="0"/>
            <a:chExt cx="211016" cy="661184"/>
          </a:xfrm>
        </p:grpSpPr>
        <p:sp>
          <p:nvSpPr>
            <p:cNvPr id="13442" name="矩形 131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43" name="矩形 132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44" name="矩形 133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45" name="组合 13444"/>
          <p:cNvGrpSpPr/>
          <p:nvPr/>
        </p:nvGrpSpPr>
        <p:grpSpPr>
          <a:xfrm>
            <a:off x="7597775" y="2922588"/>
            <a:ext cx="211138" cy="660400"/>
            <a:chOff x="0" y="0"/>
            <a:chExt cx="211016" cy="661184"/>
          </a:xfrm>
        </p:grpSpPr>
        <p:sp>
          <p:nvSpPr>
            <p:cNvPr id="13446" name="矩形 135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47" name="矩形 136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48" name="矩形 137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49" name="组合 13448"/>
          <p:cNvGrpSpPr/>
          <p:nvPr/>
        </p:nvGrpSpPr>
        <p:grpSpPr>
          <a:xfrm>
            <a:off x="7823200" y="4948238"/>
            <a:ext cx="211138" cy="661987"/>
            <a:chOff x="0" y="0"/>
            <a:chExt cx="211016" cy="661184"/>
          </a:xfrm>
        </p:grpSpPr>
        <p:sp>
          <p:nvSpPr>
            <p:cNvPr id="13450" name="矩形 139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51" name="矩形 140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52" name="矩形 141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53" name="组合 13452"/>
          <p:cNvGrpSpPr/>
          <p:nvPr/>
        </p:nvGrpSpPr>
        <p:grpSpPr>
          <a:xfrm>
            <a:off x="7823200" y="4273550"/>
            <a:ext cx="211138" cy="660400"/>
            <a:chOff x="0" y="0"/>
            <a:chExt cx="211016" cy="661184"/>
          </a:xfrm>
        </p:grpSpPr>
        <p:sp>
          <p:nvSpPr>
            <p:cNvPr id="13454" name="矩形 143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55" name="矩形 144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56" name="矩形 145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57" name="组合 13456"/>
          <p:cNvGrpSpPr/>
          <p:nvPr/>
        </p:nvGrpSpPr>
        <p:grpSpPr>
          <a:xfrm>
            <a:off x="7823200" y="3597275"/>
            <a:ext cx="211138" cy="661988"/>
            <a:chOff x="0" y="0"/>
            <a:chExt cx="211016" cy="661184"/>
          </a:xfrm>
        </p:grpSpPr>
        <p:sp>
          <p:nvSpPr>
            <p:cNvPr id="13458" name="矩形 147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59" name="矩形 148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60" name="矩形 149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61" name="组合 13460"/>
          <p:cNvGrpSpPr/>
          <p:nvPr/>
        </p:nvGrpSpPr>
        <p:grpSpPr>
          <a:xfrm>
            <a:off x="7823200" y="2922588"/>
            <a:ext cx="211138" cy="660400"/>
            <a:chOff x="0" y="0"/>
            <a:chExt cx="211016" cy="661184"/>
          </a:xfrm>
        </p:grpSpPr>
        <p:sp>
          <p:nvSpPr>
            <p:cNvPr id="13462" name="矩形 151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63" name="矩形 152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64" name="矩形 153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65" name="组合 13464"/>
          <p:cNvGrpSpPr/>
          <p:nvPr/>
        </p:nvGrpSpPr>
        <p:grpSpPr>
          <a:xfrm>
            <a:off x="9610725" y="4948238"/>
            <a:ext cx="209550" cy="661987"/>
            <a:chOff x="0" y="0"/>
            <a:chExt cx="211016" cy="661184"/>
          </a:xfrm>
        </p:grpSpPr>
        <p:sp>
          <p:nvSpPr>
            <p:cNvPr id="13466" name="矩形 155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67" name="矩形 156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68" name="矩形 157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69" name="组合 13468"/>
          <p:cNvGrpSpPr/>
          <p:nvPr/>
        </p:nvGrpSpPr>
        <p:grpSpPr>
          <a:xfrm>
            <a:off x="9610725" y="4273550"/>
            <a:ext cx="209550" cy="660400"/>
            <a:chOff x="0" y="0"/>
            <a:chExt cx="211016" cy="661184"/>
          </a:xfrm>
        </p:grpSpPr>
        <p:sp>
          <p:nvSpPr>
            <p:cNvPr id="13470" name="矩形 159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71" name="矩形 160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72" name="矩形 161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73" name="组合 13472"/>
          <p:cNvGrpSpPr/>
          <p:nvPr/>
        </p:nvGrpSpPr>
        <p:grpSpPr>
          <a:xfrm>
            <a:off x="9610725" y="3597275"/>
            <a:ext cx="209550" cy="661988"/>
            <a:chOff x="0" y="0"/>
            <a:chExt cx="211016" cy="661184"/>
          </a:xfrm>
        </p:grpSpPr>
        <p:sp>
          <p:nvSpPr>
            <p:cNvPr id="13474" name="矩形 163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75" name="矩形 164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76" name="矩形 165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77" name="组合 13476"/>
          <p:cNvGrpSpPr/>
          <p:nvPr/>
        </p:nvGrpSpPr>
        <p:grpSpPr>
          <a:xfrm>
            <a:off x="9610725" y="2922588"/>
            <a:ext cx="209550" cy="660400"/>
            <a:chOff x="0" y="0"/>
            <a:chExt cx="211016" cy="661184"/>
          </a:xfrm>
        </p:grpSpPr>
        <p:sp>
          <p:nvSpPr>
            <p:cNvPr id="13478" name="矩形 167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79" name="矩形 168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80" name="矩形 169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81" name="组合 13480"/>
          <p:cNvGrpSpPr/>
          <p:nvPr/>
        </p:nvGrpSpPr>
        <p:grpSpPr>
          <a:xfrm>
            <a:off x="9834563" y="4948238"/>
            <a:ext cx="211137" cy="661987"/>
            <a:chOff x="0" y="0"/>
            <a:chExt cx="211016" cy="661184"/>
          </a:xfrm>
        </p:grpSpPr>
        <p:sp>
          <p:nvSpPr>
            <p:cNvPr id="13482" name="矩形 171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83" name="矩形 172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84" name="矩形 173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85" name="组合 13484"/>
          <p:cNvGrpSpPr/>
          <p:nvPr/>
        </p:nvGrpSpPr>
        <p:grpSpPr>
          <a:xfrm>
            <a:off x="9834563" y="4273550"/>
            <a:ext cx="211137" cy="660400"/>
            <a:chOff x="0" y="0"/>
            <a:chExt cx="211016" cy="661184"/>
          </a:xfrm>
        </p:grpSpPr>
        <p:sp>
          <p:nvSpPr>
            <p:cNvPr id="13486" name="矩形 175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87" name="矩形 176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88" name="矩形 177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89" name="组合 13488"/>
          <p:cNvGrpSpPr/>
          <p:nvPr/>
        </p:nvGrpSpPr>
        <p:grpSpPr>
          <a:xfrm>
            <a:off x="9834563" y="3597275"/>
            <a:ext cx="211137" cy="661988"/>
            <a:chOff x="0" y="0"/>
            <a:chExt cx="211016" cy="661184"/>
          </a:xfrm>
        </p:grpSpPr>
        <p:sp>
          <p:nvSpPr>
            <p:cNvPr id="13490" name="矩形 179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91" name="矩形 180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92" name="矩形 181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93" name="组合 13492"/>
          <p:cNvGrpSpPr/>
          <p:nvPr/>
        </p:nvGrpSpPr>
        <p:grpSpPr>
          <a:xfrm>
            <a:off x="9834563" y="2922588"/>
            <a:ext cx="211137" cy="660400"/>
            <a:chOff x="0" y="0"/>
            <a:chExt cx="211016" cy="661184"/>
          </a:xfrm>
        </p:grpSpPr>
        <p:sp>
          <p:nvSpPr>
            <p:cNvPr id="13494" name="矩形 183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95" name="矩形 184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96" name="矩形 185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497" name="组合 13496"/>
          <p:cNvGrpSpPr/>
          <p:nvPr/>
        </p:nvGrpSpPr>
        <p:grpSpPr>
          <a:xfrm>
            <a:off x="7597775" y="2697163"/>
            <a:ext cx="436563" cy="211137"/>
            <a:chOff x="0" y="0"/>
            <a:chExt cx="436098" cy="211016"/>
          </a:xfrm>
        </p:grpSpPr>
        <p:sp>
          <p:nvSpPr>
            <p:cNvPr id="13498" name="矩形 187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499" name="矩形 188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00" name="组合 13499"/>
          <p:cNvGrpSpPr/>
          <p:nvPr/>
        </p:nvGrpSpPr>
        <p:grpSpPr>
          <a:xfrm>
            <a:off x="7597775" y="2471738"/>
            <a:ext cx="436563" cy="211137"/>
            <a:chOff x="0" y="0"/>
            <a:chExt cx="436098" cy="211016"/>
          </a:xfrm>
        </p:grpSpPr>
        <p:sp>
          <p:nvSpPr>
            <p:cNvPr id="13501" name="矩形 190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02" name="矩形 191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03" name="组合 13502"/>
          <p:cNvGrpSpPr/>
          <p:nvPr/>
        </p:nvGrpSpPr>
        <p:grpSpPr>
          <a:xfrm>
            <a:off x="6640513" y="2682875"/>
            <a:ext cx="436562" cy="211138"/>
            <a:chOff x="0" y="0"/>
            <a:chExt cx="436098" cy="211016"/>
          </a:xfrm>
        </p:grpSpPr>
        <p:sp>
          <p:nvSpPr>
            <p:cNvPr id="13504" name="矩形 193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ADB426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05" name="矩形 194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ADB426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06" name="组合 13505"/>
          <p:cNvGrpSpPr/>
          <p:nvPr/>
        </p:nvGrpSpPr>
        <p:grpSpPr>
          <a:xfrm>
            <a:off x="7597775" y="2247900"/>
            <a:ext cx="436563" cy="209550"/>
            <a:chOff x="0" y="0"/>
            <a:chExt cx="436098" cy="211016"/>
          </a:xfrm>
        </p:grpSpPr>
        <p:sp>
          <p:nvSpPr>
            <p:cNvPr id="13507" name="矩形 196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08" name="矩形 197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FE58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09" name="组合 13508"/>
          <p:cNvGrpSpPr/>
          <p:nvPr/>
        </p:nvGrpSpPr>
        <p:grpSpPr>
          <a:xfrm>
            <a:off x="9609138" y="2690813"/>
            <a:ext cx="436562" cy="211137"/>
            <a:chOff x="0" y="0"/>
            <a:chExt cx="436098" cy="211016"/>
          </a:xfrm>
        </p:grpSpPr>
        <p:sp>
          <p:nvSpPr>
            <p:cNvPr id="13510" name="矩形 199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11" name="矩形 200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255769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12" name="组合 13511"/>
          <p:cNvGrpSpPr/>
          <p:nvPr/>
        </p:nvGrpSpPr>
        <p:grpSpPr>
          <a:xfrm>
            <a:off x="6640513" y="2451100"/>
            <a:ext cx="436562" cy="211138"/>
            <a:chOff x="0" y="0"/>
            <a:chExt cx="436098" cy="211016"/>
          </a:xfrm>
        </p:grpSpPr>
        <p:sp>
          <p:nvSpPr>
            <p:cNvPr id="13513" name="矩形 202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ADB426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14" name="矩形 203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ADB426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15" name="组合 13514"/>
          <p:cNvGrpSpPr/>
          <p:nvPr/>
        </p:nvGrpSpPr>
        <p:grpSpPr>
          <a:xfrm>
            <a:off x="6638925" y="2216150"/>
            <a:ext cx="436563" cy="209550"/>
            <a:chOff x="0" y="0"/>
            <a:chExt cx="436098" cy="211016"/>
          </a:xfrm>
        </p:grpSpPr>
        <p:sp>
          <p:nvSpPr>
            <p:cNvPr id="13516" name="矩形 205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ADB426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17" name="矩形 206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ADB426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18" name="组合 13517"/>
          <p:cNvGrpSpPr/>
          <p:nvPr/>
        </p:nvGrpSpPr>
        <p:grpSpPr>
          <a:xfrm>
            <a:off x="6635750" y="1985963"/>
            <a:ext cx="436563" cy="211137"/>
            <a:chOff x="0" y="0"/>
            <a:chExt cx="436098" cy="211016"/>
          </a:xfrm>
        </p:grpSpPr>
        <p:sp>
          <p:nvSpPr>
            <p:cNvPr id="13519" name="矩形 208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ADB426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20" name="矩形 209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ADB426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21" name="组合 13520"/>
          <p:cNvGrpSpPr/>
          <p:nvPr/>
        </p:nvGrpSpPr>
        <p:grpSpPr>
          <a:xfrm>
            <a:off x="7597775" y="2024063"/>
            <a:ext cx="436563" cy="211137"/>
            <a:chOff x="0" y="0"/>
            <a:chExt cx="436098" cy="211016"/>
          </a:xfrm>
        </p:grpSpPr>
        <p:sp>
          <p:nvSpPr>
            <p:cNvPr id="13522" name="矩形 211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C102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23" name="矩形 212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C10250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24" name="组合 13523"/>
          <p:cNvGrpSpPr/>
          <p:nvPr/>
        </p:nvGrpSpPr>
        <p:grpSpPr>
          <a:xfrm>
            <a:off x="8653463" y="4956175"/>
            <a:ext cx="211137" cy="660400"/>
            <a:chOff x="0" y="0"/>
            <a:chExt cx="211016" cy="661184"/>
          </a:xfrm>
        </p:grpSpPr>
        <p:sp>
          <p:nvSpPr>
            <p:cNvPr id="13525" name="矩形 214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26" name="矩形 215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27" name="矩形 216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28" name="组合 13527"/>
          <p:cNvGrpSpPr/>
          <p:nvPr/>
        </p:nvGrpSpPr>
        <p:grpSpPr>
          <a:xfrm>
            <a:off x="8653463" y="4279900"/>
            <a:ext cx="211137" cy="660400"/>
            <a:chOff x="0" y="0"/>
            <a:chExt cx="211016" cy="661184"/>
          </a:xfrm>
        </p:grpSpPr>
        <p:sp>
          <p:nvSpPr>
            <p:cNvPr id="13529" name="矩形 218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30" name="矩形 219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31" name="矩形 220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32" name="组合 13531"/>
          <p:cNvGrpSpPr/>
          <p:nvPr/>
        </p:nvGrpSpPr>
        <p:grpSpPr>
          <a:xfrm>
            <a:off x="8653463" y="3605213"/>
            <a:ext cx="211137" cy="660400"/>
            <a:chOff x="0" y="0"/>
            <a:chExt cx="211016" cy="661184"/>
          </a:xfrm>
        </p:grpSpPr>
        <p:sp>
          <p:nvSpPr>
            <p:cNvPr id="13533" name="矩形 222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34" name="矩形 223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35" name="矩形 224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36" name="组合 13535"/>
          <p:cNvGrpSpPr/>
          <p:nvPr/>
        </p:nvGrpSpPr>
        <p:grpSpPr>
          <a:xfrm>
            <a:off x="8878888" y="4956175"/>
            <a:ext cx="211137" cy="660400"/>
            <a:chOff x="0" y="0"/>
            <a:chExt cx="211016" cy="661184"/>
          </a:xfrm>
        </p:grpSpPr>
        <p:sp>
          <p:nvSpPr>
            <p:cNvPr id="13537" name="矩形 226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38" name="矩形 227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39" name="矩形 228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40" name="组合 13539"/>
          <p:cNvGrpSpPr/>
          <p:nvPr/>
        </p:nvGrpSpPr>
        <p:grpSpPr>
          <a:xfrm>
            <a:off x="8878888" y="4279900"/>
            <a:ext cx="211137" cy="660400"/>
            <a:chOff x="0" y="0"/>
            <a:chExt cx="211016" cy="661184"/>
          </a:xfrm>
        </p:grpSpPr>
        <p:sp>
          <p:nvSpPr>
            <p:cNvPr id="13541" name="矩形 230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42" name="矩形 231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43" name="矩形 232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44" name="组合 13543"/>
          <p:cNvGrpSpPr/>
          <p:nvPr/>
        </p:nvGrpSpPr>
        <p:grpSpPr>
          <a:xfrm>
            <a:off x="8878888" y="3605213"/>
            <a:ext cx="211137" cy="660400"/>
            <a:chOff x="0" y="0"/>
            <a:chExt cx="211016" cy="661184"/>
          </a:xfrm>
        </p:grpSpPr>
        <p:sp>
          <p:nvSpPr>
            <p:cNvPr id="13545" name="矩形 234"/>
            <p:cNvSpPr/>
            <p:nvPr/>
          </p:nvSpPr>
          <p:spPr>
            <a:xfrm>
              <a:off x="0" y="450168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46" name="矩形 235"/>
            <p:cNvSpPr/>
            <p:nvPr/>
          </p:nvSpPr>
          <p:spPr>
            <a:xfrm>
              <a:off x="0" y="225084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47" name="矩形 236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28A18E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48" name="组合 13547"/>
          <p:cNvGrpSpPr/>
          <p:nvPr/>
        </p:nvGrpSpPr>
        <p:grpSpPr>
          <a:xfrm>
            <a:off x="8651875" y="2005013"/>
            <a:ext cx="438150" cy="1585912"/>
            <a:chOff x="0" y="0"/>
            <a:chExt cx="437612" cy="1586309"/>
          </a:xfrm>
        </p:grpSpPr>
        <p:grpSp>
          <p:nvGrpSpPr>
            <p:cNvPr id="13549" name="组合 13548"/>
            <p:cNvGrpSpPr/>
            <p:nvPr/>
          </p:nvGrpSpPr>
          <p:grpSpPr>
            <a:xfrm>
              <a:off x="840" y="1375293"/>
              <a:ext cx="436098" cy="211016"/>
              <a:chOff x="0" y="0"/>
              <a:chExt cx="436098" cy="211016"/>
            </a:xfrm>
          </p:grpSpPr>
          <p:sp>
            <p:nvSpPr>
              <p:cNvPr id="13550" name="矩形 257"/>
              <p:cNvSpPr/>
              <p:nvPr/>
            </p:nvSpPr>
            <p:spPr>
              <a:xfrm>
                <a:off x="0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551" name="矩形 258"/>
              <p:cNvSpPr/>
              <p:nvPr/>
            </p:nvSpPr>
            <p:spPr>
              <a:xfrm>
                <a:off x="225082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3552" name="组合 13551"/>
            <p:cNvGrpSpPr/>
            <p:nvPr/>
          </p:nvGrpSpPr>
          <p:grpSpPr>
            <a:xfrm>
              <a:off x="840" y="1143176"/>
              <a:ext cx="436098" cy="211016"/>
              <a:chOff x="0" y="0"/>
              <a:chExt cx="436098" cy="211016"/>
            </a:xfrm>
          </p:grpSpPr>
          <p:sp>
            <p:nvSpPr>
              <p:cNvPr id="13553" name="矩形 255"/>
              <p:cNvSpPr/>
              <p:nvPr/>
            </p:nvSpPr>
            <p:spPr>
              <a:xfrm>
                <a:off x="0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554" name="矩形 256"/>
              <p:cNvSpPr/>
              <p:nvPr/>
            </p:nvSpPr>
            <p:spPr>
              <a:xfrm>
                <a:off x="225082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3555" name="组合 13554"/>
            <p:cNvGrpSpPr/>
            <p:nvPr/>
          </p:nvGrpSpPr>
          <p:grpSpPr>
            <a:xfrm>
              <a:off x="895" y="915113"/>
              <a:ext cx="436098" cy="211016"/>
              <a:chOff x="0" y="0"/>
              <a:chExt cx="436098" cy="211016"/>
            </a:xfrm>
          </p:grpSpPr>
          <p:sp>
            <p:nvSpPr>
              <p:cNvPr id="13556" name="矩形 253"/>
              <p:cNvSpPr/>
              <p:nvPr/>
            </p:nvSpPr>
            <p:spPr>
              <a:xfrm>
                <a:off x="0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557" name="矩形 254"/>
              <p:cNvSpPr/>
              <p:nvPr/>
            </p:nvSpPr>
            <p:spPr>
              <a:xfrm>
                <a:off x="225082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3558" name="组合 13557"/>
            <p:cNvGrpSpPr/>
            <p:nvPr/>
          </p:nvGrpSpPr>
          <p:grpSpPr>
            <a:xfrm>
              <a:off x="1069" y="683477"/>
              <a:ext cx="436098" cy="211016"/>
              <a:chOff x="0" y="0"/>
              <a:chExt cx="436098" cy="211016"/>
            </a:xfrm>
          </p:grpSpPr>
          <p:sp>
            <p:nvSpPr>
              <p:cNvPr id="13559" name="矩形 251"/>
              <p:cNvSpPr/>
              <p:nvPr/>
            </p:nvSpPr>
            <p:spPr>
              <a:xfrm>
                <a:off x="0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560" name="矩形 252"/>
              <p:cNvSpPr/>
              <p:nvPr/>
            </p:nvSpPr>
            <p:spPr>
              <a:xfrm>
                <a:off x="225082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3561" name="组合 13560"/>
            <p:cNvGrpSpPr/>
            <p:nvPr/>
          </p:nvGrpSpPr>
          <p:grpSpPr>
            <a:xfrm>
              <a:off x="0" y="457376"/>
              <a:ext cx="436098" cy="211016"/>
              <a:chOff x="0" y="0"/>
              <a:chExt cx="436098" cy="211016"/>
            </a:xfrm>
          </p:grpSpPr>
          <p:sp>
            <p:nvSpPr>
              <p:cNvPr id="13562" name="矩形 249"/>
              <p:cNvSpPr/>
              <p:nvPr/>
            </p:nvSpPr>
            <p:spPr>
              <a:xfrm>
                <a:off x="0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563" name="矩形 250"/>
              <p:cNvSpPr/>
              <p:nvPr/>
            </p:nvSpPr>
            <p:spPr>
              <a:xfrm>
                <a:off x="225082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3564" name="组合 13563"/>
            <p:cNvGrpSpPr/>
            <p:nvPr/>
          </p:nvGrpSpPr>
          <p:grpSpPr>
            <a:xfrm>
              <a:off x="1514" y="229849"/>
              <a:ext cx="436098" cy="211016"/>
              <a:chOff x="0" y="0"/>
              <a:chExt cx="436098" cy="211016"/>
            </a:xfrm>
          </p:grpSpPr>
          <p:sp>
            <p:nvSpPr>
              <p:cNvPr id="13565" name="矩形 247"/>
              <p:cNvSpPr/>
              <p:nvPr/>
            </p:nvSpPr>
            <p:spPr>
              <a:xfrm>
                <a:off x="0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566" name="矩形 248"/>
              <p:cNvSpPr/>
              <p:nvPr/>
            </p:nvSpPr>
            <p:spPr>
              <a:xfrm>
                <a:off x="225082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13567" name="组合 13566"/>
            <p:cNvGrpSpPr/>
            <p:nvPr/>
          </p:nvGrpSpPr>
          <p:grpSpPr>
            <a:xfrm>
              <a:off x="0" y="0"/>
              <a:ext cx="436098" cy="211016"/>
              <a:chOff x="0" y="0"/>
              <a:chExt cx="436098" cy="211016"/>
            </a:xfrm>
          </p:grpSpPr>
          <p:sp>
            <p:nvSpPr>
              <p:cNvPr id="13568" name="矩形 245"/>
              <p:cNvSpPr/>
              <p:nvPr/>
            </p:nvSpPr>
            <p:spPr>
              <a:xfrm>
                <a:off x="0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569" name="矩形 246"/>
              <p:cNvSpPr/>
              <p:nvPr/>
            </p:nvSpPr>
            <p:spPr>
              <a:xfrm>
                <a:off x="225082" y="0"/>
                <a:ext cx="211016" cy="211016"/>
              </a:xfrm>
              <a:prstGeom prst="rect">
                <a:avLst/>
              </a:prstGeom>
              <a:solidFill>
                <a:srgbClr val="218776"/>
              </a:solidFill>
              <a:ln w="12700">
                <a:noFill/>
              </a:ln>
            </p:spPr>
            <p:txBody>
              <a:bodyPr anchor="ctr"/>
              <a:lstStyle/>
              <a:p>
                <a:pPr lvl="0" algn="ctr">
                  <a:lnSpc>
                    <a:spcPct val="100000"/>
                  </a:lnSpc>
                </a:pPr>
                <a:endParaRPr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</p:grpSp>
      <p:grpSp>
        <p:nvGrpSpPr>
          <p:cNvPr id="13570" name="组合 13569"/>
          <p:cNvGrpSpPr/>
          <p:nvPr/>
        </p:nvGrpSpPr>
        <p:grpSpPr>
          <a:xfrm>
            <a:off x="9609138" y="2455863"/>
            <a:ext cx="436562" cy="211137"/>
            <a:chOff x="0" y="0"/>
            <a:chExt cx="436098" cy="211016"/>
          </a:xfrm>
        </p:grpSpPr>
        <p:sp>
          <p:nvSpPr>
            <p:cNvPr id="13571" name="矩形 260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193B47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72" name="矩形 261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193B47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73" name="组合 13572"/>
          <p:cNvGrpSpPr/>
          <p:nvPr/>
        </p:nvGrpSpPr>
        <p:grpSpPr>
          <a:xfrm>
            <a:off x="9609138" y="2225675"/>
            <a:ext cx="436562" cy="211138"/>
            <a:chOff x="0" y="0"/>
            <a:chExt cx="436098" cy="211016"/>
          </a:xfrm>
        </p:grpSpPr>
        <p:sp>
          <p:nvSpPr>
            <p:cNvPr id="13574" name="矩形 263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193B47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75" name="矩形 264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193B47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576" name="组合 13575"/>
          <p:cNvGrpSpPr/>
          <p:nvPr/>
        </p:nvGrpSpPr>
        <p:grpSpPr>
          <a:xfrm>
            <a:off x="9609138" y="1995488"/>
            <a:ext cx="436562" cy="211137"/>
            <a:chOff x="0" y="0"/>
            <a:chExt cx="436098" cy="211016"/>
          </a:xfrm>
        </p:grpSpPr>
        <p:sp>
          <p:nvSpPr>
            <p:cNvPr id="13577" name="矩形 266"/>
            <p:cNvSpPr/>
            <p:nvPr/>
          </p:nvSpPr>
          <p:spPr>
            <a:xfrm>
              <a:off x="0" y="0"/>
              <a:ext cx="211016" cy="211016"/>
            </a:xfrm>
            <a:prstGeom prst="rect">
              <a:avLst/>
            </a:prstGeom>
            <a:solidFill>
              <a:srgbClr val="193B47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578" name="矩形 267"/>
            <p:cNvSpPr/>
            <p:nvPr/>
          </p:nvSpPr>
          <p:spPr>
            <a:xfrm>
              <a:off x="225082" y="0"/>
              <a:ext cx="211016" cy="211016"/>
            </a:xfrm>
            <a:prstGeom prst="rect">
              <a:avLst/>
            </a:prstGeom>
            <a:solidFill>
              <a:srgbClr val="193B47"/>
            </a:solidFill>
            <a:ln w="12700">
              <a:noFill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579" name="直接连接符 268"/>
          <p:cNvSpPr/>
          <p:nvPr/>
        </p:nvSpPr>
        <p:spPr>
          <a:xfrm>
            <a:off x="6226175" y="5616575"/>
            <a:ext cx="4543425" cy="0"/>
          </a:xfrm>
          <a:prstGeom prst="line">
            <a:avLst/>
          </a:prstGeom>
          <a:ln w="19050" cap="flat" cmpd="sng">
            <a:solidFill>
              <a:srgbClr val="385623"/>
            </a:solidFill>
            <a:prstDash val="solid"/>
            <a:bevel/>
            <a:headEnd type="none" w="med" len="med"/>
            <a:tailEnd type="stealth" w="lg" len="lg"/>
          </a:ln>
        </p:spPr>
      </p:sp>
      <p:sp>
        <p:nvSpPr>
          <p:cNvPr id="13580" name="直接连接符 269"/>
          <p:cNvSpPr/>
          <p:nvPr/>
        </p:nvSpPr>
        <p:spPr>
          <a:xfrm>
            <a:off x="6226175" y="1174750"/>
            <a:ext cx="9525" cy="4435475"/>
          </a:xfrm>
          <a:prstGeom prst="line">
            <a:avLst/>
          </a:prstGeom>
          <a:ln w="19050" cap="flat" cmpd="sng">
            <a:solidFill>
              <a:srgbClr val="385623"/>
            </a:solidFill>
            <a:prstDash val="solid"/>
            <a:bevel/>
            <a:headEnd type="stealth" w="lg" len="lg"/>
            <a:tailEnd type="none" w="med" len="med"/>
          </a:ln>
        </p:spPr>
      </p:sp>
      <p:sp>
        <p:nvSpPr>
          <p:cNvPr id="13581" name="文本框 270"/>
          <p:cNvSpPr/>
          <p:nvPr/>
        </p:nvSpPr>
        <p:spPr>
          <a:xfrm>
            <a:off x="6535738" y="5718175"/>
            <a:ext cx="773112" cy="3698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b="1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TEXT</a:t>
            </a:r>
            <a:endParaRPr lang="zh-CN" altLang="en-US" b="1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82" name="文本框 271"/>
          <p:cNvSpPr/>
          <p:nvPr/>
        </p:nvSpPr>
        <p:spPr>
          <a:xfrm>
            <a:off x="7534275" y="5718175"/>
            <a:ext cx="774700" cy="3698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b="1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TEXT</a:t>
            </a:r>
            <a:endParaRPr lang="zh-CN" altLang="en-US" b="1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83" name="文本框 272"/>
          <p:cNvSpPr/>
          <p:nvPr/>
        </p:nvSpPr>
        <p:spPr>
          <a:xfrm>
            <a:off x="8547100" y="5718175"/>
            <a:ext cx="774700" cy="3698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b="1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TEXT</a:t>
            </a:r>
            <a:endParaRPr lang="zh-CN" altLang="en-US" b="1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84" name="文本框 273"/>
          <p:cNvSpPr/>
          <p:nvPr/>
        </p:nvSpPr>
        <p:spPr>
          <a:xfrm>
            <a:off x="9559925" y="5718175"/>
            <a:ext cx="774700" cy="3698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b="1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TEXT</a:t>
            </a:r>
            <a:endParaRPr lang="zh-CN" altLang="en-US" b="1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85" name="文本框 274"/>
          <p:cNvSpPr/>
          <p:nvPr/>
        </p:nvSpPr>
        <p:spPr>
          <a:xfrm>
            <a:off x="5818188" y="4697413"/>
            <a:ext cx="492125" cy="36988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20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86" name="文本框 275"/>
          <p:cNvSpPr/>
          <p:nvPr/>
        </p:nvSpPr>
        <p:spPr>
          <a:xfrm>
            <a:off x="5818188" y="3870325"/>
            <a:ext cx="450850" cy="3698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40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87" name="文本框 276"/>
          <p:cNvSpPr/>
          <p:nvPr/>
        </p:nvSpPr>
        <p:spPr>
          <a:xfrm>
            <a:off x="5832475" y="3041650"/>
            <a:ext cx="4508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60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88" name="文本框 277"/>
          <p:cNvSpPr/>
          <p:nvPr/>
        </p:nvSpPr>
        <p:spPr>
          <a:xfrm>
            <a:off x="5846763" y="2168525"/>
            <a:ext cx="4508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80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89" name="矩形 278"/>
          <p:cNvSpPr/>
          <p:nvPr/>
        </p:nvSpPr>
        <p:spPr>
          <a:xfrm>
            <a:off x="1908175" y="2273300"/>
            <a:ext cx="211138" cy="211138"/>
          </a:xfrm>
          <a:prstGeom prst="rect">
            <a:avLst/>
          </a:prstGeom>
          <a:solidFill>
            <a:srgbClr val="255769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90" name="矩形 279"/>
          <p:cNvSpPr/>
          <p:nvPr/>
        </p:nvSpPr>
        <p:spPr>
          <a:xfrm>
            <a:off x="1908175" y="3238500"/>
            <a:ext cx="211138" cy="211138"/>
          </a:xfrm>
          <a:prstGeom prst="rect">
            <a:avLst/>
          </a:prstGeom>
          <a:solidFill>
            <a:srgbClr val="FE58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91" name="矩形 280"/>
          <p:cNvSpPr/>
          <p:nvPr/>
        </p:nvSpPr>
        <p:spPr>
          <a:xfrm>
            <a:off x="1908175" y="4313238"/>
            <a:ext cx="211138" cy="211137"/>
          </a:xfrm>
          <a:prstGeom prst="rect">
            <a:avLst/>
          </a:prstGeom>
          <a:solidFill>
            <a:srgbClr val="28A18E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92" name="矩形 281"/>
          <p:cNvSpPr/>
          <p:nvPr/>
        </p:nvSpPr>
        <p:spPr>
          <a:xfrm>
            <a:off x="1908175" y="5384800"/>
            <a:ext cx="211138" cy="211138"/>
          </a:xfrm>
          <a:prstGeom prst="rect">
            <a:avLst/>
          </a:prstGeom>
          <a:solidFill>
            <a:srgbClr val="D1D844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93" name="文本框 282"/>
          <p:cNvSpPr/>
          <p:nvPr/>
        </p:nvSpPr>
        <p:spPr>
          <a:xfrm>
            <a:off x="2597150" y="2114550"/>
            <a:ext cx="2257425" cy="646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Calibri" panose="020F0502020204030204" charset="0"/>
              <a:sym typeface="Calibri" panose="020F0502020204030204" charset="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94" name="文本框 283"/>
          <p:cNvSpPr/>
          <p:nvPr/>
        </p:nvSpPr>
        <p:spPr>
          <a:xfrm>
            <a:off x="2635250" y="3076575"/>
            <a:ext cx="2259013" cy="646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Calibri" panose="020F0502020204030204" charset="0"/>
              <a:sym typeface="Calibri" panose="020F0502020204030204" charset="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95" name="文本框 284"/>
          <p:cNvSpPr/>
          <p:nvPr/>
        </p:nvSpPr>
        <p:spPr>
          <a:xfrm>
            <a:off x="2614613" y="4089400"/>
            <a:ext cx="2259012" cy="646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Calibri" panose="020F0502020204030204" charset="0"/>
              <a:sym typeface="Calibri" panose="020F0502020204030204" charset="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596" name="文本框 285"/>
          <p:cNvSpPr/>
          <p:nvPr/>
        </p:nvSpPr>
        <p:spPr>
          <a:xfrm>
            <a:off x="2614613" y="5184775"/>
            <a:ext cx="2259012" cy="646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Calibri" panose="020F0502020204030204" charset="0"/>
              <a:sym typeface="Calibri" panose="020F0502020204030204" charset="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组合 14337"/>
          <p:cNvGrpSpPr/>
          <p:nvPr/>
        </p:nvGrpSpPr>
        <p:grpSpPr>
          <a:xfrm>
            <a:off x="-325437" y="0"/>
            <a:ext cx="2386012" cy="7029450"/>
            <a:chOff x="0" y="0"/>
            <a:chExt cx="2389189" cy="7029887"/>
          </a:xfrm>
        </p:grpSpPr>
        <p:sp>
          <p:nvSpPr>
            <p:cNvPr id="14339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0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1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2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3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4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5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6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7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8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49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0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1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2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3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4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5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6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7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8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59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0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1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2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3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4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5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6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7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8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9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0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1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2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3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4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5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6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7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8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9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4380" name="组合 14379"/>
          <p:cNvGrpSpPr/>
          <p:nvPr/>
        </p:nvGrpSpPr>
        <p:grpSpPr>
          <a:xfrm>
            <a:off x="8218488" y="-6350"/>
            <a:ext cx="3752850" cy="1647825"/>
            <a:chOff x="0" y="0"/>
            <a:chExt cx="3752848" cy="1648304"/>
          </a:xfrm>
        </p:grpSpPr>
        <p:grpSp>
          <p:nvGrpSpPr>
            <p:cNvPr id="14381" name="组合 14380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14382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83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84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85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86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87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88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89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0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1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2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3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4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5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6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7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8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99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0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1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2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3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4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5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6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7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8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09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0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1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2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3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4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5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6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7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8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19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20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21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22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423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4424" name="文本框 47"/>
            <p:cNvSpPr/>
            <p:nvPr/>
          </p:nvSpPr>
          <p:spPr>
            <a:xfrm>
              <a:off x="651152" y="446187"/>
              <a:ext cx="254975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Fifth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sp>
        <p:nvSpPr>
          <p:cNvPr id="14425" name="文本框 116"/>
          <p:cNvSpPr/>
          <p:nvPr/>
        </p:nvSpPr>
        <p:spPr>
          <a:xfrm>
            <a:off x="8832850" y="2308225"/>
            <a:ext cx="2259013" cy="646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Calibri" panose="020F0502020204030204" charset="0"/>
              <a:sym typeface="Calibri" panose="020F0502020204030204" charset="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426" name="文本框 117"/>
          <p:cNvSpPr/>
          <p:nvPr/>
        </p:nvSpPr>
        <p:spPr>
          <a:xfrm>
            <a:off x="8855075" y="3270250"/>
            <a:ext cx="2259013" cy="646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Calibri" panose="020F0502020204030204" charset="0"/>
              <a:sym typeface="Calibri" panose="020F0502020204030204" charset="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427" name="文本框 118"/>
          <p:cNvSpPr/>
          <p:nvPr/>
        </p:nvSpPr>
        <p:spPr>
          <a:xfrm>
            <a:off x="8869363" y="4237038"/>
            <a:ext cx="2259012" cy="64611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Calibri" panose="020F0502020204030204" charset="0"/>
              <a:sym typeface="Calibri" panose="020F0502020204030204" charset="0"/>
            </a:endParaRPr>
          </a:p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FF2CC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ADD YOUR TEXT HERE</a:t>
            </a:r>
            <a:endParaRPr lang="zh-CN" altLang="en-US" dirty="0">
              <a:solidFill>
                <a:srgbClr val="FFF2CC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aphicFrame>
        <p:nvGraphicFramePr>
          <p:cNvPr id="14428" name="对象 14427"/>
          <p:cNvGraphicFramePr>
            <a:graphicFrameLocks noChangeAspect="1"/>
          </p:cNvGraphicFramePr>
          <p:nvPr/>
        </p:nvGraphicFramePr>
        <p:xfrm>
          <a:off x="1736725" y="2392363"/>
          <a:ext cx="6743700" cy="267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r:id="rId3" imgW="6248400" imgH="1962150" progId="Excel.Chart.8">
                  <p:embed/>
                </p:oleObj>
              </mc:Choice>
              <mc:Fallback>
                <p:oleObj r:id="rId3" imgW="6248400" imgH="1962150" progId="Excel.Char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36725" y="2392363"/>
                        <a:ext cx="6743700" cy="2678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57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燕尾形 115"/>
          <p:cNvSpPr/>
          <p:nvPr/>
        </p:nvSpPr>
        <p:spPr>
          <a:xfrm rot="16200000">
            <a:off x="7269163" y="3475038"/>
            <a:ext cx="2840037" cy="914400"/>
          </a:xfrm>
          <a:prstGeom prst="chevron">
            <a:avLst>
              <a:gd name="adj" fmla="val 32194"/>
            </a:avLst>
          </a:prstGeom>
          <a:solidFill>
            <a:srgbClr val="FFFFFF">
              <a:alpha val="92000"/>
            </a:srgbClr>
          </a:solidFill>
          <a:ln w="12700" cap="flat" cmpd="sng">
            <a:solidFill>
              <a:srgbClr val="42719B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椭圆 116"/>
          <p:cNvSpPr/>
          <p:nvPr/>
        </p:nvSpPr>
        <p:spPr>
          <a:xfrm>
            <a:off x="8162925" y="1944688"/>
            <a:ext cx="1122363" cy="1122362"/>
          </a:xfrm>
          <a:prstGeom prst="ellipse">
            <a:avLst/>
          </a:prstGeom>
          <a:solidFill>
            <a:srgbClr val="193B47">
              <a:alpha val="92000"/>
            </a:srgbClr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燕尾形 113"/>
          <p:cNvSpPr/>
          <p:nvPr/>
        </p:nvSpPr>
        <p:spPr>
          <a:xfrm rot="16200000">
            <a:off x="5449888" y="3644900"/>
            <a:ext cx="3176587" cy="915988"/>
          </a:xfrm>
          <a:prstGeom prst="chevron">
            <a:avLst>
              <a:gd name="adj" fmla="val 32126"/>
            </a:avLst>
          </a:prstGeom>
          <a:solidFill>
            <a:srgbClr val="FFFFFF">
              <a:alpha val="92000"/>
            </a:srgbClr>
          </a:solidFill>
          <a:ln w="12700" cap="flat" cmpd="sng">
            <a:solidFill>
              <a:srgbClr val="42719B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5" name="椭圆 114"/>
          <p:cNvSpPr/>
          <p:nvPr/>
        </p:nvSpPr>
        <p:spPr>
          <a:xfrm>
            <a:off x="6511925" y="1944688"/>
            <a:ext cx="1120775" cy="1122362"/>
          </a:xfrm>
          <a:prstGeom prst="ellipse">
            <a:avLst/>
          </a:prstGeom>
          <a:solidFill>
            <a:srgbClr val="193B47">
              <a:alpha val="92000"/>
            </a:srgbClr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6" name="燕尾形 111"/>
          <p:cNvSpPr/>
          <p:nvPr/>
        </p:nvSpPr>
        <p:spPr>
          <a:xfrm rot="16200000">
            <a:off x="3951288" y="3402013"/>
            <a:ext cx="2693987" cy="915987"/>
          </a:xfrm>
          <a:prstGeom prst="chevron">
            <a:avLst>
              <a:gd name="adj" fmla="val 32133"/>
            </a:avLst>
          </a:prstGeom>
          <a:solidFill>
            <a:srgbClr val="FFFFFF">
              <a:alpha val="92000"/>
            </a:srgbClr>
          </a:solidFill>
          <a:ln w="12700" cap="flat" cmpd="sng">
            <a:solidFill>
              <a:srgbClr val="42719B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7" name="椭圆 112"/>
          <p:cNvSpPr/>
          <p:nvPr/>
        </p:nvSpPr>
        <p:spPr>
          <a:xfrm>
            <a:off x="4772025" y="1944688"/>
            <a:ext cx="1122363" cy="1122362"/>
          </a:xfrm>
          <a:prstGeom prst="ellipse">
            <a:avLst/>
          </a:prstGeom>
          <a:solidFill>
            <a:srgbClr val="193B47">
              <a:alpha val="92000"/>
            </a:srgbClr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8" name="燕尾形 107"/>
          <p:cNvSpPr/>
          <p:nvPr/>
        </p:nvSpPr>
        <p:spPr>
          <a:xfrm rot="16200000">
            <a:off x="1857375" y="3741738"/>
            <a:ext cx="3375025" cy="915987"/>
          </a:xfrm>
          <a:prstGeom prst="chevron">
            <a:avLst>
              <a:gd name="adj" fmla="val 32137"/>
            </a:avLst>
          </a:prstGeom>
          <a:solidFill>
            <a:srgbClr val="FFFFFF">
              <a:alpha val="92000"/>
            </a:srgbClr>
          </a:solidFill>
          <a:ln w="12700" cap="flat" cmpd="sng">
            <a:solidFill>
              <a:srgbClr val="42719B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9" name="椭圆 110"/>
          <p:cNvSpPr/>
          <p:nvPr/>
        </p:nvSpPr>
        <p:spPr>
          <a:xfrm>
            <a:off x="3019425" y="1944688"/>
            <a:ext cx="1120775" cy="1122362"/>
          </a:xfrm>
          <a:prstGeom prst="ellipse">
            <a:avLst/>
          </a:prstGeom>
          <a:solidFill>
            <a:srgbClr val="193B47">
              <a:alpha val="92000"/>
            </a:srgbClr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5370" name="组合 15369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15371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2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3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4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5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6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7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8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9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0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1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2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3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4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5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6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7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8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9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0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1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2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3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4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5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6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7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8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9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0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1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2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3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4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5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6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7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8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09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10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11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5412" name="组合 15411"/>
          <p:cNvGrpSpPr/>
          <p:nvPr/>
        </p:nvGrpSpPr>
        <p:grpSpPr>
          <a:xfrm>
            <a:off x="0" y="88900"/>
            <a:ext cx="3752850" cy="1649413"/>
            <a:chOff x="0" y="0"/>
            <a:chExt cx="3752848" cy="1648304"/>
          </a:xfrm>
        </p:grpSpPr>
        <p:grpSp>
          <p:nvGrpSpPr>
            <p:cNvPr id="15413" name="组合 15412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15414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15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16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17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18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19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0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1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2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3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4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5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6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7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8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29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0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1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2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3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4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5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6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7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8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39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0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1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2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3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4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5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6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7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8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49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50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51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52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53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54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455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5456" name="文本框 47"/>
            <p:cNvSpPr/>
            <p:nvPr/>
          </p:nvSpPr>
          <p:spPr>
            <a:xfrm>
              <a:off x="651152" y="446187"/>
              <a:ext cx="254975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Sixth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sp>
        <p:nvSpPr>
          <p:cNvPr id="15457" name="椭圆 90"/>
          <p:cNvSpPr/>
          <p:nvPr/>
        </p:nvSpPr>
        <p:spPr>
          <a:xfrm>
            <a:off x="3011488" y="1914525"/>
            <a:ext cx="1122362" cy="1120775"/>
          </a:xfrm>
          <a:prstGeom prst="ellipse">
            <a:avLst/>
          </a:prstGeom>
          <a:solidFill>
            <a:srgbClr val="FFFFFF">
              <a:alpha val="92000"/>
            </a:srgbClr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58" name="椭圆 91"/>
          <p:cNvSpPr/>
          <p:nvPr/>
        </p:nvSpPr>
        <p:spPr>
          <a:xfrm>
            <a:off x="4745038" y="1914525"/>
            <a:ext cx="1122362" cy="1120775"/>
          </a:xfrm>
          <a:prstGeom prst="ellipse">
            <a:avLst/>
          </a:prstGeom>
          <a:solidFill>
            <a:srgbClr val="FFFFFF">
              <a:alpha val="92000"/>
            </a:srgbClr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59" name="椭圆 92"/>
          <p:cNvSpPr/>
          <p:nvPr/>
        </p:nvSpPr>
        <p:spPr>
          <a:xfrm>
            <a:off x="6477000" y="1914525"/>
            <a:ext cx="1122363" cy="1120775"/>
          </a:xfrm>
          <a:prstGeom prst="ellipse">
            <a:avLst/>
          </a:prstGeom>
          <a:solidFill>
            <a:srgbClr val="FFFFFF">
              <a:alpha val="92000"/>
            </a:srgbClr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0" name="椭圆 93"/>
          <p:cNvSpPr/>
          <p:nvPr/>
        </p:nvSpPr>
        <p:spPr>
          <a:xfrm>
            <a:off x="8121650" y="1914525"/>
            <a:ext cx="1122363" cy="1120775"/>
          </a:xfrm>
          <a:prstGeom prst="ellipse">
            <a:avLst/>
          </a:prstGeom>
          <a:solidFill>
            <a:srgbClr val="FFFFFF">
              <a:alpha val="92000"/>
            </a:srgbClr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1" name="文本框 94"/>
          <p:cNvSpPr/>
          <p:nvPr/>
        </p:nvSpPr>
        <p:spPr>
          <a:xfrm>
            <a:off x="3289300" y="1944688"/>
            <a:ext cx="703263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800" b="1" dirty="0">
                <a:solidFill>
                  <a:srgbClr val="28A18E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01</a:t>
            </a:r>
            <a:endParaRPr lang="zh-CN" altLang="en-US" sz="2800" b="1" dirty="0">
              <a:solidFill>
                <a:srgbClr val="28A18E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2" name="文本框 95"/>
          <p:cNvSpPr/>
          <p:nvPr/>
        </p:nvSpPr>
        <p:spPr>
          <a:xfrm>
            <a:off x="5003800" y="1920875"/>
            <a:ext cx="703263" cy="5222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800" b="1" dirty="0">
                <a:solidFill>
                  <a:srgbClr val="FE585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02</a:t>
            </a:r>
            <a:endParaRPr lang="zh-CN" altLang="en-US" sz="2800" b="1" dirty="0">
              <a:solidFill>
                <a:srgbClr val="FE585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3" name="文本框 96"/>
          <p:cNvSpPr/>
          <p:nvPr/>
        </p:nvSpPr>
        <p:spPr>
          <a:xfrm>
            <a:off x="6792913" y="1914525"/>
            <a:ext cx="703262" cy="5222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800" b="1" dirty="0">
                <a:solidFill>
                  <a:srgbClr val="FBB04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03</a:t>
            </a:r>
            <a:endParaRPr lang="zh-CN" altLang="en-US" sz="2800" b="1" dirty="0">
              <a:solidFill>
                <a:srgbClr val="FBB04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4" name="文本框 98"/>
          <p:cNvSpPr/>
          <p:nvPr/>
        </p:nvSpPr>
        <p:spPr>
          <a:xfrm>
            <a:off x="8420100" y="1952625"/>
            <a:ext cx="703263" cy="5222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800" b="1" dirty="0">
                <a:solidFill>
                  <a:srgbClr val="255769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04</a:t>
            </a:r>
            <a:endParaRPr lang="zh-CN" altLang="en-US" sz="2800" b="1" dirty="0">
              <a:solidFill>
                <a:srgbClr val="255769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5" name="矩形 100"/>
          <p:cNvSpPr/>
          <p:nvPr/>
        </p:nvSpPr>
        <p:spPr>
          <a:xfrm>
            <a:off x="3100388" y="2436813"/>
            <a:ext cx="947737" cy="295275"/>
          </a:xfrm>
          <a:prstGeom prst="rect">
            <a:avLst/>
          </a:prstGeom>
          <a:solidFill>
            <a:srgbClr val="28A18E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6" name="文本框 99"/>
          <p:cNvSpPr/>
          <p:nvPr/>
        </p:nvSpPr>
        <p:spPr>
          <a:xfrm>
            <a:off x="3038475" y="2425700"/>
            <a:ext cx="1111250" cy="3381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YOUR TEXT</a:t>
            </a:r>
            <a:endParaRPr lang="zh-CN" altLang="en-US" sz="16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7" name="矩形 101"/>
          <p:cNvSpPr/>
          <p:nvPr/>
        </p:nvSpPr>
        <p:spPr>
          <a:xfrm>
            <a:off x="4843463" y="2449513"/>
            <a:ext cx="947737" cy="295275"/>
          </a:xfrm>
          <a:prstGeom prst="rect">
            <a:avLst/>
          </a:prstGeom>
          <a:solidFill>
            <a:srgbClr val="FE58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8" name="文本框 102"/>
          <p:cNvSpPr/>
          <p:nvPr/>
        </p:nvSpPr>
        <p:spPr>
          <a:xfrm>
            <a:off x="4762500" y="2433638"/>
            <a:ext cx="1109663" cy="3381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YOUR TEXT</a:t>
            </a:r>
            <a:endParaRPr lang="zh-CN" altLang="en-US" sz="16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69" name="矩形 103"/>
          <p:cNvSpPr/>
          <p:nvPr/>
        </p:nvSpPr>
        <p:spPr>
          <a:xfrm>
            <a:off x="6570663" y="2449513"/>
            <a:ext cx="947737" cy="295275"/>
          </a:xfrm>
          <a:prstGeom prst="rect">
            <a:avLst/>
          </a:prstGeom>
          <a:solidFill>
            <a:srgbClr val="FBB04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70" name="文本框 104"/>
          <p:cNvSpPr/>
          <p:nvPr/>
        </p:nvSpPr>
        <p:spPr>
          <a:xfrm>
            <a:off x="6492875" y="2425700"/>
            <a:ext cx="1109663" cy="3381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YOUR TEXT</a:t>
            </a:r>
            <a:endParaRPr lang="zh-CN" altLang="en-US" sz="16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71" name="矩形 105"/>
          <p:cNvSpPr/>
          <p:nvPr/>
        </p:nvSpPr>
        <p:spPr>
          <a:xfrm>
            <a:off x="8216900" y="2454275"/>
            <a:ext cx="947738" cy="295275"/>
          </a:xfrm>
          <a:prstGeom prst="rect">
            <a:avLst/>
          </a:prstGeom>
          <a:solidFill>
            <a:srgbClr val="255769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72" name="文本框 106"/>
          <p:cNvSpPr/>
          <p:nvPr/>
        </p:nvSpPr>
        <p:spPr>
          <a:xfrm>
            <a:off x="8150225" y="2427288"/>
            <a:ext cx="1111250" cy="3381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dirty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YOUR TEXT</a:t>
            </a:r>
            <a:endParaRPr lang="zh-CN" altLang="en-US" sz="16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73" name="文本框 117"/>
          <p:cNvSpPr/>
          <p:nvPr/>
        </p:nvSpPr>
        <p:spPr>
          <a:xfrm rot="16200000">
            <a:off x="2449513" y="3330575"/>
            <a:ext cx="1601787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28A18E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YOUR TITLE</a:t>
            </a:r>
            <a:endParaRPr lang="zh-CN" altLang="en-US" dirty="0">
              <a:solidFill>
                <a:srgbClr val="28A18E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74" name="文本框 118"/>
          <p:cNvSpPr/>
          <p:nvPr/>
        </p:nvSpPr>
        <p:spPr>
          <a:xfrm rot="16200000">
            <a:off x="4210050" y="3328988"/>
            <a:ext cx="1601788" cy="36988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E585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YOUR TITLE</a:t>
            </a:r>
            <a:endParaRPr lang="zh-CN" altLang="en-US" dirty="0">
              <a:solidFill>
                <a:srgbClr val="FE585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75" name="文本框 119"/>
          <p:cNvSpPr/>
          <p:nvPr/>
        </p:nvSpPr>
        <p:spPr>
          <a:xfrm rot="16200000">
            <a:off x="5953125" y="3302000"/>
            <a:ext cx="1601788" cy="3698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BB04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YOUR TITLE</a:t>
            </a:r>
            <a:endParaRPr lang="zh-CN" altLang="en-US" dirty="0">
              <a:solidFill>
                <a:srgbClr val="FBB04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476" name="文本框 120"/>
          <p:cNvSpPr/>
          <p:nvPr/>
        </p:nvSpPr>
        <p:spPr>
          <a:xfrm rot="16200000">
            <a:off x="7605713" y="3243263"/>
            <a:ext cx="1601787" cy="36988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255769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YOUR TITLE</a:t>
            </a:r>
            <a:endParaRPr lang="zh-CN" altLang="en-US" dirty="0">
              <a:solidFill>
                <a:srgbClr val="255769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5477" name="组合 15476"/>
          <p:cNvGrpSpPr/>
          <p:nvPr/>
        </p:nvGrpSpPr>
        <p:grpSpPr>
          <a:xfrm rot="16200000">
            <a:off x="3178175" y="4989513"/>
            <a:ext cx="644525" cy="487362"/>
            <a:chOff x="0" y="0"/>
            <a:chExt cx="960438" cy="725488"/>
          </a:xfrm>
        </p:grpSpPr>
        <p:sp>
          <p:nvSpPr>
            <p:cNvPr id="15478" name="Freeform 857"/>
            <p:cNvSpPr/>
            <p:nvPr/>
          </p:nvSpPr>
          <p:spPr>
            <a:xfrm>
              <a:off x="1588" y="65088"/>
              <a:ext cx="958850" cy="644525"/>
            </a:xfrm>
            <a:custGeom>
              <a:avLst/>
              <a:gdLst>
                <a:gd name="txL" fmla="*/ 0 w 560"/>
                <a:gd name="txT" fmla="*/ 0 h 376"/>
                <a:gd name="txR" fmla="*/ 560 w 560"/>
                <a:gd name="txB" fmla="*/ 376 h 376"/>
              </a:gdLst>
              <a:ahLst/>
              <a:cxnLst>
                <a:cxn ang="0">
                  <a:pos x="330" y="0"/>
                </a:cxn>
                <a:cxn ang="0">
                  <a:pos x="329" y="0"/>
                </a:cxn>
                <a:cxn ang="0">
                  <a:pos x="228" y="4"/>
                </a:cxn>
                <a:cxn ang="0">
                  <a:pos x="212" y="20"/>
                </a:cxn>
                <a:cxn ang="0">
                  <a:pos x="211" y="71"/>
                </a:cxn>
                <a:cxn ang="0">
                  <a:pos x="181" y="71"/>
                </a:cxn>
                <a:cxn ang="0">
                  <a:pos x="118" y="70"/>
                </a:cxn>
                <a:cxn ang="0">
                  <a:pos x="102" y="57"/>
                </a:cxn>
                <a:cxn ang="0">
                  <a:pos x="53" y="56"/>
                </a:cxn>
                <a:cxn ang="0">
                  <a:pos x="52" y="56"/>
                </a:cxn>
                <a:cxn ang="0">
                  <a:pos x="36" y="71"/>
                </a:cxn>
                <a:cxn ang="0">
                  <a:pos x="34" y="92"/>
                </a:cxn>
                <a:cxn ang="0">
                  <a:pos x="31" y="92"/>
                </a:cxn>
                <a:cxn ang="0">
                  <a:pos x="31" y="92"/>
                </a:cxn>
                <a:cxn ang="0">
                  <a:pos x="14" y="107"/>
                </a:cxn>
                <a:cxn ang="0">
                  <a:pos x="11" y="148"/>
                </a:cxn>
                <a:cxn ang="0">
                  <a:pos x="21" y="163"/>
                </a:cxn>
                <a:cxn ang="0">
                  <a:pos x="13" y="286"/>
                </a:cxn>
                <a:cxn ang="0">
                  <a:pos x="2" y="299"/>
                </a:cxn>
                <a:cxn ang="0">
                  <a:pos x="0" y="330"/>
                </a:cxn>
                <a:cxn ang="0">
                  <a:pos x="454" y="376"/>
                </a:cxn>
                <a:cxn ang="0">
                  <a:pos x="543" y="374"/>
                </a:cxn>
                <a:cxn ang="0">
                  <a:pos x="560" y="357"/>
                </a:cxn>
                <a:cxn ang="0">
                  <a:pos x="557" y="311"/>
                </a:cxn>
                <a:cxn ang="0">
                  <a:pos x="545" y="296"/>
                </a:cxn>
                <a:cxn ang="0">
                  <a:pos x="537" y="160"/>
                </a:cxn>
                <a:cxn ang="0">
                  <a:pos x="546" y="144"/>
                </a:cxn>
                <a:cxn ang="0">
                  <a:pos x="544" y="98"/>
                </a:cxn>
                <a:cxn ang="0">
                  <a:pos x="530" y="83"/>
                </a:cxn>
                <a:cxn ang="0">
                  <a:pos x="529" y="67"/>
                </a:cxn>
                <a:cxn ang="0">
                  <a:pos x="524" y="56"/>
                </a:cxn>
                <a:cxn ang="0">
                  <a:pos x="516" y="49"/>
                </a:cxn>
                <a:cxn ang="0">
                  <a:pos x="505" y="44"/>
                </a:cxn>
                <a:cxn ang="0">
                  <a:pos x="504" y="44"/>
                </a:cxn>
                <a:cxn ang="0">
                  <a:pos x="373" y="53"/>
                </a:cxn>
                <a:cxn ang="0">
                  <a:pos x="362" y="58"/>
                </a:cxn>
                <a:cxn ang="0">
                  <a:pos x="354" y="67"/>
                </a:cxn>
                <a:cxn ang="0">
                  <a:pos x="354" y="67"/>
                </a:cxn>
                <a:cxn ang="0">
                  <a:pos x="347" y="68"/>
                </a:cxn>
                <a:cxn ang="0">
                  <a:pos x="346" y="15"/>
                </a:cxn>
                <a:cxn ang="0">
                  <a:pos x="330" y="0"/>
                </a:cxn>
              </a:cxnLst>
              <a:rect l="txL" t="txT" r="txR" b="txB"/>
              <a:pathLst>
                <a:path w="560" h="376">
                  <a:moveTo>
                    <a:pt x="330" y="0"/>
                  </a:moveTo>
                  <a:cubicBezTo>
                    <a:pt x="330" y="0"/>
                    <a:pt x="330" y="0"/>
                    <a:pt x="329" y="0"/>
                  </a:cubicBezTo>
                  <a:cubicBezTo>
                    <a:pt x="296" y="2"/>
                    <a:pt x="262" y="3"/>
                    <a:pt x="228" y="4"/>
                  </a:cubicBezTo>
                  <a:cubicBezTo>
                    <a:pt x="219" y="4"/>
                    <a:pt x="212" y="11"/>
                    <a:pt x="212" y="20"/>
                  </a:cubicBezTo>
                  <a:cubicBezTo>
                    <a:pt x="212" y="37"/>
                    <a:pt x="211" y="54"/>
                    <a:pt x="211" y="71"/>
                  </a:cubicBezTo>
                  <a:cubicBezTo>
                    <a:pt x="201" y="71"/>
                    <a:pt x="191" y="71"/>
                    <a:pt x="181" y="71"/>
                  </a:cubicBezTo>
                  <a:cubicBezTo>
                    <a:pt x="160" y="71"/>
                    <a:pt x="139" y="71"/>
                    <a:pt x="118" y="70"/>
                  </a:cubicBezTo>
                  <a:cubicBezTo>
                    <a:pt x="117" y="63"/>
                    <a:pt x="110" y="57"/>
                    <a:pt x="102" y="57"/>
                  </a:cubicBezTo>
                  <a:cubicBezTo>
                    <a:pt x="86" y="57"/>
                    <a:pt x="69" y="56"/>
                    <a:pt x="53" y="56"/>
                  </a:cubicBezTo>
                  <a:cubicBezTo>
                    <a:pt x="53" y="56"/>
                    <a:pt x="52" y="56"/>
                    <a:pt x="52" y="56"/>
                  </a:cubicBezTo>
                  <a:cubicBezTo>
                    <a:pt x="44" y="56"/>
                    <a:pt x="36" y="62"/>
                    <a:pt x="36" y="71"/>
                  </a:cubicBezTo>
                  <a:cubicBezTo>
                    <a:pt x="35" y="78"/>
                    <a:pt x="35" y="85"/>
                    <a:pt x="34" y="92"/>
                  </a:cubicBezTo>
                  <a:cubicBezTo>
                    <a:pt x="33" y="92"/>
                    <a:pt x="32" y="92"/>
                    <a:pt x="31" y="92"/>
                  </a:cubicBezTo>
                  <a:cubicBezTo>
                    <a:pt x="31" y="92"/>
                    <a:pt x="31" y="92"/>
                    <a:pt x="31" y="92"/>
                  </a:cubicBezTo>
                  <a:cubicBezTo>
                    <a:pt x="22" y="92"/>
                    <a:pt x="15" y="98"/>
                    <a:pt x="14" y="107"/>
                  </a:cubicBezTo>
                  <a:cubicBezTo>
                    <a:pt x="13" y="120"/>
                    <a:pt x="12" y="134"/>
                    <a:pt x="11" y="148"/>
                  </a:cubicBezTo>
                  <a:cubicBezTo>
                    <a:pt x="11" y="154"/>
                    <a:pt x="15" y="160"/>
                    <a:pt x="21" y="163"/>
                  </a:cubicBezTo>
                  <a:cubicBezTo>
                    <a:pt x="18" y="204"/>
                    <a:pt x="16" y="245"/>
                    <a:pt x="13" y="286"/>
                  </a:cubicBezTo>
                  <a:cubicBezTo>
                    <a:pt x="7" y="288"/>
                    <a:pt x="2" y="293"/>
                    <a:pt x="2" y="299"/>
                  </a:cubicBezTo>
                  <a:cubicBezTo>
                    <a:pt x="1" y="309"/>
                    <a:pt x="1" y="320"/>
                    <a:pt x="0" y="330"/>
                  </a:cubicBezTo>
                  <a:cubicBezTo>
                    <a:pt x="454" y="376"/>
                    <a:pt x="454" y="376"/>
                    <a:pt x="454" y="376"/>
                  </a:cubicBezTo>
                  <a:cubicBezTo>
                    <a:pt x="484" y="376"/>
                    <a:pt x="514" y="375"/>
                    <a:pt x="543" y="374"/>
                  </a:cubicBezTo>
                  <a:cubicBezTo>
                    <a:pt x="553" y="374"/>
                    <a:pt x="560" y="366"/>
                    <a:pt x="560" y="357"/>
                  </a:cubicBezTo>
                  <a:cubicBezTo>
                    <a:pt x="559" y="342"/>
                    <a:pt x="558" y="327"/>
                    <a:pt x="557" y="311"/>
                  </a:cubicBezTo>
                  <a:cubicBezTo>
                    <a:pt x="556" y="304"/>
                    <a:pt x="552" y="299"/>
                    <a:pt x="545" y="296"/>
                  </a:cubicBezTo>
                  <a:cubicBezTo>
                    <a:pt x="543" y="251"/>
                    <a:pt x="540" y="206"/>
                    <a:pt x="537" y="160"/>
                  </a:cubicBezTo>
                  <a:cubicBezTo>
                    <a:pt x="543" y="157"/>
                    <a:pt x="547" y="151"/>
                    <a:pt x="546" y="144"/>
                  </a:cubicBezTo>
                  <a:cubicBezTo>
                    <a:pt x="545" y="129"/>
                    <a:pt x="544" y="114"/>
                    <a:pt x="544" y="98"/>
                  </a:cubicBezTo>
                  <a:cubicBezTo>
                    <a:pt x="543" y="90"/>
                    <a:pt x="537" y="84"/>
                    <a:pt x="530" y="83"/>
                  </a:cubicBezTo>
                  <a:cubicBezTo>
                    <a:pt x="529" y="78"/>
                    <a:pt x="529" y="73"/>
                    <a:pt x="529" y="67"/>
                  </a:cubicBezTo>
                  <a:cubicBezTo>
                    <a:pt x="529" y="63"/>
                    <a:pt x="527" y="59"/>
                    <a:pt x="524" y="56"/>
                  </a:cubicBezTo>
                  <a:cubicBezTo>
                    <a:pt x="521" y="54"/>
                    <a:pt x="518" y="51"/>
                    <a:pt x="516" y="49"/>
                  </a:cubicBezTo>
                  <a:cubicBezTo>
                    <a:pt x="513" y="46"/>
                    <a:pt x="509" y="44"/>
                    <a:pt x="505" y="44"/>
                  </a:cubicBezTo>
                  <a:cubicBezTo>
                    <a:pt x="504" y="44"/>
                    <a:pt x="504" y="44"/>
                    <a:pt x="504" y="44"/>
                  </a:cubicBezTo>
                  <a:cubicBezTo>
                    <a:pt x="460" y="48"/>
                    <a:pt x="417" y="51"/>
                    <a:pt x="373" y="53"/>
                  </a:cubicBezTo>
                  <a:cubicBezTo>
                    <a:pt x="369" y="53"/>
                    <a:pt x="365" y="55"/>
                    <a:pt x="362" y="58"/>
                  </a:cubicBezTo>
                  <a:cubicBezTo>
                    <a:pt x="359" y="61"/>
                    <a:pt x="357" y="64"/>
                    <a:pt x="354" y="67"/>
                  </a:cubicBezTo>
                  <a:cubicBezTo>
                    <a:pt x="354" y="67"/>
                    <a:pt x="354" y="67"/>
                    <a:pt x="354" y="67"/>
                  </a:cubicBezTo>
                  <a:cubicBezTo>
                    <a:pt x="351" y="67"/>
                    <a:pt x="349" y="67"/>
                    <a:pt x="347" y="68"/>
                  </a:cubicBezTo>
                  <a:cubicBezTo>
                    <a:pt x="346" y="50"/>
                    <a:pt x="346" y="33"/>
                    <a:pt x="346" y="15"/>
                  </a:cubicBezTo>
                  <a:cubicBezTo>
                    <a:pt x="346" y="7"/>
                    <a:pt x="339" y="0"/>
                    <a:pt x="330" y="0"/>
                  </a:cubicBezTo>
                </a:path>
              </a:pathLst>
            </a:custGeom>
            <a:solidFill>
              <a:srgbClr val="8B88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79" name="Freeform 858"/>
            <p:cNvSpPr/>
            <p:nvPr/>
          </p:nvSpPr>
          <p:spPr>
            <a:xfrm>
              <a:off x="0" y="630238"/>
              <a:ext cx="779463" cy="95250"/>
            </a:xfrm>
            <a:custGeom>
              <a:avLst/>
              <a:gdLst>
                <a:gd name="txL" fmla="*/ 0 w 455"/>
                <a:gd name="txT" fmla="*/ 0 h 55"/>
                <a:gd name="txR" fmla="*/ 455 w 455"/>
                <a:gd name="txB" fmla="*/ 55 h 55"/>
              </a:gdLst>
              <a:ahLst/>
              <a:cxnLst>
                <a:cxn ang="0">
                  <a:pos x="1" y="0"/>
                </a:cxn>
                <a:cxn ang="0">
                  <a:pos x="0" y="11"/>
                </a:cxn>
                <a:cxn ang="0">
                  <a:pos x="17" y="28"/>
                </a:cxn>
                <a:cxn ang="0">
                  <a:pos x="220" y="41"/>
                </a:cxn>
                <a:cxn ang="0">
                  <a:pos x="280" y="54"/>
                </a:cxn>
                <a:cxn ang="0">
                  <a:pos x="286" y="55"/>
                </a:cxn>
                <a:cxn ang="0">
                  <a:pos x="341" y="45"/>
                </a:cxn>
                <a:cxn ang="0">
                  <a:pos x="424" y="46"/>
                </a:cxn>
                <a:cxn ang="0">
                  <a:pos x="455" y="46"/>
                </a:cxn>
                <a:cxn ang="0">
                  <a:pos x="1" y="0"/>
                </a:cxn>
              </a:cxnLst>
              <a:rect l="txL" t="txT" r="txR" b="txB"/>
              <a:pathLst>
                <a:path w="455" h="55">
                  <a:moveTo>
                    <a:pt x="1" y="0"/>
                  </a:moveTo>
                  <a:cubicBezTo>
                    <a:pt x="1" y="3"/>
                    <a:pt x="1" y="7"/>
                    <a:pt x="0" y="11"/>
                  </a:cubicBezTo>
                  <a:cubicBezTo>
                    <a:pt x="0" y="19"/>
                    <a:pt x="7" y="27"/>
                    <a:pt x="17" y="28"/>
                  </a:cubicBezTo>
                  <a:cubicBezTo>
                    <a:pt x="84" y="34"/>
                    <a:pt x="152" y="38"/>
                    <a:pt x="220" y="41"/>
                  </a:cubicBezTo>
                  <a:cubicBezTo>
                    <a:pt x="239" y="49"/>
                    <a:pt x="259" y="54"/>
                    <a:pt x="280" y="54"/>
                  </a:cubicBezTo>
                  <a:cubicBezTo>
                    <a:pt x="282" y="55"/>
                    <a:pt x="284" y="55"/>
                    <a:pt x="286" y="55"/>
                  </a:cubicBezTo>
                  <a:cubicBezTo>
                    <a:pt x="305" y="55"/>
                    <a:pt x="324" y="51"/>
                    <a:pt x="341" y="45"/>
                  </a:cubicBezTo>
                  <a:cubicBezTo>
                    <a:pt x="369" y="46"/>
                    <a:pt x="396" y="46"/>
                    <a:pt x="424" y="46"/>
                  </a:cubicBezTo>
                  <a:cubicBezTo>
                    <a:pt x="434" y="46"/>
                    <a:pt x="445" y="46"/>
                    <a:pt x="455" y="46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0" name="Freeform 859"/>
            <p:cNvSpPr/>
            <p:nvPr/>
          </p:nvSpPr>
          <p:spPr>
            <a:xfrm>
              <a:off x="17463" y="0"/>
              <a:ext cx="884238" cy="654050"/>
            </a:xfrm>
            <a:custGeom>
              <a:avLst/>
              <a:gdLst>
                <a:gd name="txL" fmla="*/ 0 w 516"/>
                <a:gd name="txT" fmla="*/ 0 h 382"/>
                <a:gd name="txR" fmla="*/ 516 w 516"/>
                <a:gd name="txB" fmla="*/ 382 h 382"/>
              </a:gdLst>
              <a:ahLst/>
              <a:cxnLst>
                <a:cxn ang="0">
                  <a:pos x="516" y="152"/>
                </a:cxn>
                <a:cxn ang="0">
                  <a:pos x="516" y="109"/>
                </a:cxn>
                <a:cxn ang="0">
                  <a:pos x="503" y="93"/>
                </a:cxn>
                <a:cxn ang="0">
                  <a:pos x="503" y="78"/>
                </a:cxn>
                <a:cxn ang="0">
                  <a:pos x="499" y="67"/>
                </a:cxn>
                <a:cxn ang="0">
                  <a:pos x="492" y="59"/>
                </a:cxn>
                <a:cxn ang="0">
                  <a:pos x="480" y="54"/>
                </a:cxn>
                <a:cxn ang="0">
                  <a:pos x="351" y="54"/>
                </a:cxn>
                <a:cxn ang="0">
                  <a:pos x="340" y="59"/>
                </a:cxn>
                <a:cxn ang="0">
                  <a:pos x="332" y="67"/>
                </a:cxn>
                <a:cxn ang="0">
                  <a:pos x="332" y="68"/>
                </a:cxn>
                <a:cxn ang="0">
                  <a:pos x="325" y="68"/>
                </a:cxn>
                <a:cxn ang="0">
                  <a:pos x="325" y="16"/>
                </a:cxn>
                <a:cxn ang="0">
                  <a:pos x="309" y="0"/>
                </a:cxn>
                <a:cxn ang="0">
                  <a:pos x="207" y="0"/>
                </a:cxn>
                <a:cxn ang="0">
                  <a:pos x="191" y="16"/>
                </a:cxn>
                <a:cxn ang="0">
                  <a:pos x="191" y="68"/>
                </a:cxn>
                <a:cxn ang="0">
                  <a:pos x="99" y="68"/>
                </a:cxn>
                <a:cxn ang="0">
                  <a:pos x="84" y="54"/>
                </a:cxn>
                <a:cxn ang="0">
                  <a:pos x="35" y="54"/>
                </a:cxn>
                <a:cxn ang="0">
                  <a:pos x="19" y="70"/>
                </a:cxn>
                <a:cxn ang="0">
                  <a:pos x="19" y="93"/>
                </a:cxn>
                <a:cxn ang="0">
                  <a:pos x="16" y="93"/>
                </a:cxn>
                <a:cxn ang="0">
                  <a:pos x="0" y="109"/>
                </a:cxn>
                <a:cxn ang="0">
                  <a:pos x="0" y="152"/>
                </a:cxn>
                <a:cxn ang="0">
                  <a:pos x="10" y="167"/>
                </a:cxn>
                <a:cxn ang="0">
                  <a:pos x="10" y="297"/>
                </a:cxn>
                <a:cxn ang="0">
                  <a:pos x="0" y="312"/>
                </a:cxn>
                <a:cxn ang="0">
                  <a:pos x="0" y="356"/>
                </a:cxn>
                <a:cxn ang="0">
                  <a:pos x="16" y="372"/>
                </a:cxn>
                <a:cxn ang="0">
                  <a:pos x="202" y="372"/>
                </a:cxn>
                <a:cxn ang="0">
                  <a:pos x="258" y="382"/>
                </a:cxn>
                <a:cxn ang="0">
                  <a:pos x="314" y="372"/>
                </a:cxn>
                <a:cxn ang="0">
                  <a:pos x="500" y="372"/>
                </a:cxn>
                <a:cxn ang="0">
                  <a:pos x="516" y="356"/>
                </a:cxn>
                <a:cxn ang="0">
                  <a:pos x="516" y="312"/>
                </a:cxn>
                <a:cxn ang="0">
                  <a:pos x="506" y="297"/>
                </a:cxn>
                <a:cxn ang="0">
                  <a:pos x="506" y="167"/>
                </a:cxn>
                <a:cxn ang="0">
                  <a:pos x="516" y="152"/>
                </a:cxn>
              </a:cxnLst>
              <a:rect l="txL" t="txT" r="txR" b="txB"/>
              <a:pathLst>
                <a:path w="516" h="382">
                  <a:moveTo>
                    <a:pt x="516" y="152"/>
                  </a:moveTo>
                  <a:cubicBezTo>
                    <a:pt x="516" y="109"/>
                    <a:pt x="516" y="109"/>
                    <a:pt x="516" y="109"/>
                  </a:cubicBezTo>
                  <a:cubicBezTo>
                    <a:pt x="516" y="101"/>
                    <a:pt x="511" y="95"/>
                    <a:pt x="503" y="93"/>
                  </a:cubicBezTo>
                  <a:cubicBezTo>
                    <a:pt x="503" y="78"/>
                    <a:pt x="503" y="78"/>
                    <a:pt x="503" y="78"/>
                  </a:cubicBezTo>
                  <a:cubicBezTo>
                    <a:pt x="503" y="74"/>
                    <a:pt x="502" y="70"/>
                    <a:pt x="499" y="67"/>
                  </a:cubicBezTo>
                  <a:cubicBezTo>
                    <a:pt x="492" y="59"/>
                    <a:pt x="492" y="59"/>
                    <a:pt x="492" y="59"/>
                  </a:cubicBezTo>
                  <a:cubicBezTo>
                    <a:pt x="489" y="56"/>
                    <a:pt x="484" y="54"/>
                    <a:pt x="480" y="54"/>
                  </a:cubicBezTo>
                  <a:cubicBezTo>
                    <a:pt x="351" y="54"/>
                    <a:pt x="351" y="54"/>
                    <a:pt x="351" y="54"/>
                  </a:cubicBezTo>
                  <a:cubicBezTo>
                    <a:pt x="347" y="54"/>
                    <a:pt x="343" y="56"/>
                    <a:pt x="340" y="59"/>
                  </a:cubicBezTo>
                  <a:cubicBezTo>
                    <a:pt x="332" y="67"/>
                    <a:pt x="332" y="67"/>
                    <a:pt x="332" y="67"/>
                  </a:cubicBezTo>
                  <a:cubicBezTo>
                    <a:pt x="332" y="68"/>
                    <a:pt x="332" y="68"/>
                    <a:pt x="332" y="68"/>
                  </a:cubicBezTo>
                  <a:cubicBezTo>
                    <a:pt x="325" y="68"/>
                    <a:pt x="325" y="68"/>
                    <a:pt x="325" y="68"/>
                  </a:cubicBezTo>
                  <a:cubicBezTo>
                    <a:pt x="325" y="16"/>
                    <a:pt x="325" y="16"/>
                    <a:pt x="325" y="16"/>
                  </a:cubicBezTo>
                  <a:cubicBezTo>
                    <a:pt x="325" y="7"/>
                    <a:pt x="317" y="0"/>
                    <a:pt x="309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199" y="0"/>
                    <a:pt x="191" y="7"/>
                    <a:pt x="191" y="16"/>
                  </a:cubicBezTo>
                  <a:cubicBezTo>
                    <a:pt x="191" y="68"/>
                    <a:pt x="191" y="68"/>
                    <a:pt x="191" y="68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8" y="60"/>
                    <a:pt x="92" y="54"/>
                    <a:pt x="8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26" y="54"/>
                    <a:pt x="19" y="61"/>
                    <a:pt x="19" y="70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6" y="93"/>
                    <a:pt x="16" y="93"/>
                    <a:pt x="16" y="93"/>
                  </a:cubicBezTo>
                  <a:cubicBezTo>
                    <a:pt x="7" y="93"/>
                    <a:pt x="0" y="100"/>
                    <a:pt x="0" y="109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9"/>
                    <a:pt x="4" y="165"/>
                    <a:pt x="10" y="167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4" y="300"/>
                    <a:pt x="0" y="305"/>
                    <a:pt x="0" y="312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0" y="365"/>
                    <a:pt x="7" y="372"/>
                    <a:pt x="16" y="372"/>
                  </a:cubicBezTo>
                  <a:cubicBezTo>
                    <a:pt x="202" y="372"/>
                    <a:pt x="202" y="372"/>
                    <a:pt x="202" y="372"/>
                  </a:cubicBezTo>
                  <a:cubicBezTo>
                    <a:pt x="220" y="379"/>
                    <a:pt x="239" y="382"/>
                    <a:pt x="258" y="382"/>
                  </a:cubicBezTo>
                  <a:cubicBezTo>
                    <a:pt x="277" y="382"/>
                    <a:pt x="296" y="379"/>
                    <a:pt x="314" y="372"/>
                  </a:cubicBezTo>
                  <a:cubicBezTo>
                    <a:pt x="500" y="372"/>
                    <a:pt x="500" y="372"/>
                    <a:pt x="500" y="372"/>
                  </a:cubicBezTo>
                  <a:cubicBezTo>
                    <a:pt x="509" y="372"/>
                    <a:pt x="516" y="365"/>
                    <a:pt x="516" y="356"/>
                  </a:cubicBezTo>
                  <a:cubicBezTo>
                    <a:pt x="516" y="312"/>
                    <a:pt x="516" y="312"/>
                    <a:pt x="516" y="312"/>
                  </a:cubicBezTo>
                  <a:cubicBezTo>
                    <a:pt x="516" y="305"/>
                    <a:pt x="512" y="300"/>
                    <a:pt x="506" y="297"/>
                  </a:cubicBezTo>
                  <a:cubicBezTo>
                    <a:pt x="506" y="167"/>
                    <a:pt x="506" y="167"/>
                    <a:pt x="506" y="167"/>
                  </a:cubicBezTo>
                  <a:cubicBezTo>
                    <a:pt x="512" y="165"/>
                    <a:pt x="516" y="159"/>
                    <a:pt x="516" y="15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1" name="Rectangle 860"/>
            <p:cNvSpPr/>
            <p:nvPr/>
          </p:nvSpPr>
          <p:spPr>
            <a:xfrm>
              <a:off x="44450" y="187325"/>
              <a:ext cx="828675" cy="7302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2" name="Rectangle 861"/>
            <p:cNvSpPr/>
            <p:nvPr/>
          </p:nvSpPr>
          <p:spPr>
            <a:xfrm>
              <a:off x="61913" y="260350"/>
              <a:ext cx="795338" cy="27463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3" name="Rectangle 862"/>
            <p:cNvSpPr/>
            <p:nvPr/>
          </p:nvSpPr>
          <p:spPr>
            <a:xfrm>
              <a:off x="44450" y="534988"/>
              <a:ext cx="828675" cy="74613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4" name="Rectangle 863"/>
            <p:cNvSpPr/>
            <p:nvPr/>
          </p:nvSpPr>
          <p:spPr>
            <a:xfrm>
              <a:off x="606425" y="133350"/>
              <a:ext cx="244475" cy="53975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5" name="Rectangle 864"/>
            <p:cNvSpPr/>
            <p:nvPr/>
          </p:nvSpPr>
          <p:spPr>
            <a:xfrm>
              <a:off x="617538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6" name="Rectangle 865"/>
            <p:cNvSpPr/>
            <p:nvPr/>
          </p:nvSpPr>
          <p:spPr>
            <a:xfrm>
              <a:off x="641350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7" name="Rectangle 866"/>
            <p:cNvSpPr/>
            <p:nvPr/>
          </p:nvSpPr>
          <p:spPr>
            <a:xfrm>
              <a:off x="665163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8" name="Rectangle 867"/>
            <p:cNvSpPr/>
            <p:nvPr/>
          </p:nvSpPr>
          <p:spPr>
            <a:xfrm>
              <a:off x="688975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89" name="Rectangle 868"/>
            <p:cNvSpPr/>
            <p:nvPr/>
          </p:nvSpPr>
          <p:spPr>
            <a:xfrm>
              <a:off x="711200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0" name="Rectangle 869"/>
            <p:cNvSpPr/>
            <p:nvPr/>
          </p:nvSpPr>
          <p:spPr>
            <a:xfrm>
              <a:off x="735013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1" name="Rectangle 870"/>
            <p:cNvSpPr/>
            <p:nvPr/>
          </p:nvSpPr>
          <p:spPr>
            <a:xfrm>
              <a:off x="758825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2" name="Rectangle 871"/>
            <p:cNvSpPr/>
            <p:nvPr/>
          </p:nvSpPr>
          <p:spPr>
            <a:xfrm>
              <a:off x="782638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3" name="Rectangle 872"/>
            <p:cNvSpPr/>
            <p:nvPr/>
          </p:nvSpPr>
          <p:spPr>
            <a:xfrm>
              <a:off x="806450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4" name="Rectangle 873"/>
            <p:cNvSpPr/>
            <p:nvPr/>
          </p:nvSpPr>
          <p:spPr>
            <a:xfrm>
              <a:off x="830263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5" name="Rectangle 874"/>
            <p:cNvSpPr/>
            <p:nvPr/>
          </p:nvSpPr>
          <p:spPr>
            <a:xfrm>
              <a:off x="371475" y="26988"/>
              <a:ext cx="174625" cy="16033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6" name="Rectangle 875"/>
            <p:cNvSpPr/>
            <p:nvPr/>
          </p:nvSpPr>
          <p:spPr>
            <a:xfrm>
              <a:off x="77788" y="120650"/>
              <a:ext cx="82550" cy="6667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7" name="Freeform 876"/>
            <p:cNvSpPr/>
            <p:nvPr/>
          </p:nvSpPr>
          <p:spPr>
            <a:xfrm>
              <a:off x="606425" y="120650"/>
              <a:ext cx="244475" cy="12700"/>
            </a:xfrm>
            <a:custGeom>
              <a:avLst/>
              <a:gdLst>
                <a:gd name="txL" fmla="*/ 0 w 154"/>
                <a:gd name="txT" fmla="*/ 0 h 8"/>
                <a:gd name="txR" fmla="*/ 154 w 154"/>
                <a:gd name="txB" fmla="*/ 8 h 8"/>
              </a:gdLst>
              <a:ahLst/>
              <a:cxnLst>
                <a:cxn ang="0">
                  <a:pos x="147" y="0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154" y="8"/>
                </a:cxn>
                <a:cxn ang="0">
                  <a:pos x="147" y="0"/>
                </a:cxn>
              </a:cxnLst>
              <a:rect l="txL" t="txT" r="txR" b="txB"/>
              <a:pathLst>
                <a:path w="154" h="8">
                  <a:moveTo>
                    <a:pt x="147" y="0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154" y="8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8" name="Rectangle 877"/>
            <p:cNvSpPr/>
            <p:nvPr/>
          </p:nvSpPr>
          <p:spPr>
            <a:xfrm>
              <a:off x="160338" y="144463"/>
              <a:ext cx="211138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99" name="Rectangle 878"/>
            <p:cNvSpPr/>
            <p:nvPr/>
          </p:nvSpPr>
          <p:spPr>
            <a:xfrm>
              <a:off x="546100" y="144463"/>
              <a:ext cx="58738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0" name="Rectangle 879"/>
            <p:cNvSpPr/>
            <p:nvPr/>
          </p:nvSpPr>
          <p:spPr>
            <a:xfrm>
              <a:off x="388938" y="44450"/>
              <a:ext cx="139700" cy="1428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1" name="Oval 880"/>
            <p:cNvSpPr/>
            <p:nvPr/>
          </p:nvSpPr>
          <p:spPr>
            <a:xfrm>
              <a:off x="230188" y="168275"/>
              <a:ext cx="458788" cy="4587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2" name="Oval 881"/>
            <p:cNvSpPr/>
            <p:nvPr/>
          </p:nvSpPr>
          <p:spPr>
            <a:xfrm>
              <a:off x="407988" y="55563"/>
              <a:ext cx="103188" cy="1031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3" name="Freeform 882"/>
            <p:cNvSpPr/>
            <p:nvPr/>
          </p:nvSpPr>
          <p:spPr>
            <a:xfrm>
              <a:off x="477838" y="79375"/>
              <a:ext cx="23813" cy="34925"/>
            </a:xfrm>
            <a:custGeom>
              <a:avLst/>
              <a:gdLst>
                <a:gd name="txL" fmla="*/ 0 w 14"/>
                <a:gd name="txT" fmla="*/ 0 h 21"/>
                <a:gd name="txR" fmla="*/ 14 w 14"/>
                <a:gd name="txB" fmla="*/ 21 h 21"/>
              </a:gdLst>
              <a:ahLst/>
              <a:cxnLst>
                <a:cxn ang="0">
                  <a:pos x="5" y="16"/>
                </a:cxn>
                <a:cxn ang="0">
                  <a:pos x="4" y="19"/>
                </a:cxn>
                <a:cxn ang="0">
                  <a:pos x="14" y="21"/>
                </a:cxn>
                <a:cxn ang="0">
                  <a:pos x="14" y="16"/>
                </a:cxn>
                <a:cxn ang="0">
                  <a:pos x="8" y="0"/>
                </a:cxn>
                <a:cxn ang="0">
                  <a:pos x="0" y="6"/>
                </a:cxn>
                <a:cxn ang="0">
                  <a:pos x="5" y="16"/>
                </a:cxn>
              </a:cxnLst>
              <a:rect l="txL" t="txT" r="txR" b="txB"/>
              <a:pathLst>
                <a:path w="14" h="21">
                  <a:moveTo>
                    <a:pt x="5" y="16"/>
                  </a:moveTo>
                  <a:cubicBezTo>
                    <a:pt x="5" y="17"/>
                    <a:pt x="4" y="18"/>
                    <a:pt x="4" y="19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19"/>
                    <a:pt x="14" y="18"/>
                    <a:pt x="14" y="16"/>
                  </a:cubicBezTo>
                  <a:cubicBezTo>
                    <a:pt x="14" y="10"/>
                    <a:pt x="12" y="4"/>
                    <a:pt x="8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3" y="9"/>
                    <a:pt x="5" y="12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4" name="Freeform 883"/>
            <p:cNvSpPr/>
            <p:nvPr/>
          </p:nvSpPr>
          <p:spPr>
            <a:xfrm>
              <a:off x="415925" y="65088"/>
              <a:ext cx="39688" cy="68263"/>
            </a:xfrm>
            <a:custGeom>
              <a:avLst/>
              <a:gdLst>
                <a:gd name="txL" fmla="*/ 0 w 23"/>
                <a:gd name="txT" fmla="*/ 0 h 40"/>
                <a:gd name="txR" fmla="*/ 23 w 23"/>
                <a:gd name="txB" fmla="*/ 40 h 40"/>
              </a:gdLst>
              <a:ahLst/>
              <a:cxnLst>
                <a:cxn ang="0">
                  <a:pos x="23" y="20"/>
                </a:cxn>
                <a:cxn ang="0">
                  <a:pos x="20" y="10"/>
                </a:cxn>
                <a:cxn ang="0">
                  <a:pos x="17" y="0"/>
                </a:cxn>
                <a:cxn ang="0">
                  <a:pos x="0" y="24"/>
                </a:cxn>
                <a:cxn ang="0">
                  <a:pos x="5" y="40"/>
                </a:cxn>
                <a:cxn ang="0">
                  <a:pos x="13" y="34"/>
                </a:cxn>
                <a:cxn ang="0">
                  <a:pos x="21" y="27"/>
                </a:cxn>
                <a:cxn ang="0">
                  <a:pos x="20" y="24"/>
                </a:cxn>
                <a:cxn ang="0">
                  <a:pos x="23" y="20"/>
                </a:cxn>
              </a:cxnLst>
              <a:rect l="txL" t="txT" r="txR" b="txB"/>
              <a:pathLst>
                <a:path w="23" h="40">
                  <a:moveTo>
                    <a:pt x="23" y="2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4"/>
                    <a:pt x="0" y="13"/>
                    <a:pt x="0" y="24"/>
                  </a:cubicBezTo>
                  <a:cubicBezTo>
                    <a:pt x="0" y="30"/>
                    <a:pt x="2" y="36"/>
                    <a:pt x="5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6"/>
                    <a:pt x="20" y="25"/>
                    <a:pt x="20" y="24"/>
                  </a:cubicBezTo>
                  <a:cubicBezTo>
                    <a:pt x="20" y="22"/>
                    <a:pt x="22" y="20"/>
                    <a:pt x="23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5" name="Oval 884"/>
            <p:cNvSpPr/>
            <p:nvPr/>
          </p:nvSpPr>
          <p:spPr>
            <a:xfrm>
              <a:off x="242888" y="184150"/>
              <a:ext cx="431800" cy="430213"/>
            </a:xfrm>
            <a:prstGeom prst="ellipse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6" name="Oval 885"/>
            <p:cNvSpPr/>
            <p:nvPr/>
          </p:nvSpPr>
          <p:spPr>
            <a:xfrm>
              <a:off x="266700" y="206375"/>
              <a:ext cx="384175" cy="382588"/>
            </a:xfrm>
            <a:prstGeom prst="ellipse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7" name="Oval 886"/>
            <p:cNvSpPr/>
            <p:nvPr/>
          </p:nvSpPr>
          <p:spPr>
            <a:xfrm>
              <a:off x="381000" y="319088"/>
              <a:ext cx="157163" cy="158750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8" name="Freeform 887"/>
            <p:cNvSpPr/>
            <p:nvPr/>
          </p:nvSpPr>
          <p:spPr>
            <a:xfrm>
              <a:off x="300038" y="233363"/>
              <a:ext cx="158750" cy="136525"/>
            </a:xfrm>
            <a:custGeom>
              <a:avLst/>
              <a:gdLst>
                <a:gd name="txL" fmla="*/ 0 w 93"/>
                <a:gd name="txT" fmla="*/ 0 h 80"/>
                <a:gd name="txR" fmla="*/ 93 w 93"/>
                <a:gd name="txB" fmla="*/ 80 h 80"/>
              </a:gdLst>
              <a:ahLst/>
              <a:cxnLst>
                <a:cxn ang="0">
                  <a:pos x="93" y="37"/>
                </a:cxn>
                <a:cxn ang="0">
                  <a:pos x="93" y="0"/>
                </a:cxn>
                <a:cxn ang="0">
                  <a:pos x="0" y="70"/>
                </a:cxn>
                <a:cxn ang="0">
                  <a:pos x="36" y="80"/>
                </a:cxn>
                <a:cxn ang="0">
                  <a:pos x="93" y="37"/>
                </a:cxn>
              </a:cxnLst>
              <a:rect l="txL" t="txT" r="txR" b="txB"/>
              <a:pathLst>
                <a:path w="93" h="80">
                  <a:moveTo>
                    <a:pt x="93" y="37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9" y="0"/>
                    <a:pt x="12" y="29"/>
                    <a:pt x="0" y="70"/>
                  </a:cubicBezTo>
                  <a:cubicBezTo>
                    <a:pt x="36" y="80"/>
                    <a:pt x="36" y="80"/>
                    <a:pt x="36" y="80"/>
                  </a:cubicBezTo>
                  <a:cubicBezTo>
                    <a:pt x="44" y="56"/>
                    <a:pt x="67" y="37"/>
                    <a:pt x="93" y="37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09" name="Freeform 888"/>
            <p:cNvSpPr/>
            <p:nvPr/>
          </p:nvSpPr>
          <p:spPr>
            <a:xfrm>
              <a:off x="458788" y="428625"/>
              <a:ext cx="158750" cy="134938"/>
            </a:xfrm>
            <a:custGeom>
              <a:avLst/>
              <a:gdLst>
                <a:gd name="txL" fmla="*/ 0 w 92"/>
                <a:gd name="txT" fmla="*/ 0 h 79"/>
                <a:gd name="txR" fmla="*/ 92 w 92"/>
                <a:gd name="txB" fmla="*/ 79 h 79"/>
              </a:gdLst>
              <a:ahLst/>
              <a:cxnLst>
                <a:cxn ang="0">
                  <a:pos x="56" y="0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92" y="11"/>
                </a:cxn>
                <a:cxn ang="0">
                  <a:pos x="56" y="0"/>
                </a:cxn>
              </a:cxnLst>
              <a:rect l="txL" t="txT" r="txR" b="txB"/>
              <a:pathLst>
                <a:path w="92" h="79">
                  <a:moveTo>
                    <a:pt x="56" y="0"/>
                  </a:moveTo>
                  <a:cubicBezTo>
                    <a:pt x="48" y="23"/>
                    <a:pt x="25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43" y="79"/>
                    <a:pt x="80" y="50"/>
                    <a:pt x="92" y="11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10" name="Freeform 889"/>
            <p:cNvSpPr/>
            <p:nvPr/>
          </p:nvSpPr>
          <p:spPr>
            <a:xfrm>
              <a:off x="301625" y="428625"/>
              <a:ext cx="90488" cy="90488"/>
            </a:xfrm>
            <a:custGeom>
              <a:avLst/>
              <a:gdLst>
                <a:gd name="txL" fmla="*/ 0 w 53"/>
                <a:gd name="txT" fmla="*/ 0 h 53"/>
                <a:gd name="txR" fmla="*/ 53 w 53"/>
                <a:gd name="txB" fmla="*/ 53 h 53"/>
              </a:gdLst>
              <a:ahLst/>
              <a:cxnLst>
                <a:cxn ang="0">
                  <a:pos x="36" y="0"/>
                </a:cxn>
                <a:cxn ang="0">
                  <a:pos x="0" y="11"/>
                </a:cxn>
                <a:cxn ang="0">
                  <a:pos x="27" y="53"/>
                </a:cxn>
                <a:cxn ang="0">
                  <a:pos x="53" y="25"/>
                </a:cxn>
                <a:cxn ang="0">
                  <a:pos x="36" y="0"/>
                </a:cxn>
              </a:cxnLst>
              <a:rect l="txL" t="txT" r="txR" b="txB"/>
              <a:pathLst>
                <a:path w="53" h="53">
                  <a:moveTo>
                    <a:pt x="36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5" y="28"/>
                    <a:pt x="15" y="42"/>
                    <a:pt x="27" y="53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45" y="19"/>
                    <a:pt x="40" y="10"/>
                    <a:pt x="36" y="0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11" name="Freeform 890"/>
            <p:cNvSpPr/>
            <p:nvPr/>
          </p:nvSpPr>
          <p:spPr>
            <a:xfrm>
              <a:off x="488950" y="355600"/>
              <a:ext cx="34925" cy="53975"/>
            </a:xfrm>
            <a:custGeom>
              <a:avLst/>
              <a:gdLst>
                <a:gd name="txL" fmla="*/ 0 w 21"/>
                <a:gd name="txT" fmla="*/ 0 h 32"/>
                <a:gd name="txR" fmla="*/ 21 w 21"/>
                <a:gd name="txB" fmla="*/ 32 h 32"/>
              </a:gdLst>
              <a:ahLst/>
              <a:cxnLst>
                <a:cxn ang="0">
                  <a:pos x="7" y="25"/>
                </a:cxn>
                <a:cxn ang="0">
                  <a:pos x="6" y="29"/>
                </a:cxn>
                <a:cxn ang="0">
                  <a:pos x="21" y="32"/>
                </a:cxn>
                <a:cxn ang="0">
                  <a:pos x="21" y="25"/>
                </a:cxn>
                <a:cxn ang="0">
                  <a:pos x="12" y="0"/>
                </a:cxn>
                <a:cxn ang="0">
                  <a:pos x="0" y="9"/>
                </a:cxn>
                <a:cxn ang="0">
                  <a:pos x="7" y="25"/>
                </a:cxn>
              </a:cxnLst>
              <a:rect l="txL" t="txT" r="txR" b="txB"/>
              <a:pathLst>
                <a:path w="21" h="32">
                  <a:moveTo>
                    <a:pt x="7" y="25"/>
                  </a:moveTo>
                  <a:cubicBezTo>
                    <a:pt x="7" y="27"/>
                    <a:pt x="7" y="28"/>
                    <a:pt x="6" y="2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0"/>
                    <a:pt x="21" y="28"/>
                    <a:pt x="21" y="25"/>
                  </a:cubicBezTo>
                  <a:cubicBezTo>
                    <a:pt x="21" y="15"/>
                    <a:pt x="18" y="6"/>
                    <a:pt x="1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4" y="13"/>
                    <a:pt x="7" y="19"/>
                    <a:pt x="7" y="2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12" name="Freeform 891"/>
            <p:cNvSpPr/>
            <p:nvPr/>
          </p:nvSpPr>
          <p:spPr>
            <a:xfrm>
              <a:off x="393700" y="336550"/>
              <a:ext cx="61913" cy="101600"/>
            </a:xfrm>
            <a:custGeom>
              <a:avLst/>
              <a:gdLst>
                <a:gd name="txL" fmla="*/ 0 w 36"/>
                <a:gd name="txT" fmla="*/ 0 h 60"/>
                <a:gd name="txR" fmla="*/ 36 w 36"/>
                <a:gd name="txB" fmla="*/ 60 h 60"/>
              </a:gdLst>
              <a:ahLst/>
              <a:cxnLst>
                <a:cxn ang="0">
                  <a:pos x="36" y="29"/>
                </a:cxn>
                <a:cxn ang="0">
                  <a:pos x="31" y="14"/>
                </a:cxn>
                <a:cxn ang="0">
                  <a:pos x="26" y="0"/>
                </a:cxn>
                <a:cxn ang="0">
                  <a:pos x="0" y="36"/>
                </a:cxn>
                <a:cxn ang="0">
                  <a:pos x="8" y="60"/>
                </a:cxn>
                <a:cxn ang="0">
                  <a:pos x="19" y="51"/>
                </a:cxn>
                <a:cxn ang="0">
                  <a:pos x="32" y="40"/>
                </a:cxn>
                <a:cxn ang="0">
                  <a:pos x="31" y="36"/>
                </a:cxn>
                <a:cxn ang="0">
                  <a:pos x="36" y="29"/>
                </a:cxn>
              </a:cxnLst>
              <a:rect l="txL" t="txT" r="txR" b="txB"/>
              <a:pathLst>
                <a:path w="36" h="60">
                  <a:moveTo>
                    <a:pt x="36" y="29"/>
                  </a:moveTo>
                  <a:cubicBezTo>
                    <a:pt x="31" y="14"/>
                    <a:pt x="31" y="14"/>
                    <a:pt x="31" y="14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5"/>
                    <a:pt x="0" y="19"/>
                    <a:pt x="0" y="36"/>
                  </a:cubicBezTo>
                  <a:cubicBezTo>
                    <a:pt x="0" y="45"/>
                    <a:pt x="3" y="54"/>
                    <a:pt x="8" y="60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39"/>
                    <a:pt x="31" y="38"/>
                    <a:pt x="31" y="36"/>
                  </a:cubicBezTo>
                  <a:cubicBezTo>
                    <a:pt x="31" y="33"/>
                    <a:pt x="33" y="30"/>
                    <a:pt x="36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5513" name="组合 15512"/>
          <p:cNvGrpSpPr/>
          <p:nvPr/>
        </p:nvGrpSpPr>
        <p:grpSpPr>
          <a:xfrm rot="13831633">
            <a:off x="6689725" y="4519613"/>
            <a:ext cx="639763" cy="676275"/>
            <a:chOff x="0" y="0"/>
            <a:chExt cx="546100" cy="577850"/>
          </a:xfrm>
        </p:grpSpPr>
        <p:sp>
          <p:nvSpPr>
            <p:cNvPr id="15514" name="Freeform 1123"/>
            <p:cNvSpPr/>
            <p:nvPr/>
          </p:nvSpPr>
          <p:spPr>
            <a:xfrm>
              <a:off x="1587" y="277813"/>
              <a:ext cx="193675" cy="176213"/>
            </a:xfrm>
            <a:custGeom>
              <a:avLst/>
              <a:gdLst>
                <a:gd name="txL" fmla="*/ 0 w 113"/>
                <a:gd name="txT" fmla="*/ 0 h 102"/>
                <a:gd name="txR" fmla="*/ 113 w 113"/>
                <a:gd name="txB" fmla="*/ 102 h 102"/>
              </a:gdLst>
              <a:ahLst/>
              <a:cxnLst>
                <a:cxn ang="0">
                  <a:pos x="95" y="0"/>
                </a:cxn>
                <a:cxn ang="0">
                  <a:pos x="50" y="9"/>
                </a:cxn>
                <a:cxn ang="0">
                  <a:pos x="2" y="39"/>
                </a:cxn>
                <a:cxn ang="0">
                  <a:pos x="2" y="40"/>
                </a:cxn>
                <a:cxn ang="0">
                  <a:pos x="0" y="47"/>
                </a:cxn>
                <a:cxn ang="0">
                  <a:pos x="0" y="48"/>
                </a:cxn>
                <a:cxn ang="0">
                  <a:pos x="15" y="102"/>
                </a:cxn>
                <a:cxn ang="0">
                  <a:pos x="113" y="4"/>
                </a:cxn>
                <a:cxn ang="0">
                  <a:pos x="104" y="1"/>
                </a:cxn>
                <a:cxn ang="0">
                  <a:pos x="102" y="0"/>
                </a:cxn>
                <a:cxn ang="0">
                  <a:pos x="96" y="0"/>
                </a:cxn>
                <a:cxn ang="0">
                  <a:pos x="95" y="0"/>
                </a:cxn>
              </a:cxnLst>
              <a:rect l="txL" t="txT" r="txR" b="txB"/>
              <a:pathLst>
                <a:path w="113" h="102">
                  <a:moveTo>
                    <a:pt x="95" y="0"/>
                  </a:moveTo>
                  <a:cubicBezTo>
                    <a:pt x="87" y="0"/>
                    <a:pt x="73" y="2"/>
                    <a:pt x="50" y="9"/>
                  </a:cubicBezTo>
                  <a:cubicBezTo>
                    <a:pt x="16" y="20"/>
                    <a:pt x="5" y="34"/>
                    <a:pt x="2" y="39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2"/>
                    <a:pt x="0" y="45"/>
                    <a:pt x="0" y="4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2" y="74"/>
                    <a:pt x="15" y="102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0" y="3"/>
                    <a:pt x="108" y="1"/>
                    <a:pt x="104" y="1"/>
                  </a:cubicBezTo>
                  <a:cubicBezTo>
                    <a:pt x="104" y="1"/>
                    <a:pt x="103" y="0"/>
                    <a:pt x="102" y="0"/>
                  </a:cubicBezTo>
                  <a:cubicBezTo>
                    <a:pt x="100" y="0"/>
                    <a:pt x="98" y="0"/>
                    <a:pt x="96" y="0"/>
                  </a:cubicBezTo>
                  <a:cubicBezTo>
                    <a:pt x="96" y="0"/>
                    <a:pt x="95" y="0"/>
                    <a:pt x="95" y="0"/>
                  </a:cubicBezTo>
                </a:path>
              </a:pathLst>
            </a:custGeom>
            <a:solidFill>
              <a:srgbClr val="9983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15" name="Freeform 1124"/>
            <p:cNvSpPr/>
            <p:nvPr/>
          </p:nvSpPr>
          <p:spPr>
            <a:xfrm>
              <a:off x="26987" y="149225"/>
              <a:ext cx="381000" cy="339725"/>
            </a:xfrm>
            <a:custGeom>
              <a:avLst/>
              <a:gdLst>
                <a:gd name="txL" fmla="*/ 0 w 222"/>
                <a:gd name="txT" fmla="*/ 0 h 198"/>
                <a:gd name="txR" fmla="*/ 222 w 222"/>
                <a:gd name="txB" fmla="*/ 198 h 198"/>
              </a:gdLst>
              <a:ahLst/>
              <a:cxnLst>
                <a:cxn ang="0">
                  <a:pos x="180" y="0"/>
                </a:cxn>
                <a:cxn ang="0">
                  <a:pos x="174" y="7"/>
                </a:cxn>
                <a:cxn ang="0">
                  <a:pos x="151" y="46"/>
                </a:cxn>
                <a:cxn ang="0">
                  <a:pos x="140" y="58"/>
                </a:cxn>
                <a:cxn ang="0">
                  <a:pos x="139" y="67"/>
                </a:cxn>
                <a:cxn ang="0">
                  <a:pos x="136" y="74"/>
                </a:cxn>
                <a:cxn ang="0">
                  <a:pos x="116" y="106"/>
                </a:cxn>
                <a:cxn ang="0">
                  <a:pos x="115" y="106"/>
                </a:cxn>
                <a:cxn ang="0">
                  <a:pos x="103" y="91"/>
                </a:cxn>
                <a:cxn ang="0">
                  <a:pos x="103" y="89"/>
                </a:cxn>
                <a:cxn ang="0">
                  <a:pos x="98" y="79"/>
                </a:cxn>
                <a:cxn ang="0">
                  <a:pos x="0" y="177"/>
                </a:cxn>
                <a:cxn ang="0">
                  <a:pos x="1" y="181"/>
                </a:cxn>
                <a:cxn ang="0">
                  <a:pos x="11" y="198"/>
                </a:cxn>
                <a:cxn ang="0">
                  <a:pos x="189" y="198"/>
                </a:cxn>
                <a:cxn ang="0">
                  <a:pos x="207" y="118"/>
                </a:cxn>
                <a:cxn ang="0">
                  <a:pos x="212" y="87"/>
                </a:cxn>
                <a:cxn ang="0">
                  <a:pos x="216" y="79"/>
                </a:cxn>
                <a:cxn ang="0">
                  <a:pos x="214" y="64"/>
                </a:cxn>
                <a:cxn ang="0">
                  <a:pos x="213" y="63"/>
                </a:cxn>
                <a:cxn ang="0">
                  <a:pos x="220" y="44"/>
                </a:cxn>
                <a:cxn ang="0">
                  <a:pos x="222" y="41"/>
                </a:cxn>
                <a:cxn ang="0">
                  <a:pos x="180" y="0"/>
                </a:cxn>
              </a:cxnLst>
              <a:rect l="txL" t="txT" r="txR" b="txB"/>
              <a:pathLst>
                <a:path w="222" h="198">
                  <a:moveTo>
                    <a:pt x="180" y="0"/>
                  </a:moveTo>
                  <a:cubicBezTo>
                    <a:pt x="178" y="2"/>
                    <a:pt x="176" y="4"/>
                    <a:pt x="174" y="7"/>
                  </a:cubicBezTo>
                  <a:cubicBezTo>
                    <a:pt x="164" y="21"/>
                    <a:pt x="156" y="35"/>
                    <a:pt x="151" y="46"/>
                  </a:cubicBezTo>
                  <a:cubicBezTo>
                    <a:pt x="146" y="48"/>
                    <a:pt x="142" y="53"/>
                    <a:pt x="140" y="58"/>
                  </a:cubicBezTo>
                  <a:cubicBezTo>
                    <a:pt x="139" y="61"/>
                    <a:pt x="139" y="64"/>
                    <a:pt x="139" y="67"/>
                  </a:cubicBezTo>
                  <a:cubicBezTo>
                    <a:pt x="138" y="70"/>
                    <a:pt x="137" y="72"/>
                    <a:pt x="136" y="74"/>
                  </a:cubicBezTo>
                  <a:cubicBezTo>
                    <a:pt x="127" y="98"/>
                    <a:pt x="123" y="105"/>
                    <a:pt x="116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05" y="106"/>
                    <a:pt x="103" y="92"/>
                    <a:pt x="103" y="91"/>
                  </a:cubicBezTo>
                  <a:cubicBezTo>
                    <a:pt x="103" y="91"/>
                    <a:pt x="103" y="90"/>
                    <a:pt x="103" y="89"/>
                  </a:cubicBezTo>
                  <a:cubicBezTo>
                    <a:pt x="102" y="85"/>
                    <a:pt x="100" y="82"/>
                    <a:pt x="98" y="7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9"/>
                    <a:pt x="1" y="180"/>
                    <a:pt x="1" y="181"/>
                  </a:cubicBezTo>
                  <a:cubicBezTo>
                    <a:pt x="4" y="187"/>
                    <a:pt x="7" y="193"/>
                    <a:pt x="11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200" y="174"/>
                    <a:pt x="204" y="144"/>
                    <a:pt x="207" y="118"/>
                  </a:cubicBezTo>
                  <a:cubicBezTo>
                    <a:pt x="209" y="106"/>
                    <a:pt x="210" y="96"/>
                    <a:pt x="212" y="87"/>
                  </a:cubicBezTo>
                  <a:cubicBezTo>
                    <a:pt x="214" y="84"/>
                    <a:pt x="215" y="82"/>
                    <a:pt x="216" y="79"/>
                  </a:cubicBezTo>
                  <a:cubicBezTo>
                    <a:pt x="217" y="74"/>
                    <a:pt x="217" y="69"/>
                    <a:pt x="214" y="64"/>
                  </a:cubicBezTo>
                  <a:cubicBezTo>
                    <a:pt x="214" y="64"/>
                    <a:pt x="213" y="63"/>
                    <a:pt x="213" y="63"/>
                  </a:cubicBezTo>
                  <a:cubicBezTo>
                    <a:pt x="215" y="55"/>
                    <a:pt x="217" y="49"/>
                    <a:pt x="220" y="44"/>
                  </a:cubicBezTo>
                  <a:cubicBezTo>
                    <a:pt x="220" y="43"/>
                    <a:pt x="221" y="42"/>
                    <a:pt x="222" y="41"/>
                  </a:cubicBezTo>
                  <a:cubicBezTo>
                    <a:pt x="180" y="0"/>
                    <a:pt x="180" y="0"/>
                    <a:pt x="180" y="0"/>
                  </a:cubicBezTo>
                </a:path>
              </a:pathLst>
            </a:custGeom>
            <a:solidFill>
              <a:srgbClr val="998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16" name="Freeform 1125"/>
            <p:cNvSpPr/>
            <p:nvPr/>
          </p:nvSpPr>
          <p:spPr>
            <a:xfrm>
              <a:off x="336550" y="47625"/>
              <a:ext cx="209550" cy="173038"/>
            </a:xfrm>
            <a:custGeom>
              <a:avLst/>
              <a:gdLst>
                <a:gd name="txL" fmla="*/ 0 w 122"/>
                <a:gd name="txT" fmla="*/ 0 h 101"/>
                <a:gd name="txR" fmla="*/ 122 w 122"/>
                <a:gd name="txB" fmla="*/ 101 h 101"/>
              </a:gdLst>
              <a:ahLst/>
              <a:cxnLst>
                <a:cxn ang="0">
                  <a:pos x="98" y="0"/>
                </a:cxn>
                <a:cxn ang="0">
                  <a:pos x="96" y="0"/>
                </a:cxn>
                <a:cxn ang="0">
                  <a:pos x="79" y="9"/>
                </a:cxn>
                <a:cxn ang="0">
                  <a:pos x="0" y="60"/>
                </a:cxn>
                <a:cxn ang="0">
                  <a:pos x="42" y="101"/>
                </a:cxn>
                <a:cxn ang="0">
                  <a:pos x="85" y="53"/>
                </a:cxn>
                <a:cxn ang="0">
                  <a:pos x="97" y="57"/>
                </a:cxn>
                <a:cxn ang="0">
                  <a:pos x="99" y="57"/>
                </a:cxn>
                <a:cxn ang="0">
                  <a:pos x="121" y="30"/>
                </a:cxn>
                <a:cxn ang="0">
                  <a:pos x="120" y="21"/>
                </a:cxn>
                <a:cxn ang="0">
                  <a:pos x="98" y="0"/>
                </a:cxn>
              </a:cxnLst>
              <a:rect l="txL" t="txT" r="txR" b="txB"/>
              <a:pathLst>
                <a:path w="122" h="101">
                  <a:moveTo>
                    <a:pt x="98" y="0"/>
                  </a:moveTo>
                  <a:cubicBezTo>
                    <a:pt x="97" y="0"/>
                    <a:pt x="96" y="0"/>
                    <a:pt x="96" y="0"/>
                  </a:cubicBezTo>
                  <a:cubicBezTo>
                    <a:pt x="89" y="0"/>
                    <a:pt x="83" y="4"/>
                    <a:pt x="79" y="9"/>
                  </a:cubicBezTo>
                  <a:cubicBezTo>
                    <a:pt x="63" y="12"/>
                    <a:pt x="30" y="24"/>
                    <a:pt x="0" y="60"/>
                  </a:cubicBezTo>
                  <a:cubicBezTo>
                    <a:pt x="42" y="101"/>
                    <a:pt x="42" y="101"/>
                    <a:pt x="42" y="101"/>
                  </a:cubicBezTo>
                  <a:cubicBezTo>
                    <a:pt x="58" y="69"/>
                    <a:pt x="75" y="57"/>
                    <a:pt x="85" y="53"/>
                  </a:cubicBezTo>
                  <a:cubicBezTo>
                    <a:pt x="88" y="55"/>
                    <a:pt x="92" y="57"/>
                    <a:pt x="97" y="57"/>
                  </a:cubicBezTo>
                  <a:cubicBezTo>
                    <a:pt x="97" y="57"/>
                    <a:pt x="98" y="57"/>
                    <a:pt x="99" y="57"/>
                  </a:cubicBezTo>
                  <a:cubicBezTo>
                    <a:pt x="112" y="56"/>
                    <a:pt x="122" y="44"/>
                    <a:pt x="121" y="30"/>
                  </a:cubicBezTo>
                  <a:cubicBezTo>
                    <a:pt x="121" y="27"/>
                    <a:pt x="120" y="24"/>
                    <a:pt x="120" y="21"/>
                  </a:cubicBezTo>
                  <a:cubicBezTo>
                    <a:pt x="119" y="9"/>
                    <a:pt x="110" y="0"/>
                    <a:pt x="98" y="0"/>
                  </a:cubicBezTo>
                </a:path>
              </a:pathLst>
            </a:custGeom>
            <a:solidFill>
              <a:srgbClr val="9988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17" name="Freeform 1126"/>
            <p:cNvSpPr/>
            <p:nvPr/>
          </p:nvSpPr>
          <p:spPr>
            <a:xfrm>
              <a:off x="46037" y="488950"/>
              <a:ext cx="306388" cy="88900"/>
            </a:xfrm>
            <a:custGeom>
              <a:avLst/>
              <a:gdLst>
                <a:gd name="txL" fmla="*/ 0 w 178"/>
                <a:gd name="txT" fmla="*/ 0 h 52"/>
                <a:gd name="txR" fmla="*/ 178 w 178"/>
                <a:gd name="txB" fmla="*/ 52 h 52"/>
              </a:gdLst>
              <a:ahLst/>
              <a:cxnLst>
                <a:cxn ang="0">
                  <a:pos x="178" y="0"/>
                </a:cxn>
                <a:cxn ang="0">
                  <a:pos x="0" y="0"/>
                </a:cxn>
                <a:cxn ang="0">
                  <a:pos x="88" y="51"/>
                </a:cxn>
                <a:cxn ang="0">
                  <a:pos x="94" y="52"/>
                </a:cxn>
                <a:cxn ang="0">
                  <a:pos x="96" y="52"/>
                </a:cxn>
                <a:cxn ang="0">
                  <a:pos x="178" y="0"/>
                </a:cxn>
              </a:cxnLst>
              <a:rect l="txL" t="txT" r="txR" b="txB"/>
              <a:pathLst>
                <a:path w="178" h="52">
                  <a:moveTo>
                    <a:pt x="1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0" y="31"/>
                    <a:pt x="51" y="49"/>
                    <a:pt x="88" y="51"/>
                  </a:cubicBezTo>
                  <a:cubicBezTo>
                    <a:pt x="90" y="51"/>
                    <a:pt x="92" y="51"/>
                    <a:pt x="94" y="52"/>
                  </a:cubicBezTo>
                  <a:cubicBezTo>
                    <a:pt x="95" y="52"/>
                    <a:pt x="95" y="52"/>
                    <a:pt x="96" y="52"/>
                  </a:cubicBezTo>
                  <a:cubicBezTo>
                    <a:pt x="141" y="52"/>
                    <a:pt x="165" y="30"/>
                    <a:pt x="178" y="0"/>
                  </a:cubicBezTo>
                </a:path>
              </a:pathLst>
            </a:custGeom>
            <a:solidFill>
              <a:srgbClr val="998E6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18" name="Freeform 1127"/>
            <p:cNvSpPr/>
            <p:nvPr/>
          </p:nvSpPr>
          <p:spPr>
            <a:xfrm>
              <a:off x="0" y="0"/>
              <a:ext cx="519113" cy="519113"/>
            </a:xfrm>
            <a:custGeom>
              <a:avLst/>
              <a:gdLst>
                <a:gd name="txL" fmla="*/ 0 w 303"/>
                <a:gd name="txT" fmla="*/ 0 h 302"/>
                <a:gd name="txR" fmla="*/ 303 w 303"/>
                <a:gd name="txB" fmla="*/ 302 h 302"/>
              </a:gdLst>
              <a:ahLst/>
              <a:cxnLst>
                <a:cxn ang="0">
                  <a:pos x="178" y="58"/>
                </a:cxn>
                <a:cxn ang="0">
                  <a:pos x="155" y="96"/>
                </a:cxn>
                <a:cxn ang="0">
                  <a:pos x="144" y="108"/>
                </a:cxn>
                <a:cxn ang="0">
                  <a:pos x="143" y="117"/>
                </a:cxn>
                <a:cxn ang="0">
                  <a:pos x="141" y="124"/>
                </a:cxn>
                <a:cxn ang="0">
                  <a:pos x="122" y="156"/>
                </a:cxn>
                <a:cxn ang="0">
                  <a:pos x="121" y="156"/>
                </a:cxn>
                <a:cxn ang="0">
                  <a:pos x="110" y="142"/>
                </a:cxn>
                <a:cxn ang="0">
                  <a:pos x="109" y="140"/>
                </a:cxn>
                <a:cxn ang="0">
                  <a:pos x="96" y="126"/>
                </a:cxn>
                <a:cxn ang="0">
                  <a:pos x="94" y="126"/>
                </a:cxn>
                <a:cxn ang="0">
                  <a:pos x="88" y="125"/>
                </a:cxn>
                <a:cxn ang="0">
                  <a:pos x="45" y="136"/>
                </a:cxn>
                <a:cxn ang="0">
                  <a:pos x="2" y="170"/>
                </a:cxn>
                <a:cxn ang="0">
                  <a:pos x="1" y="171"/>
                </a:cxn>
                <a:cxn ang="0">
                  <a:pos x="0" y="179"/>
                </a:cxn>
                <a:cxn ang="0">
                  <a:pos x="0" y="180"/>
                </a:cxn>
                <a:cxn ang="0">
                  <a:pos x="18" y="239"/>
                </a:cxn>
                <a:cxn ang="0">
                  <a:pos x="108" y="302"/>
                </a:cxn>
                <a:cxn ang="0">
                  <a:pos x="114" y="302"/>
                </a:cxn>
                <a:cxn ang="0">
                  <a:pos x="207" y="168"/>
                </a:cxn>
                <a:cxn ang="0">
                  <a:pos x="212" y="138"/>
                </a:cxn>
                <a:cxn ang="0">
                  <a:pos x="216" y="131"/>
                </a:cxn>
                <a:cxn ang="0">
                  <a:pos x="215" y="116"/>
                </a:cxn>
                <a:cxn ang="0">
                  <a:pos x="214" y="115"/>
                </a:cxn>
                <a:cxn ang="0">
                  <a:pos x="221" y="97"/>
                </a:cxn>
                <a:cxn ang="0">
                  <a:pos x="267" y="50"/>
                </a:cxn>
                <a:cxn ang="0">
                  <a:pos x="280" y="54"/>
                </a:cxn>
                <a:cxn ang="0">
                  <a:pos x="303" y="31"/>
                </a:cxn>
                <a:cxn ang="0">
                  <a:pos x="303" y="23"/>
                </a:cxn>
                <a:cxn ang="0">
                  <a:pos x="280" y="0"/>
                </a:cxn>
                <a:cxn ang="0">
                  <a:pos x="263" y="7"/>
                </a:cxn>
                <a:cxn ang="0">
                  <a:pos x="178" y="58"/>
                </a:cxn>
              </a:cxnLst>
              <a:rect l="txL" t="txT" r="txR" b="txB"/>
              <a:pathLst>
                <a:path w="303" h="302">
                  <a:moveTo>
                    <a:pt x="178" y="58"/>
                  </a:moveTo>
                  <a:cubicBezTo>
                    <a:pt x="167" y="72"/>
                    <a:pt x="160" y="85"/>
                    <a:pt x="155" y="96"/>
                  </a:cubicBezTo>
                  <a:cubicBezTo>
                    <a:pt x="150" y="98"/>
                    <a:pt x="146" y="103"/>
                    <a:pt x="144" y="108"/>
                  </a:cubicBezTo>
                  <a:cubicBezTo>
                    <a:pt x="143" y="111"/>
                    <a:pt x="143" y="114"/>
                    <a:pt x="143" y="117"/>
                  </a:cubicBezTo>
                  <a:cubicBezTo>
                    <a:pt x="143" y="120"/>
                    <a:pt x="142" y="122"/>
                    <a:pt x="141" y="124"/>
                  </a:cubicBezTo>
                  <a:cubicBezTo>
                    <a:pt x="132" y="149"/>
                    <a:pt x="129" y="156"/>
                    <a:pt x="122" y="156"/>
                  </a:cubicBezTo>
                  <a:cubicBezTo>
                    <a:pt x="121" y="156"/>
                    <a:pt x="121" y="156"/>
                    <a:pt x="121" y="156"/>
                  </a:cubicBezTo>
                  <a:cubicBezTo>
                    <a:pt x="112" y="156"/>
                    <a:pt x="110" y="143"/>
                    <a:pt x="110" y="142"/>
                  </a:cubicBezTo>
                  <a:cubicBezTo>
                    <a:pt x="109" y="140"/>
                    <a:pt x="109" y="140"/>
                    <a:pt x="109" y="140"/>
                  </a:cubicBezTo>
                  <a:cubicBezTo>
                    <a:pt x="109" y="133"/>
                    <a:pt x="103" y="127"/>
                    <a:pt x="96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2" y="125"/>
                    <a:pt x="90" y="125"/>
                    <a:pt x="88" y="125"/>
                  </a:cubicBezTo>
                  <a:cubicBezTo>
                    <a:pt x="81" y="125"/>
                    <a:pt x="67" y="127"/>
                    <a:pt x="45" y="136"/>
                  </a:cubicBezTo>
                  <a:cubicBezTo>
                    <a:pt x="13" y="149"/>
                    <a:pt x="4" y="165"/>
                    <a:pt x="2" y="170"/>
                  </a:cubicBezTo>
                  <a:cubicBezTo>
                    <a:pt x="1" y="171"/>
                    <a:pt x="1" y="171"/>
                    <a:pt x="1" y="171"/>
                  </a:cubicBezTo>
                  <a:cubicBezTo>
                    <a:pt x="0" y="173"/>
                    <a:pt x="0" y="176"/>
                    <a:pt x="0" y="17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1" y="181"/>
                    <a:pt x="4" y="210"/>
                    <a:pt x="18" y="239"/>
                  </a:cubicBezTo>
                  <a:cubicBezTo>
                    <a:pt x="38" y="280"/>
                    <a:pt x="69" y="302"/>
                    <a:pt x="108" y="302"/>
                  </a:cubicBezTo>
                  <a:cubicBezTo>
                    <a:pt x="110" y="302"/>
                    <a:pt x="112" y="302"/>
                    <a:pt x="114" y="302"/>
                  </a:cubicBezTo>
                  <a:cubicBezTo>
                    <a:pt x="189" y="298"/>
                    <a:pt x="199" y="226"/>
                    <a:pt x="207" y="168"/>
                  </a:cubicBezTo>
                  <a:cubicBezTo>
                    <a:pt x="209" y="157"/>
                    <a:pt x="210" y="147"/>
                    <a:pt x="212" y="138"/>
                  </a:cubicBezTo>
                  <a:cubicBezTo>
                    <a:pt x="214" y="136"/>
                    <a:pt x="215" y="133"/>
                    <a:pt x="216" y="131"/>
                  </a:cubicBezTo>
                  <a:cubicBezTo>
                    <a:pt x="218" y="126"/>
                    <a:pt x="217" y="120"/>
                    <a:pt x="215" y="116"/>
                  </a:cubicBezTo>
                  <a:cubicBezTo>
                    <a:pt x="215" y="115"/>
                    <a:pt x="214" y="115"/>
                    <a:pt x="214" y="115"/>
                  </a:cubicBezTo>
                  <a:cubicBezTo>
                    <a:pt x="216" y="107"/>
                    <a:pt x="219" y="102"/>
                    <a:pt x="221" y="97"/>
                  </a:cubicBezTo>
                  <a:cubicBezTo>
                    <a:pt x="239" y="63"/>
                    <a:pt x="257" y="53"/>
                    <a:pt x="267" y="50"/>
                  </a:cubicBezTo>
                  <a:cubicBezTo>
                    <a:pt x="270" y="53"/>
                    <a:pt x="275" y="54"/>
                    <a:pt x="280" y="54"/>
                  </a:cubicBezTo>
                  <a:cubicBezTo>
                    <a:pt x="293" y="54"/>
                    <a:pt x="303" y="44"/>
                    <a:pt x="303" y="31"/>
                  </a:cubicBezTo>
                  <a:cubicBezTo>
                    <a:pt x="303" y="23"/>
                    <a:pt x="303" y="23"/>
                    <a:pt x="303" y="23"/>
                  </a:cubicBezTo>
                  <a:cubicBezTo>
                    <a:pt x="303" y="10"/>
                    <a:pt x="293" y="0"/>
                    <a:pt x="280" y="0"/>
                  </a:cubicBezTo>
                  <a:cubicBezTo>
                    <a:pt x="273" y="0"/>
                    <a:pt x="268" y="2"/>
                    <a:pt x="263" y="7"/>
                  </a:cubicBezTo>
                  <a:cubicBezTo>
                    <a:pt x="246" y="9"/>
                    <a:pt x="209" y="18"/>
                    <a:pt x="178" y="5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19" name="Freeform 1128"/>
            <p:cNvSpPr/>
            <p:nvPr/>
          </p:nvSpPr>
          <p:spPr>
            <a:xfrm>
              <a:off x="33337" y="38100"/>
              <a:ext cx="434975" cy="454025"/>
            </a:xfrm>
            <a:custGeom>
              <a:avLst/>
              <a:gdLst>
                <a:gd name="txL" fmla="*/ 0 w 254"/>
                <a:gd name="txT" fmla="*/ 0 h 265"/>
                <a:gd name="txR" fmla="*/ 254 w 254"/>
                <a:gd name="txB" fmla="*/ 265 h 265"/>
              </a:gdLst>
              <a:ahLst/>
              <a:cxnLst>
                <a:cxn ang="0">
                  <a:pos x="254" y="1"/>
                </a:cxn>
                <a:cxn ang="0">
                  <a:pos x="254" y="0"/>
                </a:cxn>
                <a:cxn ang="0">
                  <a:pos x="171" y="46"/>
                </a:cxn>
                <a:cxn ang="0">
                  <a:pos x="104" y="153"/>
                </a:cxn>
                <a:cxn ang="0">
                  <a:pos x="72" y="123"/>
                </a:cxn>
                <a:cxn ang="0">
                  <a:pos x="33" y="132"/>
                </a:cxn>
                <a:cxn ang="0">
                  <a:pos x="0" y="156"/>
                </a:cxn>
                <a:cxn ang="0">
                  <a:pos x="94" y="261"/>
                </a:cxn>
                <a:cxn ang="0">
                  <a:pos x="188" y="67"/>
                </a:cxn>
                <a:cxn ang="0">
                  <a:pos x="254" y="11"/>
                </a:cxn>
                <a:cxn ang="0">
                  <a:pos x="254" y="9"/>
                </a:cxn>
                <a:cxn ang="0">
                  <a:pos x="254" y="1"/>
                </a:cxn>
              </a:cxnLst>
              <a:rect l="txL" t="txT" r="txR" b="txB"/>
              <a:pathLst>
                <a:path w="254" h="265">
                  <a:moveTo>
                    <a:pt x="254" y="1"/>
                  </a:moveTo>
                  <a:cubicBezTo>
                    <a:pt x="254" y="0"/>
                    <a:pt x="254" y="0"/>
                    <a:pt x="254" y="0"/>
                  </a:cubicBezTo>
                  <a:cubicBezTo>
                    <a:pt x="247" y="0"/>
                    <a:pt x="206" y="1"/>
                    <a:pt x="171" y="46"/>
                  </a:cubicBezTo>
                  <a:cubicBezTo>
                    <a:pt x="133" y="95"/>
                    <a:pt x="141" y="151"/>
                    <a:pt x="104" y="153"/>
                  </a:cubicBezTo>
                  <a:cubicBezTo>
                    <a:pt x="76" y="155"/>
                    <a:pt x="72" y="123"/>
                    <a:pt x="72" y="123"/>
                  </a:cubicBezTo>
                  <a:cubicBezTo>
                    <a:pt x="72" y="123"/>
                    <a:pt x="61" y="121"/>
                    <a:pt x="33" y="132"/>
                  </a:cubicBezTo>
                  <a:cubicBezTo>
                    <a:pt x="6" y="143"/>
                    <a:pt x="0" y="156"/>
                    <a:pt x="0" y="156"/>
                  </a:cubicBezTo>
                  <a:cubicBezTo>
                    <a:pt x="0" y="156"/>
                    <a:pt x="13" y="265"/>
                    <a:pt x="94" y="261"/>
                  </a:cubicBezTo>
                  <a:cubicBezTo>
                    <a:pt x="183" y="256"/>
                    <a:pt x="157" y="126"/>
                    <a:pt x="188" y="67"/>
                  </a:cubicBezTo>
                  <a:cubicBezTo>
                    <a:pt x="217" y="14"/>
                    <a:pt x="248" y="11"/>
                    <a:pt x="254" y="11"/>
                  </a:cubicBezTo>
                  <a:cubicBezTo>
                    <a:pt x="254" y="10"/>
                    <a:pt x="254" y="10"/>
                    <a:pt x="254" y="9"/>
                  </a:cubicBezTo>
                  <a:lnTo>
                    <a:pt x="254" y="1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20" name="Freeform 1129"/>
            <p:cNvSpPr/>
            <p:nvPr/>
          </p:nvSpPr>
          <p:spPr>
            <a:xfrm>
              <a:off x="26987" y="196850"/>
              <a:ext cx="312738" cy="293688"/>
            </a:xfrm>
            <a:custGeom>
              <a:avLst/>
              <a:gdLst>
                <a:gd name="txL" fmla="*/ 0 w 182"/>
                <a:gd name="txT" fmla="*/ 0 h 172"/>
                <a:gd name="txR" fmla="*/ 182 w 182"/>
                <a:gd name="txB" fmla="*/ 172 h 172"/>
              </a:gdLst>
              <a:ahLst/>
              <a:cxnLst>
                <a:cxn ang="0">
                  <a:pos x="147" y="1"/>
                </a:cxn>
                <a:cxn ang="0">
                  <a:pos x="146" y="0"/>
                </a:cxn>
                <a:cxn ang="0">
                  <a:pos x="140" y="16"/>
                </a:cxn>
                <a:cxn ang="0">
                  <a:pos x="106" y="58"/>
                </a:cxn>
                <a:cxn ang="0">
                  <a:pos x="105" y="58"/>
                </a:cxn>
                <a:cxn ang="0">
                  <a:pos x="105" y="58"/>
                </a:cxn>
                <a:cxn ang="0">
                  <a:pos x="78" y="30"/>
                </a:cxn>
                <a:cxn ang="0">
                  <a:pos x="78" y="28"/>
                </a:cxn>
                <a:cxn ang="0">
                  <a:pos x="75" y="28"/>
                </a:cxn>
                <a:cxn ang="0">
                  <a:pos x="72" y="27"/>
                </a:cxn>
                <a:cxn ang="0">
                  <a:pos x="35" y="37"/>
                </a:cxn>
                <a:cxn ang="0">
                  <a:pos x="1" y="62"/>
                </a:cxn>
                <a:cxn ang="0">
                  <a:pos x="0" y="63"/>
                </a:cxn>
                <a:cxn ang="0">
                  <a:pos x="0" y="64"/>
                </a:cxn>
                <a:cxn ang="0">
                  <a:pos x="92" y="172"/>
                </a:cxn>
                <a:cxn ang="0">
                  <a:pos x="92" y="172"/>
                </a:cxn>
                <a:cxn ang="0">
                  <a:pos x="97" y="172"/>
                </a:cxn>
                <a:cxn ang="0">
                  <a:pos x="176" y="52"/>
                </a:cxn>
                <a:cxn ang="0">
                  <a:pos x="182" y="11"/>
                </a:cxn>
                <a:cxn ang="0">
                  <a:pos x="147" y="1"/>
                </a:cxn>
              </a:cxnLst>
              <a:rect l="txL" t="txT" r="txR" b="txB"/>
              <a:pathLst>
                <a:path w="182" h="172">
                  <a:moveTo>
                    <a:pt x="147" y="1"/>
                  </a:moveTo>
                  <a:cubicBezTo>
                    <a:pt x="147" y="0"/>
                    <a:pt x="146" y="0"/>
                    <a:pt x="146" y="0"/>
                  </a:cubicBezTo>
                  <a:cubicBezTo>
                    <a:pt x="144" y="5"/>
                    <a:pt x="142" y="11"/>
                    <a:pt x="140" y="16"/>
                  </a:cubicBezTo>
                  <a:cubicBezTo>
                    <a:pt x="132" y="40"/>
                    <a:pt x="126" y="57"/>
                    <a:pt x="106" y="58"/>
                  </a:cubicBezTo>
                  <a:cubicBezTo>
                    <a:pt x="106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8"/>
                  </a:cubicBezTo>
                  <a:cubicBezTo>
                    <a:pt x="82" y="58"/>
                    <a:pt x="78" y="31"/>
                    <a:pt x="78" y="30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4" y="27"/>
                    <a:pt x="72" y="27"/>
                  </a:cubicBezTo>
                  <a:cubicBezTo>
                    <a:pt x="67" y="27"/>
                    <a:pt x="56" y="29"/>
                    <a:pt x="35" y="37"/>
                  </a:cubicBezTo>
                  <a:cubicBezTo>
                    <a:pt x="7" y="48"/>
                    <a:pt x="1" y="62"/>
                    <a:pt x="1" y="6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3" y="172"/>
                    <a:pt x="92" y="172"/>
                  </a:cubicBezTo>
                  <a:cubicBezTo>
                    <a:pt x="92" y="172"/>
                    <a:pt x="92" y="172"/>
                    <a:pt x="92" y="172"/>
                  </a:cubicBezTo>
                  <a:cubicBezTo>
                    <a:pt x="94" y="172"/>
                    <a:pt x="95" y="172"/>
                    <a:pt x="97" y="172"/>
                  </a:cubicBezTo>
                  <a:cubicBezTo>
                    <a:pt x="159" y="169"/>
                    <a:pt x="167" y="109"/>
                    <a:pt x="176" y="52"/>
                  </a:cubicBezTo>
                  <a:cubicBezTo>
                    <a:pt x="178" y="38"/>
                    <a:pt x="180" y="24"/>
                    <a:pt x="182" y="11"/>
                  </a:cubicBezTo>
                  <a:cubicBezTo>
                    <a:pt x="170" y="9"/>
                    <a:pt x="158" y="4"/>
                    <a:pt x="147" y="1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21" name="Freeform 1130"/>
            <p:cNvSpPr/>
            <p:nvPr/>
          </p:nvSpPr>
          <p:spPr>
            <a:xfrm>
              <a:off x="468312" y="28575"/>
              <a:ext cx="23813" cy="36513"/>
            </a:xfrm>
            <a:custGeom>
              <a:avLst/>
              <a:gdLst>
                <a:gd name="txL" fmla="*/ 0 w 14"/>
                <a:gd name="txT" fmla="*/ 0 h 22"/>
                <a:gd name="txR" fmla="*/ 14 w 14"/>
                <a:gd name="txB" fmla="*/ 22 h 22"/>
              </a:gdLst>
              <a:ahLst/>
              <a:cxnLst>
                <a:cxn ang="0">
                  <a:pos x="7" y="0"/>
                </a:cxn>
                <a:cxn ang="0">
                  <a:pos x="0" y="6"/>
                </a:cxn>
                <a:cxn ang="0">
                  <a:pos x="0" y="7"/>
                </a:cxn>
                <a:cxn ang="0">
                  <a:pos x="0" y="15"/>
                </a:cxn>
                <a:cxn ang="0">
                  <a:pos x="0" y="17"/>
                </a:cxn>
                <a:cxn ang="0">
                  <a:pos x="7" y="22"/>
                </a:cxn>
                <a:cxn ang="0">
                  <a:pos x="14" y="15"/>
                </a:cxn>
                <a:cxn ang="0">
                  <a:pos x="14" y="7"/>
                </a:cxn>
                <a:cxn ang="0">
                  <a:pos x="7" y="0"/>
                </a:cxn>
              </a:cxnLst>
              <a:rect l="txL" t="txT" r="txR" b="txB"/>
              <a:pathLst>
                <a:path w="14" h="22">
                  <a:moveTo>
                    <a:pt x="7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0" y="16"/>
                    <a:pt x="0" y="17"/>
                  </a:cubicBezTo>
                  <a:cubicBezTo>
                    <a:pt x="1" y="20"/>
                    <a:pt x="4" y="22"/>
                    <a:pt x="7" y="22"/>
                  </a:cubicBezTo>
                  <a:cubicBezTo>
                    <a:pt x="11" y="22"/>
                    <a:pt x="14" y="19"/>
                    <a:pt x="14" y="1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22" name="Freeform 1131"/>
            <p:cNvSpPr/>
            <p:nvPr/>
          </p:nvSpPr>
          <p:spPr>
            <a:xfrm>
              <a:off x="273050" y="188913"/>
              <a:ext cx="73025" cy="33338"/>
            </a:xfrm>
            <a:custGeom>
              <a:avLst/>
              <a:gdLst>
                <a:gd name="txL" fmla="*/ 0 w 43"/>
                <a:gd name="txT" fmla="*/ 0 h 19"/>
                <a:gd name="txR" fmla="*/ 43 w 43"/>
                <a:gd name="txB" fmla="*/ 19 h 19"/>
              </a:gdLst>
              <a:ahLst/>
              <a:cxnLst>
                <a:cxn ang="0">
                  <a:pos x="0" y="3"/>
                </a:cxn>
                <a:cxn ang="0">
                  <a:pos x="2" y="7"/>
                </a:cxn>
                <a:cxn ang="0">
                  <a:pos x="3" y="8"/>
                </a:cxn>
                <a:cxn ang="0">
                  <a:pos x="37" y="18"/>
                </a:cxn>
                <a:cxn ang="0">
                  <a:pos x="38" y="18"/>
                </a:cxn>
                <a:cxn ang="0">
                  <a:pos x="42" y="16"/>
                </a:cxn>
                <a:cxn ang="0">
                  <a:pos x="40" y="12"/>
                </a:cxn>
                <a:cxn ang="0">
                  <a:pos x="5" y="1"/>
                </a:cxn>
                <a:cxn ang="0">
                  <a:pos x="0" y="3"/>
                </a:cxn>
              </a:cxnLst>
              <a:rect l="txL" t="txT" r="txR" b="txB"/>
              <a:pathLst>
                <a:path w="43" h="19">
                  <a:moveTo>
                    <a:pt x="0" y="3"/>
                  </a:moveTo>
                  <a:cubicBezTo>
                    <a:pt x="0" y="5"/>
                    <a:pt x="1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0" y="19"/>
                    <a:pt x="41" y="18"/>
                    <a:pt x="42" y="16"/>
                  </a:cubicBezTo>
                  <a:cubicBezTo>
                    <a:pt x="43" y="14"/>
                    <a:pt x="42" y="12"/>
                    <a:pt x="40" y="1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1" y="1"/>
                    <a:pt x="0" y="3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5523" name="组合 15522"/>
          <p:cNvGrpSpPr/>
          <p:nvPr/>
        </p:nvGrpSpPr>
        <p:grpSpPr>
          <a:xfrm rot="16200000">
            <a:off x="5006975" y="4424363"/>
            <a:ext cx="469900" cy="407987"/>
            <a:chOff x="0" y="0"/>
            <a:chExt cx="663575" cy="576263"/>
          </a:xfrm>
        </p:grpSpPr>
        <p:sp>
          <p:nvSpPr>
            <p:cNvPr id="15524" name="Freeform 921"/>
            <p:cNvSpPr/>
            <p:nvPr/>
          </p:nvSpPr>
          <p:spPr>
            <a:xfrm>
              <a:off x="7937" y="103187"/>
              <a:ext cx="239713" cy="290513"/>
            </a:xfrm>
            <a:custGeom>
              <a:avLst/>
              <a:gdLst>
                <a:gd name="txL" fmla="*/ 0 w 139"/>
                <a:gd name="txT" fmla="*/ 0 h 170"/>
                <a:gd name="txR" fmla="*/ 139 w 139"/>
                <a:gd name="txB" fmla="*/ 170 h 170"/>
              </a:gdLst>
              <a:ahLst/>
              <a:cxnLst>
                <a:cxn ang="0">
                  <a:pos x="108" y="0"/>
                </a:cxn>
                <a:cxn ang="0">
                  <a:pos x="17" y="121"/>
                </a:cxn>
                <a:cxn ang="0">
                  <a:pos x="2" y="135"/>
                </a:cxn>
                <a:cxn ang="0">
                  <a:pos x="0" y="170"/>
                </a:cxn>
                <a:cxn ang="0">
                  <a:pos x="139" y="31"/>
                </a:cxn>
                <a:cxn ang="0">
                  <a:pos x="108" y="0"/>
                </a:cxn>
              </a:cxnLst>
              <a:rect l="txL" t="txT" r="txR" b="txB"/>
              <a:pathLst>
                <a:path w="139" h="170">
                  <a:moveTo>
                    <a:pt x="108" y="0"/>
                  </a:moveTo>
                  <a:cubicBezTo>
                    <a:pt x="61" y="26"/>
                    <a:pt x="26" y="69"/>
                    <a:pt x="17" y="121"/>
                  </a:cubicBezTo>
                  <a:cubicBezTo>
                    <a:pt x="9" y="121"/>
                    <a:pt x="3" y="127"/>
                    <a:pt x="2" y="135"/>
                  </a:cubicBezTo>
                  <a:cubicBezTo>
                    <a:pt x="1" y="146"/>
                    <a:pt x="1" y="158"/>
                    <a:pt x="0" y="170"/>
                  </a:cubicBezTo>
                  <a:cubicBezTo>
                    <a:pt x="139" y="31"/>
                    <a:pt x="139" y="31"/>
                    <a:pt x="139" y="31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99807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25" name="Freeform 922"/>
            <p:cNvSpPr/>
            <p:nvPr/>
          </p:nvSpPr>
          <p:spPr>
            <a:xfrm>
              <a:off x="193675" y="65087"/>
              <a:ext cx="144463" cy="90488"/>
            </a:xfrm>
            <a:custGeom>
              <a:avLst/>
              <a:gdLst>
                <a:gd name="txL" fmla="*/ 0 w 84"/>
                <a:gd name="txT" fmla="*/ 0 h 53"/>
                <a:gd name="txR" fmla="*/ 84 w 84"/>
                <a:gd name="txB" fmla="*/ 53 h 53"/>
              </a:gdLst>
              <a:ahLst/>
              <a:cxnLst>
                <a:cxn ang="0">
                  <a:pos x="84" y="0"/>
                </a:cxn>
                <a:cxn ang="0">
                  <a:pos x="80" y="0"/>
                </a:cxn>
                <a:cxn ang="0">
                  <a:pos x="0" y="22"/>
                </a:cxn>
                <a:cxn ang="0">
                  <a:pos x="31" y="53"/>
                </a:cxn>
                <a:cxn ang="0">
                  <a:pos x="84" y="0"/>
                </a:cxn>
              </a:cxnLst>
              <a:rect l="txL" t="txT" r="txR" b="txB"/>
              <a:pathLst>
                <a:path w="84" h="53">
                  <a:moveTo>
                    <a:pt x="84" y="0"/>
                  </a:moveTo>
                  <a:cubicBezTo>
                    <a:pt x="83" y="0"/>
                    <a:pt x="82" y="0"/>
                    <a:pt x="80" y="0"/>
                  </a:cubicBezTo>
                  <a:cubicBezTo>
                    <a:pt x="52" y="1"/>
                    <a:pt x="24" y="9"/>
                    <a:pt x="0" y="22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rgbClr val="997E7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26" name="Freeform 923"/>
            <p:cNvSpPr/>
            <p:nvPr/>
          </p:nvSpPr>
          <p:spPr>
            <a:xfrm>
              <a:off x="1587" y="155575"/>
              <a:ext cx="588963" cy="342900"/>
            </a:xfrm>
            <a:custGeom>
              <a:avLst/>
              <a:gdLst>
                <a:gd name="txL" fmla="*/ 0 w 343"/>
                <a:gd name="txT" fmla="*/ 0 h 200"/>
                <a:gd name="txR" fmla="*/ 343 w 343"/>
                <a:gd name="txB" fmla="*/ 200 h 200"/>
              </a:gdLst>
              <a:ahLst/>
              <a:cxnLst>
                <a:cxn ang="0">
                  <a:pos x="143" y="0"/>
                </a:cxn>
                <a:cxn ang="0">
                  <a:pos x="143" y="0"/>
                </a:cxn>
                <a:cxn ang="0">
                  <a:pos x="4" y="139"/>
                </a:cxn>
                <a:cxn ang="0">
                  <a:pos x="0" y="200"/>
                </a:cxn>
                <a:cxn ang="0">
                  <a:pos x="343" y="200"/>
                </a:cxn>
                <a:cxn ang="0">
                  <a:pos x="143" y="0"/>
                </a:cxn>
              </a:cxnLst>
              <a:rect l="txL" t="txT" r="txR" b="txB"/>
              <a:pathLst>
                <a:path w="343" h="200">
                  <a:moveTo>
                    <a:pt x="143" y="0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3" y="159"/>
                    <a:pt x="1" y="180"/>
                    <a:pt x="0" y="200"/>
                  </a:cubicBezTo>
                  <a:cubicBezTo>
                    <a:pt x="343" y="200"/>
                    <a:pt x="343" y="200"/>
                    <a:pt x="343" y="200"/>
                  </a:cubicBezTo>
                  <a:cubicBezTo>
                    <a:pt x="143" y="0"/>
                    <a:pt x="143" y="0"/>
                    <a:pt x="143" y="0"/>
                  </a:cubicBezTo>
                </a:path>
              </a:pathLst>
            </a:custGeom>
            <a:solidFill>
              <a:srgbClr val="9976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27" name="Freeform 924"/>
            <p:cNvSpPr/>
            <p:nvPr/>
          </p:nvSpPr>
          <p:spPr>
            <a:xfrm>
              <a:off x="247650" y="65087"/>
              <a:ext cx="342900" cy="433388"/>
            </a:xfrm>
            <a:custGeom>
              <a:avLst/>
              <a:gdLst>
                <a:gd name="txL" fmla="*/ 0 w 200"/>
                <a:gd name="txT" fmla="*/ 0 h 253"/>
                <a:gd name="txR" fmla="*/ 200 w 200"/>
                <a:gd name="txB" fmla="*/ 253 h 253"/>
              </a:gdLst>
              <a:ahLst/>
              <a:cxnLst>
                <a:cxn ang="0">
                  <a:pos x="57" y="0"/>
                </a:cxn>
                <a:cxn ang="0">
                  <a:pos x="53" y="0"/>
                </a:cxn>
                <a:cxn ang="0">
                  <a:pos x="0" y="53"/>
                </a:cxn>
                <a:cxn ang="0">
                  <a:pos x="200" y="253"/>
                </a:cxn>
                <a:cxn ang="0">
                  <a:pos x="200" y="84"/>
                </a:cxn>
                <a:cxn ang="0">
                  <a:pos x="57" y="0"/>
                </a:cxn>
              </a:cxnLst>
              <a:rect l="txL" t="txT" r="txR" b="txB"/>
              <a:pathLst>
                <a:path w="200" h="253">
                  <a:moveTo>
                    <a:pt x="57" y="0"/>
                  </a:moveTo>
                  <a:cubicBezTo>
                    <a:pt x="56" y="0"/>
                    <a:pt x="55" y="0"/>
                    <a:pt x="53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00" y="253"/>
                    <a:pt x="200" y="253"/>
                    <a:pt x="200" y="25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71" y="32"/>
                    <a:pt x="117" y="0"/>
                    <a:pt x="57" y="0"/>
                  </a:cubicBezTo>
                </a:path>
              </a:pathLst>
            </a:custGeom>
            <a:solidFill>
              <a:srgbClr val="997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28" name="Freeform 925"/>
            <p:cNvSpPr/>
            <p:nvPr/>
          </p:nvSpPr>
          <p:spPr>
            <a:xfrm>
              <a:off x="590550" y="209550"/>
              <a:ext cx="66675" cy="288925"/>
            </a:xfrm>
            <a:custGeom>
              <a:avLst/>
              <a:gdLst>
                <a:gd name="txL" fmla="*/ 0 w 39"/>
                <a:gd name="txT" fmla="*/ 0 h 169"/>
                <a:gd name="txR" fmla="*/ 39 w 39"/>
                <a:gd name="txB" fmla="*/ 169 h 169"/>
              </a:gdLst>
              <a:ahLst/>
              <a:cxnLst>
                <a:cxn ang="0">
                  <a:pos x="0" y="0"/>
                </a:cxn>
                <a:cxn ang="0">
                  <a:pos x="0" y="169"/>
                </a:cxn>
                <a:cxn ang="0">
                  <a:pos x="39" y="130"/>
                </a:cxn>
                <a:cxn ang="0">
                  <a:pos x="36" y="74"/>
                </a:cxn>
                <a:cxn ang="0">
                  <a:pos x="20" y="59"/>
                </a:cxn>
                <a:cxn ang="0">
                  <a:pos x="0" y="0"/>
                </a:cxn>
              </a:cxnLst>
              <a:rect l="txL" t="txT" r="txR" b="txB"/>
              <a:pathLst>
                <a:path w="39" h="169">
                  <a:moveTo>
                    <a:pt x="0" y="0"/>
                  </a:moveTo>
                  <a:cubicBezTo>
                    <a:pt x="0" y="169"/>
                    <a:pt x="0" y="169"/>
                    <a:pt x="0" y="169"/>
                  </a:cubicBezTo>
                  <a:cubicBezTo>
                    <a:pt x="39" y="130"/>
                    <a:pt x="39" y="130"/>
                    <a:pt x="39" y="130"/>
                  </a:cubicBezTo>
                  <a:cubicBezTo>
                    <a:pt x="38" y="111"/>
                    <a:pt x="37" y="93"/>
                    <a:pt x="36" y="74"/>
                  </a:cubicBezTo>
                  <a:cubicBezTo>
                    <a:pt x="35" y="66"/>
                    <a:pt x="28" y="59"/>
                    <a:pt x="20" y="59"/>
                  </a:cubicBezTo>
                  <a:cubicBezTo>
                    <a:pt x="17" y="37"/>
                    <a:pt x="10" y="17"/>
                    <a:pt x="0" y="0"/>
                  </a:cubicBezTo>
                </a:path>
              </a:pathLst>
            </a:custGeom>
            <a:solidFill>
              <a:srgbClr val="997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29" name="Freeform 926"/>
            <p:cNvSpPr/>
            <p:nvPr/>
          </p:nvSpPr>
          <p:spPr>
            <a:xfrm>
              <a:off x="590550" y="431800"/>
              <a:ext cx="69850" cy="66675"/>
            </a:xfrm>
            <a:custGeom>
              <a:avLst/>
              <a:gdLst>
                <a:gd name="txL" fmla="*/ 0 w 41"/>
                <a:gd name="txT" fmla="*/ 0 h 39"/>
                <a:gd name="txR" fmla="*/ 41 w 41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0" y="39"/>
                </a:cxn>
                <a:cxn ang="0">
                  <a:pos x="41" y="39"/>
                </a:cxn>
                <a:cxn ang="0">
                  <a:pos x="39" y="0"/>
                </a:cxn>
              </a:cxnLst>
              <a:rect l="txL" t="txT" r="txR" b="txB"/>
              <a:pathLst>
                <a:path w="41" h="39">
                  <a:moveTo>
                    <a:pt x="39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26"/>
                    <a:pt x="40" y="13"/>
                    <a:pt x="39" y="0"/>
                  </a:cubicBezTo>
                </a:path>
              </a:pathLst>
            </a:custGeom>
            <a:solidFill>
              <a:srgbClr val="945E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0" name="Freeform 927"/>
            <p:cNvSpPr/>
            <p:nvPr/>
          </p:nvSpPr>
          <p:spPr>
            <a:xfrm>
              <a:off x="0" y="498475"/>
              <a:ext cx="590550" cy="77788"/>
            </a:xfrm>
            <a:custGeom>
              <a:avLst/>
              <a:gdLst>
                <a:gd name="txL" fmla="*/ 0 w 344"/>
                <a:gd name="txT" fmla="*/ 0 h 45"/>
                <a:gd name="txR" fmla="*/ 344 w 344"/>
                <a:gd name="txB" fmla="*/ 45 h 45"/>
              </a:gdLst>
              <a:ahLst/>
              <a:cxnLst>
                <a:cxn ang="0">
                  <a:pos x="344" y="0"/>
                </a:cxn>
                <a:cxn ang="0">
                  <a:pos x="1" y="0"/>
                </a:cxn>
                <a:cxn ang="0">
                  <a:pos x="0" y="14"/>
                </a:cxn>
                <a:cxn ang="0">
                  <a:pos x="17" y="31"/>
                </a:cxn>
                <a:cxn ang="0">
                  <a:pos x="94" y="38"/>
                </a:cxn>
                <a:cxn ang="0">
                  <a:pos x="293" y="45"/>
                </a:cxn>
                <a:cxn ang="0">
                  <a:pos x="299" y="45"/>
                </a:cxn>
                <a:cxn ang="0">
                  <a:pos x="344" y="0"/>
                </a:cxn>
              </a:cxnLst>
              <a:rect l="txL" t="txT" r="txR" b="txB"/>
              <a:pathLst>
                <a:path w="344" h="45">
                  <a:moveTo>
                    <a:pt x="34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5"/>
                    <a:pt x="1" y="10"/>
                    <a:pt x="0" y="14"/>
                  </a:cubicBezTo>
                  <a:cubicBezTo>
                    <a:pt x="0" y="23"/>
                    <a:pt x="7" y="30"/>
                    <a:pt x="17" y="31"/>
                  </a:cubicBezTo>
                  <a:cubicBezTo>
                    <a:pt x="43" y="34"/>
                    <a:pt x="68" y="36"/>
                    <a:pt x="94" y="38"/>
                  </a:cubicBezTo>
                  <a:cubicBezTo>
                    <a:pt x="160" y="42"/>
                    <a:pt x="227" y="45"/>
                    <a:pt x="293" y="45"/>
                  </a:cubicBezTo>
                  <a:cubicBezTo>
                    <a:pt x="295" y="45"/>
                    <a:pt x="297" y="45"/>
                    <a:pt x="299" y="45"/>
                  </a:cubicBezTo>
                  <a:cubicBezTo>
                    <a:pt x="344" y="0"/>
                    <a:pt x="344" y="0"/>
                    <a:pt x="344" y="0"/>
                  </a:cubicBezTo>
                </a:path>
              </a:pathLst>
            </a:custGeom>
            <a:solidFill>
              <a:srgbClr val="997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1" name="Freeform 928"/>
            <p:cNvSpPr/>
            <p:nvPr/>
          </p:nvSpPr>
          <p:spPr>
            <a:xfrm>
              <a:off x="512762" y="498475"/>
              <a:ext cx="77788" cy="77788"/>
            </a:xfrm>
            <a:custGeom>
              <a:avLst/>
              <a:gdLst>
                <a:gd name="txL" fmla="*/ 0 w 45"/>
                <a:gd name="txT" fmla="*/ 0 h 45"/>
                <a:gd name="txR" fmla="*/ 45 w 45"/>
                <a:gd name="txB" fmla="*/ 45 h 45"/>
              </a:gdLst>
              <a:ahLst/>
              <a:cxnLst>
                <a:cxn ang="0">
                  <a:pos x="45" y="0"/>
                </a:cxn>
                <a:cxn ang="0">
                  <a:pos x="45" y="0"/>
                </a:cxn>
                <a:cxn ang="0">
                  <a:pos x="0" y="45"/>
                </a:cxn>
                <a:cxn ang="0">
                  <a:pos x="12" y="45"/>
                </a:cxn>
                <a:cxn ang="0">
                  <a:pos x="45" y="45"/>
                </a:cxn>
                <a:cxn ang="0">
                  <a:pos x="45" y="0"/>
                </a:cxn>
              </a:cxnLst>
              <a:rect l="txL" t="txT" r="txR" b="txB"/>
              <a:pathLst>
                <a:path w="45" h="45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" y="45"/>
                    <a:pt x="8" y="45"/>
                    <a:pt x="12" y="45"/>
                  </a:cubicBezTo>
                  <a:cubicBezTo>
                    <a:pt x="23" y="45"/>
                    <a:pt x="34" y="45"/>
                    <a:pt x="45" y="45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955E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2" name="Freeform 929"/>
            <p:cNvSpPr/>
            <p:nvPr/>
          </p:nvSpPr>
          <p:spPr>
            <a:xfrm>
              <a:off x="590550" y="498475"/>
              <a:ext cx="66675" cy="77788"/>
            </a:xfrm>
            <a:custGeom>
              <a:avLst/>
              <a:gdLst>
                <a:gd name="txL" fmla="*/ 0 w 39"/>
                <a:gd name="txT" fmla="*/ 0 h 45"/>
                <a:gd name="txR" fmla="*/ 39 w 39"/>
                <a:gd name="txB" fmla="*/ 45 h 45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5"/>
                </a:cxn>
                <a:cxn ang="0">
                  <a:pos x="27" y="45"/>
                </a:cxn>
                <a:cxn ang="0">
                  <a:pos x="39" y="39"/>
                </a:cxn>
                <a:cxn ang="0">
                  <a:pos x="0" y="0"/>
                </a:cxn>
              </a:cxnLst>
              <a:rect l="txL" t="txT" r="txR" b="txB"/>
              <a:pathLst>
                <a:path w="39" h="4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9" y="45"/>
                    <a:pt x="18" y="45"/>
                    <a:pt x="27" y="45"/>
                  </a:cubicBezTo>
                  <a:cubicBezTo>
                    <a:pt x="31" y="44"/>
                    <a:pt x="36" y="42"/>
                    <a:pt x="39" y="3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252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3" name="Freeform 930"/>
            <p:cNvSpPr/>
            <p:nvPr/>
          </p:nvSpPr>
          <p:spPr>
            <a:xfrm>
              <a:off x="590550" y="498475"/>
              <a:ext cx="73025" cy="66675"/>
            </a:xfrm>
            <a:custGeom>
              <a:avLst/>
              <a:gdLst>
                <a:gd name="txL" fmla="*/ 0 w 43"/>
                <a:gd name="txT" fmla="*/ 0 h 39"/>
                <a:gd name="txR" fmla="*/ 43 w 43"/>
                <a:gd name="txB" fmla="*/ 39 h 39"/>
              </a:gdLst>
              <a:ahLst/>
              <a:cxnLst>
                <a:cxn ang="0">
                  <a:pos x="41" y="0"/>
                </a:cxn>
                <a:cxn ang="0">
                  <a:pos x="0" y="0"/>
                </a:cxn>
                <a:cxn ang="0">
                  <a:pos x="39" y="39"/>
                </a:cxn>
                <a:cxn ang="0">
                  <a:pos x="43" y="27"/>
                </a:cxn>
                <a:cxn ang="0">
                  <a:pos x="41" y="0"/>
                </a:cxn>
              </a:cxnLst>
              <a:rect l="txL" t="txT" r="txR" b="txB"/>
              <a:pathLst>
                <a:path w="43" h="39">
                  <a:moveTo>
                    <a:pt x="4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2" y="36"/>
                    <a:pt x="43" y="32"/>
                    <a:pt x="43" y="27"/>
                  </a:cubicBezTo>
                  <a:cubicBezTo>
                    <a:pt x="43" y="18"/>
                    <a:pt x="42" y="9"/>
                    <a:pt x="41" y="0"/>
                  </a:cubicBezTo>
                </a:path>
              </a:pathLst>
            </a:custGeom>
            <a:solidFill>
              <a:srgbClr val="925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4" name="Freeform 931"/>
            <p:cNvSpPr/>
            <p:nvPr/>
          </p:nvSpPr>
          <p:spPr>
            <a:xfrm>
              <a:off x="7937" y="0"/>
              <a:ext cx="604838" cy="508000"/>
            </a:xfrm>
            <a:custGeom>
              <a:avLst/>
              <a:gdLst>
                <a:gd name="txL" fmla="*/ 0 w 352"/>
                <a:gd name="txT" fmla="*/ 0 h 296"/>
                <a:gd name="txR" fmla="*/ 352 w 352"/>
                <a:gd name="txB" fmla="*/ 296 h 296"/>
              </a:gdLst>
              <a:ahLst/>
              <a:cxnLst>
                <a:cxn ang="0">
                  <a:pos x="176" y="0"/>
                </a:cxn>
                <a:cxn ang="0">
                  <a:pos x="14" y="148"/>
                </a:cxn>
                <a:cxn ang="0">
                  <a:pos x="0" y="164"/>
                </a:cxn>
                <a:cxn ang="0">
                  <a:pos x="0" y="280"/>
                </a:cxn>
                <a:cxn ang="0">
                  <a:pos x="16" y="296"/>
                </a:cxn>
                <a:cxn ang="0">
                  <a:pos x="86" y="296"/>
                </a:cxn>
                <a:cxn ang="0">
                  <a:pos x="266" y="296"/>
                </a:cxn>
                <a:cxn ang="0">
                  <a:pos x="336" y="296"/>
                </a:cxn>
                <a:cxn ang="0">
                  <a:pos x="352" y="280"/>
                </a:cxn>
                <a:cxn ang="0">
                  <a:pos x="352" y="164"/>
                </a:cxn>
                <a:cxn ang="0">
                  <a:pos x="339" y="148"/>
                </a:cxn>
                <a:cxn ang="0">
                  <a:pos x="176" y="0"/>
                </a:cxn>
              </a:cxnLst>
              <a:rect l="txL" t="txT" r="txR" b="txB"/>
              <a:pathLst>
                <a:path w="352" h="296">
                  <a:moveTo>
                    <a:pt x="176" y="0"/>
                  </a:moveTo>
                  <a:cubicBezTo>
                    <a:pt x="92" y="0"/>
                    <a:pt x="22" y="65"/>
                    <a:pt x="14" y="148"/>
                  </a:cubicBezTo>
                  <a:cubicBezTo>
                    <a:pt x="6" y="149"/>
                    <a:pt x="0" y="156"/>
                    <a:pt x="0" y="164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289"/>
                    <a:pt x="8" y="296"/>
                    <a:pt x="16" y="296"/>
                  </a:cubicBezTo>
                  <a:cubicBezTo>
                    <a:pt x="86" y="296"/>
                    <a:pt x="86" y="296"/>
                    <a:pt x="86" y="296"/>
                  </a:cubicBezTo>
                  <a:cubicBezTo>
                    <a:pt x="266" y="296"/>
                    <a:pt x="266" y="296"/>
                    <a:pt x="266" y="296"/>
                  </a:cubicBezTo>
                  <a:cubicBezTo>
                    <a:pt x="336" y="296"/>
                    <a:pt x="336" y="296"/>
                    <a:pt x="336" y="296"/>
                  </a:cubicBezTo>
                  <a:cubicBezTo>
                    <a:pt x="345" y="296"/>
                    <a:pt x="352" y="289"/>
                    <a:pt x="352" y="280"/>
                  </a:cubicBezTo>
                  <a:cubicBezTo>
                    <a:pt x="352" y="164"/>
                    <a:pt x="352" y="164"/>
                    <a:pt x="352" y="164"/>
                  </a:cubicBezTo>
                  <a:cubicBezTo>
                    <a:pt x="352" y="156"/>
                    <a:pt x="346" y="149"/>
                    <a:pt x="339" y="148"/>
                  </a:cubicBezTo>
                  <a:cubicBezTo>
                    <a:pt x="331" y="65"/>
                    <a:pt x="261" y="0"/>
                    <a:pt x="17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5" name="Freeform 932"/>
            <p:cNvSpPr/>
            <p:nvPr/>
          </p:nvSpPr>
          <p:spPr>
            <a:xfrm>
              <a:off x="58737" y="26987"/>
              <a:ext cx="504825" cy="254000"/>
            </a:xfrm>
            <a:custGeom>
              <a:avLst/>
              <a:gdLst>
                <a:gd name="txL" fmla="*/ 0 w 295"/>
                <a:gd name="txT" fmla="*/ 0 h 148"/>
                <a:gd name="txR" fmla="*/ 295 w 295"/>
                <a:gd name="txB" fmla="*/ 148 h 148"/>
              </a:gdLst>
              <a:ahLst/>
              <a:cxnLst>
                <a:cxn ang="0">
                  <a:pos x="147" y="0"/>
                </a:cxn>
                <a:cxn ang="0">
                  <a:pos x="0" y="148"/>
                </a:cxn>
                <a:cxn ang="0">
                  <a:pos x="295" y="148"/>
                </a:cxn>
                <a:cxn ang="0">
                  <a:pos x="147" y="0"/>
                </a:cxn>
              </a:cxnLst>
              <a:rect l="txL" t="txT" r="txR" b="txB"/>
              <a:pathLst>
                <a:path w="295" h="148">
                  <a:moveTo>
                    <a:pt x="147" y="0"/>
                  </a:moveTo>
                  <a:cubicBezTo>
                    <a:pt x="66" y="0"/>
                    <a:pt x="0" y="66"/>
                    <a:pt x="0" y="148"/>
                  </a:cubicBezTo>
                  <a:cubicBezTo>
                    <a:pt x="295" y="148"/>
                    <a:pt x="295" y="148"/>
                    <a:pt x="295" y="148"/>
                  </a:cubicBezTo>
                  <a:cubicBezTo>
                    <a:pt x="295" y="66"/>
                    <a:pt x="229" y="0"/>
                    <a:pt x="14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6" name="Freeform 933"/>
            <p:cNvSpPr/>
            <p:nvPr/>
          </p:nvSpPr>
          <p:spPr>
            <a:xfrm>
              <a:off x="36512" y="280987"/>
              <a:ext cx="547688" cy="198438"/>
            </a:xfrm>
            <a:custGeom>
              <a:avLst/>
              <a:gdLst>
                <a:gd name="txL" fmla="*/ 0 w 345"/>
                <a:gd name="txT" fmla="*/ 0 h 125"/>
                <a:gd name="txR" fmla="*/ 345 w 345"/>
                <a:gd name="txB" fmla="*/ 125 h 125"/>
              </a:gdLst>
              <a:ahLst/>
              <a:cxnLst>
                <a:cxn ang="0">
                  <a:pos x="332" y="0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0" y="125"/>
                </a:cxn>
                <a:cxn ang="0">
                  <a:pos x="75" y="125"/>
                </a:cxn>
                <a:cxn ang="0">
                  <a:pos x="270" y="125"/>
                </a:cxn>
                <a:cxn ang="0">
                  <a:pos x="345" y="125"/>
                </a:cxn>
                <a:cxn ang="0">
                  <a:pos x="345" y="0"/>
                </a:cxn>
                <a:cxn ang="0">
                  <a:pos x="332" y="0"/>
                </a:cxn>
              </a:cxnLst>
              <a:rect l="txL" t="txT" r="txR" b="txB"/>
              <a:pathLst>
                <a:path w="345" h="125">
                  <a:moveTo>
                    <a:pt x="332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25"/>
                  </a:lnTo>
                  <a:lnTo>
                    <a:pt x="75" y="125"/>
                  </a:lnTo>
                  <a:lnTo>
                    <a:pt x="270" y="125"/>
                  </a:lnTo>
                  <a:lnTo>
                    <a:pt x="345" y="125"/>
                  </a:lnTo>
                  <a:lnTo>
                    <a:pt x="345" y="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7" name="Freeform 934"/>
            <p:cNvSpPr/>
            <p:nvPr/>
          </p:nvSpPr>
          <p:spPr>
            <a:xfrm>
              <a:off x="52387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7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8" name="Freeform 935"/>
            <p:cNvSpPr/>
            <p:nvPr/>
          </p:nvSpPr>
          <p:spPr>
            <a:xfrm>
              <a:off x="88900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39" name="Freeform 936"/>
            <p:cNvSpPr/>
            <p:nvPr/>
          </p:nvSpPr>
          <p:spPr>
            <a:xfrm>
              <a:off x="125412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0" name="Freeform 937"/>
            <p:cNvSpPr/>
            <p:nvPr/>
          </p:nvSpPr>
          <p:spPr>
            <a:xfrm>
              <a:off x="161925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1" name="Freeform 938"/>
            <p:cNvSpPr/>
            <p:nvPr/>
          </p:nvSpPr>
          <p:spPr>
            <a:xfrm>
              <a:off x="196850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2" name="Freeform 939"/>
            <p:cNvSpPr/>
            <p:nvPr/>
          </p:nvSpPr>
          <p:spPr>
            <a:xfrm>
              <a:off x="23336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3" name="Freeform 940"/>
            <p:cNvSpPr/>
            <p:nvPr/>
          </p:nvSpPr>
          <p:spPr>
            <a:xfrm>
              <a:off x="269875" y="298450"/>
              <a:ext cx="11113" cy="165100"/>
            </a:xfrm>
            <a:custGeom>
              <a:avLst/>
              <a:gdLst>
                <a:gd name="txL" fmla="*/ 0 w 7"/>
                <a:gd name="txT" fmla="*/ 0 h 96"/>
                <a:gd name="txR" fmla="*/ 7 w 7"/>
                <a:gd name="txB" fmla="*/ 96 h 96"/>
              </a:gdLst>
              <a:ahLst/>
              <a:cxnLst>
                <a:cxn ang="0">
                  <a:pos x="7" y="92"/>
                </a:cxn>
                <a:cxn ang="0">
                  <a:pos x="3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92"/>
                </a:cxn>
              </a:cxnLst>
              <a:rect l="txL" t="txT" r="txR" b="txB"/>
              <a:pathLst>
                <a:path w="7" h="96">
                  <a:moveTo>
                    <a:pt x="7" y="92"/>
                  </a:moveTo>
                  <a:cubicBezTo>
                    <a:pt x="7" y="95"/>
                    <a:pt x="6" y="96"/>
                    <a:pt x="3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lnTo>
                    <a:pt x="7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4" name="Freeform 941"/>
            <p:cNvSpPr/>
            <p:nvPr/>
          </p:nvSpPr>
          <p:spPr>
            <a:xfrm>
              <a:off x="30321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5" name="Freeform 942"/>
            <p:cNvSpPr/>
            <p:nvPr/>
          </p:nvSpPr>
          <p:spPr>
            <a:xfrm>
              <a:off x="33972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6" name="Freeform 943"/>
            <p:cNvSpPr/>
            <p:nvPr/>
          </p:nvSpPr>
          <p:spPr>
            <a:xfrm>
              <a:off x="376237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7" name="Freeform 944"/>
            <p:cNvSpPr/>
            <p:nvPr/>
          </p:nvSpPr>
          <p:spPr>
            <a:xfrm>
              <a:off x="41116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8" name="Freeform 945"/>
            <p:cNvSpPr/>
            <p:nvPr/>
          </p:nvSpPr>
          <p:spPr>
            <a:xfrm>
              <a:off x="44767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49" name="Freeform 946"/>
            <p:cNvSpPr/>
            <p:nvPr/>
          </p:nvSpPr>
          <p:spPr>
            <a:xfrm>
              <a:off x="484187" y="298450"/>
              <a:ext cx="11113" cy="165100"/>
            </a:xfrm>
            <a:custGeom>
              <a:avLst/>
              <a:gdLst>
                <a:gd name="txL" fmla="*/ 0 w 7"/>
                <a:gd name="txT" fmla="*/ 0 h 96"/>
                <a:gd name="txR" fmla="*/ 7 w 7"/>
                <a:gd name="txB" fmla="*/ 96 h 96"/>
              </a:gdLst>
              <a:ahLst/>
              <a:cxnLst>
                <a:cxn ang="0">
                  <a:pos x="7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" y="4"/>
                </a:cxn>
                <a:cxn ang="0">
                  <a:pos x="7" y="92"/>
                </a:cxn>
              </a:cxnLst>
              <a:rect l="txL" t="txT" r="txR" b="txB"/>
              <a:pathLst>
                <a:path w="7" h="96">
                  <a:moveTo>
                    <a:pt x="7" y="92"/>
                  </a:moveTo>
                  <a:cubicBezTo>
                    <a:pt x="7" y="95"/>
                    <a:pt x="6" y="96"/>
                    <a:pt x="4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6" y="0"/>
                    <a:pt x="7" y="2"/>
                    <a:pt x="7" y="4"/>
                  </a:cubicBezTo>
                  <a:lnTo>
                    <a:pt x="7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50" name="Freeform 947"/>
            <p:cNvSpPr/>
            <p:nvPr/>
          </p:nvSpPr>
          <p:spPr>
            <a:xfrm>
              <a:off x="51752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7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51" name="Freeform 948"/>
            <p:cNvSpPr/>
            <p:nvPr/>
          </p:nvSpPr>
          <p:spPr>
            <a:xfrm>
              <a:off x="554037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5552" name="组合 15551"/>
          <p:cNvGrpSpPr/>
          <p:nvPr/>
        </p:nvGrpSpPr>
        <p:grpSpPr>
          <a:xfrm rot="16200000">
            <a:off x="8439150" y="4549775"/>
            <a:ext cx="500063" cy="303213"/>
            <a:chOff x="0" y="0"/>
            <a:chExt cx="684213" cy="393700"/>
          </a:xfrm>
        </p:grpSpPr>
        <p:sp>
          <p:nvSpPr>
            <p:cNvPr id="15553" name="Freeform 1061"/>
            <p:cNvSpPr>
              <a:spLocks noEditPoints="1"/>
            </p:cNvSpPr>
            <p:nvPr/>
          </p:nvSpPr>
          <p:spPr>
            <a:xfrm>
              <a:off x="14288" y="65087"/>
              <a:ext cx="495300" cy="58738"/>
            </a:xfrm>
            <a:custGeom>
              <a:avLst/>
              <a:gdLst>
                <a:gd name="txL" fmla="*/ 0 w 289"/>
                <a:gd name="txT" fmla="*/ 0 h 34"/>
                <a:gd name="txR" fmla="*/ 289 w 289"/>
                <a:gd name="txB" fmla="*/ 34 h 34"/>
              </a:gdLst>
              <a:ahLst/>
              <a:cxnLst>
                <a:cxn ang="0">
                  <a:pos x="271" y="16"/>
                </a:cxn>
                <a:cxn ang="0">
                  <a:pos x="238" y="34"/>
                </a:cxn>
                <a:cxn ang="0">
                  <a:pos x="289" y="34"/>
                </a:cxn>
                <a:cxn ang="0">
                  <a:pos x="271" y="16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" y="15"/>
                </a:cxn>
                <a:cxn ang="0">
                  <a:pos x="0" y="34"/>
                </a:cxn>
                <a:cxn ang="0">
                  <a:pos x="140" y="34"/>
                </a:cxn>
                <a:cxn ang="0">
                  <a:pos x="90" y="12"/>
                </a:cxn>
                <a:cxn ang="0">
                  <a:pos x="30" y="0"/>
                </a:cxn>
                <a:cxn ang="0">
                  <a:pos x="26" y="0"/>
                </a:cxn>
              </a:cxnLst>
              <a:rect l="txL" t="txT" r="txR" b="txB"/>
              <a:pathLst>
                <a:path w="289" h="34">
                  <a:moveTo>
                    <a:pt x="271" y="16"/>
                  </a:moveTo>
                  <a:cubicBezTo>
                    <a:pt x="257" y="23"/>
                    <a:pt x="246" y="29"/>
                    <a:pt x="238" y="34"/>
                  </a:cubicBezTo>
                  <a:cubicBezTo>
                    <a:pt x="289" y="34"/>
                    <a:pt x="289" y="34"/>
                    <a:pt x="289" y="34"/>
                  </a:cubicBezTo>
                  <a:cubicBezTo>
                    <a:pt x="271" y="16"/>
                    <a:pt x="271" y="16"/>
                    <a:pt x="271" y="16"/>
                  </a:cubicBezTo>
                  <a:moveTo>
                    <a:pt x="26" y="0"/>
                  </a:moveTo>
                  <a:cubicBezTo>
                    <a:pt x="20" y="0"/>
                    <a:pt x="17" y="0"/>
                    <a:pt x="16" y="0"/>
                  </a:cubicBezTo>
                  <a:cubicBezTo>
                    <a:pt x="8" y="1"/>
                    <a:pt x="2" y="7"/>
                    <a:pt x="1" y="15"/>
                  </a:cubicBezTo>
                  <a:cubicBezTo>
                    <a:pt x="1" y="21"/>
                    <a:pt x="1" y="28"/>
                    <a:pt x="0" y="34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28" y="28"/>
                    <a:pt x="112" y="20"/>
                    <a:pt x="90" y="12"/>
                  </a:cubicBezTo>
                  <a:cubicBezTo>
                    <a:pt x="64" y="3"/>
                    <a:pt x="43" y="0"/>
                    <a:pt x="30" y="0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solidFill>
              <a:srgbClr val="6E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54" name="Freeform 1062"/>
            <p:cNvSpPr/>
            <p:nvPr/>
          </p:nvSpPr>
          <p:spPr>
            <a:xfrm>
              <a:off x="479425" y="77787"/>
              <a:ext cx="30163" cy="46038"/>
            </a:xfrm>
            <a:custGeom>
              <a:avLst/>
              <a:gdLst>
                <a:gd name="txL" fmla="*/ 0 w 18"/>
                <a:gd name="txT" fmla="*/ 0 h 26"/>
                <a:gd name="txR" fmla="*/ 18 w 18"/>
                <a:gd name="txB" fmla="*/ 26 h 26"/>
              </a:gdLst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18" y="26"/>
                </a:cxn>
                <a:cxn ang="0">
                  <a:pos x="18" y="0"/>
                </a:cxn>
              </a:cxnLst>
              <a:rect l="txL" t="txT" r="txR" b="txB"/>
              <a:pathLst>
                <a:path w="18" h="26">
                  <a:moveTo>
                    <a:pt x="18" y="0"/>
                  </a:moveTo>
                  <a:cubicBezTo>
                    <a:pt x="11" y="3"/>
                    <a:pt x="6" y="6"/>
                    <a:pt x="0" y="8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6B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55" name="Freeform 1063"/>
            <p:cNvSpPr/>
            <p:nvPr/>
          </p:nvSpPr>
          <p:spPr>
            <a:xfrm>
              <a:off x="509588" y="55562"/>
              <a:ext cx="68263" cy="68263"/>
            </a:xfrm>
            <a:custGeom>
              <a:avLst/>
              <a:gdLst>
                <a:gd name="txL" fmla="*/ 0 w 39"/>
                <a:gd name="txT" fmla="*/ 0 h 39"/>
                <a:gd name="txR" fmla="*/ 39 w 39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2" y="12"/>
                </a:cxn>
                <a:cxn ang="0">
                  <a:pos x="0" y="13"/>
                </a:cxn>
                <a:cxn ang="0">
                  <a:pos x="0" y="39"/>
                </a:cxn>
                <a:cxn ang="0">
                  <a:pos x="39" y="0"/>
                </a:cxn>
              </a:cxnLst>
              <a:rect l="txL" t="txT" r="txR" b="txB"/>
              <a:pathLst>
                <a:path w="39" h="39">
                  <a:moveTo>
                    <a:pt x="39" y="0"/>
                  </a:moveTo>
                  <a:cubicBezTo>
                    <a:pt x="28" y="3"/>
                    <a:pt x="16" y="7"/>
                    <a:pt x="2" y="12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838E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56" name="Freeform 1064"/>
            <p:cNvSpPr/>
            <p:nvPr/>
          </p:nvSpPr>
          <p:spPr>
            <a:xfrm>
              <a:off x="509588" y="49212"/>
              <a:ext cx="158750" cy="74613"/>
            </a:xfrm>
            <a:custGeom>
              <a:avLst/>
              <a:gdLst>
                <a:gd name="txL" fmla="*/ 0 w 92"/>
                <a:gd name="txT" fmla="*/ 0 h 43"/>
                <a:gd name="txR" fmla="*/ 92 w 92"/>
                <a:gd name="txB" fmla="*/ 43 h 43"/>
              </a:gdLst>
              <a:ahLst/>
              <a:cxnLst>
                <a:cxn ang="0">
                  <a:pos x="71" y="0"/>
                </a:cxn>
                <a:cxn ang="0">
                  <a:pos x="61" y="1"/>
                </a:cxn>
                <a:cxn ang="0">
                  <a:pos x="39" y="4"/>
                </a:cxn>
                <a:cxn ang="0">
                  <a:pos x="0" y="43"/>
                </a:cxn>
                <a:cxn ang="0">
                  <a:pos x="92" y="43"/>
                </a:cxn>
                <a:cxn ang="0">
                  <a:pos x="90" y="16"/>
                </a:cxn>
                <a:cxn ang="0">
                  <a:pos x="75" y="1"/>
                </a:cxn>
                <a:cxn ang="0">
                  <a:pos x="71" y="0"/>
                </a:cxn>
              </a:cxnLst>
              <a:rect l="txL" t="txT" r="txR" b="txB"/>
              <a:pathLst>
                <a:path w="92" h="43">
                  <a:moveTo>
                    <a:pt x="71" y="0"/>
                  </a:moveTo>
                  <a:cubicBezTo>
                    <a:pt x="68" y="0"/>
                    <a:pt x="65" y="0"/>
                    <a:pt x="61" y="1"/>
                  </a:cubicBezTo>
                  <a:cubicBezTo>
                    <a:pt x="55" y="1"/>
                    <a:pt x="48" y="2"/>
                    <a:pt x="39" y="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1" y="34"/>
                    <a:pt x="90" y="25"/>
                    <a:pt x="90" y="16"/>
                  </a:cubicBezTo>
                  <a:cubicBezTo>
                    <a:pt x="89" y="8"/>
                    <a:pt x="83" y="1"/>
                    <a:pt x="75" y="1"/>
                  </a:cubicBezTo>
                  <a:cubicBezTo>
                    <a:pt x="75" y="0"/>
                    <a:pt x="73" y="0"/>
                    <a:pt x="71" y="0"/>
                  </a:cubicBezTo>
                </a:path>
              </a:pathLst>
            </a:custGeom>
            <a:solidFill>
              <a:srgbClr val="9496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57" name="Freeform 1065"/>
            <p:cNvSpPr/>
            <p:nvPr/>
          </p:nvSpPr>
          <p:spPr>
            <a:xfrm>
              <a:off x="0" y="303212"/>
              <a:ext cx="80963" cy="77788"/>
            </a:xfrm>
            <a:custGeom>
              <a:avLst/>
              <a:gdLst>
                <a:gd name="txL" fmla="*/ 0 w 48"/>
                <a:gd name="txT" fmla="*/ 0 h 45"/>
                <a:gd name="txR" fmla="*/ 48 w 48"/>
                <a:gd name="txB" fmla="*/ 45 h 45"/>
              </a:gdLst>
              <a:ahLst/>
              <a:cxnLst>
                <a:cxn ang="0">
                  <a:pos x="3" y="0"/>
                </a:cxn>
                <a:cxn ang="0">
                  <a:pos x="1" y="26"/>
                </a:cxn>
                <a:cxn ang="0">
                  <a:pos x="14" y="43"/>
                </a:cxn>
                <a:cxn ang="0">
                  <a:pos x="29" y="45"/>
                </a:cxn>
                <a:cxn ang="0">
                  <a:pos x="42" y="45"/>
                </a:cxn>
                <a:cxn ang="0">
                  <a:pos x="48" y="45"/>
                </a:cxn>
                <a:cxn ang="0">
                  <a:pos x="3" y="0"/>
                </a:cxn>
              </a:cxnLst>
              <a:rect l="txL" t="txT" r="txR" b="txB"/>
              <a:pathLst>
                <a:path w="48" h="45">
                  <a:moveTo>
                    <a:pt x="3" y="0"/>
                  </a:moveTo>
                  <a:cubicBezTo>
                    <a:pt x="2" y="9"/>
                    <a:pt x="1" y="18"/>
                    <a:pt x="1" y="26"/>
                  </a:cubicBezTo>
                  <a:cubicBezTo>
                    <a:pt x="0" y="34"/>
                    <a:pt x="6" y="41"/>
                    <a:pt x="14" y="43"/>
                  </a:cubicBezTo>
                  <a:cubicBezTo>
                    <a:pt x="15" y="43"/>
                    <a:pt x="20" y="44"/>
                    <a:pt x="29" y="45"/>
                  </a:cubicBezTo>
                  <a:cubicBezTo>
                    <a:pt x="33" y="45"/>
                    <a:pt x="37" y="45"/>
                    <a:pt x="42" y="45"/>
                  </a:cubicBezTo>
                  <a:cubicBezTo>
                    <a:pt x="44" y="45"/>
                    <a:pt x="46" y="45"/>
                    <a:pt x="48" y="45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86919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58" name="Freeform 1066"/>
            <p:cNvSpPr/>
            <p:nvPr/>
          </p:nvSpPr>
          <p:spPr>
            <a:xfrm>
              <a:off x="4763" y="123825"/>
              <a:ext cx="504825" cy="257175"/>
            </a:xfrm>
            <a:custGeom>
              <a:avLst/>
              <a:gdLst>
                <a:gd name="txL" fmla="*/ 0 w 295"/>
                <a:gd name="txT" fmla="*/ 0 h 150"/>
                <a:gd name="txR" fmla="*/ 295 w 295"/>
                <a:gd name="txB" fmla="*/ 150 h 150"/>
              </a:gdLst>
              <a:ahLst/>
              <a:cxnLst>
                <a:cxn ang="0">
                  <a:pos x="295" y="0"/>
                </a:cxn>
                <a:cxn ang="0">
                  <a:pos x="244" y="0"/>
                </a:cxn>
                <a:cxn ang="0">
                  <a:pos x="233" y="7"/>
                </a:cxn>
                <a:cxn ang="0">
                  <a:pos x="159" y="9"/>
                </a:cxn>
                <a:cxn ang="0">
                  <a:pos x="146" y="0"/>
                </a:cxn>
                <a:cxn ang="0">
                  <a:pos x="6" y="0"/>
                </a:cxn>
                <a:cxn ang="0">
                  <a:pos x="3" y="51"/>
                </a:cxn>
                <a:cxn ang="0">
                  <a:pos x="2" y="61"/>
                </a:cxn>
                <a:cxn ang="0">
                  <a:pos x="0" y="105"/>
                </a:cxn>
                <a:cxn ang="0">
                  <a:pos x="45" y="150"/>
                </a:cxn>
                <a:cxn ang="0">
                  <a:pos x="90" y="143"/>
                </a:cxn>
                <a:cxn ang="0">
                  <a:pos x="158" y="116"/>
                </a:cxn>
                <a:cxn ang="0">
                  <a:pos x="179" y="116"/>
                </a:cxn>
                <a:cxn ang="0">
                  <a:pos x="295" y="0"/>
                </a:cxn>
              </a:cxnLst>
              <a:rect l="txL" t="txT" r="txR" b="txB"/>
              <a:pathLst>
                <a:path w="295" h="150">
                  <a:moveTo>
                    <a:pt x="295" y="0"/>
                  </a:moveTo>
                  <a:cubicBezTo>
                    <a:pt x="244" y="0"/>
                    <a:pt x="244" y="0"/>
                    <a:pt x="244" y="0"/>
                  </a:cubicBezTo>
                  <a:cubicBezTo>
                    <a:pt x="240" y="3"/>
                    <a:pt x="236" y="6"/>
                    <a:pt x="233" y="7"/>
                  </a:cubicBezTo>
                  <a:cubicBezTo>
                    <a:pt x="209" y="8"/>
                    <a:pt x="184" y="8"/>
                    <a:pt x="159" y="9"/>
                  </a:cubicBezTo>
                  <a:cubicBezTo>
                    <a:pt x="156" y="6"/>
                    <a:pt x="152" y="4"/>
                    <a:pt x="14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7"/>
                    <a:pt x="4" y="34"/>
                    <a:pt x="3" y="51"/>
                  </a:cubicBezTo>
                  <a:cubicBezTo>
                    <a:pt x="3" y="54"/>
                    <a:pt x="3" y="58"/>
                    <a:pt x="2" y="61"/>
                  </a:cubicBezTo>
                  <a:cubicBezTo>
                    <a:pt x="1" y="76"/>
                    <a:pt x="1" y="90"/>
                    <a:pt x="0" y="105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57" y="150"/>
                    <a:pt x="73" y="148"/>
                    <a:pt x="90" y="143"/>
                  </a:cubicBezTo>
                  <a:cubicBezTo>
                    <a:pt x="127" y="133"/>
                    <a:pt x="149" y="121"/>
                    <a:pt x="158" y="116"/>
                  </a:cubicBezTo>
                  <a:cubicBezTo>
                    <a:pt x="165" y="116"/>
                    <a:pt x="172" y="116"/>
                    <a:pt x="179" y="116"/>
                  </a:cubicBezTo>
                  <a:cubicBezTo>
                    <a:pt x="295" y="0"/>
                    <a:pt x="295" y="0"/>
                    <a:pt x="295" y="0"/>
                  </a:cubicBezTo>
                </a:path>
              </a:pathLst>
            </a:custGeom>
            <a:solidFill>
              <a:srgbClr val="8E7B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59" name="Freeform 1067"/>
            <p:cNvSpPr/>
            <p:nvPr/>
          </p:nvSpPr>
          <p:spPr>
            <a:xfrm>
              <a:off x="311150" y="123825"/>
              <a:ext cx="198438" cy="247650"/>
            </a:xfrm>
            <a:custGeom>
              <a:avLst/>
              <a:gdLst>
                <a:gd name="txL" fmla="*/ 0 w 116"/>
                <a:gd name="txT" fmla="*/ 0 h 145"/>
                <a:gd name="txR" fmla="*/ 116 w 116"/>
                <a:gd name="txB" fmla="*/ 145 h 145"/>
              </a:gdLst>
              <a:ahLst/>
              <a:cxnLst>
                <a:cxn ang="0">
                  <a:pos x="116" y="0"/>
                </a:cxn>
                <a:cxn ang="0">
                  <a:pos x="116" y="0"/>
                </a:cxn>
                <a:cxn ang="0">
                  <a:pos x="0" y="116"/>
                </a:cxn>
                <a:cxn ang="0">
                  <a:pos x="56" y="117"/>
                </a:cxn>
                <a:cxn ang="0">
                  <a:pos x="116" y="145"/>
                </a:cxn>
                <a:cxn ang="0">
                  <a:pos x="116" y="0"/>
                </a:cxn>
              </a:cxnLst>
              <a:rect l="txL" t="txT" r="txR" b="txB"/>
              <a:pathLst>
                <a:path w="116" h="145">
                  <a:moveTo>
                    <a:pt x="116" y="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9" y="116"/>
                    <a:pt x="37" y="117"/>
                    <a:pt x="56" y="117"/>
                  </a:cubicBezTo>
                  <a:cubicBezTo>
                    <a:pt x="64" y="122"/>
                    <a:pt x="84" y="134"/>
                    <a:pt x="116" y="145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rgbClr val="998E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60" name="Freeform 1068"/>
            <p:cNvSpPr/>
            <p:nvPr/>
          </p:nvSpPr>
          <p:spPr>
            <a:xfrm>
              <a:off x="509588" y="123825"/>
              <a:ext cx="174625" cy="269875"/>
            </a:xfrm>
            <a:custGeom>
              <a:avLst/>
              <a:gdLst>
                <a:gd name="txL" fmla="*/ 0 w 101"/>
                <a:gd name="txT" fmla="*/ 0 h 158"/>
                <a:gd name="txR" fmla="*/ 101 w 101"/>
                <a:gd name="txB" fmla="*/ 158 h 15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5"/>
                </a:cxn>
                <a:cxn ang="0">
                  <a:pos x="8" y="148"/>
                </a:cxn>
                <a:cxn ang="0">
                  <a:pos x="68" y="158"/>
                </a:cxn>
                <a:cxn ang="0">
                  <a:pos x="72" y="158"/>
                </a:cxn>
                <a:cxn ang="0">
                  <a:pos x="87" y="157"/>
                </a:cxn>
                <a:cxn ang="0">
                  <a:pos x="100" y="139"/>
                </a:cxn>
                <a:cxn ang="0">
                  <a:pos x="98" y="98"/>
                </a:cxn>
                <a:cxn ang="0">
                  <a:pos x="0" y="0"/>
                </a:cxn>
              </a:cxnLst>
              <a:rect l="txL" t="txT" r="txR" b="txB"/>
              <a:pathLst>
                <a:path w="101" h="15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" y="146"/>
                    <a:pt x="5" y="147"/>
                    <a:pt x="8" y="148"/>
                  </a:cubicBezTo>
                  <a:cubicBezTo>
                    <a:pt x="33" y="156"/>
                    <a:pt x="54" y="158"/>
                    <a:pt x="68" y="158"/>
                  </a:cubicBezTo>
                  <a:cubicBezTo>
                    <a:pt x="69" y="158"/>
                    <a:pt x="71" y="158"/>
                    <a:pt x="72" y="158"/>
                  </a:cubicBezTo>
                  <a:cubicBezTo>
                    <a:pt x="81" y="158"/>
                    <a:pt x="86" y="157"/>
                    <a:pt x="87" y="157"/>
                  </a:cubicBezTo>
                  <a:cubicBezTo>
                    <a:pt x="95" y="155"/>
                    <a:pt x="101" y="148"/>
                    <a:pt x="100" y="139"/>
                  </a:cubicBezTo>
                  <a:cubicBezTo>
                    <a:pt x="99" y="126"/>
                    <a:pt x="99" y="112"/>
                    <a:pt x="98" y="9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9999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61" name="Freeform 1069"/>
            <p:cNvSpPr/>
            <p:nvPr/>
          </p:nvSpPr>
          <p:spPr>
            <a:xfrm>
              <a:off x="509588" y="123825"/>
              <a:ext cx="168275" cy="166688"/>
            </a:xfrm>
            <a:custGeom>
              <a:avLst/>
              <a:gdLst>
                <a:gd name="txL" fmla="*/ 0 w 98"/>
                <a:gd name="txT" fmla="*/ 0 h 98"/>
                <a:gd name="txR" fmla="*/ 98 w 98"/>
                <a:gd name="txB" fmla="*/ 98 h 98"/>
              </a:gdLst>
              <a:ahLst/>
              <a:cxnLst>
                <a:cxn ang="0">
                  <a:pos x="92" y="0"/>
                </a:cxn>
                <a:cxn ang="0">
                  <a:pos x="0" y="0"/>
                </a:cxn>
                <a:cxn ang="0">
                  <a:pos x="98" y="98"/>
                </a:cxn>
                <a:cxn ang="0">
                  <a:pos x="95" y="62"/>
                </a:cxn>
                <a:cxn ang="0">
                  <a:pos x="95" y="50"/>
                </a:cxn>
                <a:cxn ang="0">
                  <a:pos x="92" y="0"/>
                </a:cxn>
              </a:cxnLst>
              <a:rect l="txL" t="txT" r="txR" b="txB"/>
              <a:pathLst>
                <a:path w="98" h="98">
                  <a:moveTo>
                    <a:pt x="9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97" y="86"/>
                    <a:pt x="96" y="74"/>
                    <a:pt x="95" y="62"/>
                  </a:cubicBezTo>
                  <a:cubicBezTo>
                    <a:pt x="95" y="58"/>
                    <a:pt x="95" y="54"/>
                    <a:pt x="95" y="50"/>
                  </a:cubicBezTo>
                  <a:cubicBezTo>
                    <a:pt x="94" y="34"/>
                    <a:pt x="93" y="17"/>
                    <a:pt x="92" y="0"/>
                  </a:cubicBezTo>
                </a:path>
              </a:pathLst>
            </a:custGeom>
            <a:solidFill>
              <a:srgbClr val="98998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62" name="Freeform 1070"/>
            <p:cNvSpPr/>
            <p:nvPr/>
          </p:nvSpPr>
          <p:spPr>
            <a:xfrm>
              <a:off x="0" y="0"/>
              <a:ext cx="642938" cy="328613"/>
            </a:xfrm>
            <a:custGeom>
              <a:avLst/>
              <a:gdLst>
                <a:gd name="txL" fmla="*/ 0 w 375"/>
                <a:gd name="txT" fmla="*/ 0 h 192"/>
                <a:gd name="txR" fmla="*/ 375 w 375"/>
                <a:gd name="txB" fmla="*/ 192 h 192"/>
              </a:gdLst>
              <a:ahLst/>
              <a:cxnLst>
                <a:cxn ang="0">
                  <a:pos x="362" y="192"/>
                </a:cxn>
                <a:cxn ang="0">
                  <a:pos x="375" y="176"/>
                </a:cxn>
                <a:cxn ang="0">
                  <a:pos x="375" y="102"/>
                </a:cxn>
                <a:cxn ang="0">
                  <a:pos x="375" y="91"/>
                </a:cxn>
                <a:cxn ang="0">
                  <a:pos x="375" y="17"/>
                </a:cxn>
                <a:cxn ang="0">
                  <a:pos x="362" y="1"/>
                </a:cxn>
                <a:cxn ang="0">
                  <a:pos x="348" y="0"/>
                </a:cxn>
                <a:cxn ang="0">
                  <a:pos x="287" y="12"/>
                </a:cxn>
                <a:cxn ang="0">
                  <a:pos x="224" y="42"/>
                </a:cxn>
                <a:cxn ang="0">
                  <a:pos x="151" y="42"/>
                </a:cxn>
                <a:cxn ang="0">
                  <a:pos x="87" y="12"/>
                </a:cxn>
                <a:cxn ang="0">
                  <a:pos x="27" y="0"/>
                </a:cxn>
                <a:cxn ang="0">
                  <a:pos x="13" y="1"/>
                </a:cxn>
                <a:cxn ang="0">
                  <a:pos x="0" y="17"/>
                </a:cxn>
                <a:cxn ang="0">
                  <a:pos x="0" y="91"/>
                </a:cxn>
                <a:cxn ang="0">
                  <a:pos x="0" y="102"/>
                </a:cxn>
                <a:cxn ang="0">
                  <a:pos x="0" y="176"/>
                </a:cxn>
                <a:cxn ang="0">
                  <a:pos x="13" y="192"/>
                </a:cxn>
                <a:cxn ang="0">
                  <a:pos x="27" y="192"/>
                </a:cxn>
                <a:cxn ang="0">
                  <a:pos x="87" y="181"/>
                </a:cxn>
                <a:cxn ang="0">
                  <a:pos x="151" y="150"/>
                </a:cxn>
                <a:cxn ang="0">
                  <a:pos x="224" y="150"/>
                </a:cxn>
                <a:cxn ang="0">
                  <a:pos x="287" y="181"/>
                </a:cxn>
                <a:cxn ang="0">
                  <a:pos x="348" y="192"/>
                </a:cxn>
                <a:cxn ang="0">
                  <a:pos x="362" y="192"/>
                </a:cxn>
              </a:cxnLst>
              <a:rect l="txL" t="txT" r="txR" b="txB"/>
              <a:pathLst>
                <a:path w="375" h="192">
                  <a:moveTo>
                    <a:pt x="362" y="192"/>
                  </a:moveTo>
                  <a:cubicBezTo>
                    <a:pt x="369" y="190"/>
                    <a:pt x="375" y="184"/>
                    <a:pt x="375" y="176"/>
                  </a:cubicBezTo>
                  <a:cubicBezTo>
                    <a:pt x="375" y="102"/>
                    <a:pt x="375" y="102"/>
                    <a:pt x="375" y="102"/>
                  </a:cubicBezTo>
                  <a:cubicBezTo>
                    <a:pt x="375" y="91"/>
                    <a:pt x="375" y="91"/>
                    <a:pt x="375" y="91"/>
                  </a:cubicBezTo>
                  <a:cubicBezTo>
                    <a:pt x="375" y="17"/>
                    <a:pt x="375" y="17"/>
                    <a:pt x="375" y="17"/>
                  </a:cubicBezTo>
                  <a:cubicBezTo>
                    <a:pt x="375" y="9"/>
                    <a:pt x="369" y="2"/>
                    <a:pt x="362" y="1"/>
                  </a:cubicBezTo>
                  <a:cubicBezTo>
                    <a:pt x="361" y="1"/>
                    <a:pt x="356" y="0"/>
                    <a:pt x="348" y="0"/>
                  </a:cubicBezTo>
                  <a:cubicBezTo>
                    <a:pt x="334" y="0"/>
                    <a:pt x="313" y="2"/>
                    <a:pt x="287" y="12"/>
                  </a:cubicBezTo>
                  <a:cubicBezTo>
                    <a:pt x="254" y="24"/>
                    <a:pt x="233" y="36"/>
                    <a:pt x="224" y="42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42" y="36"/>
                    <a:pt x="121" y="24"/>
                    <a:pt x="87" y="12"/>
                  </a:cubicBezTo>
                  <a:cubicBezTo>
                    <a:pt x="62" y="2"/>
                    <a:pt x="40" y="0"/>
                    <a:pt x="27" y="0"/>
                  </a:cubicBezTo>
                  <a:cubicBezTo>
                    <a:pt x="19" y="0"/>
                    <a:pt x="14" y="1"/>
                    <a:pt x="13" y="1"/>
                  </a:cubicBezTo>
                  <a:cubicBezTo>
                    <a:pt x="5" y="2"/>
                    <a:pt x="0" y="9"/>
                    <a:pt x="0" y="1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84"/>
                    <a:pt x="5" y="190"/>
                    <a:pt x="13" y="192"/>
                  </a:cubicBezTo>
                  <a:cubicBezTo>
                    <a:pt x="14" y="192"/>
                    <a:pt x="19" y="192"/>
                    <a:pt x="27" y="192"/>
                  </a:cubicBezTo>
                  <a:cubicBezTo>
                    <a:pt x="40" y="192"/>
                    <a:pt x="62" y="191"/>
                    <a:pt x="87" y="181"/>
                  </a:cubicBezTo>
                  <a:cubicBezTo>
                    <a:pt x="121" y="169"/>
                    <a:pt x="142" y="156"/>
                    <a:pt x="151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33" y="156"/>
                    <a:pt x="254" y="169"/>
                    <a:pt x="287" y="181"/>
                  </a:cubicBezTo>
                  <a:cubicBezTo>
                    <a:pt x="313" y="191"/>
                    <a:pt x="334" y="192"/>
                    <a:pt x="348" y="192"/>
                  </a:cubicBezTo>
                  <a:cubicBezTo>
                    <a:pt x="356" y="192"/>
                    <a:pt x="361" y="192"/>
                    <a:pt x="362" y="19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63" name="Freeform 1071"/>
            <p:cNvSpPr/>
            <p:nvPr/>
          </p:nvSpPr>
          <p:spPr>
            <a:xfrm>
              <a:off x="26988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6" y="15"/>
                </a:cxn>
                <a:cxn ang="0">
                  <a:pos x="0" y="5"/>
                </a:cxn>
                <a:cxn ang="0">
                  <a:pos x="0" y="79"/>
                </a:cxn>
                <a:cxn ang="0">
                  <a:pos x="0" y="90"/>
                </a:cxn>
                <a:cxn ang="0">
                  <a:pos x="0" y="164"/>
                </a:cxn>
                <a:cxn ang="0">
                  <a:pos x="66" y="154"/>
                </a:cxn>
                <a:cxn ang="0">
                  <a:pos x="130" y="122"/>
                </a:cxn>
                <a:cxn ang="0">
                  <a:pos x="130" y="115"/>
                </a:cxn>
                <a:cxn ang="0">
                  <a:pos x="130" y="54"/>
                </a:cxn>
                <a:cxn ang="0">
                  <a:pos x="130" y="46"/>
                </a:cxn>
                <a:cxn ang="0">
                  <a:pos x="66" y="15"/>
                </a:cxn>
              </a:cxnLst>
              <a:rect l="txL" t="txT" r="txR" b="txB"/>
              <a:pathLst>
                <a:path w="130" h="168">
                  <a:moveTo>
                    <a:pt x="66" y="15"/>
                  </a:moveTo>
                  <a:cubicBezTo>
                    <a:pt x="27" y="0"/>
                    <a:pt x="0" y="5"/>
                    <a:pt x="0" y="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27" y="168"/>
                    <a:pt x="66" y="154"/>
                  </a:cubicBezTo>
                  <a:cubicBezTo>
                    <a:pt x="109" y="139"/>
                    <a:pt x="130" y="122"/>
                    <a:pt x="130" y="122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54"/>
                    <a:pt x="130" y="54"/>
                    <a:pt x="130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0" y="46"/>
                    <a:pt x="109" y="30"/>
                    <a:pt x="66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64" name="Freeform 1072"/>
            <p:cNvSpPr/>
            <p:nvPr/>
          </p:nvSpPr>
          <p:spPr>
            <a:xfrm>
              <a:off x="139700" y="90487"/>
              <a:ext cx="96838" cy="147638"/>
            </a:xfrm>
            <a:custGeom>
              <a:avLst/>
              <a:gdLst>
                <a:gd name="txL" fmla="*/ 0 w 56"/>
                <a:gd name="txT" fmla="*/ 0 h 86"/>
                <a:gd name="txR" fmla="*/ 56 w 56"/>
                <a:gd name="txB" fmla="*/ 86 h 86"/>
              </a:gdLst>
              <a:ahLst/>
              <a:cxnLst>
                <a:cxn ang="0">
                  <a:pos x="56" y="43"/>
                </a:cxn>
                <a:cxn ang="0">
                  <a:pos x="0" y="43"/>
                </a:cxn>
                <a:cxn ang="0">
                  <a:pos x="56" y="43"/>
                </a:cxn>
              </a:cxnLst>
              <a:rect l="txL" t="txT" r="txR" b="txB"/>
              <a:pathLst>
                <a:path w="56" h="86">
                  <a:moveTo>
                    <a:pt x="56" y="43"/>
                  </a:moveTo>
                  <a:cubicBezTo>
                    <a:pt x="56" y="43"/>
                    <a:pt x="0" y="0"/>
                    <a:pt x="0" y="43"/>
                  </a:cubicBezTo>
                  <a:cubicBezTo>
                    <a:pt x="0" y="86"/>
                    <a:pt x="56" y="43"/>
                    <a:pt x="56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65" name="Freeform 1073"/>
            <p:cNvSpPr/>
            <p:nvPr/>
          </p:nvSpPr>
          <p:spPr>
            <a:xfrm>
              <a:off x="392113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4" y="15"/>
                </a:cxn>
                <a:cxn ang="0">
                  <a:pos x="130" y="5"/>
                </a:cxn>
                <a:cxn ang="0">
                  <a:pos x="130" y="79"/>
                </a:cxn>
                <a:cxn ang="0">
                  <a:pos x="130" y="90"/>
                </a:cxn>
                <a:cxn ang="0">
                  <a:pos x="130" y="164"/>
                </a:cxn>
                <a:cxn ang="0">
                  <a:pos x="64" y="154"/>
                </a:cxn>
                <a:cxn ang="0">
                  <a:pos x="0" y="122"/>
                </a:cxn>
                <a:cxn ang="0">
                  <a:pos x="0" y="115"/>
                </a:cxn>
                <a:cxn ang="0">
                  <a:pos x="0" y="54"/>
                </a:cxn>
                <a:cxn ang="0">
                  <a:pos x="0" y="46"/>
                </a:cxn>
                <a:cxn ang="0">
                  <a:pos x="64" y="15"/>
                </a:cxn>
              </a:cxnLst>
              <a:rect l="txL" t="txT" r="txR" b="txB"/>
              <a:pathLst>
                <a:path w="130" h="168">
                  <a:moveTo>
                    <a:pt x="64" y="15"/>
                  </a:moveTo>
                  <a:cubicBezTo>
                    <a:pt x="103" y="0"/>
                    <a:pt x="130" y="5"/>
                    <a:pt x="130" y="5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0" y="90"/>
                    <a:pt x="130" y="90"/>
                    <a:pt x="130" y="90"/>
                  </a:cubicBezTo>
                  <a:cubicBezTo>
                    <a:pt x="130" y="164"/>
                    <a:pt x="130" y="164"/>
                    <a:pt x="130" y="164"/>
                  </a:cubicBezTo>
                  <a:cubicBezTo>
                    <a:pt x="130" y="164"/>
                    <a:pt x="103" y="168"/>
                    <a:pt x="64" y="154"/>
                  </a:cubicBezTo>
                  <a:cubicBezTo>
                    <a:pt x="21" y="139"/>
                    <a:pt x="0" y="122"/>
                    <a:pt x="0" y="122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21" y="30"/>
                    <a:pt x="64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66" name="Freeform 1074"/>
            <p:cNvSpPr/>
            <p:nvPr/>
          </p:nvSpPr>
          <p:spPr>
            <a:xfrm>
              <a:off x="404813" y="90487"/>
              <a:ext cx="96838" cy="147638"/>
            </a:xfrm>
            <a:custGeom>
              <a:avLst/>
              <a:gdLst>
                <a:gd name="txL" fmla="*/ 0 w 57"/>
                <a:gd name="txT" fmla="*/ 0 h 86"/>
                <a:gd name="txR" fmla="*/ 57 w 57"/>
                <a:gd name="txB" fmla="*/ 86 h 86"/>
              </a:gdLst>
              <a:ahLst/>
              <a:cxnLst>
                <a:cxn ang="0">
                  <a:pos x="0" y="43"/>
                </a:cxn>
                <a:cxn ang="0">
                  <a:pos x="57" y="43"/>
                </a:cxn>
                <a:cxn ang="0">
                  <a:pos x="0" y="43"/>
                </a:cxn>
              </a:cxnLst>
              <a:rect l="txL" t="txT" r="txR" b="txB"/>
              <a:pathLst>
                <a:path w="57" h="86">
                  <a:moveTo>
                    <a:pt x="0" y="43"/>
                  </a:moveTo>
                  <a:cubicBezTo>
                    <a:pt x="0" y="43"/>
                    <a:pt x="57" y="0"/>
                    <a:pt x="57" y="43"/>
                  </a:cubicBezTo>
                  <a:cubicBezTo>
                    <a:pt x="57" y="86"/>
                    <a:pt x="0" y="43"/>
                    <a:pt x="0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567" name="Rectangle 1075"/>
            <p:cNvSpPr/>
            <p:nvPr/>
          </p:nvSpPr>
          <p:spPr>
            <a:xfrm>
              <a:off x="249238" y="98425"/>
              <a:ext cx="142875" cy="1317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5568" name="文本框 212"/>
          <p:cNvSpPr/>
          <p:nvPr/>
        </p:nvSpPr>
        <p:spPr>
          <a:xfrm rot="16200000">
            <a:off x="2854325" y="3594100"/>
            <a:ext cx="1603375" cy="5222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400" dirty="0">
                <a:solidFill>
                  <a:srgbClr val="28A18E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1400" dirty="0">
              <a:solidFill>
                <a:srgbClr val="28A18E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1400" dirty="0">
                <a:solidFill>
                  <a:srgbClr val="28A18E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1400" dirty="0">
              <a:solidFill>
                <a:srgbClr val="28A18E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15569" name="文本框 213"/>
          <p:cNvSpPr/>
          <p:nvPr/>
        </p:nvSpPr>
        <p:spPr>
          <a:xfrm rot="16200000">
            <a:off x="4633913" y="3378200"/>
            <a:ext cx="1603375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400" dirty="0">
                <a:solidFill>
                  <a:srgbClr val="FE5850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1400" dirty="0">
              <a:solidFill>
                <a:srgbClr val="FE5850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1400" dirty="0">
                <a:solidFill>
                  <a:srgbClr val="FE5850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1400" dirty="0">
              <a:solidFill>
                <a:srgbClr val="FE5850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15570" name="文本框 214"/>
          <p:cNvSpPr/>
          <p:nvPr/>
        </p:nvSpPr>
        <p:spPr>
          <a:xfrm rot="16200000">
            <a:off x="6373813" y="3441700"/>
            <a:ext cx="1603375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400" dirty="0">
                <a:solidFill>
                  <a:srgbClr val="FBB040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1400" dirty="0">
              <a:solidFill>
                <a:srgbClr val="FBB040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1400" dirty="0">
                <a:solidFill>
                  <a:srgbClr val="FBB040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1400" dirty="0">
              <a:solidFill>
                <a:srgbClr val="FBB040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15571" name="文本框 215"/>
          <p:cNvSpPr/>
          <p:nvPr/>
        </p:nvSpPr>
        <p:spPr>
          <a:xfrm rot="16200000">
            <a:off x="7997825" y="3413125"/>
            <a:ext cx="1603375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400" dirty="0">
                <a:solidFill>
                  <a:srgbClr val="193B47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1400" dirty="0">
              <a:solidFill>
                <a:srgbClr val="193B47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1400" dirty="0">
                <a:solidFill>
                  <a:srgbClr val="193B47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1400" dirty="0">
              <a:solidFill>
                <a:srgbClr val="193B47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57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6385"/>
          <p:cNvGrpSpPr/>
          <p:nvPr/>
        </p:nvGrpSpPr>
        <p:grpSpPr>
          <a:xfrm>
            <a:off x="-325437" y="0"/>
            <a:ext cx="2386012" cy="7029450"/>
            <a:chOff x="0" y="0"/>
            <a:chExt cx="2389189" cy="7029887"/>
          </a:xfrm>
        </p:grpSpPr>
        <p:sp>
          <p:nvSpPr>
            <p:cNvPr id="16387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88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89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0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1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2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3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4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5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6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7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8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399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0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1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2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3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4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5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6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7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8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9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0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1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2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3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4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5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6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7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8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9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20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21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22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23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24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25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26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27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6428" name="组合 16427"/>
          <p:cNvGrpSpPr/>
          <p:nvPr/>
        </p:nvGrpSpPr>
        <p:grpSpPr>
          <a:xfrm>
            <a:off x="8191500" y="9525"/>
            <a:ext cx="3752850" cy="1647825"/>
            <a:chOff x="0" y="0"/>
            <a:chExt cx="3752848" cy="1648304"/>
          </a:xfrm>
        </p:grpSpPr>
        <p:grpSp>
          <p:nvGrpSpPr>
            <p:cNvPr id="16429" name="组合 16428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16430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1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2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3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4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5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6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7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8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39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0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1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2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3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4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5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6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7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8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49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0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1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2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3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4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5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6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7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8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59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0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1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2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3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4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1C4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5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6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7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8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69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70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71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6472" name="文本框 47"/>
            <p:cNvSpPr/>
            <p:nvPr/>
          </p:nvSpPr>
          <p:spPr>
            <a:xfrm>
              <a:off x="651152" y="446187"/>
              <a:ext cx="254975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Sixth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sp>
        <p:nvSpPr>
          <p:cNvPr id="16473" name="椭圆 90"/>
          <p:cNvSpPr/>
          <p:nvPr/>
        </p:nvSpPr>
        <p:spPr>
          <a:xfrm>
            <a:off x="1174750" y="4229100"/>
            <a:ext cx="1060450" cy="1058863"/>
          </a:xfrm>
          <a:prstGeom prst="ellipse">
            <a:avLst/>
          </a:prstGeom>
          <a:solidFill>
            <a:srgbClr val="FBB04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74" name="椭圆 91"/>
          <p:cNvSpPr/>
          <p:nvPr/>
        </p:nvSpPr>
        <p:spPr>
          <a:xfrm>
            <a:off x="4359275" y="1247775"/>
            <a:ext cx="850900" cy="849313"/>
          </a:xfrm>
          <a:prstGeom prst="ellipse">
            <a:avLst/>
          </a:prstGeom>
          <a:solidFill>
            <a:srgbClr val="28A18E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75" name="椭圆 92"/>
          <p:cNvSpPr/>
          <p:nvPr/>
        </p:nvSpPr>
        <p:spPr>
          <a:xfrm>
            <a:off x="3213100" y="3114675"/>
            <a:ext cx="620713" cy="619125"/>
          </a:xfrm>
          <a:prstGeom prst="ellipse">
            <a:avLst/>
          </a:prstGeom>
          <a:solidFill>
            <a:srgbClr val="FE58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76" name="椭圆 93"/>
          <p:cNvSpPr/>
          <p:nvPr/>
        </p:nvSpPr>
        <p:spPr>
          <a:xfrm>
            <a:off x="6029325" y="2090738"/>
            <a:ext cx="727075" cy="728662"/>
          </a:xfrm>
          <a:prstGeom prst="ellipse">
            <a:avLst/>
          </a:prstGeom>
          <a:solidFill>
            <a:srgbClr val="FE58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77" name="椭圆 94"/>
          <p:cNvSpPr/>
          <p:nvPr/>
        </p:nvSpPr>
        <p:spPr>
          <a:xfrm>
            <a:off x="7666038" y="4073525"/>
            <a:ext cx="1019175" cy="1019175"/>
          </a:xfrm>
          <a:prstGeom prst="ellipse">
            <a:avLst/>
          </a:prstGeom>
          <a:solidFill>
            <a:srgbClr val="07AFBC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78" name="椭圆 95"/>
          <p:cNvSpPr/>
          <p:nvPr/>
        </p:nvSpPr>
        <p:spPr>
          <a:xfrm>
            <a:off x="9537700" y="1803400"/>
            <a:ext cx="839788" cy="841375"/>
          </a:xfrm>
          <a:prstGeom prst="ellipse">
            <a:avLst/>
          </a:prstGeom>
          <a:solidFill>
            <a:srgbClr val="D1D844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79" name="直接连接符 96"/>
          <p:cNvSpPr/>
          <p:nvPr/>
        </p:nvSpPr>
        <p:spPr>
          <a:xfrm flipV="1">
            <a:off x="2019300" y="3670300"/>
            <a:ext cx="1154113" cy="595313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bevel/>
            <a:headEnd type="oval" w="med" len="med"/>
            <a:tailEnd type="oval" w="med" len="med"/>
          </a:ln>
        </p:spPr>
      </p:sp>
      <p:sp>
        <p:nvSpPr>
          <p:cNvPr id="16480" name="直接连接符 97"/>
          <p:cNvSpPr/>
          <p:nvPr/>
        </p:nvSpPr>
        <p:spPr>
          <a:xfrm flipV="1">
            <a:off x="3679825" y="2103438"/>
            <a:ext cx="717550" cy="1004887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bevel/>
            <a:headEnd type="oval" w="med" len="med"/>
            <a:tailEnd type="oval" w="med" len="med"/>
          </a:ln>
        </p:spPr>
      </p:sp>
      <p:sp>
        <p:nvSpPr>
          <p:cNvPr id="16481" name="直接连接符 98"/>
          <p:cNvSpPr/>
          <p:nvPr/>
        </p:nvSpPr>
        <p:spPr>
          <a:xfrm flipH="1" flipV="1">
            <a:off x="6696075" y="2819400"/>
            <a:ext cx="909638" cy="137795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bevel/>
            <a:headEnd type="oval" w="med" len="med"/>
            <a:tailEnd type="oval" w="med" len="med"/>
          </a:ln>
        </p:spPr>
      </p:sp>
      <p:sp>
        <p:nvSpPr>
          <p:cNvPr id="16482" name="直接连接符 99"/>
          <p:cNvSpPr/>
          <p:nvPr/>
        </p:nvSpPr>
        <p:spPr>
          <a:xfrm flipV="1">
            <a:off x="8486775" y="2790825"/>
            <a:ext cx="1341438" cy="138430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bevel/>
            <a:headEnd type="oval" w="med" len="med"/>
            <a:tailEnd type="oval" w="med" len="med"/>
          </a:ln>
        </p:spPr>
      </p:sp>
      <p:sp>
        <p:nvSpPr>
          <p:cNvPr id="16483" name="文本框 100"/>
          <p:cNvSpPr/>
          <p:nvPr/>
        </p:nvSpPr>
        <p:spPr>
          <a:xfrm>
            <a:off x="9578975" y="2074863"/>
            <a:ext cx="1404938" cy="4619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400" dirty="0" smtClean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2018</a:t>
            </a:r>
            <a:endParaRPr lang="zh-CN" altLang="en-US" sz="24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84" name="文本框 101"/>
          <p:cNvSpPr/>
          <p:nvPr/>
        </p:nvSpPr>
        <p:spPr>
          <a:xfrm>
            <a:off x="7699375" y="4371975"/>
            <a:ext cx="1404938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800" dirty="0" smtClean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2017</a:t>
            </a:r>
            <a:endParaRPr lang="zh-CN" altLang="en-US" sz="28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85" name="文本框 102"/>
          <p:cNvSpPr/>
          <p:nvPr/>
        </p:nvSpPr>
        <p:spPr>
          <a:xfrm>
            <a:off x="6011863" y="2227263"/>
            <a:ext cx="1404937" cy="4619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400" dirty="0" smtClean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2016</a:t>
            </a:r>
            <a:endParaRPr lang="zh-CN" altLang="en-US" sz="24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86" name="文本框 103"/>
          <p:cNvSpPr/>
          <p:nvPr/>
        </p:nvSpPr>
        <p:spPr>
          <a:xfrm>
            <a:off x="4405313" y="1458913"/>
            <a:ext cx="1404937" cy="4619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400" dirty="0" smtClean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2015</a:t>
            </a:r>
            <a:endParaRPr lang="zh-CN" altLang="en-US" sz="24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87" name="文本框 104"/>
          <p:cNvSpPr/>
          <p:nvPr/>
        </p:nvSpPr>
        <p:spPr>
          <a:xfrm>
            <a:off x="3100388" y="3187700"/>
            <a:ext cx="1404937" cy="4619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400" dirty="0" smtClean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2014</a:t>
            </a:r>
            <a:endParaRPr lang="zh-CN" altLang="en-US" sz="24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88" name="文本框 105"/>
          <p:cNvSpPr/>
          <p:nvPr/>
        </p:nvSpPr>
        <p:spPr>
          <a:xfrm>
            <a:off x="1252538" y="4508500"/>
            <a:ext cx="1404937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800" dirty="0" smtClean="0">
                <a:solidFill>
                  <a:schemeClr val="bg1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2013</a:t>
            </a:r>
            <a:endParaRPr lang="zh-CN" altLang="en-US" sz="2800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89" name="弧形 106"/>
          <p:cNvSpPr/>
          <p:nvPr/>
        </p:nvSpPr>
        <p:spPr>
          <a:xfrm rot="8261796">
            <a:off x="1133475" y="4197350"/>
            <a:ext cx="1143000" cy="1141413"/>
          </a:xfrm>
          <a:custGeom>
            <a:avLst/>
            <a:gdLst>
              <a:gd name="txL" fmla="*/ 0 w 1798"/>
              <a:gd name="txT" fmla="*/ 0 h 1798"/>
              <a:gd name="txR" fmla="*/ 1798 w 1798"/>
              <a:gd name="txB" fmla="*/ 1798 h 1798"/>
            </a:gdLst>
            <a:ahLst/>
            <a:cxnLst/>
            <a:rect l="txL" t="txT" r="txR" b="txB"/>
            <a:pathLst>
              <a:path w="1798" h="1798" stroke="0">
                <a:moveTo>
                  <a:pt x="898" y="0"/>
                </a:moveTo>
                <a:arcTo wR="899" hR="899" stAng="-5400000" swAng="13554133"/>
                <a:lnTo>
                  <a:pt x="899" y="899"/>
                </a:lnTo>
                <a:close/>
              </a:path>
              <a:path w="1798" h="1798" fill="none">
                <a:moveTo>
                  <a:pt x="898" y="0"/>
                </a:moveTo>
                <a:arcTo wR="899" hR="899" stAng="-5400000" swAng="13554133"/>
              </a:path>
            </a:pathLst>
          </a:custGeom>
          <a:noFill/>
          <a:ln w="25400" cap="flat" cmpd="sng">
            <a:solidFill>
              <a:srgbClr val="FBB040"/>
            </a:solidFill>
            <a:prstDash val="dash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90" name="弧形 107"/>
          <p:cNvSpPr/>
          <p:nvPr/>
        </p:nvSpPr>
        <p:spPr>
          <a:xfrm rot="9406071">
            <a:off x="3119438" y="3051175"/>
            <a:ext cx="773112" cy="773113"/>
          </a:xfrm>
          <a:custGeom>
            <a:avLst/>
            <a:gdLst>
              <a:gd name="txL" fmla="*/ 0 w 1216"/>
              <a:gd name="txT" fmla="*/ 0 h 1216"/>
              <a:gd name="txR" fmla="*/ 1216 w 1216"/>
              <a:gd name="txB" fmla="*/ 1216 h 1216"/>
            </a:gdLst>
            <a:ahLst/>
            <a:cxnLst/>
            <a:rect l="txL" t="txT" r="txR" b="txB"/>
            <a:pathLst>
              <a:path w="1216" h="1216" stroke="0">
                <a:moveTo>
                  <a:pt x="1215" y="590"/>
                </a:moveTo>
                <a:arcTo wR="608" hR="608" stAng="-96254" swAng="8252343"/>
                <a:lnTo>
                  <a:pt x="608" y="608"/>
                </a:lnTo>
                <a:close/>
              </a:path>
              <a:path w="1216" h="1216" fill="none">
                <a:moveTo>
                  <a:pt x="1215" y="590"/>
                </a:moveTo>
                <a:arcTo wR="608" hR="608" stAng="-96254" swAng="8252343"/>
              </a:path>
            </a:pathLst>
          </a:custGeom>
          <a:noFill/>
          <a:ln w="25400" cap="flat" cmpd="sng">
            <a:solidFill>
              <a:srgbClr val="FE5850"/>
            </a:solidFill>
            <a:prstDash val="sysDash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91" name="弧形 108"/>
          <p:cNvSpPr/>
          <p:nvPr/>
        </p:nvSpPr>
        <p:spPr>
          <a:xfrm rot="19973351">
            <a:off x="9456738" y="1730375"/>
            <a:ext cx="1033462" cy="1035050"/>
          </a:xfrm>
          <a:custGeom>
            <a:avLst/>
            <a:gdLst>
              <a:gd name="txL" fmla="*/ 0 w 1629"/>
              <a:gd name="txT" fmla="*/ 0 h 1629"/>
              <a:gd name="txR" fmla="*/ 1629 w 1629"/>
              <a:gd name="txB" fmla="*/ 1629 h 1629"/>
            </a:gdLst>
            <a:ahLst/>
            <a:cxnLst/>
            <a:rect l="txL" t="txT" r="txR" b="txB"/>
            <a:pathLst>
              <a:path w="1629" h="1629" stroke="0">
                <a:moveTo>
                  <a:pt x="1628" y="790"/>
                </a:moveTo>
                <a:arcTo wR="814" hR="814" stAng="-97229" swAng="10182168"/>
                <a:lnTo>
                  <a:pt x="814" y="814"/>
                </a:lnTo>
                <a:close/>
              </a:path>
              <a:path w="1629" h="1629" fill="none">
                <a:moveTo>
                  <a:pt x="1628" y="790"/>
                </a:moveTo>
                <a:arcTo wR="814" hR="814" stAng="-97229" swAng="10182168"/>
              </a:path>
            </a:pathLst>
          </a:custGeom>
          <a:noFill/>
          <a:ln w="25400" cap="flat" cmpd="sng">
            <a:solidFill>
              <a:srgbClr val="9CC2E5"/>
            </a:solidFill>
            <a:prstDash val="sysDash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92" name="弧形 109"/>
          <p:cNvSpPr/>
          <p:nvPr/>
        </p:nvSpPr>
        <p:spPr>
          <a:xfrm rot="14814172">
            <a:off x="4271963" y="1171575"/>
            <a:ext cx="1047750" cy="1047750"/>
          </a:xfrm>
          <a:custGeom>
            <a:avLst/>
            <a:gdLst>
              <a:gd name="txL" fmla="*/ 0 w 1650"/>
              <a:gd name="txT" fmla="*/ 0 h 1650"/>
              <a:gd name="txR" fmla="*/ 1650 w 1650"/>
              <a:gd name="txB" fmla="*/ 1650 h 1650"/>
            </a:gdLst>
            <a:ahLst/>
            <a:cxnLst/>
            <a:rect l="txL" t="txT" r="txR" b="txB"/>
            <a:pathLst>
              <a:path w="1650" h="1650" stroke="0">
                <a:moveTo>
                  <a:pt x="824" y="0"/>
                </a:moveTo>
                <a:arcTo wR="825" hR="825" stAng="-5400000" swAng="10800000"/>
                <a:lnTo>
                  <a:pt x="825" y="825"/>
                </a:lnTo>
                <a:close/>
              </a:path>
              <a:path w="1650" h="1650" fill="none">
                <a:moveTo>
                  <a:pt x="824" y="0"/>
                </a:moveTo>
                <a:arcTo wR="825" hR="825" stAng="-5400000" swAng="10800000"/>
              </a:path>
            </a:pathLst>
          </a:custGeom>
          <a:noFill/>
          <a:ln w="25400" cap="flat" cmpd="sng">
            <a:solidFill>
              <a:srgbClr val="28A18E"/>
            </a:solidFill>
            <a:prstDash val="dash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93" name="弧形 110"/>
          <p:cNvSpPr/>
          <p:nvPr/>
        </p:nvSpPr>
        <p:spPr>
          <a:xfrm rot="7600901">
            <a:off x="7554913" y="4033838"/>
            <a:ext cx="1192212" cy="1192212"/>
          </a:xfrm>
          <a:custGeom>
            <a:avLst/>
            <a:gdLst>
              <a:gd name="txL" fmla="*/ 0 w 1877"/>
              <a:gd name="txT" fmla="*/ 0 h 1877"/>
              <a:gd name="txR" fmla="*/ 1877 w 1877"/>
              <a:gd name="txB" fmla="*/ 1877 h 1877"/>
            </a:gdLst>
            <a:ahLst/>
            <a:cxnLst/>
            <a:rect l="txL" t="txT" r="txR" b="txB"/>
            <a:pathLst>
              <a:path w="1877" h="1877" stroke="0">
                <a:moveTo>
                  <a:pt x="902" y="0"/>
                </a:moveTo>
                <a:arcTo wR="938" hR="938" stAng="-5528351" swAng="10928351"/>
                <a:lnTo>
                  <a:pt x="938" y="938"/>
                </a:lnTo>
                <a:close/>
              </a:path>
              <a:path w="1877" h="1877" fill="none">
                <a:moveTo>
                  <a:pt x="902" y="0"/>
                </a:moveTo>
                <a:arcTo wR="938" hR="938" stAng="-5528351" swAng="10928351"/>
              </a:path>
            </a:pathLst>
          </a:custGeom>
          <a:noFill/>
          <a:ln w="25400" cap="flat" cmpd="sng">
            <a:solidFill>
              <a:srgbClr val="07AFBC"/>
            </a:solidFill>
            <a:prstDash val="dash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94" name="直接连接符 115"/>
          <p:cNvSpPr/>
          <p:nvPr/>
        </p:nvSpPr>
        <p:spPr>
          <a:xfrm flipH="1" flipV="1">
            <a:off x="5176838" y="1885950"/>
            <a:ext cx="781050" cy="217488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bevel/>
            <a:headEnd type="oval" w="med" len="med"/>
            <a:tailEnd type="oval" w="med" len="med"/>
          </a:ln>
        </p:spPr>
      </p:sp>
      <p:sp>
        <p:nvSpPr>
          <p:cNvPr id="16495" name="弧形 116"/>
          <p:cNvSpPr/>
          <p:nvPr/>
        </p:nvSpPr>
        <p:spPr>
          <a:xfrm rot="12350663">
            <a:off x="5940425" y="2005013"/>
            <a:ext cx="942975" cy="941387"/>
          </a:xfrm>
          <a:custGeom>
            <a:avLst/>
            <a:gdLst>
              <a:gd name="txL" fmla="*/ 0 w 1484"/>
              <a:gd name="txT" fmla="*/ 0 h 1484"/>
              <a:gd name="txR" fmla="*/ 1484 w 1484"/>
              <a:gd name="txB" fmla="*/ 1484 h 1484"/>
            </a:gdLst>
            <a:ahLst/>
            <a:cxnLst/>
            <a:rect l="txL" t="txT" r="txR" b="txB"/>
            <a:pathLst>
              <a:path w="1484" h="1484" stroke="0">
                <a:moveTo>
                  <a:pt x="1483" y="720"/>
                </a:moveTo>
                <a:arcTo wR="742" hR="742" stAng="-97400" swAng="13758171"/>
                <a:lnTo>
                  <a:pt x="742" y="742"/>
                </a:lnTo>
                <a:close/>
              </a:path>
              <a:path w="1484" h="1484" fill="none">
                <a:moveTo>
                  <a:pt x="1483" y="720"/>
                </a:moveTo>
                <a:arcTo wR="742" hR="742" stAng="-97400" swAng="13758171"/>
              </a:path>
            </a:pathLst>
          </a:custGeom>
          <a:noFill/>
          <a:ln w="25400" cap="flat" cmpd="sng">
            <a:solidFill>
              <a:srgbClr val="FE5850"/>
            </a:solidFill>
            <a:prstDash val="sysDash"/>
            <a:bevel/>
            <a:headEnd type="none" w="med" len="med"/>
            <a:tailEnd type="none" w="med" len="med"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96" name="文本框 117"/>
          <p:cNvSpPr/>
          <p:nvPr/>
        </p:nvSpPr>
        <p:spPr>
          <a:xfrm>
            <a:off x="1631950" y="5375275"/>
            <a:ext cx="2693988" cy="984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6497" name="文本框 118"/>
          <p:cNvSpPr/>
          <p:nvPr/>
        </p:nvSpPr>
        <p:spPr>
          <a:xfrm>
            <a:off x="3267075" y="3829050"/>
            <a:ext cx="2693988" cy="9858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6498" name="文本框 119"/>
          <p:cNvSpPr/>
          <p:nvPr/>
        </p:nvSpPr>
        <p:spPr>
          <a:xfrm>
            <a:off x="2198688" y="1084263"/>
            <a:ext cx="2693987" cy="985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6499" name="文本框 120"/>
          <p:cNvSpPr/>
          <p:nvPr/>
        </p:nvSpPr>
        <p:spPr>
          <a:xfrm>
            <a:off x="5762625" y="1203325"/>
            <a:ext cx="2693988" cy="984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6500" name="文本框 121"/>
          <p:cNvSpPr/>
          <p:nvPr/>
        </p:nvSpPr>
        <p:spPr>
          <a:xfrm>
            <a:off x="7948613" y="5281613"/>
            <a:ext cx="2693987" cy="985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6501" name="文本框 122"/>
          <p:cNvSpPr/>
          <p:nvPr/>
        </p:nvSpPr>
        <p:spPr>
          <a:xfrm>
            <a:off x="9740900" y="2995613"/>
            <a:ext cx="2693988" cy="984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17409"/>
          <p:cNvGrpSpPr/>
          <p:nvPr/>
        </p:nvGrpSpPr>
        <p:grpSpPr>
          <a:xfrm>
            <a:off x="290513" y="-6350"/>
            <a:ext cx="3752850" cy="1647825"/>
            <a:chOff x="0" y="0"/>
            <a:chExt cx="3752848" cy="1648304"/>
          </a:xfrm>
        </p:grpSpPr>
        <p:grpSp>
          <p:nvGrpSpPr>
            <p:cNvPr id="17411" name="组合 17410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17412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13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14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15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16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17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18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19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0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1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2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3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4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5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6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7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8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29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0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1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2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3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4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5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6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7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8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39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0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1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2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3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4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5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6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FE342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7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8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9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50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51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52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53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7454" name="文本框 5"/>
            <p:cNvSpPr/>
            <p:nvPr/>
          </p:nvSpPr>
          <p:spPr>
            <a:xfrm>
              <a:off x="572192" y="417277"/>
              <a:ext cx="2774320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Seventh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grpSp>
        <p:nvGrpSpPr>
          <p:cNvPr id="17455" name="组合 17454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17456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57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58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59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0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1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2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3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4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5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6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7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8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69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0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1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2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3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4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5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6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7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8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79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0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1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2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3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4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5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6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7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8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89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90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91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92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93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94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95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96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7497" name="组合 17496"/>
          <p:cNvGrpSpPr/>
          <p:nvPr/>
        </p:nvGrpSpPr>
        <p:grpSpPr>
          <a:xfrm>
            <a:off x="2139950" y="2541588"/>
            <a:ext cx="2147888" cy="2349500"/>
            <a:chOff x="0" y="0"/>
            <a:chExt cx="2450375" cy="2680694"/>
          </a:xfrm>
        </p:grpSpPr>
        <p:sp>
          <p:nvSpPr>
            <p:cNvPr id="17498" name="泪滴形 3"/>
            <p:cNvSpPr/>
            <p:nvPr/>
          </p:nvSpPr>
          <p:spPr>
            <a:xfrm rot="8430452">
              <a:off x="97501" y="271858"/>
              <a:ext cx="2352874" cy="2236193"/>
            </a:xfrm>
            <a:custGeom>
              <a:avLst/>
              <a:gdLst>
                <a:gd name="txL" fmla="*/ 0 w 2553888"/>
                <a:gd name="txT" fmla="*/ 0 h 2427238"/>
                <a:gd name="txR" fmla="*/ 2553888 w 2553888"/>
                <a:gd name="txB" fmla="*/ 2427238 h 2427238"/>
              </a:gdLst>
              <a:ahLst/>
              <a:cxnLst>
                <a:cxn ang="0">
                  <a:pos x="0" y="0"/>
                </a:cxn>
              </a:cxnLst>
              <a:rect l="txL" t="txT" r="txR" b="txB"/>
              <a:pathLst>
                <a:path w="2553888" h="2427238">
                  <a:moveTo>
                    <a:pt x="433280" y="2419131"/>
                  </a:moveTo>
                  <a:cubicBezTo>
                    <a:pt x="168665" y="2187628"/>
                    <a:pt x="0" y="1837280"/>
                    <a:pt x="0" y="1445171"/>
                  </a:cubicBezTo>
                  <a:cubicBezTo>
                    <a:pt x="0" y="748088"/>
                    <a:pt x="533065" y="182991"/>
                    <a:pt x="1190635" y="182991"/>
                  </a:cubicBezTo>
                  <a:cubicBezTo>
                    <a:pt x="1645053" y="182991"/>
                    <a:pt x="2099471" y="121994"/>
                    <a:pt x="2553888" y="0"/>
                  </a:cubicBezTo>
                  <a:cubicBezTo>
                    <a:pt x="2438809" y="481724"/>
                    <a:pt x="2381270" y="963448"/>
                    <a:pt x="2381270" y="1445171"/>
                  </a:cubicBezTo>
                  <a:cubicBezTo>
                    <a:pt x="2381270" y="1559061"/>
                    <a:pt x="2367041" y="1669428"/>
                    <a:pt x="2339012" y="1774040"/>
                  </a:cubicBezTo>
                  <a:lnTo>
                    <a:pt x="2320833" y="1757112"/>
                  </a:lnTo>
                  <a:cubicBezTo>
                    <a:pt x="1860483" y="1377730"/>
                    <a:pt x="1118237" y="1518005"/>
                    <a:pt x="662978" y="2070425"/>
                  </a:cubicBezTo>
                  <a:cubicBezTo>
                    <a:pt x="570624" y="2182489"/>
                    <a:pt x="497175" y="2302905"/>
                    <a:pt x="443508" y="2427238"/>
                  </a:cubicBezTo>
                  <a:cubicBezTo>
                    <a:pt x="439840" y="2424839"/>
                    <a:pt x="436553" y="2421994"/>
                    <a:pt x="433280" y="2419131"/>
                  </a:cubicBezTo>
                  <a:close/>
                </a:path>
              </a:pathLst>
            </a:custGeom>
            <a:solidFill>
              <a:srgbClr val="218776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99" name="椭圆 6"/>
            <p:cNvSpPr/>
            <p:nvPr/>
          </p:nvSpPr>
          <p:spPr>
            <a:xfrm>
              <a:off x="0" y="0"/>
              <a:ext cx="1096547" cy="1526532"/>
            </a:xfrm>
            <a:custGeom>
              <a:avLst/>
              <a:gdLst>
                <a:gd name="txL" fmla="*/ 0 w 1229299"/>
                <a:gd name="txT" fmla="*/ 0 h 1711339"/>
                <a:gd name="txR" fmla="*/ 1229299 w 1229299"/>
                <a:gd name="txB" fmla="*/ 1711339 h 1711339"/>
              </a:gdLst>
              <a:ahLst/>
              <a:cxnLst>
                <a:cxn ang="0">
                  <a:pos x="0" y="0"/>
                </a:cxn>
              </a:cxnLst>
              <a:rect l="txL" t="txT" r="txR" b="txB"/>
              <a:pathLst>
                <a:path w="1229299" h="1711339">
                  <a:moveTo>
                    <a:pt x="1171742" y="261"/>
                  </a:moveTo>
                  <a:cubicBezTo>
                    <a:pt x="1209399" y="130341"/>
                    <a:pt x="1229299" y="269979"/>
                    <a:pt x="1229299" y="415195"/>
                  </a:cubicBezTo>
                  <a:cubicBezTo>
                    <a:pt x="1229299" y="1131036"/>
                    <a:pt x="745713" y="1711339"/>
                    <a:pt x="149179" y="1711339"/>
                  </a:cubicBezTo>
                  <a:lnTo>
                    <a:pt x="124385" y="1709837"/>
                  </a:lnTo>
                  <a:cubicBezTo>
                    <a:pt x="-113258" y="1208809"/>
                    <a:pt x="-7512" y="609125"/>
                    <a:pt x="417032" y="259252"/>
                  </a:cubicBezTo>
                  <a:cubicBezTo>
                    <a:pt x="635512" y="79199"/>
                    <a:pt x="902801" y="-5340"/>
                    <a:pt x="1171742" y="261"/>
                  </a:cubicBezTo>
                  <a:close/>
                </a:path>
              </a:pathLst>
            </a:custGeom>
            <a:solidFill>
              <a:srgbClr val="218776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00" name="泪滴形 3"/>
            <p:cNvSpPr/>
            <p:nvPr/>
          </p:nvSpPr>
          <p:spPr>
            <a:xfrm rot="8430452">
              <a:off x="174553" y="374498"/>
              <a:ext cx="2165073" cy="2016257"/>
            </a:xfrm>
            <a:custGeom>
              <a:avLst/>
              <a:gdLst>
                <a:gd name="txL" fmla="*/ 0 w 2564522"/>
                <a:gd name="txT" fmla="*/ 0 h 2607219"/>
                <a:gd name="txR" fmla="*/ 2564522 w 2564522"/>
                <a:gd name="txB" fmla="*/ 2607219 h 2607219"/>
              </a:gdLst>
              <a:ahLst/>
              <a:cxnLst>
                <a:cxn ang="0">
                  <a:pos x="361910" y="2607189"/>
                </a:cxn>
                <a:cxn ang="0">
                  <a:pos x="10634" y="1445171"/>
                </a:cxn>
                <a:cxn ang="0">
                  <a:pos x="1201269" y="182991"/>
                </a:cxn>
                <a:cxn ang="0">
                  <a:pos x="2564522" y="0"/>
                </a:cxn>
                <a:cxn ang="0">
                  <a:pos x="2391904" y="1445171"/>
                </a:cxn>
                <a:cxn ang="0">
                  <a:pos x="2349646" y="1774040"/>
                </a:cxn>
                <a:cxn ang="0">
                  <a:pos x="2331467" y="1757112"/>
                </a:cxn>
                <a:cxn ang="0">
                  <a:pos x="673612" y="2070425"/>
                </a:cxn>
                <a:cxn ang="0">
                  <a:pos x="436288" y="2411175"/>
                </a:cxn>
                <a:cxn ang="0">
                  <a:pos x="361910" y="2607189"/>
                </a:cxn>
              </a:cxnLst>
              <a:rect l="txL" t="txT" r="txR" b="txB"/>
              <a:pathLst>
                <a:path w="2564522" h="2607219">
                  <a:moveTo>
                    <a:pt x="361910" y="2607189"/>
                  </a:moveTo>
                  <a:cubicBezTo>
                    <a:pt x="187150" y="2276514"/>
                    <a:pt x="-53624" y="1868156"/>
                    <a:pt x="10634" y="1445171"/>
                  </a:cubicBezTo>
                  <a:cubicBezTo>
                    <a:pt x="74851" y="1022455"/>
                    <a:pt x="404497" y="188672"/>
                    <a:pt x="1201269" y="182991"/>
                  </a:cubicBezTo>
                  <a:cubicBezTo>
                    <a:pt x="1655675" y="179751"/>
                    <a:pt x="2110105" y="121994"/>
                    <a:pt x="2564522" y="0"/>
                  </a:cubicBezTo>
                  <a:cubicBezTo>
                    <a:pt x="2449443" y="481724"/>
                    <a:pt x="2391904" y="963448"/>
                    <a:pt x="2391904" y="1445171"/>
                  </a:cubicBezTo>
                  <a:cubicBezTo>
                    <a:pt x="2391904" y="1559061"/>
                    <a:pt x="2377675" y="1669428"/>
                    <a:pt x="2349646" y="1774040"/>
                  </a:cubicBezTo>
                  <a:lnTo>
                    <a:pt x="2331467" y="1757112"/>
                  </a:lnTo>
                  <a:cubicBezTo>
                    <a:pt x="1871117" y="1377730"/>
                    <a:pt x="1128871" y="1518005"/>
                    <a:pt x="673612" y="2070425"/>
                  </a:cubicBezTo>
                  <a:cubicBezTo>
                    <a:pt x="581258" y="2182489"/>
                    <a:pt x="489955" y="2286842"/>
                    <a:pt x="436288" y="2411175"/>
                  </a:cubicBezTo>
                  <a:cubicBezTo>
                    <a:pt x="432620" y="2408776"/>
                    <a:pt x="365183" y="2610052"/>
                    <a:pt x="361910" y="2607189"/>
                  </a:cubicBezTo>
                  <a:close/>
                </a:path>
              </a:pathLst>
            </a:custGeom>
            <a:solidFill>
              <a:srgbClr val="FFFFFF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01" name="TextBox 16"/>
            <p:cNvSpPr/>
            <p:nvPr/>
          </p:nvSpPr>
          <p:spPr>
            <a:xfrm>
              <a:off x="259920" y="230226"/>
              <a:ext cx="878960" cy="8925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lvl="0" indent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x-none" sz="4000" b="1" baseline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01</a:t>
              </a:r>
              <a:endParaRPr lang="zh-CN" altLang="en-US" sz="4000" b="1" baseline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502" name="TextBox 30"/>
            <p:cNvSpPr/>
            <p:nvPr/>
          </p:nvSpPr>
          <p:spPr>
            <a:xfrm>
              <a:off x="0" y="884758"/>
              <a:ext cx="814994" cy="4124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lvl="0" indent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x-none" sz="1600" b="1" baseline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POINT</a:t>
              </a:r>
              <a:endParaRPr lang="zh-CN" altLang="en-US" sz="1600" b="1" baseline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503" name="TextBox 33"/>
            <p:cNvSpPr/>
            <p:nvPr/>
          </p:nvSpPr>
          <p:spPr>
            <a:xfrm>
              <a:off x="647035" y="372370"/>
              <a:ext cx="1521570" cy="23083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点击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 添加文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 本点击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添加文本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点击添加文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本点击添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en-US" altLang="x-none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en-US" altLang="x-none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本</a:t>
              </a:r>
            </a:p>
          </p:txBody>
        </p:sp>
      </p:grpSp>
      <p:grpSp>
        <p:nvGrpSpPr>
          <p:cNvPr id="17504" name="组合 17503"/>
          <p:cNvGrpSpPr/>
          <p:nvPr/>
        </p:nvGrpSpPr>
        <p:grpSpPr>
          <a:xfrm>
            <a:off x="7797800" y="2541588"/>
            <a:ext cx="2097088" cy="2382837"/>
            <a:chOff x="0" y="0"/>
            <a:chExt cx="2394104" cy="2718606"/>
          </a:xfrm>
        </p:grpSpPr>
        <p:sp>
          <p:nvSpPr>
            <p:cNvPr id="17505" name="泪滴形 3"/>
            <p:cNvSpPr/>
            <p:nvPr/>
          </p:nvSpPr>
          <p:spPr>
            <a:xfrm rot="8430452">
              <a:off x="41230" y="271858"/>
              <a:ext cx="2352874" cy="2236193"/>
            </a:xfrm>
            <a:custGeom>
              <a:avLst/>
              <a:gdLst>
                <a:gd name="txL" fmla="*/ 0 w 2553888"/>
                <a:gd name="txT" fmla="*/ 0 h 2427238"/>
                <a:gd name="txR" fmla="*/ 2553888 w 2553888"/>
                <a:gd name="txB" fmla="*/ 2427238 h 2427238"/>
              </a:gdLst>
              <a:ahLst/>
              <a:cxnLst>
                <a:cxn ang="0">
                  <a:pos x="0" y="0"/>
                </a:cxn>
              </a:cxnLst>
              <a:rect l="txL" t="txT" r="txR" b="txB"/>
              <a:pathLst>
                <a:path w="2553888" h="2427238">
                  <a:moveTo>
                    <a:pt x="433280" y="2419131"/>
                  </a:moveTo>
                  <a:cubicBezTo>
                    <a:pt x="168665" y="2187628"/>
                    <a:pt x="0" y="1837280"/>
                    <a:pt x="0" y="1445171"/>
                  </a:cubicBezTo>
                  <a:cubicBezTo>
                    <a:pt x="0" y="748088"/>
                    <a:pt x="533065" y="182991"/>
                    <a:pt x="1190635" y="182991"/>
                  </a:cubicBezTo>
                  <a:cubicBezTo>
                    <a:pt x="1645053" y="182991"/>
                    <a:pt x="2099471" y="121994"/>
                    <a:pt x="2553888" y="0"/>
                  </a:cubicBezTo>
                  <a:cubicBezTo>
                    <a:pt x="2438809" y="481724"/>
                    <a:pt x="2381270" y="963448"/>
                    <a:pt x="2381270" y="1445171"/>
                  </a:cubicBezTo>
                  <a:cubicBezTo>
                    <a:pt x="2381270" y="1559061"/>
                    <a:pt x="2367041" y="1669428"/>
                    <a:pt x="2339012" y="1774040"/>
                  </a:cubicBezTo>
                  <a:lnTo>
                    <a:pt x="2320833" y="1757112"/>
                  </a:lnTo>
                  <a:cubicBezTo>
                    <a:pt x="1860483" y="1377730"/>
                    <a:pt x="1118237" y="1518005"/>
                    <a:pt x="662978" y="2070425"/>
                  </a:cubicBezTo>
                  <a:cubicBezTo>
                    <a:pt x="570624" y="2182489"/>
                    <a:pt x="497175" y="2302905"/>
                    <a:pt x="443508" y="2427238"/>
                  </a:cubicBezTo>
                  <a:cubicBezTo>
                    <a:pt x="439840" y="2424839"/>
                    <a:pt x="436553" y="2421994"/>
                    <a:pt x="433280" y="2419131"/>
                  </a:cubicBezTo>
                  <a:close/>
                </a:path>
              </a:pathLst>
            </a:custGeom>
            <a:solidFill>
              <a:srgbClr val="255769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06" name="椭圆 6"/>
            <p:cNvSpPr/>
            <p:nvPr/>
          </p:nvSpPr>
          <p:spPr>
            <a:xfrm>
              <a:off x="0" y="0"/>
              <a:ext cx="1096547" cy="1526532"/>
            </a:xfrm>
            <a:custGeom>
              <a:avLst/>
              <a:gdLst>
                <a:gd name="txL" fmla="*/ 0 w 1229299"/>
                <a:gd name="txT" fmla="*/ 0 h 1711339"/>
                <a:gd name="txR" fmla="*/ 1229299 w 1229299"/>
                <a:gd name="txB" fmla="*/ 1711339 h 1711339"/>
              </a:gdLst>
              <a:ahLst/>
              <a:cxnLst>
                <a:cxn ang="0">
                  <a:pos x="0" y="0"/>
                </a:cxn>
              </a:cxnLst>
              <a:rect l="txL" t="txT" r="txR" b="txB"/>
              <a:pathLst>
                <a:path w="1229299" h="1711339">
                  <a:moveTo>
                    <a:pt x="1171742" y="261"/>
                  </a:moveTo>
                  <a:cubicBezTo>
                    <a:pt x="1209399" y="130341"/>
                    <a:pt x="1229299" y="269979"/>
                    <a:pt x="1229299" y="415195"/>
                  </a:cubicBezTo>
                  <a:cubicBezTo>
                    <a:pt x="1229299" y="1131036"/>
                    <a:pt x="745713" y="1711339"/>
                    <a:pt x="149179" y="1711339"/>
                  </a:cubicBezTo>
                  <a:lnTo>
                    <a:pt x="124385" y="1709837"/>
                  </a:lnTo>
                  <a:cubicBezTo>
                    <a:pt x="-113258" y="1208809"/>
                    <a:pt x="-7512" y="609125"/>
                    <a:pt x="417032" y="259252"/>
                  </a:cubicBezTo>
                  <a:cubicBezTo>
                    <a:pt x="635512" y="79199"/>
                    <a:pt x="902801" y="-5340"/>
                    <a:pt x="1171742" y="261"/>
                  </a:cubicBezTo>
                  <a:close/>
                </a:path>
              </a:pathLst>
            </a:custGeom>
            <a:solidFill>
              <a:srgbClr val="255769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07" name="泪滴形 3"/>
            <p:cNvSpPr/>
            <p:nvPr/>
          </p:nvSpPr>
          <p:spPr>
            <a:xfrm rot="8430452">
              <a:off x="174554" y="374498"/>
              <a:ext cx="2165073" cy="2016257"/>
            </a:xfrm>
            <a:custGeom>
              <a:avLst/>
              <a:gdLst>
                <a:gd name="txL" fmla="*/ 0 w 2564522"/>
                <a:gd name="txT" fmla="*/ 0 h 2607219"/>
                <a:gd name="txR" fmla="*/ 2564522 w 2564522"/>
                <a:gd name="txB" fmla="*/ 2607219 h 2607219"/>
              </a:gdLst>
              <a:ahLst/>
              <a:cxnLst>
                <a:cxn ang="0">
                  <a:pos x="361910" y="2607189"/>
                </a:cxn>
                <a:cxn ang="0">
                  <a:pos x="10634" y="1445171"/>
                </a:cxn>
                <a:cxn ang="0">
                  <a:pos x="1201269" y="182991"/>
                </a:cxn>
                <a:cxn ang="0">
                  <a:pos x="2564522" y="0"/>
                </a:cxn>
                <a:cxn ang="0">
                  <a:pos x="2391904" y="1445171"/>
                </a:cxn>
                <a:cxn ang="0">
                  <a:pos x="2349646" y="1774040"/>
                </a:cxn>
                <a:cxn ang="0">
                  <a:pos x="2331467" y="1757112"/>
                </a:cxn>
                <a:cxn ang="0">
                  <a:pos x="673612" y="2070425"/>
                </a:cxn>
                <a:cxn ang="0">
                  <a:pos x="436288" y="2411175"/>
                </a:cxn>
                <a:cxn ang="0">
                  <a:pos x="361910" y="2607189"/>
                </a:cxn>
              </a:cxnLst>
              <a:rect l="txL" t="txT" r="txR" b="txB"/>
              <a:pathLst>
                <a:path w="2564522" h="2607219">
                  <a:moveTo>
                    <a:pt x="361910" y="2607189"/>
                  </a:moveTo>
                  <a:cubicBezTo>
                    <a:pt x="187150" y="2276514"/>
                    <a:pt x="-53624" y="1868156"/>
                    <a:pt x="10634" y="1445171"/>
                  </a:cubicBezTo>
                  <a:cubicBezTo>
                    <a:pt x="74851" y="1022455"/>
                    <a:pt x="404497" y="188672"/>
                    <a:pt x="1201269" y="182991"/>
                  </a:cubicBezTo>
                  <a:cubicBezTo>
                    <a:pt x="1655675" y="179751"/>
                    <a:pt x="2110105" y="121994"/>
                    <a:pt x="2564522" y="0"/>
                  </a:cubicBezTo>
                  <a:cubicBezTo>
                    <a:pt x="2449443" y="481724"/>
                    <a:pt x="2391904" y="963448"/>
                    <a:pt x="2391904" y="1445171"/>
                  </a:cubicBezTo>
                  <a:cubicBezTo>
                    <a:pt x="2391904" y="1559061"/>
                    <a:pt x="2377675" y="1669428"/>
                    <a:pt x="2349646" y="1774040"/>
                  </a:cubicBezTo>
                  <a:lnTo>
                    <a:pt x="2331467" y="1757112"/>
                  </a:lnTo>
                  <a:cubicBezTo>
                    <a:pt x="1871117" y="1377730"/>
                    <a:pt x="1128871" y="1518005"/>
                    <a:pt x="673612" y="2070425"/>
                  </a:cubicBezTo>
                  <a:cubicBezTo>
                    <a:pt x="581258" y="2182489"/>
                    <a:pt x="489955" y="2286842"/>
                    <a:pt x="436288" y="2411175"/>
                  </a:cubicBezTo>
                  <a:cubicBezTo>
                    <a:pt x="432620" y="2408776"/>
                    <a:pt x="365183" y="2610052"/>
                    <a:pt x="361910" y="2607189"/>
                  </a:cubicBezTo>
                  <a:close/>
                </a:path>
              </a:pathLst>
            </a:custGeom>
            <a:solidFill>
              <a:srgbClr val="FFFFFF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08" name="TextBox 18"/>
            <p:cNvSpPr/>
            <p:nvPr/>
          </p:nvSpPr>
          <p:spPr>
            <a:xfrm>
              <a:off x="184921" y="240858"/>
              <a:ext cx="878960" cy="6585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lvl="0" indent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x-none" sz="4000" b="1" baseline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03</a:t>
              </a:r>
              <a:endParaRPr lang="zh-CN" altLang="en-US" sz="4000" b="1" baseline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509" name="TextBox 31"/>
            <p:cNvSpPr/>
            <p:nvPr/>
          </p:nvSpPr>
          <p:spPr>
            <a:xfrm>
              <a:off x="0" y="954710"/>
              <a:ext cx="814994" cy="4124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lvl="0" indent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x-none" sz="1600" b="1" baseline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POINT</a:t>
              </a:r>
              <a:endParaRPr lang="zh-CN" altLang="en-US" sz="1600" b="1" baseline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510" name="TextBox 34"/>
            <p:cNvSpPr/>
            <p:nvPr/>
          </p:nvSpPr>
          <p:spPr>
            <a:xfrm>
              <a:off x="619950" y="410282"/>
              <a:ext cx="1521570" cy="23083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点击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 添加文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 本点击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添加文本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点击添加文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本点击添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en-US" altLang="x-none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en-US" altLang="x-none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本</a:t>
              </a:r>
            </a:p>
          </p:txBody>
        </p:sp>
      </p:grpSp>
      <p:grpSp>
        <p:nvGrpSpPr>
          <p:cNvPr id="17511" name="组合 17510"/>
          <p:cNvGrpSpPr/>
          <p:nvPr/>
        </p:nvGrpSpPr>
        <p:grpSpPr>
          <a:xfrm>
            <a:off x="4937125" y="2546350"/>
            <a:ext cx="2147888" cy="2349500"/>
            <a:chOff x="0" y="0"/>
            <a:chExt cx="2450375" cy="2680694"/>
          </a:xfrm>
        </p:grpSpPr>
        <p:sp>
          <p:nvSpPr>
            <p:cNvPr id="17512" name="泪滴形 3"/>
            <p:cNvSpPr/>
            <p:nvPr/>
          </p:nvSpPr>
          <p:spPr>
            <a:xfrm rot="8430452">
              <a:off x="97501" y="271858"/>
              <a:ext cx="2352874" cy="2236193"/>
            </a:xfrm>
            <a:custGeom>
              <a:avLst/>
              <a:gdLst>
                <a:gd name="txL" fmla="*/ 0 w 2553888"/>
                <a:gd name="txT" fmla="*/ 0 h 2427238"/>
                <a:gd name="txR" fmla="*/ 2553888 w 2553888"/>
                <a:gd name="txB" fmla="*/ 2427238 h 2427238"/>
              </a:gdLst>
              <a:ahLst/>
              <a:cxnLst>
                <a:cxn ang="0">
                  <a:pos x="0" y="0"/>
                </a:cxn>
              </a:cxnLst>
              <a:rect l="txL" t="txT" r="txR" b="txB"/>
              <a:pathLst>
                <a:path w="2553888" h="2427238">
                  <a:moveTo>
                    <a:pt x="433280" y="2419131"/>
                  </a:moveTo>
                  <a:cubicBezTo>
                    <a:pt x="168665" y="2187628"/>
                    <a:pt x="0" y="1837280"/>
                    <a:pt x="0" y="1445171"/>
                  </a:cubicBezTo>
                  <a:cubicBezTo>
                    <a:pt x="0" y="748088"/>
                    <a:pt x="533065" y="182991"/>
                    <a:pt x="1190635" y="182991"/>
                  </a:cubicBezTo>
                  <a:cubicBezTo>
                    <a:pt x="1645053" y="182991"/>
                    <a:pt x="2099471" y="121994"/>
                    <a:pt x="2553888" y="0"/>
                  </a:cubicBezTo>
                  <a:cubicBezTo>
                    <a:pt x="2438809" y="481724"/>
                    <a:pt x="2381270" y="963448"/>
                    <a:pt x="2381270" y="1445171"/>
                  </a:cubicBezTo>
                  <a:cubicBezTo>
                    <a:pt x="2381270" y="1559061"/>
                    <a:pt x="2367041" y="1669428"/>
                    <a:pt x="2339012" y="1774040"/>
                  </a:cubicBezTo>
                  <a:lnTo>
                    <a:pt x="2320833" y="1757112"/>
                  </a:lnTo>
                  <a:cubicBezTo>
                    <a:pt x="1860483" y="1377730"/>
                    <a:pt x="1118237" y="1518005"/>
                    <a:pt x="662978" y="2070425"/>
                  </a:cubicBezTo>
                  <a:cubicBezTo>
                    <a:pt x="570624" y="2182489"/>
                    <a:pt x="497175" y="2302905"/>
                    <a:pt x="443508" y="2427238"/>
                  </a:cubicBezTo>
                  <a:cubicBezTo>
                    <a:pt x="439840" y="2424839"/>
                    <a:pt x="436553" y="2421994"/>
                    <a:pt x="433280" y="2419131"/>
                  </a:cubicBezTo>
                  <a:close/>
                </a:path>
              </a:pathLst>
            </a:custGeom>
            <a:solidFill>
              <a:srgbClr val="D1D844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13" name="椭圆 6"/>
            <p:cNvSpPr/>
            <p:nvPr/>
          </p:nvSpPr>
          <p:spPr>
            <a:xfrm>
              <a:off x="0" y="0"/>
              <a:ext cx="1096547" cy="1526532"/>
            </a:xfrm>
            <a:custGeom>
              <a:avLst/>
              <a:gdLst>
                <a:gd name="txL" fmla="*/ 0 w 1229299"/>
                <a:gd name="txT" fmla="*/ 0 h 1711339"/>
                <a:gd name="txR" fmla="*/ 1229299 w 1229299"/>
                <a:gd name="txB" fmla="*/ 1711339 h 1711339"/>
              </a:gdLst>
              <a:ahLst/>
              <a:cxnLst>
                <a:cxn ang="0">
                  <a:pos x="0" y="0"/>
                </a:cxn>
              </a:cxnLst>
              <a:rect l="txL" t="txT" r="txR" b="txB"/>
              <a:pathLst>
                <a:path w="1229299" h="1711339">
                  <a:moveTo>
                    <a:pt x="1171742" y="261"/>
                  </a:moveTo>
                  <a:cubicBezTo>
                    <a:pt x="1209399" y="130341"/>
                    <a:pt x="1229299" y="269979"/>
                    <a:pt x="1229299" y="415195"/>
                  </a:cubicBezTo>
                  <a:cubicBezTo>
                    <a:pt x="1229299" y="1131036"/>
                    <a:pt x="745713" y="1711339"/>
                    <a:pt x="149179" y="1711339"/>
                  </a:cubicBezTo>
                  <a:lnTo>
                    <a:pt x="124385" y="1709837"/>
                  </a:lnTo>
                  <a:cubicBezTo>
                    <a:pt x="-113258" y="1208809"/>
                    <a:pt x="-7512" y="609125"/>
                    <a:pt x="417032" y="259252"/>
                  </a:cubicBezTo>
                  <a:cubicBezTo>
                    <a:pt x="635512" y="79199"/>
                    <a:pt x="902801" y="-5340"/>
                    <a:pt x="1171742" y="261"/>
                  </a:cubicBezTo>
                  <a:close/>
                </a:path>
              </a:pathLst>
            </a:custGeom>
            <a:solidFill>
              <a:srgbClr val="D1D844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14" name="泪滴形 3"/>
            <p:cNvSpPr/>
            <p:nvPr/>
          </p:nvSpPr>
          <p:spPr>
            <a:xfrm rot="8430452">
              <a:off x="174553" y="374498"/>
              <a:ext cx="2165073" cy="2016257"/>
            </a:xfrm>
            <a:custGeom>
              <a:avLst/>
              <a:gdLst>
                <a:gd name="txL" fmla="*/ 0 w 2564522"/>
                <a:gd name="txT" fmla="*/ 0 h 2607219"/>
                <a:gd name="txR" fmla="*/ 2564522 w 2564522"/>
                <a:gd name="txB" fmla="*/ 2607219 h 2607219"/>
              </a:gdLst>
              <a:ahLst/>
              <a:cxnLst>
                <a:cxn ang="0">
                  <a:pos x="361910" y="2607189"/>
                </a:cxn>
                <a:cxn ang="0">
                  <a:pos x="10634" y="1445171"/>
                </a:cxn>
                <a:cxn ang="0">
                  <a:pos x="1201269" y="182991"/>
                </a:cxn>
                <a:cxn ang="0">
                  <a:pos x="2564522" y="0"/>
                </a:cxn>
                <a:cxn ang="0">
                  <a:pos x="2391904" y="1445171"/>
                </a:cxn>
                <a:cxn ang="0">
                  <a:pos x="2349646" y="1774040"/>
                </a:cxn>
                <a:cxn ang="0">
                  <a:pos x="2331467" y="1757112"/>
                </a:cxn>
                <a:cxn ang="0">
                  <a:pos x="673612" y="2070425"/>
                </a:cxn>
                <a:cxn ang="0">
                  <a:pos x="436288" y="2411175"/>
                </a:cxn>
                <a:cxn ang="0">
                  <a:pos x="361910" y="2607189"/>
                </a:cxn>
              </a:cxnLst>
              <a:rect l="txL" t="txT" r="txR" b="txB"/>
              <a:pathLst>
                <a:path w="2564522" h="2607219">
                  <a:moveTo>
                    <a:pt x="361910" y="2607189"/>
                  </a:moveTo>
                  <a:cubicBezTo>
                    <a:pt x="187150" y="2276514"/>
                    <a:pt x="-53624" y="1868156"/>
                    <a:pt x="10634" y="1445171"/>
                  </a:cubicBezTo>
                  <a:cubicBezTo>
                    <a:pt x="74851" y="1022455"/>
                    <a:pt x="404497" y="188672"/>
                    <a:pt x="1201269" y="182991"/>
                  </a:cubicBezTo>
                  <a:cubicBezTo>
                    <a:pt x="1655675" y="179751"/>
                    <a:pt x="2110105" y="121994"/>
                    <a:pt x="2564522" y="0"/>
                  </a:cubicBezTo>
                  <a:cubicBezTo>
                    <a:pt x="2449443" y="481724"/>
                    <a:pt x="2391904" y="963448"/>
                    <a:pt x="2391904" y="1445171"/>
                  </a:cubicBezTo>
                  <a:cubicBezTo>
                    <a:pt x="2391904" y="1559061"/>
                    <a:pt x="2377675" y="1669428"/>
                    <a:pt x="2349646" y="1774040"/>
                  </a:cubicBezTo>
                  <a:lnTo>
                    <a:pt x="2331467" y="1757112"/>
                  </a:lnTo>
                  <a:cubicBezTo>
                    <a:pt x="1871117" y="1377730"/>
                    <a:pt x="1128871" y="1518005"/>
                    <a:pt x="673612" y="2070425"/>
                  </a:cubicBezTo>
                  <a:cubicBezTo>
                    <a:pt x="581258" y="2182489"/>
                    <a:pt x="489955" y="2286842"/>
                    <a:pt x="436288" y="2411175"/>
                  </a:cubicBezTo>
                  <a:cubicBezTo>
                    <a:pt x="432620" y="2408776"/>
                    <a:pt x="365183" y="2610052"/>
                    <a:pt x="361910" y="2607189"/>
                  </a:cubicBezTo>
                  <a:close/>
                </a:path>
              </a:pathLst>
            </a:custGeom>
            <a:solidFill>
              <a:srgbClr val="FFFFFF"/>
            </a:solidFill>
            <a:ln w="25400">
              <a:noFill/>
            </a:ln>
          </p:spPr>
          <p:txBody>
            <a:bodyPr vert="horz" wrap="square" anchor="ctr"/>
            <a:lstStyle/>
            <a:p>
              <a:pPr marL="0" lvl="0" indent="0" algn="ctr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sz="1800" baseline="0">
                <a:solidFill>
                  <a:srgbClr val="FFFFFF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15" name="TextBox 16"/>
            <p:cNvSpPr/>
            <p:nvPr/>
          </p:nvSpPr>
          <p:spPr>
            <a:xfrm>
              <a:off x="259920" y="230226"/>
              <a:ext cx="878960" cy="6585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lvl="0" indent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x-none" sz="4000" b="1" baseline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02</a:t>
              </a:r>
              <a:endParaRPr lang="zh-CN" altLang="en-US" sz="4000" b="1" baseline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516" name="TextBox 30"/>
            <p:cNvSpPr/>
            <p:nvPr/>
          </p:nvSpPr>
          <p:spPr>
            <a:xfrm>
              <a:off x="0" y="884758"/>
              <a:ext cx="814994" cy="4124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lvl="0" indent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x-none" sz="1600" b="1" baseline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POINT</a:t>
              </a:r>
              <a:endParaRPr lang="zh-CN" altLang="en-US" sz="1600" b="1" baseline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7517" name="TextBox 33"/>
            <p:cNvSpPr/>
            <p:nvPr/>
          </p:nvSpPr>
          <p:spPr>
            <a:xfrm>
              <a:off x="647035" y="372370"/>
              <a:ext cx="1521570" cy="23083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点击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 添加文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   本点击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  添加文本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点击添加文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本点击添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en-US" altLang="x-none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加文</a:t>
              </a:r>
              <a:endParaRPr lang="en-US" altLang="x-none" dirty="0">
                <a:solidFill>
                  <a:srgbClr val="75707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  <a:p>
              <a:pPr lvl="0">
                <a:lnSpc>
                  <a:spcPct val="100000"/>
                </a:lnSpc>
              </a:pPr>
              <a:r>
                <a:rPr lang="en-US" altLang="x-none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    </a:t>
              </a:r>
              <a:r>
                <a:rPr lang="zh-CN" altLang="en-US" dirty="0">
                  <a:solidFill>
                    <a:srgbClr val="75707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本</a:t>
              </a:r>
            </a:p>
          </p:txBody>
        </p:sp>
      </p:grpSp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18433"/>
          <p:cNvGrpSpPr/>
          <p:nvPr/>
        </p:nvGrpSpPr>
        <p:grpSpPr>
          <a:xfrm>
            <a:off x="8128000" y="-6350"/>
            <a:ext cx="3752850" cy="1647825"/>
            <a:chOff x="0" y="0"/>
            <a:chExt cx="3122612" cy="1103312"/>
          </a:xfrm>
        </p:grpSpPr>
        <p:sp>
          <p:nvSpPr>
            <p:cNvPr id="18435" name="Freeform 814"/>
            <p:cNvSpPr/>
            <p:nvPr/>
          </p:nvSpPr>
          <p:spPr>
            <a:xfrm>
              <a:off x="0" y="700087"/>
              <a:ext cx="22225" cy="36513"/>
            </a:xfrm>
            <a:custGeom>
              <a:avLst/>
              <a:gdLst>
                <a:gd name="txL" fmla="*/ 0 w 13"/>
                <a:gd name="txT" fmla="*/ 0 h 21"/>
                <a:gd name="txR" fmla="*/ 13 w 13"/>
                <a:gd name="txB" fmla="*/ 21 h 21"/>
              </a:gdLst>
              <a:ahLst/>
              <a:cxnLst>
                <a:cxn ang="0">
                  <a:pos x="6" y="9"/>
                </a:cxn>
                <a:cxn ang="0">
                  <a:pos x="2" y="2"/>
                </a:cxn>
                <a:cxn ang="0">
                  <a:pos x="6" y="9"/>
                </a:cxn>
              </a:cxnLst>
              <a:rect l="txL" t="txT" r="txR" b="txB"/>
              <a:pathLst>
                <a:path w="13" h="21">
                  <a:moveTo>
                    <a:pt x="6" y="9"/>
                  </a:moveTo>
                  <a:cubicBezTo>
                    <a:pt x="5" y="8"/>
                    <a:pt x="0" y="6"/>
                    <a:pt x="2" y="2"/>
                  </a:cubicBezTo>
                  <a:cubicBezTo>
                    <a:pt x="4" y="0"/>
                    <a:pt x="13" y="21"/>
                    <a:pt x="6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36" name="Freeform 823"/>
            <p:cNvSpPr/>
            <p:nvPr/>
          </p:nvSpPr>
          <p:spPr>
            <a:xfrm>
              <a:off x="2922587" y="0"/>
              <a:ext cx="23813" cy="20638"/>
            </a:xfrm>
            <a:custGeom>
              <a:avLst/>
              <a:gdLst>
                <a:gd name="txL" fmla="*/ 0 w 14"/>
                <a:gd name="txT" fmla="*/ 0 h 12"/>
                <a:gd name="txR" fmla="*/ 14 w 14"/>
                <a:gd name="txB" fmla="*/ 12 h 12"/>
              </a:gdLst>
              <a:ahLst/>
              <a:cxnLst>
                <a:cxn ang="0">
                  <a:pos x="14" y="0"/>
                </a:cxn>
                <a:cxn ang="0">
                  <a:pos x="0" y="12"/>
                </a:cxn>
                <a:cxn ang="0">
                  <a:pos x="14" y="0"/>
                </a:cxn>
              </a:cxnLst>
              <a:rect l="txL" t="txT" r="txR" b="txB"/>
              <a:pathLst>
                <a:path w="14" h="12">
                  <a:moveTo>
                    <a:pt x="14" y="0"/>
                  </a:moveTo>
                  <a:cubicBezTo>
                    <a:pt x="13" y="7"/>
                    <a:pt x="8" y="11"/>
                    <a:pt x="0" y="12"/>
                  </a:cubicBezTo>
                  <a:cubicBezTo>
                    <a:pt x="2" y="5"/>
                    <a:pt x="6" y="1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37" name="Freeform 910"/>
            <p:cNvSpPr>
              <a:spLocks noEditPoints="1"/>
            </p:cNvSpPr>
            <p:nvPr/>
          </p:nvSpPr>
          <p:spPr>
            <a:xfrm>
              <a:off x="82549" y="244476"/>
              <a:ext cx="3040063" cy="855663"/>
            </a:xfrm>
            <a:custGeom>
              <a:avLst/>
              <a:gdLst>
                <a:gd name="txL" fmla="*/ 0 w 1773"/>
                <a:gd name="txT" fmla="*/ 0 h 499"/>
                <a:gd name="txR" fmla="*/ 1773 w 1773"/>
                <a:gd name="txB" fmla="*/ 499 h 499"/>
              </a:gdLst>
              <a:ahLst/>
              <a:cxnLst>
                <a:cxn ang="0">
                  <a:pos x="75" y="463"/>
                </a:cxn>
                <a:cxn ang="0">
                  <a:pos x="73" y="459"/>
                </a:cxn>
                <a:cxn ang="0">
                  <a:pos x="73" y="459"/>
                </a:cxn>
                <a:cxn ang="0">
                  <a:pos x="76" y="463"/>
                </a:cxn>
                <a:cxn ang="0">
                  <a:pos x="75" y="463"/>
                </a:cxn>
                <a:cxn ang="0">
                  <a:pos x="246" y="18"/>
                </a:cxn>
                <a:cxn ang="0">
                  <a:pos x="232" y="30"/>
                </a:cxn>
                <a:cxn ang="0">
                  <a:pos x="224" y="202"/>
                </a:cxn>
                <a:cxn ang="0">
                  <a:pos x="31" y="192"/>
                </a:cxn>
                <a:cxn ang="0">
                  <a:pos x="30" y="192"/>
                </a:cxn>
                <a:cxn ang="0">
                  <a:pos x="19" y="197"/>
                </a:cxn>
                <a:cxn ang="0">
                  <a:pos x="17" y="209"/>
                </a:cxn>
                <a:cxn ang="0">
                  <a:pos x="65" y="331"/>
                </a:cxn>
                <a:cxn ang="0">
                  <a:pos x="3" y="445"/>
                </a:cxn>
                <a:cxn ang="0">
                  <a:pos x="3" y="458"/>
                </a:cxn>
                <a:cxn ang="0">
                  <a:pos x="14" y="464"/>
                </a:cxn>
                <a:cxn ang="0">
                  <a:pos x="277" y="482"/>
                </a:cxn>
                <a:cxn ang="0">
                  <a:pos x="277" y="88"/>
                </a:cxn>
                <a:cxn ang="0">
                  <a:pos x="277" y="19"/>
                </a:cxn>
                <a:cxn ang="0">
                  <a:pos x="246" y="18"/>
                </a:cxn>
                <a:cxn ang="0">
                  <a:pos x="246" y="18"/>
                </a:cxn>
                <a:cxn ang="0">
                  <a:pos x="1525" y="0"/>
                </a:cxn>
                <a:cxn ang="0">
                  <a:pos x="1524" y="0"/>
                </a:cxn>
                <a:cxn ang="0">
                  <a:pos x="1480" y="2"/>
                </a:cxn>
                <a:cxn ang="0">
                  <a:pos x="1480" y="499"/>
                </a:cxn>
                <a:cxn ang="0">
                  <a:pos x="1759" y="488"/>
                </a:cxn>
                <a:cxn ang="0">
                  <a:pos x="1770" y="481"/>
                </a:cxn>
                <a:cxn ang="0">
                  <a:pos x="1770" y="467"/>
                </a:cxn>
                <a:cxn ang="0">
                  <a:pos x="1707" y="340"/>
                </a:cxn>
                <a:cxn ang="0">
                  <a:pos x="1754" y="207"/>
                </a:cxn>
                <a:cxn ang="0">
                  <a:pos x="1752" y="193"/>
                </a:cxn>
                <a:cxn ang="0">
                  <a:pos x="1741" y="187"/>
                </a:cxn>
                <a:cxn ang="0">
                  <a:pos x="1740" y="187"/>
                </a:cxn>
                <a:cxn ang="0">
                  <a:pos x="1547" y="198"/>
                </a:cxn>
                <a:cxn ang="0">
                  <a:pos x="1539" y="13"/>
                </a:cxn>
                <a:cxn ang="0">
                  <a:pos x="1525" y="0"/>
                </a:cxn>
              </a:cxnLst>
              <a:rect l="txL" t="txT" r="txR" b="txB"/>
              <a:pathLst>
                <a:path w="1773" h="499">
                  <a:moveTo>
                    <a:pt x="75" y="463"/>
                  </a:moveTo>
                  <a:cubicBezTo>
                    <a:pt x="74" y="463"/>
                    <a:pt x="71" y="461"/>
                    <a:pt x="73" y="459"/>
                  </a:cubicBezTo>
                  <a:cubicBezTo>
                    <a:pt x="73" y="459"/>
                    <a:pt x="73" y="459"/>
                    <a:pt x="73" y="459"/>
                  </a:cubicBezTo>
                  <a:cubicBezTo>
                    <a:pt x="75" y="459"/>
                    <a:pt x="78" y="461"/>
                    <a:pt x="76" y="463"/>
                  </a:cubicBezTo>
                  <a:cubicBezTo>
                    <a:pt x="76" y="463"/>
                    <a:pt x="76" y="463"/>
                    <a:pt x="75" y="463"/>
                  </a:cubicBezTo>
                  <a:moveTo>
                    <a:pt x="246" y="18"/>
                  </a:moveTo>
                  <a:cubicBezTo>
                    <a:pt x="239" y="18"/>
                    <a:pt x="232" y="23"/>
                    <a:pt x="232" y="30"/>
                  </a:cubicBezTo>
                  <a:cubicBezTo>
                    <a:pt x="229" y="88"/>
                    <a:pt x="227" y="145"/>
                    <a:pt x="224" y="202"/>
                  </a:cubicBezTo>
                  <a:cubicBezTo>
                    <a:pt x="160" y="199"/>
                    <a:pt x="95" y="196"/>
                    <a:pt x="31" y="192"/>
                  </a:cubicBezTo>
                  <a:cubicBezTo>
                    <a:pt x="31" y="192"/>
                    <a:pt x="31" y="192"/>
                    <a:pt x="30" y="192"/>
                  </a:cubicBezTo>
                  <a:cubicBezTo>
                    <a:pt x="26" y="192"/>
                    <a:pt x="22" y="194"/>
                    <a:pt x="19" y="197"/>
                  </a:cubicBezTo>
                  <a:cubicBezTo>
                    <a:pt x="16" y="201"/>
                    <a:pt x="16" y="205"/>
                    <a:pt x="17" y="209"/>
                  </a:cubicBezTo>
                  <a:cubicBezTo>
                    <a:pt x="33" y="250"/>
                    <a:pt x="49" y="290"/>
                    <a:pt x="65" y="331"/>
                  </a:cubicBezTo>
                  <a:cubicBezTo>
                    <a:pt x="45" y="369"/>
                    <a:pt x="24" y="407"/>
                    <a:pt x="3" y="445"/>
                  </a:cubicBezTo>
                  <a:cubicBezTo>
                    <a:pt x="0" y="449"/>
                    <a:pt x="1" y="454"/>
                    <a:pt x="3" y="458"/>
                  </a:cubicBezTo>
                  <a:cubicBezTo>
                    <a:pt x="5" y="461"/>
                    <a:pt x="10" y="464"/>
                    <a:pt x="14" y="464"/>
                  </a:cubicBezTo>
                  <a:cubicBezTo>
                    <a:pt x="102" y="471"/>
                    <a:pt x="190" y="477"/>
                    <a:pt x="277" y="482"/>
                  </a:cubicBezTo>
                  <a:cubicBezTo>
                    <a:pt x="277" y="88"/>
                    <a:pt x="277" y="88"/>
                    <a:pt x="277" y="88"/>
                  </a:cubicBezTo>
                  <a:cubicBezTo>
                    <a:pt x="277" y="19"/>
                    <a:pt x="277" y="19"/>
                    <a:pt x="277" y="19"/>
                  </a:cubicBezTo>
                  <a:cubicBezTo>
                    <a:pt x="267" y="18"/>
                    <a:pt x="257" y="18"/>
                    <a:pt x="246" y="18"/>
                  </a:cubicBezTo>
                  <a:cubicBezTo>
                    <a:pt x="246" y="18"/>
                    <a:pt x="246" y="18"/>
                    <a:pt x="246" y="18"/>
                  </a:cubicBezTo>
                  <a:moveTo>
                    <a:pt x="1525" y="0"/>
                  </a:moveTo>
                  <a:cubicBezTo>
                    <a:pt x="1525" y="0"/>
                    <a:pt x="1524" y="0"/>
                    <a:pt x="1524" y="0"/>
                  </a:cubicBezTo>
                  <a:cubicBezTo>
                    <a:pt x="1509" y="1"/>
                    <a:pt x="1494" y="2"/>
                    <a:pt x="1480" y="2"/>
                  </a:cubicBezTo>
                  <a:cubicBezTo>
                    <a:pt x="1480" y="499"/>
                    <a:pt x="1480" y="499"/>
                    <a:pt x="1480" y="499"/>
                  </a:cubicBezTo>
                  <a:cubicBezTo>
                    <a:pt x="1573" y="496"/>
                    <a:pt x="1666" y="492"/>
                    <a:pt x="1759" y="488"/>
                  </a:cubicBezTo>
                  <a:cubicBezTo>
                    <a:pt x="1763" y="488"/>
                    <a:pt x="1768" y="485"/>
                    <a:pt x="1770" y="481"/>
                  </a:cubicBezTo>
                  <a:cubicBezTo>
                    <a:pt x="1773" y="477"/>
                    <a:pt x="1773" y="472"/>
                    <a:pt x="1770" y="467"/>
                  </a:cubicBezTo>
                  <a:cubicBezTo>
                    <a:pt x="1749" y="425"/>
                    <a:pt x="1728" y="382"/>
                    <a:pt x="1707" y="340"/>
                  </a:cubicBezTo>
                  <a:cubicBezTo>
                    <a:pt x="1723" y="296"/>
                    <a:pt x="1739" y="251"/>
                    <a:pt x="1754" y="207"/>
                  </a:cubicBezTo>
                  <a:cubicBezTo>
                    <a:pt x="1756" y="202"/>
                    <a:pt x="1755" y="197"/>
                    <a:pt x="1752" y="193"/>
                  </a:cubicBezTo>
                  <a:cubicBezTo>
                    <a:pt x="1749" y="189"/>
                    <a:pt x="1745" y="187"/>
                    <a:pt x="1741" y="187"/>
                  </a:cubicBezTo>
                  <a:cubicBezTo>
                    <a:pt x="1741" y="187"/>
                    <a:pt x="1740" y="187"/>
                    <a:pt x="1740" y="187"/>
                  </a:cubicBezTo>
                  <a:cubicBezTo>
                    <a:pt x="1676" y="191"/>
                    <a:pt x="1612" y="195"/>
                    <a:pt x="1547" y="198"/>
                  </a:cubicBezTo>
                  <a:cubicBezTo>
                    <a:pt x="1545" y="137"/>
                    <a:pt x="1542" y="75"/>
                    <a:pt x="1539" y="13"/>
                  </a:cubicBezTo>
                  <a:cubicBezTo>
                    <a:pt x="1538" y="6"/>
                    <a:pt x="1532" y="0"/>
                    <a:pt x="1525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38" name="Freeform 911"/>
            <p:cNvSpPr/>
            <p:nvPr/>
          </p:nvSpPr>
          <p:spPr>
            <a:xfrm>
              <a:off x="557212" y="280987"/>
              <a:ext cx="366713" cy="206375"/>
            </a:xfrm>
            <a:custGeom>
              <a:avLst/>
              <a:gdLst>
                <a:gd name="txL" fmla="*/ 0 w 214"/>
                <a:gd name="txT" fmla="*/ 0 h 120"/>
                <a:gd name="txR" fmla="*/ 214 w 214"/>
                <a:gd name="txB" fmla="*/ 120 h 120"/>
              </a:gdLst>
              <a:ahLst/>
              <a:cxnLst>
                <a:cxn ang="0">
                  <a:pos x="108" y="0"/>
                </a:cxn>
                <a:cxn ang="0">
                  <a:pos x="0" y="66"/>
                </a:cxn>
                <a:cxn ang="0">
                  <a:pos x="148" y="120"/>
                </a:cxn>
                <a:cxn ang="0">
                  <a:pos x="214" y="2"/>
                </a:cxn>
                <a:cxn ang="0">
                  <a:pos x="108" y="0"/>
                </a:cxn>
              </a:cxnLst>
              <a:rect l="txL" t="txT" r="txR" b="txB"/>
              <a:pathLst>
                <a:path w="214" h="120">
                  <a:moveTo>
                    <a:pt x="108" y="0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214" y="2"/>
                    <a:pt x="214" y="2"/>
                    <a:pt x="214" y="2"/>
                  </a:cubicBezTo>
                  <a:cubicBezTo>
                    <a:pt x="179" y="1"/>
                    <a:pt x="144" y="0"/>
                    <a:pt x="108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39" name="Freeform 912"/>
            <p:cNvSpPr/>
            <p:nvPr/>
          </p:nvSpPr>
          <p:spPr>
            <a:xfrm>
              <a:off x="557212" y="276225"/>
              <a:ext cx="65088" cy="119063"/>
            </a:xfrm>
            <a:custGeom>
              <a:avLst/>
              <a:gdLst>
                <a:gd name="txL" fmla="*/ 0 w 38"/>
                <a:gd name="txT" fmla="*/ 0 h 69"/>
                <a:gd name="txR" fmla="*/ 38 w 38"/>
                <a:gd name="txB" fmla="*/ 69 h 69"/>
              </a:gdLst>
              <a:ahLst/>
              <a:cxnLst>
                <a:cxn ang="0">
                  <a:pos x="0" y="0"/>
                </a:cxn>
                <a:cxn ang="0">
                  <a:pos x="0" y="69"/>
                </a:cxn>
                <a:cxn ang="0">
                  <a:pos x="38" y="1"/>
                </a:cxn>
                <a:cxn ang="0">
                  <a:pos x="0" y="0"/>
                </a:cxn>
              </a:cxnLst>
              <a:rect l="txL" t="txT" r="txR" b="txB"/>
              <a:pathLst>
                <a:path w="38" h="69">
                  <a:moveTo>
                    <a:pt x="0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26" y="0"/>
                    <a:pt x="13" y="0"/>
                    <a:pt x="0" y="0"/>
                  </a:cubicBezTo>
                </a:path>
              </a:pathLst>
            </a:custGeom>
            <a:solidFill>
              <a:srgbClr val="7401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0" name="Freeform 913"/>
            <p:cNvSpPr/>
            <p:nvPr/>
          </p:nvSpPr>
          <p:spPr>
            <a:xfrm>
              <a:off x="557212" y="277812"/>
              <a:ext cx="185738" cy="117475"/>
            </a:xfrm>
            <a:custGeom>
              <a:avLst/>
              <a:gdLst>
                <a:gd name="txL" fmla="*/ 0 w 108"/>
                <a:gd name="txT" fmla="*/ 0 h 68"/>
                <a:gd name="txR" fmla="*/ 108 w 108"/>
                <a:gd name="txB" fmla="*/ 68 h 68"/>
              </a:gdLst>
              <a:ahLst/>
              <a:cxnLst>
                <a:cxn ang="0">
                  <a:pos x="38" y="0"/>
                </a:cxn>
                <a:cxn ang="0">
                  <a:pos x="0" y="68"/>
                </a:cxn>
                <a:cxn ang="0">
                  <a:pos x="108" y="2"/>
                </a:cxn>
                <a:cxn ang="0">
                  <a:pos x="38" y="0"/>
                </a:cxn>
              </a:cxnLst>
              <a:rect l="txL" t="txT" r="txR" b="txB"/>
              <a:pathLst>
                <a:path w="108" h="68">
                  <a:moveTo>
                    <a:pt x="3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85" y="1"/>
                    <a:pt x="62" y="0"/>
                    <a:pt x="38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1" name="Freeform 914"/>
            <p:cNvSpPr/>
            <p:nvPr/>
          </p:nvSpPr>
          <p:spPr>
            <a:xfrm>
              <a:off x="1335087" y="738187"/>
              <a:ext cx="57150" cy="38100"/>
            </a:xfrm>
            <a:custGeom>
              <a:avLst/>
              <a:gdLst>
                <a:gd name="txL" fmla="*/ 0 w 33"/>
                <a:gd name="txT" fmla="*/ 0 h 22"/>
                <a:gd name="txR" fmla="*/ 33 w 33"/>
                <a:gd name="txB" fmla="*/ 22 h 22"/>
              </a:gdLst>
              <a:ahLst/>
              <a:cxnLst>
                <a:cxn ang="0">
                  <a:pos x="0" y="0"/>
                </a:cxn>
                <a:cxn ang="0">
                  <a:pos x="2" y="22"/>
                </a:cxn>
                <a:cxn ang="0">
                  <a:pos x="33" y="22"/>
                </a:cxn>
                <a:cxn ang="0">
                  <a:pos x="0" y="0"/>
                </a:cxn>
              </a:cxnLst>
              <a:rect l="txL" t="txT" r="txR" b="txB"/>
              <a:pathLst>
                <a:path w="33" h="22">
                  <a:moveTo>
                    <a:pt x="0" y="0"/>
                  </a:moveTo>
                  <a:cubicBezTo>
                    <a:pt x="2" y="22"/>
                    <a:pt x="2" y="22"/>
                    <a:pt x="2" y="22"/>
                  </a:cubicBezTo>
                  <a:cubicBezTo>
                    <a:pt x="12" y="22"/>
                    <a:pt x="23" y="22"/>
                    <a:pt x="33" y="2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2" name="Freeform 915"/>
            <p:cNvSpPr>
              <a:spLocks noEditPoints="1"/>
            </p:cNvSpPr>
            <p:nvPr/>
          </p:nvSpPr>
          <p:spPr>
            <a:xfrm>
              <a:off x="557212" y="395287"/>
              <a:ext cx="342900" cy="369888"/>
            </a:xfrm>
            <a:custGeom>
              <a:avLst/>
              <a:gdLst>
                <a:gd name="txL" fmla="*/ 0 w 200"/>
                <a:gd name="txT" fmla="*/ 0 h 216"/>
                <a:gd name="txR" fmla="*/ 200 w 200"/>
                <a:gd name="txB" fmla="*/ 216 h 216"/>
              </a:gdLst>
              <a:ahLst/>
              <a:cxnLst>
                <a:cxn ang="0">
                  <a:pos x="0" y="0"/>
                </a:cxn>
                <a:cxn ang="0">
                  <a:pos x="192" y="215"/>
                </a:cxn>
                <a:cxn ang="0">
                  <a:pos x="200" y="216"/>
                </a:cxn>
                <a:cxn ang="0">
                  <a:pos x="148" y="5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txL" t="txT" r="txR" b="txB"/>
              <a:pathLst>
                <a:path w="200" h="216">
                  <a:moveTo>
                    <a:pt x="0" y="0"/>
                  </a:moveTo>
                  <a:cubicBezTo>
                    <a:pt x="192" y="215"/>
                    <a:pt x="192" y="215"/>
                    <a:pt x="192" y="215"/>
                  </a:cubicBezTo>
                  <a:cubicBezTo>
                    <a:pt x="194" y="216"/>
                    <a:pt x="197" y="216"/>
                    <a:pt x="200" y="216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3" name="Freeform 916"/>
            <p:cNvSpPr/>
            <p:nvPr/>
          </p:nvSpPr>
          <p:spPr>
            <a:xfrm>
              <a:off x="557212" y="395287"/>
              <a:ext cx="328613" cy="682625"/>
            </a:xfrm>
            <a:custGeom>
              <a:avLst/>
              <a:gdLst>
                <a:gd name="txL" fmla="*/ 0 w 192"/>
                <a:gd name="txT" fmla="*/ 0 h 398"/>
                <a:gd name="txR" fmla="*/ 192 w 192"/>
                <a:gd name="txB" fmla="*/ 398 h 39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94"/>
                </a:cxn>
                <a:cxn ang="0">
                  <a:pos x="89" y="398"/>
                </a:cxn>
                <a:cxn ang="0">
                  <a:pos x="90" y="398"/>
                </a:cxn>
                <a:cxn ang="0">
                  <a:pos x="104" y="386"/>
                </a:cxn>
                <a:cxn ang="0">
                  <a:pos x="110" y="213"/>
                </a:cxn>
                <a:cxn ang="0">
                  <a:pos x="192" y="215"/>
                </a:cxn>
                <a:cxn ang="0">
                  <a:pos x="0" y="0"/>
                </a:cxn>
              </a:cxnLst>
              <a:rect l="txL" t="txT" r="txR" b="txB"/>
              <a:pathLst>
                <a:path w="192" h="39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4"/>
                    <a:pt x="0" y="394"/>
                    <a:pt x="0" y="394"/>
                  </a:cubicBezTo>
                  <a:cubicBezTo>
                    <a:pt x="30" y="395"/>
                    <a:pt x="60" y="397"/>
                    <a:pt x="89" y="398"/>
                  </a:cubicBezTo>
                  <a:cubicBezTo>
                    <a:pt x="89" y="398"/>
                    <a:pt x="90" y="398"/>
                    <a:pt x="90" y="398"/>
                  </a:cubicBezTo>
                  <a:cubicBezTo>
                    <a:pt x="97" y="398"/>
                    <a:pt x="103" y="393"/>
                    <a:pt x="104" y="386"/>
                  </a:cubicBezTo>
                  <a:cubicBezTo>
                    <a:pt x="106" y="328"/>
                    <a:pt x="108" y="270"/>
                    <a:pt x="110" y="213"/>
                  </a:cubicBezTo>
                  <a:cubicBezTo>
                    <a:pt x="137" y="214"/>
                    <a:pt x="164" y="215"/>
                    <a:pt x="192" y="21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4" name="Freeform 917"/>
            <p:cNvSpPr/>
            <p:nvPr/>
          </p:nvSpPr>
          <p:spPr>
            <a:xfrm>
              <a:off x="811212" y="487362"/>
              <a:ext cx="96838" cy="277813"/>
            </a:xfrm>
            <a:custGeom>
              <a:avLst/>
              <a:gdLst>
                <a:gd name="txL" fmla="*/ 0 w 57"/>
                <a:gd name="txT" fmla="*/ 0 h 162"/>
                <a:gd name="txR" fmla="*/ 57 w 57"/>
                <a:gd name="txB" fmla="*/ 162 h 162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2" y="162"/>
                </a:cxn>
                <a:cxn ang="0">
                  <a:pos x="57" y="162"/>
                </a:cxn>
                <a:cxn ang="0">
                  <a:pos x="57" y="17"/>
                </a:cxn>
                <a:cxn ang="0">
                  <a:pos x="0" y="0"/>
                </a:cxn>
              </a:cxnLst>
              <a:rect l="txL" t="txT" r="txR" b="txB"/>
              <a:pathLst>
                <a:path w="57" h="16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54" y="162"/>
                    <a:pt x="55" y="162"/>
                    <a:pt x="57" y="162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5" name="Freeform 918"/>
            <p:cNvSpPr/>
            <p:nvPr/>
          </p:nvSpPr>
          <p:spPr>
            <a:xfrm>
              <a:off x="811212" y="285750"/>
              <a:ext cx="161925" cy="230188"/>
            </a:xfrm>
            <a:custGeom>
              <a:avLst/>
              <a:gdLst>
                <a:gd name="txL" fmla="*/ 0 w 95"/>
                <a:gd name="txT" fmla="*/ 0 h 135"/>
                <a:gd name="txR" fmla="*/ 95 w 95"/>
                <a:gd name="txB" fmla="*/ 135 h 135"/>
              </a:gdLst>
              <a:ahLst/>
              <a:cxnLst>
                <a:cxn ang="0">
                  <a:pos x="66" y="0"/>
                </a:cxn>
                <a:cxn ang="0">
                  <a:pos x="0" y="118"/>
                </a:cxn>
                <a:cxn ang="0">
                  <a:pos x="57" y="135"/>
                </a:cxn>
                <a:cxn ang="0">
                  <a:pos x="95" y="0"/>
                </a:cxn>
                <a:cxn ang="0">
                  <a:pos x="66" y="0"/>
                </a:cxn>
              </a:cxnLst>
              <a:rect l="txL" t="txT" r="txR" b="txB"/>
              <a:pathLst>
                <a:path w="95" h="135">
                  <a:moveTo>
                    <a:pt x="66" y="0"/>
                  </a:moveTo>
                  <a:cubicBezTo>
                    <a:pt x="0" y="118"/>
                    <a:pt x="0" y="118"/>
                    <a:pt x="0" y="118"/>
                  </a:cubicBezTo>
                  <a:cubicBezTo>
                    <a:pt x="57" y="135"/>
                    <a:pt x="57" y="135"/>
                    <a:pt x="57" y="135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6" y="0"/>
                    <a:pt x="76" y="0"/>
                    <a:pt x="66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6" name="Freeform 919"/>
            <p:cNvSpPr/>
            <p:nvPr/>
          </p:nvSpPr>
          <p:spPr>
            <a:xfrm>
              <a:off x="1077118" y="736286"/>
              <a:ext cx="258763" cy="36513"/>
            </a:xfrm>
            <a:custGeom>
              <a:avLst/>
              <a:gdLst>
                <a:gd name="txL" fmla="*/ 0 w 151"/>
                <a:gd name="txT" fmla="*/ 0 h 21"/>
                <a:gd name="txR" fmla="*/ 151 w 151"/>
                <a:gd name="txB" fmla="*/ 21 h 21"/>
              </a:gdLst>
              <a:ahLst/>
              <a:cxnLst>
                <a:cxn ang="0">
                  <a:pos x="151" y="0"/>
                </a:cxn>
                <a:cxn ang="0">
                  <a:pos x="0" y="19"/>
                </a:cxn>
                <a:cxn ang="0">
                  <a:pos x="143" y="21"/>
                </a:cxn>
                <a:cxn ang="0">
                  <a:pos x="151" y="0"/>
                </a:cxn>
              </a:cxnLst>
              <a:rect l="txL" t="txT" r="txR" b="txB"/>
              <a:pathLst>
                <a:path w="151" h="21">
                  <a:moveTo>
                    <a:pt x="151" y="0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47" y="20"/>
                    <a:pt x="95" y="21"/>
                    <a:pt x="143" y="21"/>
                  </a:cubicBezTo>
                  <a:cubicBezTo>
                    <a:pt x="151" y="0"/>
                    <a:pt x="151" y="0"/>
                    <a:pt x="151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7" name="Freeform 920"/>
            <p:cNvSpPr/>
            <p:nvPr/>
          </p:nvSpPr>
          <p:spPr>
            <a:xfrm>
              <a:off x="1322387" y="737562"/>
              <a:ext cx="15875" cy="38100"/>
            </a:xfrm>
            <a:custGeom>
              <a:avLst/>
              <a:gdLst>
                <a:gd name="txL" fmla="*/ 0 w 10"/>
                <a:gd name="txT" fmla="*/ 0 h 22"/>
                <a:gd name="txR" fmla="*/ 10 w 10"/>
                <a:gd name="txB" fmla="*/ 22 h 22"/>
              </a:gdLst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0" y="21"/>
                </a:cxn>
                <a:cxn ang="0">
                  <a:pos x="10" y="22"/>
                </a:cxn>
                <a:cxn ang="0">
                  <a:pos x="8" y="0"/>
                </a:cxn>
              </a:cxnLst>
              <a:rect l="txL" t="txT" r="txR" b="txB"/>
              <a:pathLst>
                <a:path w="10" h="22"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3" y="21"/>
                    <a:pt x="7" y="22"/>
                    <a:pt x="10" y="22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8" name="Freeform 921"/>
            <p:cNvSpPr/>
            <p:nvPr/>
          </p:nvSpPr>
          <p:spPr>
            <a:xfrm>
              <a:off x="1335087" y="292100"/>
              <a:ext cx="622300" cy="446088"/>
            </a:xfrm>
            <a:custGeom>
              <a:avLst/>
              <a:gdLst>
                <a:gd name="txL" fmla="*/ 0 w 392"/>
                <a:gd name="txT" fmla="*/ 0 h 281"/>
                <a:gd name="txR" fmla="*/ 392 w 392"/>
                <a:gd name="txB" fmla="*/ 281 h 281"/>
              </a:gdLst>
              <a:ahLst/>
              <a:cxnLst>
                <a:cxn ang="0">
                  <a:pos x="25" y="0"/>
                </a:cxn>
                <a:cxn ang="0">
                  <a:pos x="0" y="281"/>
                </a:cxn>
                <a:cxn ang="0">
                  <a:pos x="392" y="133"/>
                </a:cxn>
                <a:cxn ang="0">
                  <a:pos x="25" y="0"/>
                </a:cxn>
              </a:cxnLst>
              <a:rect l="txL" t="txT" r="txR" b="txB"/>
              <a:pathLst>
                <a:path w="392" h="281">
                  <a:moveTo>
                    <a:pt x="25" y="0"/>
                  </a:moveTo>
                  <a:lnTo>
                    <a:pt x="0" y="281"/>
                  </a:lnTo>
                  <a:lnTo>
                    <a:pt x="392" y="133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49" name="Freeform 922"/>
            <p:cNvSpPr/>
            <p:nvPr/>
          </p:nvSpPr>
          <p:spPr>
            <a:xfrm>
              <a:off x="1335087" y="292100"/>
              <a:ext cx="622300" cy="446088"/>
            </a:xfrm>
            <a:custGeom>
              <a:avLst/>
              <a:gdLst>
                <a:gd name="txL" fmla="*/ 0 w 392"/>
                <a:gd name="txT" fmla="*/ 0 h 281"/>
                <a:gd name="txR" fmla="*/ 392 w 392"/>
                <a:gd name="txB" fmla="*/ 281 h 281"/>
              </a:gdLst>
              <a:ahLst/>
              <a:cxnLst>
                <a:cxn ang="0">
                  <a:pos x="25" y="0"/>
                </a:cxn>
                <a:cxn ang="0">
                  <a:pos x="0" y="281"/>
                </a:cxn>
                <a:cxn ang="0">
                  <a:pos x="392" y="133"/>
                </a:cxn>
                <a:cxn ang="0">
                  <a:pos x="25" y="0"/>
                </a:cxn>
              </a:cxnLst>
              <a:rect l="txL" t="txT" r="txR" b="txB"/>
              <a:pathLst>
                <a:path w="392" h="281">
                  <a:moveTo>
                    <a:pt x="25" y="0"/>
                  </a:moveTo>
                  <a:lnTo>
                    <a:pt x="0" y="281"/>
                  </a:lnTo>
                  <a:lnTo>
                    <a:pt x="392" y="133"/>
                  </a:lnTo>
                  <a:lnTo>
                    <a:pt x="2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0" name="Freeform 923"/>
            <p:cNvSpPr/>
            <p:nvPr/>
          </p:nvSpPr>
          <p:spPr>
            <a:xfrm>
              <a:off x="1335087" y="503237"/>
              <a:ext cx="622300" cy="274638"/>
            </a:xfrm>
            <a:custGeom>
              <a:avLst/>
              <a:gdLst>
                <a:gd name="txL" fmla="*/ 0 w 363"/>
                <a:gd name="txT" fmla="*/ 0 h 160"/>
                <a:gd name="txR" fmla="*/ 363 w 363"/>
                <a:gd name="txB" fmla="*/ 160 h 160"/>
              </a:gdLst>
              <a:ahLst/>
              <a:cxnLst>
                <a:cxn ang="0">
                  <a:pos x="363" y="0"/>
                </a:cxn>
                <a:cxn ang="0">
                  <a:pos x="0" y="137"/>
                </a:cxn>
                <a:cxn ang="0">
                  <a:pos x="33" y="159"/>
                </a:cxn>
                <a:cxn ang="0">
                  <a:pos x="192" y="160"/>
                </a:cxn>
                <a:cxn ang="0">
                  <a:pos x="260" y="160"/>
                </a:cxn>
                <a:cxn ang="0">
                  <a:pos x="363" y="0"/>
                </a:cxn>
              </a:cxnLst>
              <a:rect l="txL" t="txT" r="txR" b="txB"/>
              <a:pathLst>
                <a:path w="363" h="160">
                  <a:moveTo>
                    <a:pt x="363" y="0"/>
                  </a:moveTo>
                  <a:cubicBezTo>
                    <a:pt x="0" y="137"/>
                    <a:pt x="0" y="137"/>
                    <a:pt x="0" y="137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86" y="160"/>
                    <a:pt x="139" y="160"/>
                    <a:pt x="192" y="160"/>
                  </a:cubicBezTo>
                  <a:cubicBezTo>
                    <a:pt x="215" y="160"/>
                    <a:pt x="238" y="160"/>
                    <a:pt x="260" y="160"/>
                  </a:cubicBezTo>
                  <a:cubicBezTo>
                    <a:pt x="363" y="0"/>
                    <a:pt x="363" y="0"/>
                    <a:pt x="363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1" name="Freeform 924"/>
            <p:cNvSpPr/>
            <p:nvPr/>
          </p:nvSpPr>
          <p:spPr>
            <a:xfrm>
              <a:off x="1374775" y="277812"/>
              <a:ext cx="582613" cy="225425"/>
            </a:xfrm>
            <a:custGeom>
              <a:avLst/>
              <a:gdLst>
                <a:gd name="txL" fmla="*/ 0 w 340"/>
                <a:gd name="txT" fmla="*/ 0 h 131"/>
                <a:gd name="txR" fmla="*/ 340 w 340"/>
                <a:gd name="txB" fmla="*/ 131 h 131"/>
              </a:gdLst>
              <a:ahLst/>
              <a:cxnLst>
                <a:cxn ang="0">
                  <a:pos x="297" y="0"/>
                </a:cxn>
                <a:cxn ang="0">
                  <a:pos x="3" y="5"/>
                </a:cxn>
                <a:cxn ang="0">
                  <a:pos x="0" y="8"/>
                </a:cxn>
                <a:cxn ang="0">
                  <a:pos x="340" y="131"/>
                </a:cxn>
                <a:cxn ang="0">
                  <a:pos x="297" y="0"/>
                </a:cxn>
              </a:cxnLst>
              <a:rect l="txL" t="txT" r="txR" b="txB"/>
              <a:pathLst>
                <a:path w="340" h="131">
                  <a:moveTo>
                    <a:pt x="297" y="0"/>
                  </a:moveTo>
                  <a:cubicBezTo>
                    <a:pt x="199" y="3"/>
                    <a:pt x="101" y="4"/>
                    <a:pt x="3" y="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40" y="131"/>
                    <a:pt x="340" y="131"/>
                    <a:pt x="340" y="131"/>
                  </a:cubicBezTo>
                  <a:cubicBezTo>
                    <a:pt x="297" y="0"/>
                    <a:pt x="297" y="0"/>
                    <a:pt x="297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2" name="Freeform 925"/>
            <p:cNvSpPr/>
            <p:nvPr/>
          </p:nvSpPr>
          <p:spPr>
            <a:xfrm>
              <a:off x="1884362" y="274637"/>
              <a:ext cx="136525" cy="228600"/>
            </a:xfrm>
            <a:custGeom>
              <a:avLst/>
              <a:gdLst>
                <a:gd name="txL" fmla="*/ 0 w 80"/>
                <a:gd name="txT" fmla="*/ 0 h 133"/>
                <a:gd name="txR" fmla="*/ 80 w 80"/>
                <a:gd name="txB" fmla="*/ 133 h 133"/>
              </a:gdLst>
              <a:ahLst/>
              <a:cxnLst>
                <a:cxn ang="0">
                  <a:pos x="80" y="0"/>
                </a:cxn>
                <a:cxn ang="0">
                  <a:pos x="0" y="2"/>
                </a:cxn>
                <a:cxn ang="0">
                  <a:pos x="43" y="133"/>
                </a:cxn>
                <a:cxn ang="0">
                  <a:pos x="80" y="0"/>
                </a:cxn>
              </a:cxnLst>
              <a:rect l="txL" t="txT" r="txR" b="txB"/>
              <a:pathLst>
                <a:path w="80" h="133">
                  <a:moveTo>
                    <a:pt x="80" y="0"/>
                  </a:moveTo>
                  <a:cubicBezTo>
                    <a:pt x="54" y="1"/>
                    <a:pt x="27" y="2"/>
                    <a:pt x="0" y="2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80" y="0"/>
                    <a:pt x="80" y="0"/>
                    <a:pt x="80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3" name="Freeform 926"/>
            <p:cNvSpPr/>
            <p:nvPr/>
          </p:nvSpPr>
          <p:spPr>
            <a:xfrm>
              <a:off x="2424112" y="258762"/>
              <a:ext cx="173038" cy="844550"/>
            </a:xfrm>
            <a:custGeom>
              <a:avLst/>
              <a:gdLst>
                <a:gd name="txL" fmla="*/ 0 w 101"/>
                <a:gd name="txT" fmla="*/ 0 h 492"/>
                <a:gd name="txR" fmla="*/ 101 w 101"/>
                <a:gd name="txB" fmla="*/ 492 h 492"/>
              </a:gdLst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13" y="294"/>
                </a:cxn>
                <a:cxn ang="0">
                  <a:pos x="19" y="294"/>
                </a:cxn>
                <a:cxn ang="0">
                  <a:pos x="26" y="478"/>
                </a:cxn>
                <a:cxn ang="0">
                  <a:pos x="40" y="492"/>
                </a:cxn>
                <a:cxn ang="0">
                  <a:pos x="40" y="492"/>
                </a:cxn>
                <a:cxn ang="0">
                  <a:pos x="101" y="490"/>
                </a:cxn>
                <a:cxn ang="0">
                  <a:pos x="1" y="0"/>
                </a:cxn>
              </a:cxnLst>
              <a:rect l="txL" t="txT" r="txR" b="txB"/>
              <a:pathLst>
                <a:path w="101" h="49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3" y="294"/>
                    <a:pt x="13" y="294"/>
                    <a:pt x="13" y="294"/>
                  </a:cubicBezTo>
                  <a:cubicBezTo>
                    <a:pt x="15" y="294"/>
                    <a:pt x="17" y="294"/>
                    <a:pt x="19" y="294"/>
                  </a:cubicBezTo>
                  <a:cubicBezTo>
                    <a:pt x="21" y="355"/>
                    <a:pt x="23" y="417"/>
                    <a:pt x="26" y="478"/>
                  </a:cubicBezTo>
                  <a:cubicBezTo>
                    <a:pt x="26" y="485"/>
                    <a:pt x="32" y="492"/>
                    <a:pt x="40" y="492"/>
                  </a:cubicBezTo>
                  <a:cubicBezTo>
                    <a:pt x="40" y="492"/>
                    <a:pt x="40" y="492"/>
                    <a:pt x="40" y="492"/>
                  </a:cubicBezTo>
                  <a:cubicBezTo>
                    <a:pt x="61" y="491"/>
                    <a:pt x="81" y="491"/>
                    <a:pt x="101" y="49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4" name="Freeform 927"/>
            <p:cNvSpPr/>
            <p:nvPr/>
          </p:nvSpPr>
          <p:spPr>
            <a:xfrm>
              <a:off x="1957387" y="258762"/>
              <a:ext cx="452438" cy="244475"/>
            </a:xfrm>
            <a:custGeom>
              <a:avLst/>
              <a:gdLst>
                <a:gd name="txL" fmla="*/ 0 w 263"/>
                <a:gd name="txT" fmla="*/ 0 h 142"/>
                <a:gd name="txR" fmla="*/ 263 w 263"/>
                <a:gd name="txB" fmla="*/ 142 h 142"/>
              </a:gdLst>
              <a:ahLst/>
              <a:cxnLst>
                <a:cxn ang="0">
                  <a:pos x="263" y="0"/>
                </a:cxn>
                <a:cxn ang="0">
                  <a:pos x="37" y="9"/>
                </a:cxn>
                <a:cxn ang="0">
                  <a:pos x="0" y="142"/>
                </a:cxn>
                <a:cxn ang="0">
                  <a:pos x="263" y="0"/>
                </a:cxn>
              </a:cxnLst>
              <a:rect l="txL" t="txT" r="txR" b="txB"/>
              <a:pathLst>
                <a:path w="263" h="142">
                  <a:moveTo>
                    <a:pt x="263" y="0"/>
                  </a:moveTo>
                  <a:cubicBezTo>
                    <a:pt x="188" y="4"/>
                    <a:pt x="113" y="7"/>
                    <a:pt x="37" y="9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263" y="0"/>
                    <a:pt x="263" y="0"/>
                    <a:pt x="263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5" name="Freeform 928"/>
            <p:cNvSpPr/>
            <p:nvPr/>
          </p:nvSpPr>
          <p:spPr>
            <a:xfrm>
              <a:off x="2263775" y="258762"/>
              <a:ext cx="182563" cy="511175"/>
            </a:xfrm>
            <a:custGeom>
              <a:avLst/>
              <a:gdLst>
                <a:gd name="txL" fmla="*/ 0 w 107"/>
                <a:gd name="txT" fmla="*/ 0 h 298"/>
                <a:gd name="txR" fmla="*/ 107 w 107"/>
                <a:gd name="txB" fmla="*/ 298 h 298"/>
              </a:gdLst>
              <a:ahLst/>
              <a:cxnLst>
                <a:cxn ang="0">
                  <a:pos x="94" y="0"/>
                </a:cxn>
                <a:cxn ang="0">
                  <a:pos x="93" y="0"/>
                </a:cxn>
                <a:cxn ang="0">
                  <a:pos x="0" y="298"/>
                </a:cxn>
                <a:cxn ang="0">
                  <a:pos x="107" y="294"/>
                </a:cxn>
                <a:cxn ang="0">
                  <a:pos x="94" y="0"/>
                </a:cxn>
              </a:cxnLst>
              <a:rect l="txL" t="txT" r="txR" b="txB"/>
              <a:pathLst>
                <a:path w="107" h="298">
                  <a:moveTo>
                    <a:pt x="94" y="0"/>
                  </a:moveTo>
                  <a:cubicBezTo>
                    <a:pt x="94" y="0"/>
                    <a:pt x="93" y="0"/>
                    <a:pt x="93" y="0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36" y="297"/>
                    <a:pt x="72" y="296"/>
                    <a:pt x="107" y="294"/>
                  </a:cubicBezTo>
                  <a:cubicBezTo>
                    <a:pt x="94" y="0"/>
                    <a:pt x="94" y="0"/>
                    <a:pt x="94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6" name="Freeform 929"/>
            <p:cNvSpPr/>
            <p:nvPr/>
          </p:nvSpPr>
          <p:spPr>
            <a:xfrm>
              <a:off x="908050" y="515937"/>
              <a:ext cx="77788" cy="249238"/>
            </a:xfrm>
            <a:custGeom>
              <a:avLst/>
              <a:gdLst>
                <a:gd name="txL" fmla="*/ 0 w 45"/>
                <a:gd name="txT" fmla="*/ 0 h 145"/>
                <a:gd name="txR" fmla="*/ 45 w 45"/>
                <a:gd name="txB" fmla="*/ 145 h 145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5"/>
                </a:cxn>
                <a:cxn ang="0">
                  <a:pos x="6" y="145"/>
                </a:cxn>
                <a:cxn ang="0">
                  <a:pos x="45" y="53"/>
                </a:cxn>
                <a:cxn ang="0">
                  <a:pos x="0" y="0"/>
                </a:cxn>
              </a:cxnLst>
              <a:rect l="txL" t="txT" r="txR" b="txB"/>
              <a:pathLst>
                <a:path w="45" h="14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" y="145"/>
                    <a:pt x="4" y="145"/>
                    <a:pt x="6" y="14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7" name="Freeform 930"/>
            <p:cNvSpPr/>
            <p:nvPr/>
          </p:nvSpPr>
          <p:spPr>
            <a:xfrm>
              <a:off x="908050" y="285750"/>
              <a:ext cx="103188" cy="322263"/>
            </a:xfrm>
            <a:custGeom>
              <a:avLst/>
              <a:gdLst>
                <a:gd name="txL" fmla="*/ 0 w 60"/>
                <a:gd name="txT" fmla="*/ 0 h 188"/>
                <a:gd name="txR" fmla="*/ 60 w 60"/>
                <a:gd name="txB" fmla="*/ 188 h 188"/>
              </a:gdLst>
              <a:ahLst/>
              <a:cxnLst>
                <a:cxn ang="0">
                  <a:pos x="38" y="0"/>
                </a:cxn>
                <a:cxn ang="0">
                  <a:pos x="0" y="135"/>
                </a:cxn>
                <a:cxn ang="0">
                  <a:pos x="45" y="188"/>
                </a:cxn>
                <a:cxn ang="0">
                  <a:pos x="60" y="0"/>
                </a:cxn>
                <a:cxn ang="0">
                  <a:pos x="38" y="0"/>
                </a:cxn>
              </a:cxnLst>
              <a:rect l="txL" t="txT" r="txR" b="txB"/>
              <a:pathLst>
                <a:path w="60" h="188">
                  <a:moveTo>
                    <a:pt x="38" y="0"/>
                  </a:moveTo>
                  <a:cubicBezTo>
                    <a:pt x="0" y="135"/>
                    <a:pt x="0" y="135"/>
                    <a:pt x="0" y="135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3" y="0"/>
                    <a:pt x="45" y="0"/>
                    <a:pt x="38" y="0"/>
                  </a:cubicBezTo>
                </a:path>
              </a:pathLst>
            </a:custGeom>
            <a:solidFill>
              <a:srgbClr val="976A2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8" name="Freeform 931"/>
            <p:cNvSpPr/>
            <p:nvPr/>
          </p:nvSpPr>
          <p:spPr>
            <a:xfrm>
              <a:off x="919162" y="608012"/>
              <a:ext cx="415925" cy="161925"/>
            </a:xfrm>
            <a:custGeom>
              <a:avLst/>
              <a:gdLst>
                <a:gd name="txL" fmla="*/ 0 w 243"/>
                <a:gd name="txT" fmla="*/ 0 h 95"/>
                <a:gd name="txR" fmla="*/ 243 w 243"/>
                <a:gd name="txB" fmla="*/ 95 h 95"/>
              </a:gdLst>
              <a:ahLst/>
              <a:cxnLst>
                <a:cxn ang="0">
                  <a:pos x="39" y="0"/>
                </a:cxn>
                <a:cxn ang="0">
                  <a:pos x="39" y="0"/>
                </a:cxn>
                <a:cxn ang="0">
                  <a:pos x="0" y="92"/>
                </a:cxn>
                <a:cxn ang="0">
                  <a:pos x="92" y="95"/>
                </a:cxn>
                <a:cxn ang="0">
                  <a:pos x="243" y="76"/>
                </a:cxn>
                <a:cxn ang="0">
                  <a:pos x="39" y="0"/>
                </a:cxn>
              </a:cxnLst>
              <a:rect l="txL" t="txT" r="txR" b="txB"/>
              <a:pathLst>
                <a:path w="243" h="95">
                  <a:moveTo>
                    <a:pt x="39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30" y="93"/>
                    <a:pt x="61" y="94"/>
                    <a:pt x="92" y="95"/>
                  </a:cubicBezTo>
                  <a:cubicBezTo>
                    <a:pt x="243" y="76"/>
                    <a:pt x="243" y="76"/>
                    <a:pt x="243" y="76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9" name="Freeform 932"/>
            <p:cNvSpPr>
              <a:spLocks noEditPoints="1"/>
            </p:cNvSpPr>
            <p:nvPr/>
          </p:nvSpPr>
          <p:spPr>
            <a:xfrm>
              <a:off x="985837" y="285750"/>
              <a:ext cx="184150" cy="322263"/>
            </a:xfrm>
            <a:custGeom>
              <a:avLst/>
              <a:gdLst>
                <a:gd name="txL" fmla="*/ 0 w 107"/>
                <a:gd name="txT" fmla="*/ 0 h 188"/>
                <a:gd name="txR" fmla="*/ 107 w 107"/>
                <a:gd name="txB" fmla="*/ 188 h 188"/>
              </a:gdLst>
              <a:ahLst/>
              <a:cxnLst>
                <a:cxn ang="0">
                  <a:pos x="0" y="188"/>
                </a:cxn>
                <a:cxn ang="0">
                  <a:pos x="0" y="188"/>
                </a:cxn>
                <a:cxn ang="0">
                  <a:pos x="15" y="0"/>
                </a:cxn>
                <a:cxn ang="0">
                  <a:pos x="0" y="188"/>
                </a:cxn>
                <a:cxn ang="0">
                  <a:pos x="107" y="1"/>
                </a:cxn>
                <a:cxn ang="0">
                  <a:pos x="15" y="0"/>
                </a:cxn>
              </a:cxnLst>
              <a:rect l="txL" t="txT" r="txR" b="txB"/>
              <a:pathLst>
                <a:path w="107" h="188"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moveTo>
                    <a:pt x="15" y="0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76" y="1"/>
                    <a:pt x="46" y="1"/>
                    <a:pt x="15" y="0"/>
                  </a:cubicBezTo>
                </a:path>
              </a:pathLst>
            </a:custGeom>
            <a:solidFill>
              <a:srgbClr val="9835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0" name="Freeform 933"/>
            <p:cNvSpPr>
              <a:spLocks noEditPoints="1"/>
            </p:cNvSpPr>
            <p:nvPr/>
          </p:nvSpPr>
          <p:spPr>
            <a:xfrm>
              <a:off x="985837" y="287337"/>
              <a:ext cx="388938" cy="320675"/>
            </a:xfrm>
            <a:custGeom>
              <a:avLst/>
              <a:gdLst>
                <a:gd name="txL" fmla="*/ 0 w 227"/>
                <a:gd name="txT" fmla="*/ 0 h 187"/>
                <a:gd name="txR" fmla="*/ 227 w 227"/>
                <a:gd name="txB" fmla="*/ 187 h 187"/>
              </a:gdLst>
              <a:ahLst/>
              <a:cxnLst>
                <a:cxn ang="0">
                  <a:pos x="0" y="187"/>
                </a:cxn>
                <a:cxn ang="0">
                  <a:pos x="0" y="187"/>
                </a:cxn>
                <a:cxn ang="0">
                  <a:pos x="107" y="0"/>
                </a:cxn>
                <a:cxn ang="0">
                  <a:pos x="0" y="187"/>
                </a:cxn>
                <a:cxn ang="0">
                  <a:pos x="227" y="3"/>
                </a:cxn>
                <a:cxn ang="0">
                  <a:pos x="225" y="0"/>
                </a:cxn>
                <a:cxn ang="0">
                  <a:pos x="168" y="0"/>
                </a:cxn>
                <a:cxn ang="0">
                  <a:pos x="107" y="0"/>
                </a:cxn>
              </a:cxnLst>
              <a:rect l="txL" t="txT" r="txR" b="txB"/>
              <a:pathLst>
                <a:path w="227" h="187">
                  <a:moveTo>
                    <a:pt x="0" y="187"/>
                  </a:moveTo>
                  <a:cubicBezTo>
                    <a:pt x="0" y="187"/>
                    <a:pt x="0" y="187"/>
                    <a:pt x="0" y="187"/>
                  </a:cubicBezTo>
                  <a:moveTo>
                    <a:pt x="107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227" y="3"/>
                    <a:pt x="227" y="3"/>
                    <a:pt x="227" y="3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6" y="0"/>
                    <a:pt x="187" y="0"/>
                    <a:pt x="168" y="0"/>
                  </a:cubicBezTo>
                  <a:cubicBezTo>
                    <a:pt x="148" y="0"/>
                    <a:pt x="128" y="0"/>
                    <a:pt x="107" y="0"/>
                  </a:cubicBezTo>
                </a:path>
              </a:pathLst>
            </a:custGeom>
            <a:solidFill>
              <a:srgbClr val="7D822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1" name="Freeform 934"/>
            <p:cNvSpPr>
              <a:spLocks noEditPoints="1"/>
            </p:cNvSpPr>
            <p:nvPr/>
          </p:nvSpPr>
          <p:spPr>
            <a:xfrm>
              <a:off x="985837" y="292100"/>
              <a:ext cx="388938" cy="446088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99"/>
                </a:cxn>
                <a:cxn ang="0">
                  <a:pos x="220" y="281"/>
                </a:cxn>
                <a:cxn ang="0">
                  <a:pos x="245" y="0"/>
                </a:cxn>
                <a:cxn ang="0">
                  <a:pos x="245" y="0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99"/>
                  </a:lnTo>
                  <a:lnTo>
                    <a:pt x="220" y="281"/>
                  </a:lnTo>
                  <a:lnTo>
                    <a:pt x="245" y="0"/>
                  </a:lnTo>
                  <a:close/>
                  <a:moveTo>
                    <a:pt x="245" y="0"/>
                  </a:moveTo>
                  <a:lnTo>
                    <a:pt x="245" y="0"/>
                  </a:lnTo>
                  <a:close/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2" name="Freeform 935"/>
            <p:cNvSpPr>
              <a:spLocks noEditPoints="1"/>
            </p:cNvSpPr>
            <p:nvPr/>
          </p:nvSpPr>
          <p:spPr>
            <a:xfrm>
              <a:off x="985837" y="292100"/>
              <a:ext cx="388938" cy="446088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99"/>
                </a:cxn>
                <a:cxn ang="0">
                  <a:pos x="220" y="281"/>
                </a:cxn>
                <a:cxn ang="0">
                  <a:pos x="245" y="0"/>
                </a:cxn>
                <a:cxn ang="0">
                  <a:pos x="245" y="0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99"/>
                  </a:lnTo>
                  <a:lnTo>
                    <a:pt x="220" y="281"/>
                  </a:lnTo>
                  <a:lnTo>
                    <a:pt x="245" y="0"/>
                  </a:lnTo>
                  <a:moveTo>
                    <a:pt x="245" y="0"/>
                  </a:moveTo>
                  <a:lnTo>
                    <a:pt x="24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3" name="Freeform 936"/>
            <p:cNvSpPr/>
            <p:nvPr/>
          </p:nvSpPr>
          <p:spPr>
            <a:xfrm>
              <a:off x="1781175" y="503237"/>
              <a:ext cx="176213" cy="274638"/>
            </a:xfrm>
            <a:custGeom>
              <a:avLst/>
              <a:gdLst>
                <a:gd name="txL" fmla="*/ 0 w 103"/>
                <a:gd name="txT" fmla="*/ 0 h 160"/>
                <a:gd name="txR" fmla="*/ 103 w 103"/>
                <a:gd name="txB" fmla="*/ 160 h 160"/>
              </a:gdLst>
              <a:ahLst/>
              <a:cxnLst>
                <a:cxn ang="0">
                  <a:pos x="103" y="0"/>
                </a:cxn>
                <a:cxn ang="0">
                  <a:pos x="0" y="160"/>
                </a:cxn>
                <a:cxn ang="0">
                  <a:pos x="99" y="159"/>
                </a:cxn>
                <a:cxn ang="0">
                  <a:pos x="103" y="0"/>
                </a:cxn>
              </a:cxnLst>
              <a:rect l="txL" t="txT" r="txR" b="txB"/>
              <a:pathLst>
                <a:path w="103" h="160">
                  <a:moveTo>
                    <a:pt x="103" y="0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33" y="160"/>
                    <a:pt x="66" y="159"/>
                    <a:pt x="99" y="159"/>
                  </a:cubicBezTo>
                  <a:cubicBezTo>
                    <a:pt x="103" y="0"/>
                    <a:pt x="103" y="0"/>
                    <a:pt x="103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4" name="Freeform 937"/>
            <p:cNvSpPr/>
            <p:nvPr/>
          </p:nvSpPr>
          <p:spPr>
            <a:xfrm>
              <a:off x="1951037" y="258762"/>
              <a:ext cx="469900" cy="517525"/>
            </a:xfrm>
            <a:custGeom>
              <a:avLst/>
              <a:gdLst>
                <a:gd name="txL" fmla="*/ 0 w 274"/>
                <a:gd name="txT" fmla="*/ 0 h 301"/>
                <a:gd name="txR" fmla="*/ 274 w 274"/>
                <a:gd name="txB" fmla="*/ 301 h 301"/>
              </a:gdLst>
              <a:ahLst/>
              <a:cxnLst>
                <a:cxn ang="0">
                  <a:pos x="274" y="0"/>
                </a:cxn>
                <a:cxn ang="0">
                  <a:pos x="267" y="0"/>
                </a:cxn>
                <a:cxn ang="0">
                  <a:pos x="4" y="142"/>
                </a:cxn>
                <a:cxn ang="0">
                  <a:pos x="0" y="301"/>
                </a:cxn>
                <a:cxn ang="0">
                  <a:pos x="139" y="299"/>
                </a:cxn>
                <a:cxn ang="0">
                  <a:pos x="274" y="0"/>
                </a:cxn>
              </a:cxnLst>
              <a:rect l="txL" t="txT" r="txR" b="txB"/>
              <a:pathLst>
                <a:path w="274" h="301">
                  <a:moveTo>
                    <a:pt x="274" y="0"/>
                  </a:moveTo>
                  <a:cubicBezTo>
                    <a:pt x="272" y="0"/>
                    <a:pt x="270" y="0"/>
                    <a:pt x="267" y="0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47" y="300"/>
                    <a:pt x="93" y="300"/>
                    <a:pt x="139" y="299"/>
                  </a:cubicBezTo>
                  <a:cubicBezTo>
                    <a:pt x="274" y="0"/>
                    <a:pt x="274" y="0"/>
                    <a:pt x="274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5" name="Freeform 938"/>
            <p:cNvSpPr/>
            <p:nvPr/>
          </p:nvSpPr>
          <p:spPr>
            <a:xfrm>
              <a:off x="2189162" y="258762"/>
              <a:ext cx="233363" cy="512763"/>
            </a:xfrm>
            <a:custGeom>
              <a:avLst/>
              <a:gdLst>
                <a:gd name="txL" fmla="*/ 0 w 136"/>
                <a:gd name="txT" fmla="*/ 0 h 299"/>
                <a:gd name="txR" fmla="*/ 136 w 136"/>
                <a:gd name="txB" fmla="*/ 299 h 299"/>
              </a:gdLst>
              <a:ahLst/>
              <a:cxnLst>
                <a:cxn ang="0">
                  <a:pos x="136" y="0"/>
                </a:cxn>
                <a:cxn ang="0">
                  <a:pos x="135" y="0"/>
                </a:cxn>
                <a:cxn ang="0">
                  <a:pos x="0" y="299"/>
                </a:cxn>
                <a:cxn ang="0">
                  <a:pos x="43" y="298"/>
                </a:cxn>
                <a:cxn ang="0">
                  <a:pos x="136" y="0"/>
                </a:cxn>
              </a:cxnLst>
              <a:rect l="txL" t="txT" r="txR" b="txB"/>
              <a:pathLst>
                <a:path w="136" h="299">
                  <a:moveTo>
                    <a:pt x="136" y="0"/>
                  </a:moveTo>
                  <a:cubicBezTo>
                    <a:pt x="136" y="0"/>
                    <a:pt x="135" y="0"/>
                    <a:pt x="135" y="0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14" y="298"/>
                    <a:pt x="29" y="298"/>
                    <a:pt x="43" y="298"/>
                  </a:cubicBezTo>
                  <a:cubicBezTo>
                    <a:pt x="136" y="0"/>
                    <a:pt x="136" y="0"/>
                    <a:pt x="136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6" name="Freeform 939"/>
            <p:cNvSpPr/>
            <p:nvPr/>
          </p:nvSpPr>
          <p:spPr>
            <a:xfrm>
              <a:off x="1371600" y="287337"/>
              <a:ext cx="3175" cy="4763"/>
            </a:xfrm>
            <a:custGeom>
              <a:avLst/>
              <a:gdLst>
                <a:gd name="txL" fmla="*/ 0 w 2"/>
                <a:gd name="txT" fmla="*/ 0 h 3"/>
                <a:gd name="txR" fmla="*/ 2 w 2"/>
                <a:gd name="txB" fmla="*/ 3 h 3"/>
              </a:gdLst>
              <a:ahLst/>
              <a:cxnLst>
                <a:cxn ang="0">
                  <a:pos x="2" y="0"/>
                </a:cxn>
                <a:cxn ang="0">
                  <a:pos x="0" y="0"/>
                </a:cxn>
                <a:cxn ang="0">
                  <a:pos x="2" y="3"/>
                </a:cxn>
                <a:cxn ang="0">
                  <a:pos x="2" y="0"/>
                </a:cxn>
              </a:cxnLst>
              <a:rect l="txL" t="txT" r="txR" b="txB"/>
              <a:pathLst>
                <a:path w="2" h="3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74013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7" name="Freeform 940"/>
            <p:cNvSpPr/>
            <p:nvPr/>
          </p:nvSpPr>
          <p:spPr>
            <a:xfrm>
              <a:off x="1374775" y="287337"/>
              <a:ext cx="4763" cy="4763"/>
            </a:xfrm>
            <a:custGeom>
              <a:avLst/>
              <a:gdLst>
                <a:gd name="txL" fmla="*/ 0 w 3"/>
                <a:gd name="txT" fmla="*/ 0 h 3"/>
                <a:gd name="txR" fmla="*/ 3 w 3"/>
                <a:gd name="txB" fmla="*/ 3 h 3"/>
              </a:gdLst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" y="0"/>
                </a:cxn>
              </a:cxnLst>
              <a:rect l="txL" t="txT" r="txR" b="txB"/>
              <a:pathLst>
                <a:path w="3" h="3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8" name="Freeform 941"/>
            <p:cNvSpPr/>
            <p:nvPr/>
          </p:nvSpPr>
          <p:spPr>
            <a:xfrm>
              <a:off x="2425700" y="252412"/>
              <a:ext cx="187325" cy="847725"/>
            </a:xfrm>
            <a:custGeom>
              <a:avLst/>
              <a:gdLst>
                <a:gd name="txL" fmla="*/ 0 w 109"/>
                <a:gd name="txT" fmla="*/ 0 h 494"/>
                <a:gd name="txR" fmla="*/ 109 w 109"/>
                <a:gd name="txB" fmla="*/ 494 h 494"/>
              </a:gdLst>
              <a:ahLst/>
              <a:cxnLst>
                <a:cxn ang="0">
                  <a:pos x="76" y="0"/>
                </a:cxn>
                <a:cxn ang="0">
                  <a:pos x="0" y="4"/>
                </a:cxn>
                <a:cxn ang="0">
                  <a:pos x="100" y="494"/>
                </a:cxn>
                <a:cxn ang="0">
                  <a:pos x="109" y="494"/>
                </a:cxn>
                <a:cxn ang="0">
                  <a:pos x="76" y="0"/>
                </a:cxn>
              </a:cxnLst>
              <a:rect l="txL" t="txT" r="txR" b="txB"/>
              <a:pathLst>
                <a:path w="109" h="494">
                  <a:moveTo>
                    <a:pt x="76" y="0"/>
                  </a:moveTo>
                  <a:cubicBezTo>
                    <a:pt x="51" y="1"/>
                    <a:pt x="25" y="2"/>
                    <a:pt x="0" y="4"/>
                  </a:cubicBezTo>
                  <a:cubicBezTo>
                    <a:pt x="100" y="494"/>
                    <a:pt x="100" y="494"/>
                    <a:pt x="100" y="494"/>
                  </a:cubicBezTo>
                  <a:cubicBezTo>
                    <a:pt x="103" y="494"/>
                    <a:pt x="106" y="494"/>
                    <a:pt x="109" y="494"/>
                  </a:cubicBezTo>
                  <a:cubicBezTo>
                    <a:pt x="76" y="0"/>
                    <a:pt x="76" y="0"/>
                    <a:pt x="76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69" name="Freeform 942"/>
            <p:cNvSpPr/>
            <p:nvPr/>
          </p:nvSpPr>
          <p:spPr>
            <a:xfrm>
              <a:off x="2555875" y="247650"/>
              <a:ext cx="63500" cy="852488"/>
            </a:xfrm>
            <a:custGeom>
              <a:avLst/>
              <a:gdLst>
                <a:gd name="txL" fmla="*/ 0 w 37"/>
                <a:gd name="txT" fmla="*/ 0 h 497"/>
                <a:gd name="txR" fmla="*/ 37 w 37"/>
                <a:gd name="txB" fmla="*/ 497 h 497"/>
              </a:gdLst>
              <a:ahLst/>
              <a:cxnLst>
                <a:cxn ang="0">
                  <a:pos x="37" y="0"/>
                </a:cxn>
                <a:cxn ang="0">
                  <a:pos x="0" y="3"/>
                </a:cxn>
                <a:cxn ang="0">
                  <a:pos x="33" y="497"/>
                </a:cxn>
                <a:cxn ang="0">
                  <a:pos x="37" y="497"/>
                </a:cxn>
                <a:cxn ang="0">
                  <a:pos x="37" y="0"/>
                </a:cxn>
              </a:cxnLst>
              <a:rect l="txL" t="txT" r="txR" b="txB"/>
              <a:pathLst>
                <a:path w="37" h="497">
                  <a:moveTo>
                    <a:pt x="37" y="0"/>
                  </a:moveTo>
                  <a:cubicBezTo>
                    <a:pt x="24" y="1"/>
                    <a:pt x="12" y="2"/>
                    <a:pt x="0" y="3"/>
                  </a:cubicBezTo>
                  <a:cubicBezTo>
                    <a:pt x="33" y="497"/>
                    <a:pt x="33" y="497"/>
                    <a:pt x="33" y="497"/>
                  </a:cubicBezTo>
                  <a:cubicBezTo>
                    <a:pt x="34" y="497"/>
                    <a:pt x="35" y="497"/>
                    <a:pt x="37" y="497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FE342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0" name="Freeform 943"/>
            <p:cNvSpPr/>
            <p:nvPr/>
          </p:nvSpPr>
          <p:spPr>
            <a:xfrm>
              <a:off x="203200" y="1031875"/>
              <a:ext cx="12700" cy="6350"/>
            </a:xfrm>
            <a:custGeom>
              <a:avLst/>
              <a:gdLst>
                <a:gd name="txL" fmla="*/ 0 w 7"/>
                <a:gd name="txT" fmla="*/ 0 h 4"/>
                <a:gd name="txR" fmla="*/ 7 w 7"/>
                <a:gd name="txB" fmla="*/ 4 h 4"/>
              </a:gdLst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4" y="4"/>
                </a:cxn>
                <a:cxn ang="0">
                  <a:pos x="5" y="4"/>
                </a:cxn>
                <a:cxn ang="0">
                  <a:pos x="2" y="0"/>
                </a:cxn>
              </a:cxnLst>
              <a:rect l="txL" t="txT" r="txR" b="txB"/>
              <a:pathLst>
                <a:path w="7" h="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3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2"/>
                    <a:pt x="4" y="0"/>
                    <a:pt x="2" y="0"/>
                  </a:cubicBezTo>
                </a:path>
              </a:pathLst>
            </a:custGeom>
            <a:solidFill>
              <a:srgbClr val="99999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1" name="Freeform 944"/>
            <p:cNvSpPr/>
            <p:nvPr/>
          </p:nvSpPr>
          <p:spPr>
            <a:xfrm>
              <a:off x="114300" y="190500"/>
              <a:ext cx="2938463" cy="823913"/>
            </a:xfrm>
            <a:custGeom>
              <a:avLst/>
              <a:gdLst>
                <a:gd name="txL" fmla="*/ 0 w 1713"/>
                <a:gd name="txT" fmla="*/ 0 h 480"/>
                <a:gd name="txR" fmla="*/ 1713 w 1713"/>
                <a:gd name="txB" fmla="*/ 480 h 480"/>
              </a:gdLst>
              <a:ahLst/>
              <a:cxnLst>
                <a:cxn ang="0">
                  <a:pos x="3" y="474"/>
                </a:cxn>
                <a:cxn ang="0">
                  <a:pos x="14" y="480"/>
                </a:cxn>
                <a:cxn ang="0">
                  <a:pos x="354" y="480"/>
                </a:cxn>
                <a:cxn ang="0">
                  <a:pos x="368" y="466"/>
                </a:cxn>
                <a:cxn ang="0">
                  <a:pos x="368" y="288"/>
                </a:cxn>
                <a:cxn ang="0">
                  <a:pos x="1345" y="288"/>
                </a:cxn>
                <a:cxn ang="0">
                  <a:pos x="1345" y="466"/>
                </a:cxn>
                <a:cxn ang="0">
                  <a:pos x="1359" y="480"/>
                </a:cxn>
                <a:cxn ang="0">
                  <a:pos x="1699" y="480"/>
                </a:cxn>
                <a:cxn ang="0">
                  <a:pos x="1711" y="474"/>
                </a:cxn>
                <a:cxn ang="0">
                  <a:pos x="1712" y="461"/>
                </a:cxn>
                <a:cxn ang="0">
                  <a:pos x="1658" y="336"/>
                </a:cxn>
                <a:cxn ang="0">
                  <a:pos x="1712" y="212"/>
                </a:cxn>
                <a:cxn ang="0">
                  <a:pos x="1711" y="199"/>
                </a:cxn>
                <a:cxn ang="0">
                  <a:pos x="1699" y="193"/>
                </a:cxn>
                <a:cxn ang="0">
                  <a:pos x="1509" y="193"/>
                </a:cxn>
                <a:cxn ang="0">
                  <a:pos x="1509" y="14"/>
                </a:cxn>
                <a:cxn ang="0">
                  <a:pos x="1495" y="0"/>
                </a:cxn>
                <a:cxn ang="0">
                  <a:pos x="218" y="0"/>
                </a:cxn>
                <a:cxn ang="0">
                  <a:pos x="204" y="14"/>
                </a:cxn>
                <a:cxn ang="0">
                  <a:pos x="204" y="193"/>
                </a:cxn>
                <a:cxn ang="0">
                  <a:pos x="14" y="193"/>
                </a:cxn>
                <a:cxn ang="0">
                  <a:pos x="3" y="199"/>
                </a:cxn>
                <a:cxn ang="0">
                  <a:pos x="1" y="212"/>
                </a:cxn>
                <a:cxn ang="0">
                  <a:pos x="56" y="336"/>
                </a:cxn>
                <a:cxn ang="0">
                  <a:pos x="1" y="461"/>
                </a:cxn>
                <a:cxn ang="0">
                  <a:pos x="3" y="474"/>
                </a:cxn>
              </a:cxnLst>
              <a:rect l="txL" t="txT" r="txR" b="txB"/>
              <a:pathLst>
                <a:path w="1713" h="480">
                  <a:moveTo>
                    <a:pt x="3" y="474"/>
                  </a:moveTo>
                  <a:cubicBezTo>
                    <a:pt x="5" y="477"/>
                    <a:pt x="9" y="480"/>
                    <a:pt x="14" y="480"/>
                  </a:cubicBezTo>
                  <a:cubicBezTo>
                    <a:pt x="354" y="480"/>
                    <a:pt x="354" y="480"/>
                    <a:pt x="354" y="480"/>
                  </a:cubicBezTo>
                  <a:cubicBezTo>
                    <a:pt x="362" y="480"/>
                    <a:pt x="368" y="474"/>
                    <a:pt x="368" y="466"/>
                  </a:cubicBezTo>
                  <a:cubicBezTo>
                    <a:pt x="368" y="288"/>
                    <a:pt x="368" y="288"/>
                    <a:pt x="368" y="288"/>
                  </a:cubicBezTo>
                  <a:cubicBezTo>
                    <a:pt x="1345" y="288"/>
                    <a:pt x="1345" y="288"/>
                    <a:pt x="1345" y="288"/>
                  </a:cubicBezTo>
                  <a:cubicBezTo>
                    <a:pt x="1345" y="466"/>
                    <a:pt x="1345" y="466"/>
                    <a:pt x="1345" y="466"/>
                  </a:cubicBezTo>
                  <a:cubicBezTo>
                    <a:pt x="1345" y="474"/>
                    <a:pt x="1351" y="480"/>
                    <a:pt x="1359" y="480"/>
                  </a:cubicBezTo>
                  <a:cubicBezTo>
                    <a:pt x="1699" y="480"/>
                    <a:pt x="1699" y="480"/>
                    <a:pt x="1699" y="480"/>
                  </a:cubicBezTo>
                  <a:cubicBezTo>
                    <a:pt x="1704" y="480"/>
                    <a:pt x="1708" y="477"/>
                    <a:pt x="1711" y="474"/>
                  </a:cubicBezTo>
                  <a:cubicBezTo>
                    <a:pt x="1713" y="470"/>
                    <a:pt x="1713" y="465"/>
                    <a:pt x="1712" y="461"/>
                  </a:cubicBezTo>
                  <a:cubicBezTo>
                    <a:pt x="1658" y="336"/>
                    <a:pt x="1658" y="336"/>
                    <a:pt x="1658" y="336"/>
                  </a:cubicBezTo>
                  <a:cubicBezTo>
                    <a:pt x="1712" y="212"/>
                    <a:pt x="1712" y="212"/>
                    <a:pt x="1712" y="212"/>
                  </a:cubicBezTo>
                  <a:cubicBezTo>
                    <a:pt x="1713" y="208"/>
                    <a:pt x="1713" y="203"/>
                    <a:pt x="1711" y="199"/>
                  </a:cubicBezTo>
                  <a:cubicBezTo>
                    <a:pt x="1708" y="195"/>
                    <a:pt x="1704" y="193"/>
                    <a:pt x="1699" y="193"/>
                  </a:cubicBezTo>
                  <a:cubicBezTo>
                    <a:pt x="1509" y="193"/>
                    <a:pt x="1509" y="193"/>
                    <a:pt x="1509" y="193"/>
                  </a:cubicBezTo>
                  <a:cubicBezTo>
                    <a:pt x="1509" y="14"/>
                    <a:pt x="1509" y="14"/>
                    <a:pt x="1509" y="14"/>
                  </a:cubicBezTo>
                  <a:cubicBezTo>
                    <a:pt x="1509" y="7"/>
                    <a:pt x="1503" y="0"/>
                    <a:pt x="1495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0" y="0"/>
                    <a:pt x="204" y="7"/>
                    <a:pt x="204" y="14"/>
                  </a:cubicBezTo>
                  <a:cubicBezTo>
                    <a:pt x="204" y="193"/>
                    <a:pt x="204" y="193"/>
                    <a:pt x="204" y="193"/>
                  </a:cubicBezTo>
                  <a:cubicBezTo>
                    <a:pt x="14" y="193"/>
                    <a:pt x="14" y="193"/>
                    <a:pt x="14" y="193"/>
                  </a:cubicBezTo>
                  <a:cubicBezTo>
                    <a:pt x="9" y="193"/>
                    <a:pt x="5" y="195"/>
                    <a:pt x="3" y="199"/>
                  </a:cubicBezTo>
                  <a:cubicBezTo>
                    <a:pt x="0" y="203"/>
                    <a:pt x="0" y="208"/>
                    <a:pt x="1" y="212"/>
                  </a:cubicBezTo>
                  <a:cubicBezTo>
                    <a:pt x="56" y="336"/>
                    <a:pt x="56" y="336"/>
                    <a:pt x="56" y="336"/>
                  </a:cubicBezTo>
                  <a:cubicBezTo>
                    <a:pt x="1" y="461"/>
                    <a:pt x="1" y="461"/>
                    <a:pt x="1" y="461"/>
                  </a:cubicBezTo>
                  <a:cubicBezTo>
                    <a:pt x="0" y="465"/>
                    <a:pt x="0" y="470"/>
                    <a:pt x="3" y="47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2" name="Freeform 945"/>
            <p:cNvSpPr/>
            <p:nvPr/>
          </p:nvSpPr>
          <p:spPr>
            <a:xfrm>
              <a:off x="138112" y="544512"/>
              <a:ext cx="584200" cy="446088"/>
            </a:xfrm>
            <a:custGeom>
              <a:avLst/>
              <a:gdLst>
                <a:gd name="txL" fmla="*/ 0 w 368"/>
                <a:gd name="txT" fmla="*/ 0 h 281"/>
                <a:gd name="txR" fmla="*/ 368 w 368"/>
                <a:gd name="txB" fmla="*/ 281 h 281"/>
              </a:gdLst>
              <a:ahLst/>
              <a:cxnLst>
                <a:cxn ang="0">
                  <a:pos x="368" y="281"/>
                </a:cxn>
                <a:cxn ang="0">
                  <a:pos x="0" y="281"/>
                </a:cxn>
                <a:cxn ang="0">
                  <a:pos x="61" y="140"/>
                </a:cxn>
                <a:cxn ang="0">
                  <a:pos x="0" y="0"/>
                </a:cxn>
                <a:cxn ang="0">
                  <a:pos x="368" y="0"/>
                </a:cxn>
                <a:cxn ang="0">
                  <a:pos x="368" y="281"/>
                </a:cxn>
              </a:cxnLst>
              <a:rect l="txL" t="txT" r="txR" b="txB"/>
              <a:pathLst>
                <a:path w="368" h="281">
                  <a:moveTo>
                    <a:pt x="368" y="281"/>
                  </a:moveTo>
                  <a:lnTo>
                    <a:pt x="0" y="281"/>
                  </a:lnTo>
                  <a:lnTo>
                    <a:pt x="61" y="140"/>
                  </a:lnTo>
                  <a:lnTo>
                    <a:pt x="0" y="0"/>
                  </a:lnTo>
                  <a:lnTo>
                    <a:pt x="368" y="0"/>
                  </a:lnTo>
                  <a:lnTo>
                    <a:pt x="368" y="281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3" name="Freeform 946"/>
            <p:cNvSpPr/>
            <p:nvPr/>
          </p:nvSpPr>
          <p:spPr>
            <a:xfrm>
              <a:off x="488950" y="214312"/>
              <a:ext cx="233363" cy="776288"/>
            </a:xfrm>
            <a:custGeom>
              <a:avLst/>
              <a:gdLst>
                <a:gd name="txL" fmla="*/ 0 w 147"/>
                <a:gd name="txT" fmla="*/ 0 h 489"/>
                <a:gd name="txR" fmla="*/ 147 w 147"/>
                <a:gd name="txB" fmla="*/ 489 h 489"/>
              </a:gdLst>
              <a:ahLst/>
              <a:cxnLst>
                <a:cxn ang="0">
                  <a:pos x="0" y="281"/>
                </a:cxn>
                <a:cxn ang="0">
                  <a:pos x="0" y="0"/>
                </a:cxn>
                <a:cxn ang="0">
                  <a:pos x="147" y="211"/>
                </a:cxn>
                <a:cxn ang="0">
                  <a:pos x="147" y="489"/>
                </a:cxn>
                <a:cxn ang="0">
                  <a:pos x="0" y="281"/>
                </a:cxn>
              </a:cxnLst>
              <a:rect l="txL" t="txT" r="txR" b="txB"/>
              <a:pathLst>
                <a:path w="147" h="489">
                  <a:moveTo>
                    <a:pt x="0" y="281"/>
                  </a:moveTo>
                  <a:lnTo>
                    <a:pt x="0" y="0"/>
                  </a:lnTo>
                  <a:lnTo>
                    <a:pt x="147" y="211"/>
                  </a:lnTo>
                  <a:lnTo>
                    <a:pt x="147" y="489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4" name="Freeform 947"/>
            <p:cNvSpPr/>
            <p:nvPr/>
          </p:nvSpPr>
          <p:spPr>
            <a:xfrm>
              <a:off x="2444750" y="544512"/>
              <a:ext cx="584200" cy="446088"/>
            </a:xfrm>
            <a:custGeom>
              <a:avLst/>
              <a:gdLst>
                <a:gd name="txL" fmla="*/ 0 w 368"/>
                <a:gd name="txT" fmla="*/ 0 h 281"/>
                <a:gd name="txR" fmla="*/ 368 w 368"/>
                <a:gd name="txB" fmla="*/ 281 h 281"/>
              </a:gdLst>
              <a:ahLst/>
              <a:cxnLst>
                <a:cxn ang="0">
                  <a:pos x="0" y="281"/>
                </a:cxn>
                <a:cxn ang="0">
                  <a:pos x="368" y="281"/>
                </a:cxn>
                <a:cxn ang="0">
                  <a:pos x="307" y="140"/>
                </a:cxn>
                <a:cxn ang="0">
                  <a:pos x="368" y="0"/>
                </a:cxn>
                <a:cxn ang="0">
                  <a:pos x="0" y="0"/>
                </a:cxn>
                <a:cxn ang="0">
                  <a:pos x="0" y="281"/>
                </a:cxn>
              </a:cxnLst>
              <a:rect l="txL" t="txT" r="txR" b="txB"/>
              <a:pathLst>
                <a:path w="368" h="281">
                  <a:moveTo>
                    <a:pt x="0" y="281"/>
                  </a:moveTo>
                  <a:lnTo>
                    <a:pt x="368" y="281"/>
                  </a:lnTo>
                  <a:lnTo>
                    <a:pt x="307" y="140"/>
                  </a:lnTo>
                  <a:lnTo>
                    <a:pt x="368" y="0"/>
                  </a:lnTo>
                  <a:lnTo>
                    <a:pt x="0" y="0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5" name="Freeform 948"/>
            <p:cNvSpPr/>
            <p:nvPr/>
          </p:nvSpPr>
          <p:spPr>
            <a:xfrm>
              <a:off x="2444750" y="214312"/>
              <a:ext cx="233363" cy="776288"/>
            </a:xfrm>
            <a:custGeom>
              <a:avLst/>
              <a:gdLst>
                <a:gd name="txL" fmla="*/ 0 w 147"/>
                <a:gd name="txT" fmla="*/ 0 h 489"/>
                <a:gd name="txR" fmla="*/ 147 w 147"/>
                <a:gd name="txB" fmla="*/ 489 h 489"/>
              </a:gdLst>
              <a:ahLst/>
              <a:cxnLst>
                <a:cxn ang="0">
                  <a:pos x="147" y="281"/>
                </a:cxn>
                <a:cxn ang="0">
                  <a:pos x="147" y="0"/>
                </a:cxn>
                <a:cxn ang="0">
                  <a:pos x="0" y="211"/>
                </a:cxn>
                <a:cxn ang="0">
                  <a:pos x="0" y="489"/>
                </a:cxn>
                <a:cxn ang="0">
                  <a:pos x="147" y="281"/>
                </a:cxn>
              </a:cxnLst>
              <a:rect l="txL" t="txT" r="txR" b="txB"/>
              <a:pathLst>
                <a:path w="147" h="489">
                  <a:moveTo>
                    <a:pt x="147" y="281"/>
                  </a:moveTo>
                  <a:lnTo>
                    <a:pt x="147" y="0"/>
                  </a:lnTo>
                  <a:lnTo>
                    <a:pt x="0" y="211"/>
                  </a:lnTo>
                  <a:lnTo>
                    <a:pt x="0" y="489"/>
                  </a:lnTo>
                  <a:lnTo>
                    <a:pt x="147" y="281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6" name="Rectangle 949"/>
            <p:cNvSpPr/>
            <p:nvPr/>
          </p:nvSpPr>
          <p:spPr>
            <a:xfrm>
              <a:off x="488950" y="214312"/>
              <a:ext cx="2189163" cy="446088"/>
            </a:xfrm>
            <a:prstGeom prst="rect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477" name="组合 18476"/>
          <p:cNvGrpSpPr/>
          <p:nvPr/>
        </p:nvGrpSpPr>
        <p:grpSpPr>
          <a:xfrm>
            <a:off x="-325437" y="0"/>
            <a:ext cx="2386012" cy="7029450"/>
            <a:chOff x="0" y="0"/>
            <a:chExt cx="2389189" cy="7029887"/>
          </a:xfrm>
        </p:grpSpPr>
        <p:sp>
          <p:nvSpPr>
            <p:cNvPr id="18478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9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0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1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2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3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4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5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6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7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8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9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0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1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2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3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4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5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6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7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8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99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0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1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2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3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4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5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6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7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8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09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0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1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2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3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4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5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6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7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18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519" name="Freeform 251"/>
          <p:cNvSpPr/>
          <p:nvPr/>
        </p:nvSpPr>
        <p:spPr>
          <a:xfrm>
            <a:off x="7005638" y="2438400"/>
            <a:ext cx="36512" cy="50800"/>
          </a:xfrm>
          <a:custGeom>
            <a:avLst/>
            <a:gdLst>
              <a:gd name="txL" fmla="*/ 0 w 23"/>
              <a:gd name="txT" fmla="*/ 0 h 32"/>
              <a:gd name="txR" fmla="*/ 23 w 23"/>
              <a:gd name="txB" fmla="*/ 32 h 32"/>
            </a:gdLst>
            <a:ahLst/>
            <a:cxnLst>
              <a:cxn ang="0">
                <a:pos x="0" y="0"/>
              </a:cxn>
              <a:cxn ang="0">
                <a:pos x="3" y="0"/>
              </a:cxn>
              <a:cxn ang="0">
                <a:pos x="3" y="29"/>
              </a:cxn>
              <a:cxn ang="0">
                <a:pos x="23" y="29"/>
              </a:cxn>
              <a:cxn ang="0">
                <a:pos x="23" y="32"/>
              </a:cxn>
              <a:cxn ang="0">
                <a:pos x="0" y="32"/>
              </a:cxn>
              <a:cxn ang="0">
                <a:pos x="0" y="0"/>
              </a:cxn>
            </a:cxnLst>
            <a:rect l="txL" t="txT" r="txR" b="txB"/>
            <a:pathLst>
              <a:path w="23" h="32">
                <a:moveTo>
                  <a:pt x="0" y="0"/>
                </a:moveTo>
                <a:lnTo>
                  <a:pt x="3" y="0"/>
                </a:lnTo>
                <a:lnTo>
                  <a:pt x="3" y="29"/>
                </a:lnTo>
                <a:lnTo>
                  <a:pt x="23" y="29"/>
                </a:lnTo>
                <a:lnTo>
                  <a:pt x="23" y="32"/>
                </a:lnTo>
                <a:lnTo>
                  <a:pt x="0" y="32"/>
                </a:lnTo>
                <a:lnTo>
                  <a:pt x="0" y="0"/>
                </a:lnTo>
                <a:close/>
              </a:path>
            </a:pathLst>
          </a:custGeom>
          <a:solidFill>
            <a:srgbClr val="9FA0A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0" name="Freeform 252"/>
          <p:cNvSpPr>
            <a:spLocks noEditPoints="1"/>
          </p:cNvSpPr>
          <p:nvPr/>
        </p:nvSpPr>
        <p:spPr>
          <a:xfrm>
            <a:off x="7045325" y="2451100"/>
            <a:ext cx="44450" cy="39688"/>
          </a:xfrm>
          <a:custGeom>
            <a:avLst/>
            <a:gdLst>
              <a:gd name="txL" fmla="*/ 0 w 73"/>
              <a:gd name="txT" fmla="*/ 0 h 69"/>
              <a:gd name="txR" fmla="*/ 73 w 73"/>
              <a:gd name="txB" fmla="*/ 69 h 69"/>
            </a:gdLst>
            <a:ahLst/>
            <a:cxnLst>
              <a:cxn ang="0">
                <a:pos x="36" y="0"/>
              </a:cxn>
              <a:cxn ang="0">
                <a:pos x="73" y="35"/>
              </a:cxn>
              <a:cxn ang="0">
                <a:pos x="36" y="69"/>
              </a:cxn>
              <a:cxn ang="0">
                <a:pos x="0" y="35"/>
              </a:cxn>
              <a:cxn ang="0">
                <a:pos x="36" y="0"/>
              </a:cxn>
              <a:cxn ang="0">
                <a:pos x="36" y="62"/>
              </a:cxn>
              <a:cxn ang="0">
                <a:pos x="64" y="35"/>
              </a:cxn>
              <a:cxn ang="0">
                <a:pos x="36" y="8"/>
              </a:cxn>
              <a:cxn ang="0">
                <a:pos x="9" y="35"/>
              </a:cxn>
              <a:cxn ang="0">
                <a:pos x="36" y="62"/>
              </a:cxn>
            </a:cxnLst>
            <a:rect l="txL" t="txT" r="txR" b="txB"/>
            <a:pathLst>
              <a:path w="73" h="69">
                <a:moveTo>
                  <a:pt x="36" y="0"/>
                </a:moveTo>
                <a:cubicBezTo>
                  <a:pt x="61" y="0"/>
                  <a:pt x="73" y="17"/>
                  <a:pt x="73" y="35"/>
                </a:cubicBezTo>
                <a:cubicBezTo>
                  <a:pt x="73" y="53"/>
                  <a:pt x="61" y="69"/>
                  <a:pt x="36" y="69"/>
                </a:cubicBezTo>
                <a:cubicBezTo>
                  <a:pt x="11" y="69"/>
                  <a:pt x="0" y="53"/>
                  <a:pt x="0" y="35"/>
                </a:cubicBezTo>
                <a:cubicBezTo>
                  <a:pt x="0" y="17"/>
                  <a:pt x="11" y="0"/>
                  <a:pt x="36" y="0"/>
                </a:cubicBezTo>
                <a:close/>
                <a:moveTo>
                  <a:pt x="36" y="62"/>
                </a:moveTo>
                <a:cubicBezTo>
                  <a:pt x="54" y="62"/>
                  <a:pt x="64" y="51"/>
                  <a:pt x="64" y="35"/>
                </a:cubicBezTo>
                <a:cubicBezTo>
                  <a:pt x="64" y="19"/>
                  <a:pt x="54" y="8"/>
                  <a:pt x="36" y="8"/>
                </a:cubicBezTo>
                <a:cubicBezTo>
                  <a:pt x="19" y="8"/>
                  <a:pt x="9" y="19"/>
                  <a:pt x="9" y="35"/>
                </a:cubicBezTo>
                <a:cubicBezTo>
                  <a:pt x="9" y="51"/>
                  <a:pt x="19" y="62"/>
                  <a:pt x="36" y="62"/>
                </a:cubicBezTo>
                <a:close/>
              </a:path>
            </a:pathLst>
          </a:custGeom>
          <a:solidFill>
            <a:srgbClr val="9FA0A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1" name="Freeform 269"/>
          <p:cNvSpPr/>
          <p:nvPr/>
        </p:nvSpPr>
        <p:spPr>
          <a:xfrm>
            <a:off x="7002463" y="2538413"/>
            <a:ext cx="39687" cy="39687"/>
          </a:xfrm>
          <a:custGeom>
            <a:avLst/>
            <a:gdLst>
              <a:gd name="txL" fmla="*/ 0 w 70"/>
              <a:gd name="txT" fmla="*/ 0 h 69"/>
              <a:gd name="txR" fmla="*/ 70 w 70"/>
              <a:gd name="txB" fmla="*/ 69 h 69"/>
            </a:gdLst>
            <a:ahLst/>
            <a:cxnLst>
              <a:cxn ang="0">
                <a:pos x="70" y="43"/>
              </a:cxn>
              <a:cxn ang="0">
                <a:pos x="37" y="69"/>
              </a:cxn>
              <a:cxn ang="0">
                <a:pos x="0" y="34"/>
              </a:cxn>
              <a:cxn ang="0">
                <a:pos x="37" y="0"/>
              </a:cxn>
              <a:cxn ang="0">
                <a:pos x="69" y="23"/>
              </a:cxn>
              <a:cxn ang="0">
                <a:pos x="60" y="23"/>
              </a:cxn>
              <a:cxn ang="0">
                <a:pos x="37" y="7"/>
              </a:cxn>
              <a:cxn ang="0">
                <a:pos x="9" y="34"/>
              </a:cxn>
              <a:cxn ang="0">
                <a:pos x="37" y="61"/>
              </a:cxn>
              <a:cxn ang="0">
                <a:pos x="61" y="43"/>
              </a:cxn>
              <a:cxn ang="0">
                <a:pos x="70" y="43"/>
              </a:cxn>
            </a:cxnLst>
            <a:rect l="txL" t="txT" r="txR" b="txB"/>
            <a:pathLst>
              <a:path w="70" h="69">
                <a:moveTo>
                  <a:pt x="70" y="43"/>
                </a:moveTo>
                <a:cubicBezTo>
                  <a:pt x="68" y="52"/>
                  <a:pt x="61" y="69"/>
                  <a:pt x="37" y="69"/>
                </a:cubicBezTo>
                <a:cubicBezTo>
                  <a:pt x="13" y="69"/>
                  <a:pt x="0" y="55"/>
                  <a:pt x="0" y="34"/>
                </a:cubicBezTo>
                <a:cubicBezTo>
                  <a:pt x="0" y="15"/>
                  <a:pt x="12" y="0"/>
                  <a:pt x="37" y="0"/>
                </a:cubicBezTo>
                <a:cubicBezTo>
                  <a:pt x="59" y="0"/>
                  <a:pt x="68" y="13"/>
                  <a:pt x="69" y="23"/>
                </a:cubicBezTo>
                <a:cubicBezTo>
                  <a:pt x="60" y="23"/>
                  <a:pt x="60" y="23"/>
                  <a:pt x="60" y="23"/>
                </a:cubicBezTo>
                <a:cubicBezTo>
                  <a:pt x="57" y="12"/>
                  <a:pt x="48" y="7"/>
                  <a:pt x="37" y="7"/>
                </a:cubicBezTo>
                <a:cubicBezTo>
                  <a:pt x="18" y="7"/>
                  <a:pt x="9" y="19"/>
                  <a:pt x="9" y="34"/>
                </a:cubicBezTo>
                <a:cubicBezTo>
                  <a:pt x="9" y="50"/>
                  <a:pt x="19" y="61"/>
                  <a:pt x="37" y="61"/>
                </a:cubicBezTo>
                <a:cubicBezTo>
                  <a:pt x="50" y="61"/>
                  <a:pt x="58" y="54"/>
                  <a:pt x="61" y="43"/>
                </a:cubicBezTo>
                <a:lnTo>
                  <a:pt x="70" y="43"/>
                </a:lnTo>
                <a:close/>
              </a:path>
            </a:pathLst>
          </a:custGeom>
          <a:solidFill>
            <a:srgbClr val="9FA0A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2" name="Freeform 270"/>
          <p:cNvSpPr>
            <a:spLocks noEditPoints="1"/>
          </p:cNvSpPr>
          <p:nvPr/>
        </p:nvSpPr>
        <p:spPr>
          <a:xfrm>
            <a:off x="7046913" y="2538413"/>
            <a:ext cx="42862" cy="39687"/>
          </a:xfrm>
          <a:custGeom>
            <a:avLst/>
            <a:gdLst>
              <a:gd name="txL" fmla="*/ 0 w 74"/>
              <a:gd name="txT" fmla="*/ 0 h 69"/>
              <a:gd name="txR" fmla="*/ 74 w 74"/>
              <a:gd name="txB" fmla="*/ 69 h 69"/>
            </a:gdLst>
            <a:ahLst/>
            <a:cxnLst>
              <a:cxn ang="0">
                <a:pos x="36" y="0"/>
              </a:cxn>
              <a:cxn ang="0">
                <a:pos x="74" y="34"/>
              </a:cxn>
              <a:cxn ang="0">
                <a:pos x="36" y="69"/>
              </a:cxn>
              <a:cxn ang="0">
                <a:pos x="0" y="34"/>
              </a:cxn>
              <a:cxn ang="0">
                <a:pos x="36" y="0"/>
              </a:cxn>
              <a:cxn ang="0">
                <a:pos x="36" y="61"/>
              </a:cxn>
              <a:cxn ang="0">
                <a:pos x="65" y="34"/>
              </a:cxn>
              <a:cxn ang="0">
                <a:pos x="36" y="7"/>
              </a:cxn>
              <a:cxn ang="0">
                <a:pos x="9" y="34"/>
              </a:cxn>
              <a:cxn ang="0">
                <a:pos x="36" y="61"/>
              </a:cxn>
            </a:cxnLst>
            <a:rect l="txL" t="txT" r="txR" b="txB"/>
            <a:pathLst>
              <a:path w="74" h="69">
                <a:moveTo>
                  <a:pt x="36" y="0"/>
                </a:moveTo>
                <a:cubicBezTo>
                  <a:pt x="62" y="0"/>
                  <a:pt x="74" y="16"/>
                  <a:pt x="74" y="34"/>
                </a:cubicBezTo>
                <a:cubicBezTo>
                  <a:pt x="74" y="52"/>
                  <a:pt x="62" y="69"/>
                  <a:pt x="36" y="69"/>
                </a:cubicBezTo>
                <a:cubicBezTo>
                  <a:pt x="12" y="69"/>
                  <a:pt x="0" y="52"/>
                  <a:pt x="0" y="34"/>
                </a:cubicBezTo>
                <a:cubicBezTo>
                  <a:pt x="0" y="16"/>
                  <a:pt x="12" y="0"/>
                  <a:pt x="36" y="0"/>
                </a:cubicBezTo>
                <a:close/>
                <a:moveTo>
                  <a:pt x="36" y="61"/>
                </a:moveTo>
                <a:cubicBezTo>
                  <a:pt x="54" y="61"/>
                  <a:pt x="65" y="50"/>
                  <a:pt x="65" y="34"/>
                </a:cubicBezTo>
                <a:cubicBezTo>
                  <a:pt x="65" y="18"/>
                  <a:pt x="54" y="7"/>
                  <a:pt x="36" y="7"/>
                </a:cubicBezTo>
                <a:cubicBezTo>
                  <a:pt x="19" y="7"/>
                  <a:pt x="9" y="18"/>
                  <a:pt x="9" y="34"/>
                </a:cubicBezTo>
                <a:cubicBezTo>
                  <a:pt x="9" y="50"/>
                  <a:pt x="19" y="61"/>
                  <a:pt x="36" y="61"/>
                </a:cubicBezTo>
                <a:close/>
              </a:path>
            </a:pathLst>
          </a:custGeom>
          <a:solidFill>
            <a:srgbClr val="9FA0A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3" name="Rectangle 357"/>
          <p:cNvSpPr/>
          <p:nvPr/>
        </p:nvSpPr>
        <p:spPr>
          <a:xfrm>
            <a:off x="2297113" y="3654425"/>
            <a:ext cx="7654925" cy="26988"/>
          </a:xfrm>
          <a:prstGeom prst="rect">
            <a:avLst/>
          </a:prstGeom>
          <a:solidFill>
            <a:srgbClr val="6E7F6E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4" name="Oval 358"/>
          <p:cNvSpPr/>
          <p:nvPr/>
        </p:nvSpPr>
        <p:spPr>
          <a:xfrm>
            <a:off x="2955925" y="3586163"/>
            <a:ext cx="171450" cy="169862"/>
          </a:xfrm>
          <a:prstGeom prst="ellipse">
            <a:avLst/>
          </a:prstGeom>
          <a:solidFill>
            <a:srgbClr val="DC6D07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5" name="Oval 359"/>
          <p:cNvSpPr/>
          <p:nvPr/>
        </p:nvSpPr>
        <p:spPr>
          <a:xfrm>
            <a:off x="2995613" y="3624263"/>
            <a:ext cx="92075" cy="92075"/>
          </a:xfrm>
          <a:prstGeom prst="ellipse">
            <a:avLst/>
          </a:pr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6" name="Oval 364"/>
          <p:cNvSpPr/>
          <p:nvPr/>
        </p:nvSpPr>
        <p:spPr>
          <a:xfrm>
            <a:off x="4306888" y="3576638"/>
            <a:ext cx="169862" cy="169862"/>
          </a:xfrm>
          <a:prstGeom prst="ellipse">
            <a:avLst/>
          </a:prstGeom>
          <a:solidFill>
            <a:srgbClr val="D54386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7" name="Oval 365"/>
          <p:cNvSpPr/>
          <p:nvPr/>
        </p:nvSpPr>
        <p:spPr>
          <a:xfrm>
            <a:off x="4344988" y="3616325"/>
            <a:ext cx="92075" cy="90488"/>
          </a:xfrm>
          <a:prstGeom prst="ellipse">
            <a:avLst/>
          </a:pr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8" name="Oval 366"/>
          <p:cNvSpPr/>
          <p:nvPr/>
        </p:nvSpPr>
        <p:spPr>
          <a:xfrm>
            <a:off x="5689600" y="3586163"/>
            <a:ext cx="169863" cy="169862"/>
          </a:xfrm>
          <a:prstGeom prst="ellipse">
            <a:avLst/>
          </a:prstGeom>
          <a:solidFill>
            <a:srgbClr val="00682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29" name="Oval 367"/>
          <p:cNvSpPr/>
          <p:nvPr/>
        </p:nvSpPr>
        <p:spPr>
          <a:xfrm>
            <a:off x="5727700" y="3624263"/>
            <a:ext cx="92075" cy="92075"/>
          </a:xfrm>
          <a:prstGeom prst="ellipse">
            <a:avLst/>
          </a:pr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30" name="Oval 368"/>
          <p:cNvSpPr/>
          <p:nvPr/>
        </p:nvSpPr>
        <p:spPr>
          <a:xfrm>
            <a:off x="6764338" y="3576638"/>
            <a:ext cx="171450" cy="169862"/>
          </a:xfrm>
          <a:prstGeom prst="ellipse">
            <a:avLst/>
          </a:prstGeom>
          <a:solidFill>
            <a:srgbClr val="32B1E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31" name="Oval 369"/>
          <p:cNvSpPr/>
          <p:nvPr/>
        </p:nvSpPr>
        <p:spPr>
          <a:xfrm>
            <a:off x="6804025" y="3616325"/>
            <a:ext cx="92075" cy="90488"/>
          </a:xfrm>
          <a:prstGeom prst="ellipse">
            <a:avLst/>
          </a:pr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32" name="Oval 370"/>
          <p:cNvSpPr/>
          <p:nvPr/>
        </p:nvSpPr>
        <p:spPr>
          <a:xfrm>
            <a:off x="7954963" y="3576638"/>
            <a:ext cx="171450" cy="169862"/>
          </a:xfrm>
          <a:prstGeom prst="ellipse">
            <a:avLst/>
          </a:prstGeom>
          <a:solidFill>
            <a:srgbClr val="00669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33" name="Oval 371"/>
          <p:cNvSpPr/>
          <p:nvPr/>
        </p:nvSpPr>
        <p:spPr>
          <a:xfrm>
            <a:off x="7994650" y="3616325"/>
            <a:ext cx="92075" cy="90488"/>
          </a:xfrm>
          <a:prstGeom prst="ellipse">
            <a:avLst/>
          </a:pr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8534" name="组合 18533"/>
          <p:cNvGrpSpPr/>
          <p:nvPr/>
        </p:nvGrpSpPr>
        <p:grpSpPr>
          <a:xfrm>
            <a:off x="9123363" y="3576638"/>
            <a:ext cx="171450" cy="169862"/>
            <a:chOff x="0" y="0"/>
            <a:chExt cx="171450" cy="169863"/>
          </a:xfrm>
        </p:grpSpPr>
        <p:sp>
          <p:nvSpPr>
            <p:cNvPr id="18535" name="Oval 372"/>
            <p:cNvSpPr/>
            <p:nvPr/>
          </p:nvSpPr>
          <p:spPr>
            <a:xfrm>
              <a:off x="0" y="0"/>
              <a:ext cx="171450" cy="169863"/>
            </a:xfrm>
            <a:prstGeom prst="ellipse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536" name="Oval 373"/>
            <p:cNvSpPr/>
            <p:nvPr/>
          </p:nvSpPr>
          <p:spPr>
            <a:xfrm>
              <a:off x="39687" y="39688"/>
              <a:ext cx="92075" cy="90488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537" name="Oval 374"/>
          <p:cNvSpPr/>
          <p:nvPr/>
        </p:nvSpPr>
        <p:spPr>
          <a:xfrm>
            <a:off x="3032125" y="2411413"/>
            <a:ext cx="603250" cy="601662"/>
          </a:xfrm>
          <a:prstGeom prst="ellipse">
            <a:avLst/>
          </a:prstGeom>
          <a:solidFill>
            <a:srgbClr val="D1D844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38" name="Oval 376"/>
          <p:cNvSpPr/>
          <p:nvPr/>
        </p:nvSpPr>
        <p:spPr>
          <a:xfrm>
            <a:off x="5749925" y="2411413"/>
            <a:ext cx="601663" cy="601662"/>
          </a:xfrm>
          <a:prstGeom prst="ellipse">
            <a:avLst/>
          </a:prstGeom>
          <a:solidFill>
            <a:srgbClr val="218776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39" name="Oval 377"/>
          <p:cNvSpPr/>
          <p:nvPr/>
        </p:nvSpPr>
        <p:spPr>
          <a:xfrm>
            <a:off x="8196263" y="2411413"/>
            <a:ext cx="603250" cy="601662"/>
          </a:xfrm>
          <a:prstGeom prst="ellipse">
            <a:avLst/>
          </a:prstGeom>
          <a:solidFill>
            <a:srgbClr val="C102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0" name="Oval 379"/>
          <p:cNvSpPr/>
          <p:nvPr/>
        </p:nvSpPr>
        <p:spPr>
          <a:xfrm>
            <a:off x="4275138" y="4333875"/>
            <a:ext cx="601662" cy="601663"/>
          </a:xfrm>
          <a:prstGeom prst="ellipse">
            <a:avLst/>
          </a:prstGeom>
          <a:solidFill>
            <a:srgbClr val="C102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1" name="Oval 380"/>
          <p:cNvSpPr/>
          <p:nvPr/>
        </p:nvSpPr>
        <p:spPr>
          <a:xfrm>
            <a:off x="6742113" y="4333875"/>
            <a:ext cx="603250" cy="601663"/>
          </a:xfrm>
          <a:prstGeom prst="ellipse">
            <a:avLst/>
          </a:prstGeom>
          <a:solidFill>
            <a:srgbClr val="218776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2" name="Oval 381"/>
          <p:cNvSpPr/>
          <p:nvPr/>
        </p:nvSpPr>
        <p:spPr>
          <a:xfrm>
            <a:off x="9255125" y="4333875"/>
            <a:ext cx="603250" cy="601663"/>
          </a:xfrm>
          <a:prstGeom prst="ellipse">
            <a:avLst/>
          </a:prstGeom>
          <a:solidFill>
            <a:srgbClr val="D1D844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3" name="Freeform 382"/>
          <p:cNvSpPr/>
          <p:nvPr/>
        </p:nvSpPr>
        <p:spPr>
          <a:xfrm>
            <a:off x="3043238" y="3003550"/>
            <a:ext cx="296862" cy="592138"/>
          </a:xfrm>
          <a:custGeom>
            <a:avLst/>
            <a:gdLst>
              <a:gd name="txL" fmla="*/ 0 w 513"/>
              <a:gd name="txT" fmla="*/ 0 h 1025"/>
              <a:gd name="txR" fmla="*/ 513 w 513"/>
              <a:gd name="txB" fmla="*/ 1025 h 1025"/>
            </a:gdLst>
            <a:ahLst/>
            <a:cxnLst>
              <a:cxn ang="0">
                <a:pos x="23" y="1025"/>
              </a:cxn>
              <a:cxn ang="0">
                <a:pos x="0" y="1025"/>
              </a:cxn>
              <a:cxn ang="0">
                <a:pos x="0" y="588"/>
              </a:cxn>
              <a:cxn ang="0">
                <a:pos x="191" y="397"/>
              </a:cxn>
              <a:cxn ang="0">
                <a:pos x="322" y="397"/>
              </a:cxn>
              <a:cxn ang="0">
                <a:pos x="490" y="229"/>
              </a:cxn>
              <a:cxn ang="0">
                <a:pos x="490" y="0"/>
              </a:cxn>
              <a:cxn ang="0">
                <a:pos x="513" y="0"/>
              </a:cxn>
              <a:cxn ang="0">
                <a:pos x="513" y="229"/>
              </a:cxn>
              <a:cxn ang="0">
                <a:pos x="322" y="420"/>
              </a:cxn>
              <a:cxn ang="0">
                <a:pos x="191" y="420"/>
              </a:cxn>
              <a:cxn ang="0">
                <a:pos x="23" y="588"/>
              </a:cxn>
              <a:cxn ang="0">
                <a:pos x="23" y="1025"/>
              </a:cxn>
            </a:cxnLst>
            <a:rect l="txL" t="txT" r="txR" b="txB"/>
            <a:pathLst>
              <a:path w="513" h="1025">
                <a:moveTo>
                  <a:pt x="23" y="1025"/>
                </a:moveTo>
                <a:cubicBezTo>
                  <a:pt x="0" y="1025"/>
                  <a:pt x="0" y="1025"/>
                  <a:pt x="0" y="1025"/>
                </a:cubicBezTo>
                <a:cubicBezTo>
                  <a:pt x="0" y="588"/>
                  <a:pt x="0" y="588"/>
                  <a:pt x="0" y="588"/>
                </a:cubicBezTo>
                <a:cubicBezTo>
                  <a:pt x="0" y="483"/>
                  <a:pt x="85" y="397"/>
                  <a:pt x="191" y="397"/>
                </a:cubicBezTo>
                <a:cubicBezTo>
                  <a:pt x="322" y="397"/>
                  <a:pt x="322" y="397"/>
                  <a:pt x="322" y="397"/>
                </a:cubicBezTo>
                <a:cubicBezTo>
                  <a:pt x="415" y="397"/>
                  <a:pt x="490" y="322"/>
                  <a:pt x="490" y="229"/>
                </a:cubicBezTo>
                <a:cubicBezTo>
                  <a:pt x="490" y="0"/>
                  <a:pt x="490" y="0"/>
                  <a:pt x="490" y="0"/>
                </a:cubicBezTo>
                <a:cubicBezTo>
                  <a:pt x="513" y="0"/>
                  <a:pt x="513" y="0"/>
                  <a:pt x="513" y="0"/>
                </a:cubicBezTo>
                <a:cubicBezTo>
                  <a:pt x="513" y="229"/>
                  <a:pt x="513" y="229"/>
                  <a:pt x="513" y="229"/>
                </a:cubicBezTo>
                <a:cubicBezTo>
                  <a:pt x="513" y="335"/>
                  <a:pt x="428" y="420"/>
                  <a:pt x="322" y="420"/>
                </a:cubicBezTo>
                <a:cubicBezTo>
                  <a:pt x="191" y="420"/>
                  <a:pt x="191" y="420"/>
                  <a:pt x="191" y="420"/>
                </a:cubicBezTo>
                <a:cubicBezTo>
                  <a:pt x="98" y="420"/>
                  <a:pt x="23" y="496"/>
                  <a:pt x="23" y="588"/>
                </a:cubicBezTo>
                <a:lnTo>
                  <a:pt x="23" y="1025"/>
                </a:lnTo>
                <a:close/>
              </a:path>
            </a:pathLst>
          </a:custGeom>
          <a:solidFill>
            <a:srgbClr val="DC6D07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4" name="Freeform 384"/>
          <p:cNvSpPr/>
          <p:nvPr/>
        </p:nvSpPr>
        <p:spPr>
          <a:xfrm>
            <a:off x="4379913" y="3738563"/>
            <a:ext cx="190500" cy="592137"/>
          </a:xfrm>
          <a:custGeom>
            <a:avLst/>
            <a:gdLst>
              <a:gd name="txL" fmla="*/ 0 w 331"/>
              <a:gd name="txT" fmla="*/ 0 h 1025"/>
              <a:gd name="txR" fmla="*/ 331 w 331"/>
              <a:gd name="txB" fmla="*/ 1025 h 1025"/>
            </a:gdLst>
            <a:ahLst/>
            <a:cxnLst>
              <a:cxn ang="0">
                <a:pos x="331" y="1025"/>
              </a:cxn>
              <a:cxn ang="0">
                <a:pos x="308" y="1025"/>
              </a:cxn>
              <a:cxn ang="0">
                <a:pos x="308" y="588"/>
              </a:cxn>
              <a:cxn ang="0">
                <a:pos x="166" y="420"/>
              </a:cxn>
              <a:cxn ang="0">
                <a:pos x="0" y="229"/>
              </a:cxn>
              <a:cxn ang="0">
                <a:pos x="0" y="0"/>
              </a:cxn>
              <a:cxn ang="0">
                <a:pos x="24" y="0"/>
              </a:cxn>
              <a:cxn ang="0">
                <a:pos x="24" y="229"/>
              </a:cxn>
              <a:cxn ang="0">
                <a:pos x="166" y="397"/>
              </a:cxn>
              <a:cxn ang="0">
                <a:pos x="331" y="588"/>
              </a:cxn>
              <a:cxn ang="0">
                <a:pos x="331" y="1025"/>
              </a:cxn>
            </a:cxnLst>
            <a:rect l="txL" t="txT" r="txR" b="txB"/>
            <a:pathLst>
              <a:path w="331" h="1025">
                <a:moveTo>
                  <a:pt x="331" y="1025"/>
                </a:moveTo>
                <a:cubicBezTo>
                  <a:pt x="308" y="1025"/>
                  <a:pt x="308" y="1025"/>
                  <a:pt x="308" y="1025"/>
                </a:cubicBezTo>
                <a:cubicBezTo>
                  <a:pt x="308" y="588"/>
                  <a:pt x="308" y="588"/>
                  <a:pt x="308" y="588"/>
                </a:cubicBezTo>
                <a:cubicBezTo>
                  <a:pt x="308" y="495"/>
                  <a:pt x="244" y="420"/>
                  <a:pt x="166" y="420"/>
                </a:cubicBezTo>
                <a:cubicBezTo>
                  <a:pt x="74" y="420"/>
                  <a:pt x="0" y="334"/>
                  <a:pt x="0" y="229"/>
                </a:cubicBezTo>
                <a:cubicBezTo>
                  <a:pt x="0" y="0"/>
                  <a:pt x="0" y="0"/>
                  <a:pt x="0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229"/>
                  <a:pt x="24" y="229"/>
                  <a:pt x="24" y="229"/>
                </a:cubicBezTo>
                <a:cubicBezTo>
                  <a:pt x="24" y="322"/>
                  <a:pt x="87" y="397"/>
                  <a:pt x="166" y="397"/>
                </a:cubicBezTo>
                <a:cubicBezTo>
                  <a:pt x="257" y="397"/>
                  <a:pt x="331" y="483"/>
                  <a:pt x="331" y="588"/>
                </a:cubicBezTo>
                <a:lnTo>
                  <a:pt x="331" y="1025"/>
                </a:lnTo>
                <a:close/>
              </a:path>
            </a:pathLst>
          </a:custGeom>
          <a:solidFill>
            <a:srgbClr val="D54386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5" name="Freeform 385"/>
          <p:cNvSpPr/>
          <p:nvPr/>
        </p:nvSpPr>
        <p:spPr>
          <a:xfrm>
            <a:off x="6850063" y="3738563"/>
            <a:ext cx="192087" cy="592137"/>
          </a:xfrm>
          <a:custGeom>
            <a:avLst/>
            <a:gdLst>
              <a:gd name="txL" fmla="*/ 0 w 331"/>
              <a:gd name="txT" fmla="*/ 0 h 1025"/>
              <a:gd name="txR" fmla="*/ 331 w 331"/>
              <a:gd name="txB" fmla="*/ 1025 h 1025"/>
            </a:gdLst>
            <a:ahLst/>
            <a:cxnLst>
              <a:cxn ang="0">
                <a:pos x="331" y="1025"/>
              </a:cxn>
              <a:cxn ang="0">
                <a:pos x="307" y="1025"/>
              </a:cxn>
              <a:cxn ang="0">
                <a:pos x="307" y="588"/>
              </a:cxn>
              <a:cxn ang="0">
                <a:pos x="166" y="420"/>
              </a:cxn>
              <a:cxn ang="0">
                <a:pos x="0" y="229"/>
              </a:cxn>
              <a:cxn ang="0">
                <a:pos x="0" y="0"/>
              </a:cxn>
              <a:cxn ang="0">
                <a:pos x="24" y="0"/>
              </a:cxn>
              <a:cxn ang="0">
                <a:pos x="24" y="229"/>
              </a:cxn>
              <a:cxn ang="0">
                <a:pos x="166" y="397"/>
              </a:cxn>
              <a:cxn ang="0">
                <a:pos x="331" y="588"/>
              </a:cxn>
              <a:cxn ang="0">
                <a:pos x="331" y="1025"/>
              </a:cxn>
            </a:cxnLst>
            <a:rect l="txL" t="txT" r="txR" b="txB"/>
            <a:pathLst>
              <a:path w="331" h="1025">
                <a:moveTo>
                  <a:pt x="331" y="1025"/>
                </a:moveTo>
                <a:cubicBezTo>
                  <a:pt x="307" y="1025"/>
                  <a:pt x="307" y="1025"/>
                  <a:pt x="307" y="1025"/>
                </a:cubicBezTo>
                <a:cubicBezTo>
                  <a:pt x="307" y="588"/>
                  <a:pt x="307" y="588"/>
                  <a:pt x="307" y="588"/>
                </a:cubicBezTo>
                <a:cubicBezTo>
                  <a:pt x="307" y="495"/>
                  <a:pt x="244" y="420"/>
                  <a:pt x="166" y="420"/>
                </a:cubicBezTo>
                <a:cubicBezTo>
                  <a:pt x="74" y="420"/>
                  <a:pt x="0" y="334"/>
                  <a:pt x="0" y="229"/>
                </a:cubicBezTo>
                <a:cubicBezTo>
                  <a:pt x="0" y="0"/>
                  <a:pt x="0" y="0"/>
                  <a:pt x="0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229"/>
                  <a:pt x="24" y="229"/>
                  <a:pt x="24" y="229"/>
                </a:cubicBezTo>
                <a:cubicBezTo>
                  <a:pt x="24" y="322"/>
                  <a:pt x="88" y="397"/>
                  <a:pt x="166" y="397"/>
                </a:cubicBezTo>
                <a:cubicBezTo>
                  <a:pt x="257" y="397"/>
                  <a:pt x="331" y="483"/>
                  <a:pt x="331" y="588"/>
                </a:cubicBezTo>
                <a:lnTo>
                  <a:pt x="331" y="1025"/>
                </a:lnTo>
                <a:close/>
              </a:path>
            </a:pathLst>
          </a:custGeom>
          <a:solidFill>
            <a:srgbClr val="32B1E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6" name="Freeform 386"/>
          <p:cNvSpPr/>
          <p:nvPr/>
        </p:nvSpPr>
        <p:spPr>
          <a:xfrm flipH="1">
            <a:off x="9197975" y="3738563"/>
            <a:ext cx="361950" cy="592137"/>
          </a:xfrm>
          <a:custGeom>
            <a:avLst/>
            <a:gdLst>
              <a:gd name="txL" fmla="*/ 0 w 627"/>
              <a:gd name="txT" fmla="*/ 0 h 1025"/>
              <a:gd name="txR" fmla="*/ 627 w 627"/>
              <a:gd name="txB" fmla="*/ 1025 h 1025"/>
            </a:gdLst>
            <a:ahLst/>
            <a:cxnLst>
              <a:cxn ang="0">
                <a:pos x="23" y="1025"/>
              </a:cxn>
              <a:cxn ang="0">
                <a:pos x="0" y="1025"/>
              </a:cxn>
              <a:cxn ang="0">
                <a:pos x="0" y="588"/>
              </a:cxn>
              <a:cxn ang="0">
                <a:pos x="191" y="397"/>
              </a:cxn>
              <a:cxn ang="0">
                <a:pos x="436" y="397"/>
              </a:cxn>
              <a:cxn ang="0">
                <a:pos x="604" y="229"/>
              </a:cxn>
              <a:cxn ang="0">
                <a:pos x="604" y="0"/>
              </a:cxn>
              <a:cxn ang="0">
                <a:pos x="627" y="0"/>
              </a:cxn>
              <a:cxn ang="0">
                <a:pos x="627" y="229"/>
              </a:cxn>
              <a:cxn ang="0">
                <a:pos x="436" y="420"/>
              </a:cxn>
              <a:cxn ang="0">
                <a:pos x="191" y="420"/>
              </a:cxn>
              <a:cxn ang="0">
                <a:pos x="23" y="588"/>
              </a:cxn>
              <a:cxn ang="0">
                <a:pos x="23" y="1025"/>
              </a:cxn>
            </a:cxnLst>
            <a:rect l="txL" t="txT" r="txR" b="txB"/>
            <a:pathLst>
              <a:path w="627" h="1025">
                <a:moveTo>
                  <a:pt x="23" y="1025"/>
                </a:moveTo>
                <a:cubicBezTo>
                  <a:pt x="0" y="1025"/>
                  <a:pt x="0" y="1025"/>
                  <a:pt x="0" y="1025"/>
                </a:cubicBezTo>
                <a:cubicBezTo>
                  <a:pt x="0" y="588"/>
                  <a:pt x="0" y="588"/>
                  <a:pt x="0" y="588"/>
                </a:cubicBezTo>
                <a:cubicBezTo>
                  <a:pt x="0" y="483"/>
                  <a:pt x="86" y="397"/>
                  <a:pt x="191" y="397"/>
                </a:cubicBezTo>
                <a:cubicBezTo>
                  <a:pt x="436" y="397"/>
                  <a:pt x="436" y="397"/>
                  <a:pt x="436" y="397"/>
                </a:cubicBezTo>
                <a:cubicBezTo>
                  <a:pt x="528" y="397"/>
                  <a:pt x="604" y="322"/>
                  <a:pt x="604" y="229"/>
                </a:cubicBezTo>
                <a:cubicBezTo>
                  <a:pt x="604" y="0"/>
                  <a:pt x="604" y="0"/>
                  <a:pt x="604" y="0"/>
                </a:cubicBezTo>
                <a:cubicBezTo>
                  <a:pt x="627" y="0"/>
                  <a:pt x="627" y="0"/>
                  <a:pt x="627" y="0"/>
                </a:cubicBezTo>
                <a:cubicBezTo>
                  <a:pt x="627" y="229"/>
                  <a:pt x="627" y="229"/>
                  <a:pt x="627" y="229"/>
                </a:cubicBezTo>
                <a:cubicBezTo>
                  <a:pt x="627" y="334"/>
                  <a:pt x="541" y="420"/>
                  <a:pt x="436" y="420"/>
                </a:cubicBezTo>
                <a:cubicBezTo>
                  <a:pt x="191" y="420"/>
                  <a:pt x="191" y="420"/>
                  <a:pt x="191" y="420"/>
                </a:cubicBezTo>
                <a:cubicBezTo>
                  <a:pt x="99" y="420"/>
                  <a:pt x="23" y="495"/>
                  <a:pt x="23" y="588"/>
                </a:cubicBezTo>
                <a:lnTo>
                  <a:pt x="23" y="1025"/>
                </a:lnTo>
                <a:close/>
              </a:path>
            </a:pathLst>
          </a:custGeom>
          <a:solidFill>
            <a:srgbClr val="981176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7" name="Freeform 387"/>
          <p:cNvSpPr/>
          <p:nvPr/>
        </p:nvSpPr>
        <p:spPr>
          <a:xfrm>
            <a:off x="5761038" y="3003550"/>
            <a:ext cx="296862" cy="592138"/>
          </a:xfrm>
          <a:custGeom>
            <a:avLst/>
            <a:gdLst>
              <a:gd name="txL" fmla="*/ 0 w 514"/>
              <a:gd name="txT" fmla="*/ 0 h 1025"/>
              <a:gd name="txR" fmla="*/ 514 w 514"/>
              <a:gd name="txB" fmla="*/ 1025 h 1025"/>
            </a:gdLst>
            <a:ahLst/>
            <a:cxnLst>
              <a:cxn ang="0">
                <a:pos x="23" y="1025"/>
              </a:cxn>
              <a:cxn ang="0">
                <a:pos x="0" y="1025"/>
              </a:cxn>
              <a:cxn ang="0">
                <a:pos x="0" y="588"/>
              </a:cxn>
              <a:cxn ang="0">
                <a:pos x="191" y="397"/>
              </a:cxn>
              <a:cxn ang="0">
                <a:pos x="322" y="397"/>
              </a:cxn>
              <a:cxn ang="0">
                <a:pos x="490" y="229"/>
              </a:cxn>
              <a:cxn ang="0">
                <a:pos x="490" y="0"/>
              </a:cxn>
              <a:cxn ang="0">
                <a:pos x="514" y="0"/>
              </a:cxn>
              <a:cxn ang="0">
                <a:pos x="514" y="229"/>
              </a:cxn>
              <a:cxn ang="0">
                <a:pos x="322" y="420"/>
              </a:cxn>
              <a:cxn ang="0">
                <a:pos x="191" y="420"/>
              </a:cxn>
              <a:cxn ang="0">
                <a:pos x="23" y="588"/>
              </a:cxn>
              <a:cxn ang="0">
                <a:pos x="23" y="1025"/>
              </a:cxn>
            </a:cxnLst>
            <a:rect l="txL" t="txT" r="txR" b="txB"/>
            <a:pathLst>
              <a:path w="514" h="1025">
                <a:moveTo>
                  <a:pt x="23" y="1025"/>
                </a:moveTo>
                <a:cubicBezTo>
                  <a:pt x="0" y="1025"/>
                  <a:pt x="0" y="1025"/>
                  <a:pt x="0" y="1025"/>
                </a:cubicBezTo>
                <a:cubicBezTo>
                  <a:pt x="0" y="588"/>
                  <a:pt x="0" y="588"/>
                  <a:pt x="0" y="588"/>
                </a:cubicBezTo>
                <a:cubicBezTo>
                  <a:pt x="0" y="483"/>
                  <a:pt x="85" y="397"/>
                  <a:pt x="191" y="397"/>
                </a:cubicBezTo>
                <a:cubicBezTo>
                  <a:pt x="322" y="397"/>
                  <a:pt x="322" y="397"/>
                  <a:pt x="322" y="397"/>
                </a:cubicBezTo>
                <a:cubicBezTo>
                  <a:pt x="415" y="397"/>
                  <a:pt x="490" y="322"/>
                  <a:pt x="490" y="229"/>
                </a:cubicBezTo>
                <a:cubicBezTo>
                  <a:pt x="490" y="0"/>
                  <a:pt x="490" y="0"/>
                  <a:pt x="490" y="0"/>
                </a:cubicBezTo>
                <a:cubicBezTo>
                  <a:pt x="514" y="0"/>
                  <a:pt x="514" y="0"/>
                  <a:pt x="514" y="0"/>
                </a:cubicBezTo>
                <a:cubicBezTo>
                  <a:pt x="514" y="229"/>
                  <a:pt x="514" y="229"/>
                  <a:pt x="514" y="229"/>
                </a:cubicBezTo>
                <a:cubicBezTo>
                  <a:pt x="514" y="335"/>
                  <a:pt x="428" y="420"/>
                  <a:pt x="322" y="420"/>
                </a:cubicBezTo>
                <a:cubicBezTo>
                  <a:pt x="191" y="420"/>
                  <a:pt x="191" y="420"/>
                  <a:pt x="191" y="420"/>
                </a:cubicBezTo>
                <a:cubicBezTo>
                  <a:pt x="99" y="420"/>
                  <a:pt x="23" y="496"/>
                  <a:pt x="23" y="588"/>
                </a:cubicBezTo>
                <a:lnTo>
                  <a:pt x="23" y="1025"/>
                </a:lnTo>
                <a:close/>
              </a:path>
            </a:pathLst>
          </a:custGeom>
          <a:solidFill>
            <a:srgbClr val="00682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8" name="Freeform 389"/>
          <p:cNvSpPr/>
          <p:nvPr/>
        </p:nvSpPr>
        <p:spPr>
          <a:xfrm>
            <a:off x="8045450" y="3003550"/>
            <a:ext cx="431800" cy="592138"/>
          </a:xfrm>
          <a:custGeom>
            <a:avLst/>
            <a:gdLst>
              <a:gd name="txL" fmla="*/ 0 w 746"/>
              <a:gd name="txT" fmla="*/ 0 h 1025"/>
              <a:gd name="txR" fmla="*/ 746 w 746"/>
              <a:gd name="txB" fmla="*/ 1025 h 1025"/>
            </a:gdLst>
            <a:ahLst/>
            <a:cxnLst>
              <a:cxn ang="0">
                <a:pos x="23" y="1025"/>
              </a:cxn>
              <a:cxn ang="0">
                <a:pos x="0" y="1025"/>
              </a:cxn>
              <a:cxn ang="0">
                <a:pos x="0" y="588"/>
              </a:cxn>
              <a:cxn ang="0">
                <a:pos x="191" y="397"/>
              </a:cxn>
              <a:cxn ang="0">
                <a:pos x="555" y="397"/>
              </a:cxn>
              <a:cxn ang="0">
                <a:pos x="722" y="229"/>
              </a:cxn>
              <a:cxn ang="0">
                <a:pos x="722" y="0"/>
              </a:cxn>
              <a:cxn ang="0">
                <a:pos x="746" y="0"/>
              </a:cxn>
              <a:cxn ang="0">
                <a:pos x="746" y="229"/>
              </a:cxn>
              <a:cxn ang="0">
                <a:pos x="555" y="420"/>
              </a:cxn>
              <a:cxn ang="0">
                <a:pos x="191" y="420"/>
              </a:cxn>
              <a:cxn ang="0">
                <a:pos x="23" y="588"/>
              </a:cxn>
              <a:cxn ang="0">
                <a:pos x="23" y="1025"/>
              </a:cxn>
            </a:cxnLst>
            <a:rect l="txL" t="txT" r="txR" b="txB"/>
            <a:pathLst>
              <a:path w="746" h="1025">
                <a:moveTo>
                  <a:pt x="23" y="1025"/>
                </a:moveTo>
                <a:cubicBezTo>
                  <a:pt x="0" y="1025"/>
                  <a:pt x="0" y="1025"/>
                  <a:pt x="0" y="1025"/>
                </a:cubicBezTo>
                <a:cubicBezTo>
                  <a:pt x="0" y="588"/>
                  <a:pt x="0" y="588"/>
                  <a:pt x="0" y="588"/>
                </a:cubicBezTo>
                <a:cubicBezTo>
                  <a:pt x="0" y="483"/>
                  <a:pt x="85" y="397"/>
                  <a:pt x="191" y="397"/>
                </a:cubicBezTo>
                <a:cubicBezTo>
                  <a:pt x="555" y="397"/>
                  <a:pt x="555" y="397"/>
                  <a:pt x="555" y="397"/>
                </a:cubicBezTo>
                <a:cubicBezTo>
                  <a:pt x="647" y="397"/>
                  <a:pt x="722" y="322"/>
                  <a:pt x="722" y="229"/>
                </a:cubicBezTo>
                <a:cubicBezTo>
                  <a:pt x="722" y="0"/>
                  <a:pt x="722" y="0"/>
                  <a:pt x="722" y="0"/>
                </a:cubicBezTo>
                <a:cubicBezTo>
                  <a:pt x="746" y="0"/>
                  <a:pt x="746" y="0"/>
                  <a:pt x="746" y="0"/>
                </a:cubicBezTo>
                <a:cubicBezTo>
                  <a:pt x="746" y="229"/>
                  <a:pt x="746" y="229"/>
                  <a:pt x="746" y="229"/>
                </a:cubicBezTo>
                <a:cubicBezTo>
                  <a:pt x="746" y="335"/>
                  <a:pt x="660" y="420"/>
                  <a:pt x="555" y="420"/>
                </a:cubicBezTo>
                <a:cubicBezTo>
                  <a:pt x="191" y="420"/>
                  <a:pt x="191" y="420"/>
                  <a:pt x="191" y="420"/>
                </a:cubicBezTo>
                <a:cubicBezTo>
                  <a:pt x="98" y="420"/>
                  <a:pt x="23" y="496"/>
                  <a:pt x="23" y="588"/>
                </a:cubicBezTo>
                <a:lnTo>
                  <a:pt x="23" y="1025"/>
                </a:lnTo>
                <a:close/>
              </a:path>
            </a:pathLst>
          </a:custGeom>
          <a:solidFill>
            <a:srgbClr val="00669C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49" name="Freeform 390"/>
          <p:cNvSpPr/>
          <p:nvPr/>
        </p:nvSpPr>
        <p:spPr>
          <a:xfrm>
            <a:off x="5905500" y="2598738"/>
            <a:ext cx="320675" cy="246062"/>
          </a:xfrm>
          <a:custGeom>
            <a:avLst/>
            <a:gdLst>
              <a:gd name="txL" fmla="*/ 0 w 556"/>
              <a:gd name="txT" fmla="*/ 0 h 424"/>
              <a:gd name="txR" fmla="*/ 556 w 556"/>
              <a:gd name="txB" fmla="*/ 424 h 424"/>
            </a:gdLst>
            <a:ahLst/>
            <a:cxnLst>
              <a:cxn ang="0">
                <a:pos x="278" y="0"/>
              </a:cxn>
              <a:cxn ang="0">
                <a:pos x="0" y="190"/>
              </a:cxn>
              <a:cxn ang="0">
                <a:pos x="135" y="353"/>
              </a:cxn>
              <a:cxn ang="0">
                <a:pos x="83" y="424"/>
              </a:cxn>
              <a:cxn ang="0">
                <a:pos x="183" y="369"/>
              </a:cxn>
              <a:cxn ang="0">
                <a:pos x="278" y="380"/>
              </a:cxn>
              <a:cxn ang="0">
                <a:pos x="556" y="190"/>
              </a:cxn>
              <a:cxn ang="0">
                <a:pos x="278" y="0"/>
              </a:cxn>
            </a:cxnLst>
            <a:rect l="txL" t="txT" r="txR" b="txB"/>
            <a:pathLst>
              <a:path w="556" h="424">
                <a:moveTo>
                  <a:pt x="278" y="0"/>
                </a:moveTo>
                <a:cubicBezTo>
                  <a:pt x="124" y="0"/>
                  <a:pt x="0" y="85"/>
                  <a:pt x="0" y="190"/>
                </a:cubicBezTo>
                <a:cubicBezTo>
                  <a:pt x="0" y="260"/>
                  <a:pt x="54" y="320"/>
                  <a:pt x="135" y="353"/>
                </a:cubicBezTo>
                <a:cubicBezTo>
                  <a:pt x="83" y="424"/>
                  <a:pt x="83" y="424"/>
                  <a:pt x="83" y="424"/>
                </a:cubicBezTo>
                <a:cubicBezTo>
                  <a:pt x="183" y="369"/>
                  <a:pt x="183" y="369"/>
                  <a:pt x="183" y="369"/>
                </a:cubicBezTo>
                <a:cubicBezTo>
                  <a:pt x="213" y="376"/>
                  <a:pt x="245" y="380"/>
                  <a:pt x="278" y="380"/>
                </a:cubicBezTo>
                <a:cubicBezTo>
                  <a:pt x="431" y="380"/>
                  <a:pt x="556" y="295"/>
                  <a:pt x="556" y="190"/>
                </a:cubicBezTo>
                <a:cubicBezTo>
                  <a:pt x="556" y="85"/>
                  <a:pt x="431" y="0"/>
                  <a:pt x="278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0" name="Freeform 391"/>
          <p:cNvSpPr/>
          <p:nvPr/>
        </p:nvSpPr>
        <p:spPr>
          <a:xfrm>
            <a:off x="3208338" y="2608263"/>
            <a:ext cx="219075" cy="206375"/>
          </a:xfrm>
          <a:custGeom>
            <a:avLst/>
            <a:gdLst>
              <a:gd name="txL" fmla="*/ 0 w 138"/>
              <a:gd name="txT" fmla="*/ 0 h 130"/>
              <a:gd name="txR" fmla="*/ 138 w 138"/>
              <a:gd name="txB" fmla="*/ 130 h 130"/>
            </a:gdLst>
            <a:ahLst/>
            <a:cxnLst>
              <a:cxn ang="0">
                <a:pos x="69" y="0"/>
              </a:cxn>
              <a:cxn ang="0">
                <a:pos x="34" y="27"/>
              </a:cxn>
              <a:cxn ang="0">
                <a:pos x="0" y="55"/>
              </a:cxn>
              <a:cxn ang="0">
                <a:pos x="0" y="130"/>
              </a:cxn>
              <a:cxn ang="0">
                <a:pos x="50" y="130"/>
              </a:cxn>
              <a:cxn ang="0">
                <a:pos x="50" y="66"/>
              </a:cxn>
              <a:cxn ang="0">
                <a:pos x="89" y="66"/>
              </a:cxn>
              <a:cxn ang="0">
                <a:pos x="89" y="130"/>
              </a:cxn>
              <a:cxn ang="0">
                <a:pos x="138" y="130"/>
              </a:cxn>
              <a:cxn ang="0">
                <a:pos x="138" y="55"/>
              </a:cxn>
              <a:cxn ang="0">
                <a:pos x="104" y="27"/>
              </a:cxn>
              <a:cxn ang="0">
                <a:pos x="69" y="0"/>
              </a:cxn>
            </a:cxnLst>
            <a:rect l="txL" t="txT" r="txR" b="txB"/>
            <a:pathLst>
              <a:path w="138" h="130">
                <a:moveTo>
                  <a:pt x="69" y="0"/>
                </a:moveTo>
                <a:lnTo>
                  <a:pt x="34" y="27"/>
                </a:lnTo>
                <a:lnTo>
                  <a:pt x="0" y="55"/>
                </a:lnTo>
                <a:lnTo>
                  <a:pt x="0" y="130"/>
                </a:lnTo>
                <a:lnTo>
                  <a:pt x="50" y="130"/>
                </a:lnTo>
                <a:lnTo>
                  <a:pt x="50" y="66"/>
                </a:lnTo>
                <a:lnTo>
                  <a:pt x="89" y="66"/>
                </a:lnTo>
                <a:lnTo>
                  <a:pt x="89" y="130"/>
                </a:lnTo>
                <a:lnTo>
                  <a:pt x="138" y="130"/>
                </a:lnTo>
                <a:lnTo>
                  <a:pt x="138" y="55"/>
                </a:lnTo>
                <a:lnTo>
                  <a:pt x="104" y="27"/>
                </a:lnTo>
                <a:lnTo>
                  <a:pt x="6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1" name="Freeform 392"/>
          <p:cNvSpPr/>
          <p:nvPr/>
        </p:nvSpPr>
        <p:spPr>
          <a:xfrm>
            <a:off x="3171825" y="2562225"/>
            <a:ext cx="298450" cy="134938"/>
          </a:xfrm>
          <a:custGeom>
            <a:avLst/>
            <a:gdLst>
              <a:gd name="txL" fmla="*/ 0 w 188"/>
              <a:gd name="txT" fmla="*/ 0 h 85"/>
              <a:gd name="txR" fmla="*/ 188 w 188"/>
              <a:gd name="txB" fmla="*/ 85 h 85"/>
            </a:gdLst>
            <a:ahLst/>
            <a:cxnLst>
              <a:cxn ang="0">
                <a:pos x="149" y="44"/>
              </a:cxn>
              <a:cxn ang="0">
                <a:pos x="149" y="8"/>
              </a:cxn>
              <a:cxn ang="0">
                <a:pos x="124" y="8"/>
              </a:cxn>
              <a:cxn ang="0">
                <a:pos x="124" y="23"/>
              </a:cxn>
              <a:cxn ang="0">
                <a:pos x="105" y="9"/>
              </a:cxn>
              <a:cxn ang="0">
                <a:pos x="94" y="0"/>
              </a:cxn>
              <a:cxn ang="0">
                <a:pos x="82" y="9"/>
              </a:cxn>
              <a:cxn ang="0">
                <a:pos x="0" y="73"/>
              </a:cxn>
              <a:cxn ang="0">
                <a:pos x="8" y="85"/>
              </a:cxn>
              <a:cxn ang="0">
                <a:pos x="94" y="18"/>
              </a:cxn>
              <a:cxn ang="0">
                <a:pos x="179" y="85"/>
              </a:cxn>
              <a:cxn ang="0">
                <a:pos x="188" y="73"/>
              </a:cxn>
              <a:cxn ang="0">
                <a:pos x="149" y="44"/>
              </a:cxn>
            </a:cxnLst>
            <a:rect l="txL" t="txT" r="txR" b="txB"/>
            <a:pathLst>
              <a:path w="188" h="85">
                <a:moveTo>
                  <a:pt x="149" y="44"/>
                </a:moveTo>
                <a:lnTo>
                  <a:pt x="149" y="8"/>
                </a:lnTo>
                <a:lnTo>
                  <a:pt x="124" y="8"/>
                </a:lnTo>
                <a:lnTo>
                  <a:pt x="124" y="23"/>
                </a:lnTo>
                <a:lnTo>
                  <a:pt x="105" y="9"/>
                </a:lnTo>
                <a:lnTo>
                  <a:pt x="94" y="0"/>
                </a:lnTo>
                <a:lnTo>
                  <a:pt x="82" y="9"/>
                </a:lnTo>
                <a:lnTo>
                  <a:pt x="0" y="73"/>
                </a:lnTo>
                <a:lnTo>
                  <a:pt x="8" y="85"/>
                </a:lnTo>
                <a:lnTo>
                  <a:pt x="94" y="18"/>
                </a:lnTo>
                <a:lnTo>
                  <a:pt x="179" y="85"/>
                </a:lnTo>
                <a:lnTo>
                  <a:pt x="188" y="73"/>
                </a:lnTo>
                <a:lnTo>
                  <a:pt x="149" y="44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2" name="Freeform 395"/>
          <p:cNvSpPr>
            <a:spLocks noEditPoints="1"/>
          </p:cNvSpPr>
          <p:nvPr/>
        </p:nvSpPr>
        <p:spPr>
          <a:xfrm>
            <a:off x="6908800" y="4459288"/>
            <a:ext cx="271463" cy="320675"/>
          </a:xfrm>
          <a:custGeom>
            <a:avLst/>
            <a:gdLst>
              <a:gd name="txL" fmla="*/ 0 w 171"/>
              <a:gd name="txT" fmla="*/ 0 h 202"/>
              <a:gd name="txR" fmla="*/ 171 w 171"/>
              <a:gd name="txB" fmla="*/ 202 h 202"/>
            </a:gdLst>
            <a:ahLst/>
            <a:cxnLst>
              <a:cxn ang="0">
                <a:pos x="171" y="49"/>
              </a:cxn>
              <a:cxn ang="0">
                <a:pos x="143" y="41"/>
              </a:cxn>
              <a:cxn ang="0">
                <a:pos x="86" y="41"/>
              </a:cxn>
              <a:cxn ang="0">
                <a:pos x="58" y="49"/>
              </a:cxn>
              <a:cxn ang="0">
                <a:pos x="58" y="49"/>
              </a:cxn>
              <a:cxn ang="0">
                <a:pos x="58" y="146"/>
              </a:cxn>
              <a:cxn ang="0">
                <a:pos x="36" y="0"/>
              </a:cxn>
              <a:cxn ang="0">
                <a:pos x="15" y="146"/>
              </a:cxn>
              <a:cxn ang="0">
                <a:pos x="0" y="202"/>
              </a:cxn>
              <a:cxn ang="0">
                <a:pos x="59" y="202"/>
              </a:cxn>
              <a:cxn ang="0">
                <a:pos x="171" y="49"/>
              </a:cxn>
              <a:cxn ang="0">
                <a:pos x="171" y="49"/>
              </a:cxn>
              <a:cxn ang="0">
                <a:pos x="75" y="156"/>
              </a:cxn>
              <a:cxn ang="0">
                <a:pos x="85" y="134"/>
              </a:cxn>
              <a:cxn ang="0">
                <a:pos x="85" y="124"/>
              </a:cxn>
              <a:cxn ang="0">
                <a:pos x="75" y="103"/>
              </a:cxn>
              <a:cxn ang="0">
                <a:pos x="85" y="124"/>
              </a:cxn>
              <a:cxn ang="0">
                <a:pos x="75" y="93"/>
              </a:cxn>
              <a:cxn ang="0">
                <a:pos x="85" y="71"/>
              </a:cxn>
              <a:cxn ang="0">
                <a:pos x="119" y="156"/>
              </a:cxn>
              <a:cxn ang="0">
                <a:pos x="108" y="134"/>
              </a:cxn>
              <a:cxn ang="0">
                <a:pos x="119" y="156"/>
              </a:cxn>
              <a:cxn ang="0">
                <a:pos x="108" y="124"/>
              </a:cxn>
              <a:cxn ang="0">
                <a:pos x="119" y="103"/>
              </a:cxn>
              <a:cxn ang="0">
                <a:pos x="119" y="93"/>
              </a:cxn>
              <a:cxn ang="0">
                <a:pos x="108" y="71"/>
              </a:cxn>
              <a:cxn ang="0">
                <a:pos x="119" y="93"/>
              </a:cxn>
              <a:cxn ang="0">
                <a:pos x="142" y="156"/>
              </a:cxn>
              <a:cxn ang="0">
                <a:pos x="153" y="134"/>
              </a:cxn>
              <a:cxn ang="0">
                <a:pos x="153" y="124"/>
              </a:cxn>
              <a:cxn ang="0">
                <a:pos x="142" y="103"/>
              </a:cxn>
              <a:cxn ang="0">
                <a:pos x="153" y="124"/>
              </a:cxn>
              <a:cxn ang="0">
                <a:pos x="142" y="93"/>
              </a:cxn>
              <a:cxn ang="0">
                <a:pos x="153" y="71"/>
              </a:cxn>
            </a:cxnLst>
            <a:rect l="txL" t="txT" r="txR" b="txB"/>
            <a:pathLst>
              <a:path w="171" h="202">
                <a:moveTo>
                  <a:pt x="171" y="49"/>
                </a:moveTo>
                <a:lnTo>
                  <a:pt x="171" y="49"/>
                </a:lnTo>
                <a:lnTo>
                  <a:pt x="171" y="49"/>
                </a:lnTo>
                <a:lnTo>
                  <a:pt x="143" y="41"/>
                </a:lnTo>
                <a:lnTo>
                  <a:pt x="115" y="33"/>
                </a:lnTo>
                <a:lnTo>
                  <a:pt x="86" y="41"/>
                </a:lnTo>
                <a:lnTo>
                  <a:pt x="58" y="49"/>
                </a:lnTo>
                <a:lnTo>
                  <a:pt x="58" y="49"/>
                </a:lnTo>
                <a:lnTo>
                  <a:pt x="58" y="49"/>
                </a:lnTo>
                <a:lnTo>
                  <a:pt x="58" y="49"/>
                </a:lnTo>
                <a:lnTo>
                  <a:pt x="58" y="49"/>
                </a:lnTo>
                <a:lnTo>
                  <a:pt x="58" y="146"/>
                </a:lnTo>
                <a:lnTo>
                  <a:pt x="44" y="146"/>
                </a:lnTo>
                <a:lnTo>
                  <a:pt x="36" y="0"/>
                </a:lnTo>
                <a:lnTo>
                  <a:pt x="23" y="0"/>
                </a:lnTo>
                <a:lnTo>
                  <a:pt x="15" y="146"/>
                </a:lnTo>
                <a:lnTo>
                  <a:pt x="0" y="146"/>
                </a:lnTo>
                <a:lnTo>
                  <a:pt x="0" y="202"/>
                </a:lnTo>
                <a:lnTo>
                  <a:pt x="58" y="202"/>
                </a:lnTo>
                <a:lnTo>
                  <a:pt x="59" y="202"/>
                </a:lnTo>
                <a:lnTo>
                  <a:pt x="171" y="202"/>
                </a:lnTo>
                <a:lnTo>
                  <a:pt x="171" y="49"/>
                </a:lnTo>
                <a:lnTo>
                  <a:pt x="171" y="49"/>
                </a:lnTo>
                <a:lnTo>
                  <a:pt x="171" y="49"/>
                </a:lnTo>
                <a:close/>
                <a:moveTo>
                  <a:pt x="85" y="156"/>
                </a:moveTo>
                <a:lnTo>
                  <a:pt x="75" y="156"/>
                </a:lnTo>
                <a:lnTo>
                  <a:pt x="75" y="134"/>
                </a:lnTo>
                <a:lnTo>
                  <a:pt x="85" y="134"/>
                </a:lnTo>
                <a:lnTo>
                  <a:pt x="85" y="156"/>
                </a:lnTo>
                <a:close/>
                <a:moveTo>
                  <a:pt x="85" y="124"/>
                </a:moveTo>
                <a:lnTo>
                  <a:pt x="75" y="124"/>
                </a:lnTo>
                <a:lnTo>
                  <a:pt x="75" y="103"/>
                </a:lnTo>
                <a:lnTo>
                  <a:pt x="85" y="103"/>
                </a:lnTo>
                <a:lnTo>
                  <a:pt x="85" y="124"/>
                </a:lnTo>
                <a:close/>
                <a:moveTo>
                  <a:pt x="85" y="93"/>
                </a:moveTo>
                <a:lnTo>
                  <a:pt x="75" y="93"/>
                </a:lnTo>
                <a:lnTo>
                  <a:pt x="75" y="71"/>
                </a:lnTo>
                <a:lnTo>
                  <a:pt x="85" y="71"/>
                </a:lnTo>
                <a:lnTo>
                  <a:pt x="85" y="93"/>
                </a:lnTo>
                <a:close/>
                <a:moveTo>
                  <a:pt x="119" y="156"/>
                </a:moveTo>
                <a:lnTo>
                  <a:pt x="108" y="156"/>
                </a:lnTo>
                <a:lnTo>
                  <a:pt x="108" y="134"/>
                </a:lnTo>
                <a:lnTo>
                  <a:pt x="119" y="134"/>
                </a:lnTo>
                <a:lnTo>
                  <a:pt x="119" y="156"/>
                </a:lnTo>
                <a:close/>
                <a:moveTo>
                  <a:pt x="119" y="124"/>
                </a:moveTo>
                <a:lnTo>
                  <a:pt x="108" y="124"/>
                </a:lnTo>
                <a:lnTo>
                  <a:pt x="108" y="103"/>
                </a:lnTo>
                <a:lnTo>
                  <a:pt x="119" y="103"/>
                </a:lnTo>
                <a:lnTo>
                  <a:pt x="119" y="124"/>
                </a:lnTo>
                <a:close/>
                <a:moveTo>
                  <a:pt x="119" y="93"/>
                </a:moveTo>
                <a:lnTo>
                  <a:pt x="108" y="93"/>
                </a:lnTo>
                <a:lnTo>
                  <a:pt x="108" y="71"/>
                </a:lnTo>
                <a:lnTo>
                  <a:pt x="119" y="71"/>
                </a:lnTo>
                <a:lnTo>
                  <a:pt x="119" y="93"/>
                </a:lnTo>
                <a:close/>
                <a:moveTo>
                  <a:pt x="153" y="156"/>
                </a:moveTo>
                <a:lnTo>
                  <a:pt x="142" y="156"/>
                </a:lnTo>
                <a:lnTo>
                  <a:pt x="142" y="134"/>
                </a:lnTo>
                <a:lnTo>
                  <a:pt x="153" y="134"/>
                </a:lnTo>
                <a:lnTo>
                  <a:pt x="153" y="156"/>
                </a:lnTo>
                <a:close/>
                <a:moveTo>
                  <a:pt x="153" y="124"/>
                </a:moveTo>
                <a:lnTo>
                  <a:pt x="142" y="124"/>
                </a:lnTo>
                <a:lnTo>
                  <a:pt x="142" y="103"/>
                </a:lnTo>
                <a:lnTo>
                  <a:pt x="153" y="103"/>
                </a:lnTo>
                <a:lnTo>
                  <a:pt x="153" y="124"/>
                </a:lnTo>
                <a:close/>
                <a:moveTo>
                  <a:pt x="153" y="93"/>
                </a:moveTo>
                <a:lnTo>
                  <a:pt x="142" y="93"/>
                </a:lnTo>
                <a:lnTo>
                  <a:pt x="142" y="71"/>
                </a:lnTo>
                <a:lnTo>
                  <a:pt x="153" y="71"/>
                </a:lnTo>
                <a:lnTo>
                  <a:pt x="153" y="93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3" name="Rectangle 396"/>
          <p:cNvSpPr/>
          <p:nvPr/>
        </p:nvSpPr>
        <p:spPr>
          <a:xfrm>
            <a:off x="9445625" y="4767263"/>
            <a:ext cx="177800" cy="1746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4" name="Freeform 397"/>
          <p:cNvSpPr/>
          <p:nvPr/>
        </p:nvSpPr>
        <p:spPr>
          <a:xfrm>
            <a:off x="9621838" y="4522788"/>
            <a:ext cx="44450" cy="76200"/>
          </a:xfrm>
          <a:custGeom>
            <a:avLst/>
            <a:gdLst>
              <a:gd name="txL" fmla="*/ 0 w 79"/>
              <a:gd name="txT" fmla="*/ 0 h 130"/>
              <a:gd name="txR" fmla="*/ 79 w 79"/>
              <a:gd name="txB" fmla="*/ 130 h 130"/>
            </a:gdLst>
            <a:ahLst/>
            <a:cxnLst>
              <a:cxn ang="0">
                <a:pos x="77" y="55"/>
              </a:cxn>
              <a:cxn ang="0">
                <a:pos x="71" y="44"/>
              </a:cxn>
              <a:cxn ang="0">
                <a:pos x="30" y="6"/>
              </a:cxn>
              <a:cxn ang="0">
                <a:pos x="6" y="7"/>
              </a:cxn>
              <a:cxn ang="0">
                <a:pos x="7" y="31"/>
              </a:cxn>
              <a:cxn ang="0">
                <a:pos x="43" y="64"/>
              </a:cxn>
              <a:cxn ang="0">
                <a:pos x="45" y="113"/>
              </a:cxn>
              <a:cxn ang="0">
                <a:pos x="63" y="129"/>
              </a:cxn>
              <a:cxn ang="0">
                <a:pos x="79" y="111"/>
              </a:cxn>
              <a:cxn ang="0">
                <a:pos x="77" y="55"/>
              </a:cxn>
            </a:cxnLst>
            <a:rect l="txL" t="txT" r="txR" b="txB"/>
            <a:pathLst>
              <a:path w="79" h="130">
                <a:moveTo>
                  <a:pt x="77" y="55"/>
                </a:moveTo>
                <a:cubicBezTo>
                  <a:pt x="76" y="51"/>
                  <a:pt x="74" y="47"/>
                  <a:pt x="71" y="44"/>
                </a:cubicBezTo>
                <a:cubicBezTo>
                  <a:pt x="30" y="6"/>
                  <a:pt x="30" y="6"/>
                  <a:pt x="30" y="6"/>
                </a:cubicBezTo>
                <a:cubicBezTo>
                  <a:pt x="23" y="0"/>
                  <a:pt x="12" y="0"/>
                  <a:pt x="6" y="7"/>
                </a:cubicBezTo>
                <a:cubicBezTo>
                  <a:pt x="0" y="14"/>
                  <a:pt x="0" y="25"/>
                  <a:pt x="7" y="31"/>
                </a:cubicBezTo>
                <a:cubicBezTo>
                  <a:pt x="43" y="64"/>
                  <a:pt x="43" y="64"/>
                  <a:pt x="43" y="64"/>
                </a:cubicBezTo>
                <a:cubicBezTo>
                  <a:pt x="45" y="113"/>
                  <a:pt x="45" y="113"/>
                  <a:pt x="45" y="113"/>
                </a:cubicBezTo>
                <a:cubicBezTo>
                  <a:pt x="46" y="123"/>
                  <a:pt x="54" y="130"/>
                  <a:pt x="63" y="129"/>
                </a:cubicBezTo>
                <a:cubicBezTo>
                  <a:pt x="73" y="129"/>
                  <a:pt x="79" y="121"/>
                  <a:pt x="79" y="111"/>
                </a:cubicBezTo>
                <a:cubicBezTo>
                  <a:pt x="77" y="55"/>
                  <a:pt x="77" y="55"/>
                  <a:pt x="77" y="5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5" name="Freeform 398"/>
          <p:cNvSpPr/>
          <p:nvPr/>
        </p:nvSpPr>
        <p:spPr>
          <a:xfrm>
            <a:off x="9621838" y="4611688"/>
            <a:ext cx="44450" cy="127000"/>
          </a:xfrm>
          <a:custGeom>
            <a:avLst/>
            <a:gdLst>
              <a:gd name="txL" fmla="*/ 0 w 77"/>
              <a:gd name="txT" fmla="*/ 0 h 222"/>
              <a:gd name="txR" fmla="*/ 77 w 77"/>
              <a:gd name="txB" fmla="*/ 222 h 222"/>
            </a:gdLst>
            <a:ahLst/>
            <a:cxnLst>
              <a:cxn ang="0">
                <a:pos x="57" y="0"/>
              </a:cxn>
              <a:cxn ang="0">
                <a:pos x="57" y="183"/>
              </a:cxn>
              <a:cxn ang="0">
                <a:pos x="38" y="203"/>
              </a:cxn>
              <a:cxn ang="0">
                <a:pos x="19" y="183"/>
              </a:cxn>
              <a:cxn ang="0">
                <a:pos x="19" y="47"/>
              </a:cxn>
              <a:cxn ang="0">
                <a:pos x="0" y="47"/>
              </a:cxn>
              <a:cxn ang="0">
                <a:pos x="0" y="183"/>
              </a:cxn>
              <a:cxn ang="0">
                <a:pos x="38" y="222"/>
              </a:cxn>
              <a:cxn ang="0">
                <a:pos x="77" y="183"/>
              </a:cxn>
              <a:cxn ang="0">
                <a:pos x="77" y="0"/>
              </a:cxn>
              <a:cxn ang="0">
                <a:pos x="57" y="0"/>
              </a:cxn>
            </a:cxnLst>
            <a:rect l="txL" t="txT" r="txR" b="txB"/>
            <a:pathLst>
              <a:path w="77" h="222">
                <a:moveTo>
                  <a:pt x="57" y="0"/>
                </a:moveTo>
                <a:cubicBezTo>
                  <a:pt x="57" y="183"/>
                  <a:pt x="57" y="183"/>
                  <a:pt x="57" y="183"/>
                </a:cubicBezTo>
                <a:cubicBezTo>
                  <a:pt x="57" y="194"/>
                  <a:pt x="49" y="203"/>
                  <a:pt x="38" y="203"/>
                </a:cubicBezTo>
                <a:cubicBezTo>
                  <a:pt x="28" y="203"/>
                  <a:pt x="19" y="194"/>
                  <a:pt x="19" y="183"/>
                </a:cubicBezTo>
                <a:cubicBezTo>
                  <a:pt x="19" y="47"/>
                  <a:pt x="19" y="47"/>
                  <a:pt x="19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205"/>
                  <a:pt x="17" y="222"/>
                  <a:pt x="38" y="222"/>
                </a:cubicBezTo>
                <a:cubicBezTo>
                  <a:pt x="60" y="222"/>
                  <a:pt x="77" y="205"/>
                  <a:pt x="77" y="183"/>
                </a:cubicBezTo>
                <a:cubicBezTo>
                  <a:pt x="77" y="0"/>
                  <a:pt x="77" y="0"/>
                  <a:pt x="77" y="0"/>
                </a:cubicBezTo>
                <a:lnTo>
                  <a:pt x="57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6" name="Freeform 399"/>
          <p:cNvSpPr>
            <a:spLocks noEditPoints="1"/>
          </p:cNvSpPr>
          <p:nvPr/>
        </p:nvSpPr>
        <p:spPr>
          <a:xfrm>
            <a:off x="9461500" y="4498975"/>
            <a:ext cx="147638" cy="261938"/>
          </a:xfrm>
          <a:custGeom>
            <a:avLst/>
            <a:gdLst>
              <a:gd name="txL" fmla="*/ 0 w 255"/>
              <a:gd name="txT" fmla="*/ 0 h 454"/>
              <a:gd name="txR" fmla="*/ 255 w 255"/>
              <a:gd name="txB" fmla="*/ 454 h 454"/>
            </a:gdLst>
            <a:ahLst/>
            <a:cxnLst>
              <a:cxn ang="0">
                <a:pos x="222" y="0"/>
              </a:cxn>
              <a:cxn ang="0">
                <a:pos x="32" y="0"/>
              </a:cxn>
              <a:cxn ang="0">
                <a:pos x="0" y="33"/>
              </a:cxn>
              <a:cxn ang="0">
                <a:pos x="0" y="388"/>
              </a:cxn>
              <a:cxn ang="0">
                <a:pos x="0" y="441"/>
              </a:cxn>
              <a:cxn ang="0">
                <a:pos x="0" y="454"/>
              </a:cxn>
              <a:cxn ang="0">
                <a:pos x="255" y="454"/>
              </a:cxn>
              <a:cxn ang="0">
                <a:pos x="255" y="441"/>
              </a:cxn>
              <a:cxn ang="0">
                <a:pos x="255" y="388"/>
              </a:cxn>
              <a:cxn ang="0">
                <a:pos x="255" y="33"/>
              </a:cxn>
              <a:cxn ang="0">
                <a:pos x="222" y="0"/>
              </a:cxn>
              <a:cxn ang="0">
                <a:pos x="39" y="82"/>
              </a:cxn>
              <a:cxn ang="0">
                <a:pos x="71" y="49"/>
              </a:cxn>
              <a:cxn ang="0">
                <a:pos x="176" y="49"/>
              </a:cxn>
              <a:cxn ang="0">
                <a:pos x="209" y="82"/>
              </a:cxn>
              <a:cxn ang="0">
                <a:pos x="209" y="101"/>
              </a:cxn>
              <a:cxn ang="0">
                <a:pos x="176" y="134"/>
              </a:cxn>
              <a:cxn ang="0">
                <a:pos x="71" y="134"/>
              </a:cxn>
              <a:cxn ang="0">
                <a:pos x="39" y="101"/>
              </a:cxn>
              <a:cxn ang="0">
                <a:pos x="39" y="82"/>
              </a:cxn>
            </a:cxnLst>
            <a:rect l="txL" t="txT" r="txR" b="txB"/>
            <a:pathLst>
              <a:path w="255" h="454">
                <a:moveTo>
                  <a:pt x="222" y="0"/>
                </a:moveTo>
                <a:cubicBezTo>
                  <a:pt x="32" y="0"/>
                  <a:pt x="32" y="0"/>
                  <a:pt x="32" y="0"/>
                </a:cubicBezTo>
                <a:cubicBezTo>
                  <a:pt x="14" y="0"/>
                  <a:pt x="0" y="15"/>
                  <a:pt x="0" y="33"/>
                </a:cubicBezTo>
                <a:cubicBezTo>
                  <a:pt x="0" y="388"/>
                  <a:pt x="0" y="388"/>
                  <a:pt x="0" y="388"/>
                </a:cubicBezTo>
                <a:cubicBezTo>
                  <a:pt x="0" y="441"/>
                  <a:pt x="0" y="441"/>
                  <a:pt x="0" y="441"/>
                </a:cubicBezTo>
                <a:cubicBezTo>
                  <a:pt x="0" y="454"/>
                  <a:pt x="0" y="454"/>
                  <a:pt x="0" y="454"/>
                </a:cubicBezTo>
                <a:cubicBezTo>
                  <a:pt x="255" y="454"/>
                  <a:pt x="255" y="454"/>
                  <a:pt x="255" y="454"/>
                </a:cubicBezTo>
                <a:cubicBezTo>
                  <a:pt x="255" y="441"/>
                  <a:pt x="255" y="441"/>
                  <a:pt x="255" y="441"/>
                </a:cubicBezTo>
                <a:cubicBezTo>
                  <a:pt x="255" y="388"/>
                  <a:pt x="255" y="388"/>
                  <a:pt x="255" y="388"/>
                </a:cubicBezTo>
                <a:cubicBezTo>
                  <a:pt x="255" y="33"/>
                  <a:pt x="255" y="33"/>
                  <a:pt x="255" y="33"/>
                </a:cubicBezTo>
                <a:cubicBezTo>
                  <a:pt x="255" y="15"/>
                  <a:pt x="240" y="0"/>
                  <a:pt x="222" y="0"/>
                </a:cubicBezTo>
                <a:close/>
                <a:moveTo>
                  <a:pt x="39" y="82"/>
                </a:moveTo>
                <a:cubicBezTo>
                  <a:pt x="39" y="63"/>
                  <a:pt x="53" y="49"/>
                  <a:pt x="71" y="49"/>
                </a:cubicBezTo>
                <a:cubicBezTo>
                  <a:pt x="176" y="49"/>
                  <a:pt x="176" y="49"/>
                  <a:pt x="176" y="49"/>
                </a:cubicBezTo>
                <a:cubicBezTo>
                  <a:pt x="194" y="49"/>
                  <a:pt x="209" y="63"/>
                  <a:pt x="209" y="82"/>
                </a:cubicBezTo>
                <a:cubicBezTo>
                  <a:pt x="209" y="101"/>
                  <a:pt x="209" y="101"/>
                  <a:pt x="209" y="101"/>
                </a:cubicBezTo>
                <a:cubicBezTo>
                  <a:pt x="209" y="120"/>
                  <a:pt x="194" y="134"/>
                  <a:pt x="176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53" y="134"/>
                  <a:pt x="39" y="120"/>
                  <a:pt x="39" y="101"/>
                </a:cubicBezTo>
                <a:lnTo>
                  <a:pt x="39" y="82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7" name="Freeform 400"/>
          <p:cNvSpPr/>
          <p:nvPr/>
        </p:nvSpPr>
        <p:spPr>
          <a:xfrm>
            <a:off x="4421188" y="4500563"/>
            <a:ext cx="312737" cy="284162"/>
          </a:xfrm>
          <a:custGeom>
            <a:avLst/>
            <a:gdLst>
              <a:gd name="txL" fmla="*/ 0 w 541"/>
              <a:gd name="txT" fmla="*/ 0 h 492"/>
              <a:gd name="txR" fmla="*/ 541 w 541"/>
              <a:gd name="txB" fmla="*/ 492 h 492"/>
            </a:gdLst>
            <a:ahLst/>
            <a:cxnLst>
              <a:cxn ang="0">
                <a:pos x="2" y="478"/>
              </a:cxn>
              <a:cxn ang="0">
                <a:pos x="30" y="489"/>
              </a:cxn>
              <a:cxn ang="0">
                <a:pos x="94" y="386"/>
              </a:cxn>
              <a:cxn ang="0">
                <a:pos x="339" y="336"/>
              </a:cxn>
              <a:cxn ang="0">
                <a:pos x="541" y="0"/>
              </a:cxn>
              <a:cxn ang="0">
                <a:pos x="64" y="369"/>
              </a:cxn>
              <a:cxn ang="0">
                <a:pos x="293" y="150"/>
              </a:cxn>
              <a:cxn ang="0">
                <a:pos x="2" y="478"/>
              </a:cxn>
            </a:cxnLst>
            <a:rect l="txL" t="txT" r="txR" b="txB"/>
            <a:pathLst>
              <a:path w="541" h="492">
                <a:moveTo>
                  <a:pt x="2" y="478"/>
                </a:moveTo>
                <a:cubicBezTo>
                  <a:pt x="2" y="478"/>
                  <a:pt x="0" y="492"/>
                  <a:pt x="30" y="489"/>
                </a:cubicBezTo>
                <a:cubicBezTo>
                  <a:pt x="28" y="465"/>
                  <a:pt x="94" y="386"/>
                  <a:pt x="94" y="386"/>
                </a:cubicBezTo>
                <a:cubicBezTo>
                  <a:pt x="94" y="386"/>
                  <a:pt x="218" y="468"/>
                  <a:pt x="339" y="336"/>
                </a:cubicBezTo>
                <a:cubicBezTo>
                  <a:pt x="460" y="202"/>
                  <a:pt x="375" y="93"/>
                  <a:pt x="541" y="0"/>
                </a:cubicBezTo>
                <a:cubicBezTo>
                  <a:pt x="142" y="87"/>
                  <a:pt x="58" y="207"/>
                  <a:pt x="64" y="369"/>
                </a:cubicBezTo>
                <a:cubicBezTo>
                  <a:pt x="106" y="294"/>
                  <a:pt x="202" y="189"/>
                  <a:pt x="293" y="150"/>
                </a:cubicBezTo>
                <a:cubicBezTo>
                  <a:pt x="142" y="254"/>
                  <a:pt x="44" y="407"/>
                  <a:pt x="2" y="478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8" name="Freeform 405"/>
          <p:cNvSpPr/>
          <p:nvPr/>
        </p:nvSpPr>
        <p:spPr>
          <a:xfrm>
            <a:off x="8343900" y="2605088"/>
            <a:ext cx="292100" cy="260350"/>
          </a:xfrm>
          <a:custGeom>
            <a:avLst/>
            <a:gdLst>
              <a:gd name="txL" fmla="*/ 0 w 505"/>
              <a:gd name="txT" fmla="*/ 0 h 451"/>
              <a:gd name="txR" fmla="*/ 505 w 505"/>
              <a:gd name="txB" fmla="*/ 451 h 451"/>
            </a:gdLst>
            <a:ahLst/>
            <a:cxnLst>
              <a:cxn ang="0">
                <a:pos x="252" y="96"/>
              </a:cxn>
              <a:cxn ang="0">
                <a:pos x="125" y="4"/>
              </a:cxn>
              <a:cxn ang="0">
                <a:pos x="8" y="156"/>
              </a:cxn>
              <a:cxn ang="0">
                <a:pos x="249" y="451"/>
              </a:cxn>
              <a:cxn ang="0">
                <a:pos x="496" y="160"/>
              </a:cxn>
              <a:cxn ang="0">
                <a:pos x="381" y="6"/>
              </a:cxn>
              <a:cxn ang="0">
                <a:pos x="252" y="96"/>
              </a:cxn>
            </a:cxnLst>
            <a:rect l="txL" t="txT" r="txR" b="txB"/>
            <a:pathLst>
              <a:path w="505" h="451">
                <a:moveTo>
                  <a:pt x="252" y="96"/>
                </a:moveTo>
                <a:cubicBezTo>
                  <a:pt x="228" y="36"/>
                  <a:pt x="189" y="0"/>
                  <a:pt x="125" y="4"/>
                </a:cubicBezTo>
                <a:cubicBezTo>
                  <a:pt x="36" y="9"/>
                  <a:pt x="0" y="73"/>
                  <a:pt x="8" y="156"/>
                </a:cubicBezTo>
                <a:cubicBezTo>
                  <a:pt x="18" y="259"/>
                  <a:pt x="154" y="322"/>
                  <a:pt x="249" y="451"/>
                </a:cubicBezTo>
                <a:cubicBezTo>
                  <a:pt x="345" y="324"/>
                  <a:pt x="484" y="263"/>
                  <a:pt x="496" y="160"/>
                </a:cubicBezTo>
                <a:cubicBezTo>
                  <a:pt x="505" y="77"/>
                  <a:pt x="470" y="12"/>
                  <a:pt x="381" y="6"/>
                </a:cubicBezTo>
                <a:cubicBezTo>
                  <a:pt x="317" y="1"/>
                  <a:pt x="278" y="36"/>
                  <a:pt x="252" y="9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559" name="文本框 203"/>
          <p:cNvSpPr/>
          <p:nvPr/>
        </p:nvSpPr>
        <p:spPr>
          <a:xfrm>
            <a:off x="3486150" y="1747838"/>
            <a:ext cx="2003425" cy="985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8560" name="文本框 204"/>
          <p:cNvSpPr/>
          <p:nvPr/>
        </p:nvSpPr>
        <p:spPr>
          <a:xfrm>
            <a:off x="6192838" y="1763713"/>
            <a:ext cx="2003425" cy="984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8561" name="文本框 205"/>
          <p:cNvSpPr/>
          <p:nvPr/>
        </p:nvSpPr>
        <p:spPr>
          <a:xfrm>
            <a:off x="8774113" y="1763713"/>
            <a:ext cx="2003425" cy="984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8562" name="文本框 206"/>
          <p:cNvSpPr/>
          <p:nvPr/>
        </p:nvSpPr>
        <p:spPr>
          <a:xfrm>
            <a:off x="2187575" y="4479925"/>
            <a:ext cx="2003425" cy="9858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8563" name="文本框 207"/>
          <p:cNvSpPr/>
          <p:nvPr/>
        </p:nvSpPr>
        <p:spPr>
          <a:xfrm>
            <a:off x="4724400" y="4538663"/>
            <a:ext cx="2003425" cy="984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8564" name="文本框 208"/>
          <p:cNvSpPr/>
          <p:nvPr/>
        </p:nvSpPr>
        <p:spPr>
          <a:xfrm>
            <a:off x="7277100" y="4522788"/>
            <a:ext cx="2003425" cy="985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endParaRPr lang="zh-CN" altLang="en-US" dirty="0">
              <a:solidFill>
                <a:schemeClr val="bg1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8565" name="文本框 209"/>
          <p:cNvSpPr/>
          <p:nvPr/>
        </p:nvSpPr>
        <p:spPr>
          <a:xfrm>
            <a:off x="8667750" y="438150"/>
            <a:ext cx="2773363" cy="4000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rPr>
              <a:t>Seventh : Your words</a:t>
            </a:r>
            <a:endParaRPr lang="zh-CN" altLang="en-US" sz="2000" b="1" dirty="0">
              <a:solidFill>
                <a:schemeClr val="bg1"/>
              </a:solidFill>
              <a:latin typeface="DotumChe" panose="020B0609000101010101" pitchFamily="1" charset="-127"/>
              <a:ea typeface="DotumChe" panose="020B0609000101010101" pitchFamily="1" charset="-127"/>
              <a:sym typeface="DotumChe" panose="020B0609000101010101" pitchFamily="1" charset="-127"/>
            </a:endParaRPr>
          </a:p>
        </p:txBody>
      </p:sp>
    </p:spTree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8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9457"/>
          <p:cNvGrpSpPr/>
          <p:nvPr/>
        </p:nvGrpSpPr>
        <p:grpSpPr>
          <a:xfrm>
            <a:off x="0" y="-130175"/>
            <a:ext cx="3752850" cy="1647825"/>
            <a:chOff x="0" y="0"/>
            <a:chExt cx="3752848" cy="1648304"/>
          </a:xfrm>
        </p:grpSpPr>
        <p:grpSp>
          <p:nvGrpSpPr>
            <p:cNvPr id="19459" name="组合 19458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19460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1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2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3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4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5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6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7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8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69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0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1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2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3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4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5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6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7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8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79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0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1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2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3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4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5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6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7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8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9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0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1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2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3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4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5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6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7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8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99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500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501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9502" name="文本框 5"/>
            <p:cNvSpPr/>
            <p:nvPr/>
          </p:nvSpPr>
          <p:spPr>
            <a:xfrm>
              <a:off x="568185" y="465172"/>
              <a:ext cx="2774320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Eighth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grpSp>
        <p:nvGrpSpPr>
          <p:cNvPr id="19503" name="组合 19502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19504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5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6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7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8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9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0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1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2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3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4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5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6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7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8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19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0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1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2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3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4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5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6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7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8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29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0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1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2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3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4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5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6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7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8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39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40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41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42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43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44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545" name="Freeform 5"/>
          <p:cNvSpPr/>
          <p:nvPr/>
        </p:nvSpPr>
        <p:spPr>
          <a:xfrm>
            <a:off x="1979613" y="3654425"/>
            <a:ext cx="1455737" cy="2041525"/>
          </a:xfrm>
          <a:custGeom>
            <a:avLst/>
            <a:gdLst>
              <a:gd name="txL" fmla="*/ 0 w 917"/>
              <a:gd name="txT" fmla="*/ 0 h 1286"/>
              <a:gd name="txR" fmla="*/ 917 w 917"/>
              <a:gd name="txB" fmla="*/ 1286 h 1286"/>
            </a:gdLst>
            <a:ahLst/>
            <a:cxnLst>
              <a:cxn ang="0">
                <a:pos x="458" y="0"/>
              </a:cxn>
              <a:cxn ang="0">
                <a:pos x="687" y="643"/>
              </a:cxn>
              <a:cxn ang="0">
                <a:pos x="917" y="1286"/>
              </a:cxn>
              <a:cxn ang="0">
                <a:pos x="458" y="1286"/>
              </a:cxn>
              <a:cxn ang="0">
                <a:pos x="0" y="1286"/>
              </a:cxn>
              <a:cxn ang="0">
                <a:pos x="229" y="643"/>
              </a:cxn>
              <a:cxn ang="0">
                <a:pos x="458" y="0"/>
              </a:cxn>
            </a:cxnLst>
            <a:rect l="txL" t="txT" r="txR" b="txB"/>
            <a:pathLst>
              <a:path w="917" h="1286">
                <a:moveTo>
                  <a:pt x="458" y="0"/>
                </a:moveTo>
                <a:lnTo>
                  <a:pt x="687" y="643"/>
                </a:lnTo>
                <a:lnTo>
                  <a:pt x="917" y="1286"/>
                </a:lnTo>
                <a:lnTo>
                  <a:pt x="458" y="1286"/>
                </a:lnTo>
                <a:lnTo>
                  <a:pt x="0" y="1286"/>
                </a:lnTo>
                <a:lnTo>
                  <a:pt x="229" y="643"/>
                </a:lnTo>
                <a:lnTo>
                  <a:pt x="458" y="0"/>
                </a:lnTo>
                <a:close/>
              </a:path>
            </a:pathLst>
          </a:custGeom>
          <a:solidFill>
            <a:srgbClr val="218776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46" name="Freeform 6"/>
          <p:cNvSpPr/>
          <p:nvPr/>
        </p:nvSpPr>
        <p:spPr>
          <a:xfrm>
            <a:off x="747713" y="4721225"/>
            <a:ext cx="1455737" cy="973138"/>
          </a:xfrm>
          <a:custGeom>
            <a:avLst/>
            <a:gdLst>
              <a:gd name="txL" fmla="*/ 0 w 917"/>
              <a:gd name="txT" fmla="*/ 0 h 613"/>
              <a:gd name="txR" fmla="*/ 917 w 917"/>
              <a:gd name="txB" fmla="*/ 613 h 613"/>
            </a:gdLst>
            <a:ahLst/>
            <a:cxnLst>
              <a:cxn ang="0">
                <a:pos x="459" y="0"/>
              </a:cxn>
              <a:cxn ang="0">
                <a:pos x="688" y="307"/>
              </a:cxn>
              <a:cxn ang="0">
                <a:pos x="917" y="613"/>
              </a:cxn>
              <a:cxn ang="0">
                <a:pos x="459" y="613"/>
              </a:cxn>
              <a:cxn ang="0">
                <a:pos x="0" y="613"/>
              </a:cxn>
              <a:cxn ang="0">
                <a:pos x="230" y="307"/>
              </a:cxn>
              <a:cxn ang="0">
                <a:pos x="459" y="0"/>
              </a:cxn>
            </a:cxnLst>
            <a:rect l="txL" t="txT" r="txR" b="txB"/>
            <a:pathLst>
              <a:path w="917" h="613">
                <a:moveTo>
                  <a:pt x="459" y="0"/>
                </a:moveTo>
                <a:lnTo>
                  <a:pt x="688" y="307"/>
                </a:lnTo>
                <a:lnTo>
                  <a:pt x="917" y="613"/>
                </a:lnTo>
                <a:lnTo>
                  <a:pt x="459" y="613"/>
                </a:lnTo>
                <a:lnTo>
                  <a:pt x="0" y="613"/>
                </a:lnTo>
                <a:lnTo>
                  <a:pt x="230" y="307"/>
                </a:lnTo>
                <a:lnTo>
                  <a:pt x="459" y="0"/>
                </a:lnTo>
                <a:close/>
              </a:path>
            </a:pathLst>
          </a:custGeom>
          <a:solidFill>
            <a:srgbClr val="FE58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47" name="Freeform 7"/>
          <p:cNvSpPr/>
          <p:nvPr/>
        </p:nvSpPr>
        <p:spPr>
          <a:xfrm>
            <a:off x="3209925" y="2476500"/>
            <a:ext cx="1455738" cy="3219450"/>
          </a:xfrm>
          <a:custGeom>
            <a:avLst/>
            <a:gdLst>
              <a:gd name="txL" fmla="*/ 0 w 917"/>
              <a:gd name="txT" fmla="*/ 0 h 2028"/>
              <a:gd name="txR" fmla="*/ 917 w 917"/>
              <a:gd name="txB" fmla="*/ 2028 h 2028"/>
            </a:gdLst>
            <a:ahLst/>
            <a:cxnLst>
              <a:cxn ang="0">
                <a:pos x="459" y="0"/>
              </a:cxn>
              <a:cxn ang="0">
                <a:pos x="688" y="1014"/>
              </a:cxn>
              <a:cxn ang="0">
                <a:pos x="917" y="2028"/>
              </a:cxn>
              <a:cxn ang="0">
                <a:pos x="459" y="2028"/>
              </a:cxn>
              <a:cxn ang="0">
                <a:pos x="0" y="2028"/>
              </a:cxn>
              <a:cxn ang="0">
                <a:pos x="229" y="1014"/>
              </a:cxn>
              <a:cxn ang="0">
                <a:pos x="459" y="0"/>
              </a:cxn>
            </a:cxnLst>
            <a:rect l="txL" t="txT" r="txR" b="txB"/>
            <a:pathLst>
              <a:path w="917" h="2028">
                <a:moveTo>
                  <a:pt x="459" y="0"/>
                </a:moveTo>
                <a:lnTo>
                  <a:pt x="688" y="1014"/>
                </a:lnTo>
                <a:lnTo>
                  <a:pt x="917" y="2028"/>
                </a:lnTo>
                <a:lnTo>
                  <a:pt x="459" y="2028"/>
                </a:lnTo>
                <a:lnTo>
                  <a:pt x="0" y="2028"/>
                </a:lnTo>
                <a:lnTo>
                  <a:pt x="229" y="1014"/>
                </a:lnTo>
                <a:lnTo>
                  <a:pt x="459" y="0"/>
                </a:lnTo>
                <a:close/>
              </a:path>
            </a:pathLst>
          </a:custGeom>
          <a:solidFill>
            <a:srgbClr val="255769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48" name="Freeform 8"/>
          <p:cNvSpPr/>
          <p:nvPr/>
        </p:nvSpPr>
        <p:spPr>
          <a:xfrm>
            <a:off x="4440238" y="4200525"/>
            <a:ext cx="1455737" cy="1495425"/>
          </a:xfrm>
          <a:custGeom>
            <a:avLst/>
            <a:gdLst>
              <a:gd name="txL" fmla="*/ 0 w 917"/>
              <a:gd name="txT" fmla="*/ 0 h 942"/>
              <a:gd name="txR" fmla="*/ 917 w 917"/>
              <a:gd name="txB" fmla="*/ 942 h 942"/>
            </a:gdLst>
            <a:ahLst/>
            <a:cxnLst>
              <a:cxn ang="0">
                <a:pos x="459" y="0"/>
              </a:cxn>
              <a:cxn ang="0">
                <a:pos x="688" y="471"/>
              </a:cxn>
              <a:cxn ang="0">
                <a:pos x="917" y="942"/>
              </a:cxn>
              <a:cxn ang="0">
                <a:pos x="459" y="942"/>
              </a:cxn>
              <a:cxn ang="0">
                <a:pos x="0" y="942"/>
              </a:cxn>
              <a:cxn ang="0">
                <a:pos x="230" y="471"/>
              </a:cxn>
              <a:cxn ang="0">
                <a:pos x="459" y="0"/>
              </a:cxn>
            </a:cxnLst>
            <a:rect l="txL" t="txT" r="txR" b="txB"/>
            <a:pathLst>
              <a:path w="917" h="942">
                <a:moveTo>
                  <a:pt x="459" y="0"/>
                </a:moveTo>
                <a:lnTo>
                  <a:pt x="688" y="471"/>
                </a:lnTo>
                <a:lnTo>
                  <a:pt x="917" y="942"/>
                </a:lnTo>
                <a:lnTo>
                  <a:pt x="459" y="942"/>
                </a:lnTo>
                <a:lnTo>
                  <a:pt x="0" y="942"/>
                </a:lnTo>
                <a:lnTo>
                  <a:pt x="230" y="471"/>
                </a:lnTo>
                <a:lnTo>
                  <a:pt x="459" y="0"/>
                </a:lnTo>
                <a:close/>
              </a:path>
            </a:pathLst>
          </a:custGeom>
          <a:solidFill>
            <a:srgbClr val="FBB04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49" name="文本框 94"/>
          <p:cNvSpPr/>
          <p:nvPr/>
        </p:nvSpPr>
        <p:spPr>
          <a:xfrm>
            <a:off x="1233488" y="4437063"/>
            <a:ext cx="806450" cy="36988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D54386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39%</a:t>
            </a:r>
            <a:endParaRPr lang="zh-CN" altLang="en-US" dirty="0">
              <a:solidFill>
                <a:srgbClr val="D54386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50" name="文本框 95"/>
          <p:cNvSpPr/>
          <p:nvPr/>
        </p:nvSpPr>
        <p:spPr>
          <a:xfrm>
            <a:off x="2403475" y="3362325"/>
            <a:ext cx="8064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218776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55%</a:t>
            </a:r>
            <a:endParaRPr lang="zh-CN" altLang="en-US" dirty="0">
              <a:solidFill>
                <a:srgbClr val="218776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51" name="文本框 96"/>
          <p:cNvSpPr/>
          <p:nvPr/>
        </p:nvSpPr>
        <p:spPr>
          <a:xfrm>
            <a:off x="3757613" y="2174875"/>
            <a:ext cx="8064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255769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68%</a:t>
            </a:r>
            <a:endParaRPr lang="zh-CN" altLang="en-US" dirty="0">
              <a:solidFill>
                <a:srgbClr val="255769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52" name="文本框 97"/>
          <p:cNvSpPr/>
          <p:nvPr/>
        </p:nvSpPr>
        <p:spPr>
          <a:xfrm>
            <a:off x="4902200" y="3900488"/>
            <a:ext cx="806450" cy="36988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dirty="0">
                <a:solidFill>
                  <a:srgbClr val="FBB04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43%</a:t>
            </a:r>
            <a:endParaRPr lang="zh-CN" altLang="en-US" dirty="0">
              <a:solidFill>
                <a:srgbClr val="FBB04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53" name="矩形 102"/>
          <p:cNvSpPr/>
          <p:nvPr/>
        </p:nvSpPr>
        <p:spPr>
          <a:xfrm>
            <a:off x="6807200" y="2025650"/>
            <a:ext cx="333375" cy="203200"/>
          </a:xfrm>
          <a:prstGeom prst="rect">
            <a:avLst/>
          </a:prstGeom>
          <a:solidFill>
            <a:srgbClr val="FE58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54" name="矩形 103"/>
          <p:cNvSpPr/>
          <p:nvPr/>
        </p:nvSpPr>
        <p:spPr>
          <a:xfrm>
            <a:off x="6807200" y="3098800"/>
            <a:ext cx="333375" cy="203200"/>
          </a:xfrm>
          <a:prstGeom prst="rect">
            <a:avLst/>
          </a:prstGeom>
          <a:solidFill>
            <a:srgbClr val="218776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55" name="矩形 104"/>
          <p:cNvSpPr/>
          <p:nvPr/>
        </p:nvSpPr>
        <p:spPr>
          <a:xfrm>
            <a:off x="6807200" y="4200525"/>
            <a:ext cx="333375" cy="203200"/>
          </a:xfrm>
          <a:prstGeom prst="rect">
            <a:avLst/>
          </a:prstGeom>
          <a:solidFill>
            <a:srgbClr val="255769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56" name="矩形 105"/>
          <p:cNvSpPr/>
          <p:nvPr/>
        </p:nvSpPr>
        <p:spPr>
          <a:xfrm>
            <a:off x="6807200" y="5302250"/>
            <a:ext cx="333375" cy="203200"/>
          </a:xfrm>
          <a:prstGeom prst="rect">
            <a:avLst/>
          </a:prstGeom>
          <a:solidFill>
            <a:srgbClr val="FBB04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557" name="文本框 106"/>
          <p:cNvSpPr/>
          <p:nvPr/>
        </p:nvSpPr>
        <p:spPr>
          <a:xfrm>
            <a:off x="7342188" y="2254250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19558" name="文本框 107"/>
          <p:cNvSpPr/>
          <p:nvPr/>
        </p:nvSpPr>
        <p:spPr>
          <a:xfrm>
            <a:off x="7351713" y="3357563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19559" name="文本框 108"/>
          <p:cNvSpPr/>
          <p:nvPr/>
        </p:nvSpPr>
        <p:spPr>
          <a:xfrm>
            <a:off x="7348538" y="4448175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19560" name="文本框 109"/>
          <p:cNvSpPr/>
          <p:nvPr/>
        </p:nvSpPr>
        <p:spPr>
          <a:xfrm>
            <a:off x="7342188" y="5565775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19561" name="文本框 110"/>
          <p:cNvSpPr/>
          <p:nvPr/>
        </p:nvSpPr>
        <p:spPr>
          <a:xfrm>
            <a:off x="7342188" y="1916113"/>
            <a:ext cx="2163762" cy="3381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b="1" dirty="0">
                <a:solidFill>
                  <a:srgbClr val="FE5850"/>
                </a:solidFill>
                <a:latin typeface="Adobe Myungjo Std M" panose="02020600000000000000" pitchFamily="2" charset="-128"/>
                <a:ea typeface="Adobe Myungjo Std M" panose="02020600000000000000" pitchFamily="2" charset="-128"/>
                <a:sym typeface="Adobe Myungjo Std M" panose="02020600000000000000" pitchFamily="2" charset="-128"/>
              </a:rPr>
              <a:t>YOUR TITELE</a:t>
            </a:r>
            <a:endParaRPr lang="zh-CN" altLang="en-US" sz="1600" b="1" dirty="0">
              <a:solidFill>
                <a:srgbClr val="FE5850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9562" name="文本框 111"/>
          <p:cNvSpPr/>
          <p:nvPr/>
        </p:nvSpPr>
        <p:spPr>
          <a:xfrm>
            <a:off x="7404100" y="3019425"/>
            <a:ext cx="2163763" cy="3381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b="1" dirty="0">
                <a:solidFill>
                  <a:srgbClr val="218776"/>
                </a:solidFill>
                <a:latin typeface="Adobe Myungjo Std M" panose="02020600000000000000" pitchFamily="2" charset="-128"/>
                <a:ea typeface="Adobe Myungjo Std M" panose="02020600000000000000" pitchFamily="2" charset="-128"/>
                <a:sym typeface="Adobe Myungjo Std M" panose="02020600000000000000" pitchFamily="2" charset="-128"/>
              </a:rPr>
              <a:t>YOUR TITELE</a:t>
            </a:r>
            <a:endParaRPr lang="zh-CN" altLang="en-US" sz="1600" b="1" dirty="0">
              <a:solidFill>
                <a:srgbClr val="218776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9563" name="文本框 112"/>
          <p:cNvSpPr/>
          <p:nvPr/>
        </p:nvSpPr>
        <p:spPr>
          <a:xfrm>
            <a:off x="7410450" y="4167188"/>
            <a:ext cx="2162175" cy="3381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b="1" dirty="0">
                <a:solidFill>
                  <a:srgbClr val="255769"/>
                </a:solidFill>
                <a:latin typeface="Adobe Myungjo Std M" panose="02020600000000000000" pitchFamily="2" charset="-128"/>
                <a:ea typeface="Adobe Myungjo Std M" panose="02020600000000000000" pitchFamily="2" charset="-128"/>
                <a:sym typeface="Adobe Myungjo Std M" panose="02020600000000000000" pitchFamily="2" charset="-128"/>
              </a:rPr>
              <a:t>YOUR TITELE</a:t>
            </a:r>
            <a:endParaRPr lang="zh-CN" altLang="en-US" sz="1600" b="1" dirty="0">
              <a:solidFill>
                <a:srgbClr val="255769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19564" name="文本框 113"/>
          <p:cNvSpPr/>
          <p:nvPr/>
        </p:nvSpPr>
        <p:spPr>
          <a:xfrm>
            <a:off x="7421563" y="5267325"/>
            <a:ext cx="2162175" cy="3381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b="1" dirty="0">
                <a:solidFill>
                  <a:srgbClr val="FBB040"/>
                </a:solidFill>
                <a:latin typeface="Adobe Myungjo Std M" panose="02020600000000000000" pitchFamily="2" charset="-128"/>
                <a:ea typeface="Adobe Myungjo Std M" panose="02020600000000000000" pitchFamily="2" charset="-128"/>
                <a:sym typeface="Adobe Myungjo Std M" panose="02020600000000000000" pitchFamily="2" charset="-128"/>
              </a:rPr>
              <a:t>YOUR TITELE</a:t>
            </a:r>
            <a:endParaRPr lang="zh-CN" altLang="en-US" sz="1600" b="1" dirty="0">
              <a:solidFill>
                <a:srgbClr val="FBB040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</p:spTree>
  </p:cSld>
  <p:clrMapOvr>
    <a:masterClrMapping/>
  </p:clrMapOvr>
  <p:transition spd="slow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8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20481"/>
          <p:cNvGrpSpPr/>
          <p:nvPr/>
        </p:nvGrpSpPr>
        <p:grpSpPr>
          <a:xfrm>
            <a:off x="7927975" y="-215900"/>
            <a:ext cx="3752850" cy="1647825"/>
            <a:chOff x="0" y="0"/>
            <a:chExt cx="3752848" cy="1648304"/>
          </a:xfrm>
        </p:grpSpPr>
        <p:grpSp>
          <p:nvGrpSpPr>
            <p:cNvPr id="20483" name="组合 20482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20484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85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86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87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88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89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0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1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2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3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4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5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6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7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8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499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0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1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2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3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4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5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6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7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8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9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0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1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2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3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4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5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6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7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8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ADB4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9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20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21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22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23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24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25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0526" name="文本框 5"/>
            <p:cNvSpPr/>
            <p:nvPr/>
          </p:nvSpPr>
          <p:spPr>
            <a:xfrm>
              <a:off x="568185" y="465172"/>
              <a:ext cx="2774320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Eighth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grpSp>
        <p:nvGrpSpPr>
          <p:cNvPr id="20527" name="组合 20526"/>
          <p:cNvGrpSpPr/>
          <p:nvPr/>
        </p:nvGrpSpPr>
        <p:grpSpPr>
          <a:xfrm>
            <a:off x="-325437" y="0"/>
            <a:ext cx="2386012" cy="7029450"/>
            <a:chOff x="0" y="0"/>
            <a:chExt cx="2389189" cy="7029887"/>
          </a:xfrm>
        </p:grpSpPr>
        <p:sp>
          <p:nvSpPr>
            <p:cNvPr id="20528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29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0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1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2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3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4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5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6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7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8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9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0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1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2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3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4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5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6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7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8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49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0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1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2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3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4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5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6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7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8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59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0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1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2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3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4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5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6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7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68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569" name="Freeform 119"/>
          <p:cNvSpPr/>
          <p:nvPr/>
        </p:nvSpPr>
        <p:spPr>
          <a:xfrm>
            <a:off x="2051050" y="2847975"/>
            <a:ext cx="877888" cy="1717675"/>
          </a:xfrm>
          <a:custGeom>
            <a:avLst/>
            <a:gdLst>
              <a:gd name="txL" fmla="*/ 0 w 553"/>
              <a:gd name="txT" fmla="*/ 0 h 1082"/>
              <a:gd name="txR" fmla="*/ 553 w 553"/>
              <a:gd name="txB" fmla="*/ 1082 h 1082"/>
            </a:gdLst>
            <a:ahLst/>
            <a:cxnLst>
              <a:cxn ang="0">
                <a:pos x="553" y="195"/>
              </a:cxn>
              <a:cxn ang="0">
                <a:pos x="415" y="98"/>
              </a:cxn>
              <a:cxn ang="0">
                <a:pos x="277" y="0"/>
              </a:cxn>
              <a:cxn ang="0">
                <a:pos x="139" y="98"/>
              </a:cxn>
              <a:cxn ang="0">
                <a:pos x="0" y="195"/>
              </a:cxn>
              <a:cxn ang="0">
                <a:pos x="1" y="195"/>
              </a:cxn>
              <a:cxn ang="0">
                <a:pos x="1" y="1082"/>
              </a:cxn>
              <a:cxn ang="0">
                <a:pos x="553" y="1082"/>
              </a:cxn>
              <a:cxn ang="0">
                <a:pos x="553" y="195"/>
              </a:cxn>
              <a:cxn ang="0">
                <a:pos x="553" y="195"/>
              </a:cxn>
            </a:cxnLst>
            <a:rect l="txL" t="txT" r="txR" b="txB"/>
            <a:pathLst>
              <a:path w="553" h="1082">
                <a:moveTo>
                  <a:pt x="553" y="195"/>
                </a:moveTo>
                <a:lnTo>
                  <a:pt x="415" y="98"/>
                </a:lnTo>
                <a:lnTo>
                  <a:pt x="277" y="0"/>
                </a:lnTo>
                <a:lnTo>
                  <a:pt x="139" y="98"/>
                </a:lnTo>
                <a:lnTo>
                  <a:pt x="0" y="195"/>
                </a:lnTo>
                <a:lnTo>
                  <a:pt x="1" y="195"/>
                </a:lnTo>
                <a:lnTo>
                  <a:pt x="1" y="1082"/>
                </a:lnTo>
                <a:lnTo>
                  <a:pt x="553" y="1082"/>
                </a:lnTo>
                <a:lnTo>
                  <a:pt x="553" y="195"/>
                </a:lnTo>
                <a:lnTo>
                  <a:pt x="553" y="195"/>
                </a:lnTo>
                <a:close/>
              </a:path>
            </a:pathLst>
          </a:custGeom>
          <a:solidFill>
            <a:srgbClr val="FBB04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70" name="Freeform 120"/>
          <p:cNvSpPr/>
          <p:nvPr/>
        </p:nvSpPr>
        <p:spPr>
          <a:xfrm>
            <a:off x="3182938" y="3475038"/>
            <a:ext cx="876300" cy="1090612"/>
          </a:xfrm>
          <a:custGeom>
            <a:avLst/>
            <a:gdLst>
              <a:gd name="txL" fmla="*/ 0 w 552"/>
              <a:gd name="txT" fmla="*/ 0 h 687"/>
              <a:gd name="txR" fmla="*/ 552 w 552"/>
              <a:gd name="txB" fmla="*/ 687 h 687"/>
            </a:gdLst>
            <a:ahLst/>
            <a:cxnLst>
              <a:cxn ang="0">
                <a:pos x="552" y="194"/>
              </a:cxn>
              <a:cxn ang="0">
                <a:pos x="414" y="97"/>
              </a:cxn>
              <a:cxn ang="0">
                <a:pos x="276" y="0"/>
              </a:cxn>
              <a:cxn ang="0">
                <a:pos x="138" y="97"/>
              </a:cxn>
              <a:cxn ang="0">
                <a:pos x="0" y="194"/>
              </a:cxn>
              <a:cxn ang="0">
                <a:pos x="0" y="194"/>
              </a:cxn>
              <a:cxn ang="0">
                <a:pos x="0" y="687"/>
              </a:cxn>
              <a:cxn ang="0">
                <a:pos x="552" y="687"/>
              </a:cxn>
              <a:cxn ang="0">
                <a:pos x="552" y="194"/>
              </a:cxn>
              <a:cxn ang="0">
                <a:pos x="552" y="194"/>
              </a:cxn>
            </a:cxnLst>
            <a:rect l="txL" t="txT" r="txR" b="txB"/>
            <a:pathLst>
              <a:path w="552" h="687">
                <a:moveTo>
                  <a:pt x="552" y="194"/>
                </a:moveTo>
                <a:lnTo>
                  <a:pt x="414" y="97"/>
                </a:lnTo>
                <a:lnTo>
                  <a:pt x="276" y="0"/>
                </a:lnTo>
                <a:lnTo>
                  <a:pt x="138" y="97"/>
                </a:lnTo>
                <a:lnTo>
                  <a:pt x="0" y="194"/>
                </a:lnTo>
                <a:lnTo>
                  <a:pt x="0" y="194"/>
                </a:lnTo>
                <a:lnTo>
                  <a:pt x="0" y="687"/>
                </a:lnTo>
                <a:lnTo>
                  <a:pt x="552" y="687"/>
                </a:lnTo>
                <a:lnTo>
                  <a:pt x="552" y="194"/>
                </a:lnTo>
                <a:lnTo>
                  <a:pt x="552" y="194"/>
                </a:lnTo>
                <a:close/>
              </a:path>
            </a:pathLst>
          </a:custGeom>
          <a:solidFill>
            <a:srgbClr val="218776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71" name="Freeform 250"/>
          <p:cNvSpPr/>
          <p:nvPr/>
        </p:nvSpPr>
        <p:spPr>
          <a:xfrm>
            <a:off x="5457825" y="2547938"/>
            <a:ext cx="877888" cy="2036762"/>
          </a:xfrm>
          <a:custGeom>
            <a:avLst/>
            <a:gdLst>
              <a:gd name="txL" fmla="*/ 0 w 553"/>
              <a:gd name="txT" fmla="*/ 0 h 1283"/>
              <a:gd name="txR" fmla="*/ 553 w 553"/>
              <a:gd name="txB" fmla="*/ 1283 h 1283"/>
            </a:gdLst>
            <a:ahLst/>
            <a:cxnLst>
              <a:cxn ang="0">
                <a:pos x="0" y="194"/>
              </a:cxn>
              <a:cxn ang="0">
                <a:pos x="138" y="97"/>
              </a:cxn>
              <a:cxn ang="0">
                <a:pos x="276" y="0"/>
              </a:cxn>
              <a:cxn ang="0">
                <a:pos x="414" y="97"/>
              </a:cxn>
              <a:cxn ang="0">
                <a:pos x="553" y="194"/>
              </a:cxn>
              <a:cxn ang="0">
                <a:pos x="552" y="194"/>
              </a:cxn>
              <a:cxn ang="0">
                <a:pos x="552" y="1283"/>
              </a:cxn>
              <a:cxn ang="0">
                <a:pos x="0" y="1283"/>
              </a:cxn>
              <a:cxn ang="0">
                <a:pos x="0" y="194"/>
              </a:cxn>
              <a:cxn ang="0">
                <a:pos x="0" y="194"/>
              </a:cxn>
            </a:cxnLst>
            <a:rect l="txL" t="txT" r="txR" b="txB"/>
            <a:pathLst>
              <a:path w="553" h="1283">
                <a:moveTo>
                  <a:pt x="0" y="194"/>
                </a:moveTo>
                <a:lnTo>
                  <a:pt x="138" y="97"/>
                </a:lnTo>
                <a:lnTo>
                  <a:pt x="276" y="0"/>
                </a:lnTo>
                <a:lnTo>
                  <a:pt x="414" y="97"/>
                </a:lnTo>
                <a:lnTo>
                  <a:pt x="553" y="194"/>
                </a:lnTo>
                <a:lnTo>
                  <a:pt x="552" y="194"/>
                </a:lnTo>
                <a:lnTo>
                  <a:pt x="552" y="1283"/>
                </a:lnTo>
                <a:lnTo>
                  <a:pt x="0" y="1283"/>
                </a:lnTo>
                <a:lnTo>
                  <a:pt x="0" y="194"/>
                </a:lnTo>
                <a:lnTo>
                  <a:pt x="0" y="194"/>
                </a:lnTo>
                <a:close/>
              </a:path>
            </a:pathLst>
          </a:custGeom>
          <a:solidFill>
            <a:srgbClr val="255769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72" name="Freeform 251"/>
          <p:cNvSpPr/>
          <p:nvPr/>
        </p:nvSpPr>
        <p:spPr>
          <a:xfrm>
            <a:off x="4327525" y="3144838"/>
            <a:ext cx="876300" cy="1439862"/>
          </a:xfrm>
          <a:custGeom>
            <a:avLst/>
            <a:gdLst>
              <a:gd name="txL" fmla="*/ 0 w 552"/>
              <a:gd name="txT" fmla="*/ 0 h 907"/>
              <a:gd name="txR" fmla="*/ 552 w 552"/>
              <a:gd name="txB" fmla="*/ 907 h 907"/>
            </a:gdLst>
            <a:ahLst/>
            <a:cxnLst>
              <a:cxn ang="0">
                <a:pos x="0" y="195"/>
              </a:cxn>
              <a:cxn ang="0">
                <a:pos x="138" y="97"/>
              </a:cxn>
              <a:cxn ang="0">
                <a:pos x="276" y="0"/>
              </a:cxn>
              <a:cxn ang="0">
                <a:pos x="414" y="97"/>
              </a:cxn>
              <a:cxn ang="0">
                <a:pos x="552" y="195"/>
              </a:cxn>
              <a:cxn ang="0">
                <a:pos x="552" y="195"/>
              </a:cxn>
              <a:cxn ang="0">
                <a:pos x="552" y="907"/>
              </a:cxn>
              <a:cxn ang="0">
                <a:pos x="0" y="907"/>
              </a:cxn>
              <a:cxn ang="0">
                <a:pos x="0" y="195"/>
              </a:cxn>
              <a:cxn ang="0">
                <a:pos x="0" y="195"/>
              </a:cxn>
            </a:cxnLst>
            <a:rect l="txL" t="txT" r="txR" b="txB"/>
            <a:pathLst>
              <a:path w="552" h="907">
                <a:moveTo>
                  <a:pt x="0" y="195"/>
                </a:moveTo>
                <a:lnTo>
                  <a:pt x="138" y="97"/>
                </a:lnTo>
                <a:lnTo>
                  <a:pt x="276" y="0"/>
                </a:lnTo>
                <a:lnTo>
                  <a:pt x="414" y="97"/>
                </a:lnTo>
                <a:lnTo>
                  <a:pt x="552" y="195"/>
                </a:lnTo>
                <a:lnTo>
                  <a:pt x="552" y="195"/>
                </a:lnTo>
                <a:lnTo>
                  <a:pt x="552" y="907"/>
                </a:lnTo>
                <a:lnTo>
                  <a:pt x="0" y="907"/>
                </a:lnTo>
                <a:lnTo>
                  <a:pt x="0" y="195"/>
                </a:lnTo>
                <a:lnTo>
                  <a:pt x="0" y="195"/>
                </a:lnTo>
                <a:close/>
              </a:path>
            </a:pathLst>
          </a:custGeom>
          <a:solidFill>
            <a:srgbClr val="FE5850"/>
          </a:solidFill>
          <a:ln w="9525">
            <a:noFill/>
          </a:ln>
        </p:spPr>
        <p:txBody>
          <a:bodyPr vert="horz" wrap="square" anchor="t"/>
          <a:lstStyle/>
          <a:p>
            <a:pPr lvl="0">
              <a:lnSpc>
                <a:spcPct val="100000"/>
              </a:lnSpc>
            </a:pPr>
            <a:endParaRPr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73" name="直接连接符 95"/>
          <p:cNvSpPr/>
          <p:nvPr/>
        </p:nvSpPr>
        <p:spPr>
          <a:xfrm>
            <a:off x="2052638" y="4695825"/>
            <a:ext cx="876300" cy="0"/>
          </a:xfrm>
          <a:prstGeom prst="line">
            <a:avLst/>
          </a:prstGeom>
          <a:ln w="19050" cap="flat" cmpd="sng">
            <a:solidFill>
              <a:srgbClr val="FBB04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20574" name="直接连接符 96"/>
          <p:cNvSpPr/>
          <p:nvPr/>
        </p:nvSpPr>
        <p:spPr>
          <a:xfrm>
            <a:off x="2052638" y="5270500"/>
            <a:ext cx="876300" cy="1588"/>
          </a:xfrm>
          <a:prstGeom prst="line">
            <a:avLst/>
          </a:prstGeom>
          <a:ln w="19050" cap="flat" cmpd="sng">
            <a:solidFill>
              <a:srgbClr val="FBB04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20575" name="文本框 97"/>
          <p:cNvSpPr/>
          <p:nvPr/>
        </p:nvSpPr>
        <p:spPr>
          <a:xfrm>
            <a:off x="1985963" y="4710113"/>
            <a:ext cx="1062037" cy="584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00000"/>
              </a:lnSpc>
            </a:pPr>
            <a:r>
              <a:rPr lang="en-US" altLang="x-none" sz="3200" dirty="0">
                <a:solidFill>
                  <a:srgbClr val="FBB040"/>
                </a:solidFill>
                <a:latin typeface="Calibri" panose="020F0502020204030204" charset="0"/>
                <a:ea typeface="Calibri" panose="020F0502020204030204" charset="0"/>
                <a:sym typeface="Calibri" panose="020F0502020204030204" charset="0"/>
              </a:rPr>
              <a:t>58%</a:t>
            </a:r>
            <a:endParaRPr lang="zh-CN" altLang="en-US" sz="3200" dirty="0">
              <a:solidFill>
                <a:srgbClr val="FBB040"/>
              </a:solidFill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0576" name="组合 20575"/>
          <p:cNvGrpSpPr/>
          <p:nvPr/>
        </p:nvGrpSpPr>
        <p:grpSpPr>
          <a:xfrm>
            <a:off x="3144838" y="4695825"/>
            <a:ext cx="954087" cy="598488"/>
            <a:chOff x="0" y="0"/>
            <a:chExt cx="954024" cy="599287"/>
          </a:xfrm>
        </p:grpSpPr>
        <p:sp>
          <p:nvSpPr>
            <p:cNvPr id="20577" name="直接连接符 99"/>
            <p:cNvSpPr/>
            <p:nvPr/>
          </p:nvSpPr>
          <p:spPr>
            <a:xfrm>
              <a:off x="38862" y="0"/>
              <a:ext cx="876300" cy="1"/>
            </a:xfrm>
            <a:prstGeom prst="line">
              <a:avLst/>
            </a:prstGeom>
            <a:ln w="19050" cap="flat" cmpd="sng">
              <a:solidFill>
                <a:srgbClr val="218776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20578" name="直接连接符 100"/>
            <p:cNvSpPr/>
            <p:nvPr/>
          </p:nvSpPr>
          <p:spPr>
            <a:xfrm>
              <a:off x="38862" y="576064"/>
              <a:ext cx="876300" cy="1"/>
            </a:xfrm>
            <a:prstGeom prst="line">
              <a:avLst/>
            </a:prstGeom>
            <a:ln w="19050" cap="flat" cmpd="sng">
              <a:solidFill>
                <a:srgbClr val="218776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20579" name="文本框 101"/>
            <p:cNvSpPr/>
            <p:nvPr/>
          </p:nvSpPr>
          <p:spPr>
            <a:xfrm>
              <a:off x="0" y="14512"/>
              <a:ext cx="954024" cy="5847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algn="ctr">
                <a:lnSpc>
                  <a:spcPct val="100000"/>
                </a:lnSpc>
              </a:pPr>
              <a:r>
                <a:rPr lang="en-US" altLang="x-none" sz="3200" dirty="0">
                  <a:solidFill>
                    <a:srgbClr val="218776"/>
                  </a:solidFill>
                  <a:latin typeface="Calibri" panose="020F0502020204030204" charset="0"/>
                  <a:ea typeface="Calibri" panose="020F0502020204030204" charset="0"/>
                  <a:sym typeface="Calibri" panose="020F0502020204030204" charset="0"/>
                </a:rPr>
                <a:t>32%</a:t>
              </a:r>
              <a:endParaRPr lang="zh-CN" altLang="en-US" sz="3200" dirty="0">
                <a:solidFill>
                  <a:srgbClr val="218776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0580" name="组合 20579"/>
          <p:cNvGrpSpPr/>
          <p:nvPr/>
        </p:nvGrpSpPr>
        <p:grpSpPr>
          <a:xfrm>
            <a:off x="4378325" y="4695825"/>
            <a:ext cx="981075" cy="617538"/>
            <a:chOff x="0" y="0"/>
            <a:chExt cx="982089" cy="618164"/>
          </a:xfrm>
        </p:grpSpPr>
        <p:sp>
          <p:nvSpPr>
            <p:cNvPr id="20581" name="直接连接符 103"/>
            <p:cNvSpPr/>
            <p:nvPr/>
          </p:nvSpPr>
          <p:spPr>
            <a:xfrm>
              <a:off x="0" y="0"/>
              <a:ext cx="876300" cy="1"/>
            </a:xfrm>
            <a:prstGeom prst="line">
              <a:avLst/>
            </a:prstGeom>
            <a:ln w="19050" cap="flat" cmpd="sng">
              <a:solidFill>
                <a:srgbClr val="FE5850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20582" name="直接连接符 104"/>
            <p:cNvSpPr/>
            <p:nvPr/>
          </p:nvSpPr>
          <p:spPr>
            <a:xfrm>
              <a:off x="0" y="587616"/>
              <a:ext cx="876300" cy="1"/>
            </a:xfrm>
            <a:prstGeom prst="line">
              <a:avLst/>
            </a:prstGeom>
            <a:ln w="19050" cap="flat" cmpd="sng">
              <a:solidFill>
                <a:srgbClr val="FE5850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20583" name="文本框 105"/>
            <p:cNvSpPr/>
            <p:nvPr/>
          </p:nvSpPr>
          <p:spPr>
            <a:xfrm>
              <a:off x="15995" y="33389"/>
              <a:ext cx="966094" cy="5847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3200" dirty="0">
                  <a:solidFill>
                    <a:srgbClr val="FE5850"/>
                  </a:solidFill>
                  <a:latin typeface="Calibri" panose="020F0502020204030204" charset="0"/>
                  <a:ea typeface="Calibri" panose="020F0502020204030204" charset="0"/>
                  <a:sym typeface="Calibri" panose="020F0502020204030204" charset="0"/>
                </a:rPr>
                <a:t>44%</a:t>
              </a:r>
              <a:endParaRPr lang="zh-CN" altLang="en-US" sz="3200" dirty="0">
                <a:solidFill>
                  <a:srgbClr val="FE585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0584" name="组合 20583"/>
          <p:cNvGrpSpPr/>
          <p:nvPr/>
        </p:nvGrpSpPr>
        <p:grpSpPr>
          <a:xfrm>
            <a:off x="5470525" y="4706938"/>
            <a:ext cx="927100" cy="628650"/>
            <a:chOff x="0" y="0"/>
            <a:chExt cx="927301" cy="628327"/>
          </a:xfrm>
        </p:grpSpPr>
        <p:sp>
          <p:nvSpPr>
            <p:cNvPr id="20585" name="直接连接符 107"/>
            <p:cNvSpPr/>
            <p:nvPr/>
          </p:nvSpPr>
          <p:spPr>
            <a:xfrm>
              <a:off x="0" y="0"/>
              <a:ext cx="876300" cy="1"/>
            </a:xfrm>
            <a:prstGeom prst="line">
              <a:avLst/>
            </a:prstGeom>
            <a:ln w="19050" cap="flat" cmpd="sng">
              <a:solidFill>
                <a:srgbClr val="255769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20586" name="直接连接符 108"/>
            <p:cNvSpPr/>
            <p:nvPr/>
          </p:nvSpPr>
          <p:spPr>
            <a:xfrm>
              <a:off x="0" y="575176"/>
              <a:ext cx="876300" cy="1"/>
            </a:xfrm>
            <a:prstGeom prst="line">
              <a:avLst/>
            </a:prstGeom>
            <a:ln w="19050" cap="flat" cmpd="sng">
              <a:solidFill>
                <a:srgbClr val="255769"/>
              </a:solidFill>
              <a:prstDash val="solid"/>
              <a:bevel/>
              <a:headEnd type="none" w="med" len="med"/>
              <a:tailEnd type="none" w="med" len="med"/>
            </a:ln>
          </p:spPr>
        </p:sp>
        <p:sp>
          <p:nvSpPr>
            <p:cNvPr id="20587" name="文本框 109"/>
            <p:cNvSpPr/>
            <p:nvPr/>
          </p:nvSpPr>
          <p:spPr>
            <a:xfrm>
              <a:off x="0" y="43552"/>
              <a:ext cx="927301" cy="5847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3200" dirty="0">
                  <a:solidFill>
                    <a:srgbClr val="255769"/>
                  </a:solidFill>
                  <a:latin typeface="Calibri" panose="020F0502020204030204" charset="0"/>
                  <a:ea typeface="Calibri" panose="020F0502020204030204" charset="0"/>
                  <a:sym typeface="Calibri" panose="020F0502020204030204" charset="0"/>
                </a:rPr>
                <a:t>58%</a:t>
              </a:r>
              <a:endParaRPr lang="zh-CN" altLang="en-US" sz="3200" dirty="0">
                <a:solidFill>
                  <a:srgbClr val="255769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588" name="矩形 110"/>
          <p:cNvSpPr/>
          <p:nvPr/>
        </p:nvSpPr>
        <p:spPr>
          <a:xfrm>
            <a:off x="7392988" y="1838325"/>
            <a:ext cx="333375" cy="203200"/>
          </a:xfrm>
          <a:prstGeom prst="rect">
            <a:avLst/>
          </a:prstGeom>
          <a:solidFill>
            <a:srgbClr val="FE58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89" name="矩形 111"/>
          <p:cNvSpPr/>
          <p:nvPr/>
        </p:nvSpPr>
        <p:spPr>
          <a:xfrm>
            <a:off x="7392988" y="2909888"/>
            <a:ext cx="333375" cy="203200"/>
          </a:xfrm>
          <a:prstGeom prst="rect">
            <a:avLst/>
          </a:prstGeom>
          <a:solidFill>
            <a:srgbClr val="218776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90" name="矩形 112"/>
          <p:cNvSpPr/>
          <p:nvPr/>
        </p:nvSpPr>
        <p:spPr>
          <a:xfrm>
            <a:off x="7392988" y="4011613"/>
            <a:ext cx="333375" cy="203200"/>
          </a:xfrm>
          <a:prstGeom prst="rect">
            <a:avLst/>
          </a:prstGeom>
          <a:solidFill>
            <a:srgbClr val="255769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91" name="矩形 113"/>
          <p:cNvSpPr/>
          <p:nvPr/>
        </p:nvSpPr>
        <p:spPr>
          <a:xfrm>
            <a:off x="7392988" y="5113338"/>
            <a:ext cx="333375" cy="203200"/>
          </a:xfrm>
          <a:prstGeom prst="rect">
            <a:avLst/>
          </a:prstGeom>
          <a:solidFill>
            <a:srgbClr val="FBB04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92" name="文本框 114"/>
          <p:cNvSpPr/>
          <p:nvPr/>
        </p:nvSpPr>
        <p:spPr>
          <a:xfrm>
            <a:off x="7927975" y="2066925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0593" name="文本框 115"/>
          <p:cNvSpPr/>
          <p:nvPr/>
        </p:nvSpPr>
        <p:spPr>
          <a:xfrm>
            <a:off x="7937500" y="3170238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0594" name="文本框 116"/>
          <p:cNvSpPr/>
          <p:nvPr/>
        </p:nvSpPr>
        <p:spPr>
          <a:xfrm>
            <a:off x="7934325" y="4259263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0595" name="文本框 117"/>
          <p:cNvSpPr/>
          <p:nvPr/>
        </p:nvSpPr>
        <p:spPr>
          <a:xfrm>
            <a:off x="7927975" y="5378450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0596" name="文本框 118"/>
          <p:cNvSpPr/>
          <p:nvPr/>
        </p:nvSpPr>
        <p:spPr>
          <a:xfrm>
            <a:off x="7927975" y="1727200"/>
            <a:ext cx="2163763" cy="3381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b="1" dirty="0">
                <a:solidFill>
                  <a:srgbClr val="FE5850"/>
                </a:solidFill>
                <a:latin typeface="Adobe Myungjo Std M" panose="02020600000000000000" pitchFamily="2" charset="-128"/>
                <a:ea typeface="Adobe Myungjo Std M" panose="02020600000000000000" pitchFamily="2" charset="-128"/>
                <a:sym typeface="Adobe Myungjo Std M" panose="02020600000000000000" pitchFamily="2" charset="-128"/>
              </a:rPr>
              <a:t>YOUR TITELE</a:t>
            </a:r>
            <a:endParaRPr lang="zh-CN" altLang="en-US" sz="1600" b="1" dirty="0">
              <a:solidFill>
                <a:srgbClr val="FE5850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20597" name="文本框 119"/>
          <p:cNvSpPr/>
          <p:nvPr/>
        </p:nvSpPr>
        <p:spPr>
          <a:xfrm>
            <a:off x="7991475" y="2832100"/>
            <a:ext cx="2162175" cy="3381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b="1" dirty="0">
                <a:solidFill>
                  <a:srgbClr val="218776"/>
                </a:solidFill>
                <a:latin typeface="Adobe Myungjo Std M" panose="02020600000000000000" pitchFamily="2" charset="-128"/>
                <a:ea typeface="Adobe Myungjo Std M" panose="02020600000000000000" pitchFamily="2" charset="-128"/>
                <a:sym typeface="Adobe Myungjo Std M" panose="02020600000000000000" pitchFamily="2" charset="-128"/>
              </a:rPr>
              <a:t>YOUR TITELE</a:t>
            </a:r>
            <a:endParaRPr lang="zh-CN" altLang="en-US" sz="1600" b="1" dirty="0">
              <a:solidFill>
                <a:srgbClr val="218776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20598" name="文本框 120"/>
          <p:cNvSpPr/>
          <p:nvPr/>
        </p:nvSpPr>
        <p:spPr>
          <a:xfrm>
            <a:off x="7996238" y="3978275"/>
            <a:ext cx="2163762" cy="3397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b="1" dirty="0">
                <a:solidFill>
                  <a:srgbClr val="255769"/>
                </a:solidFill>
                <a:latin typeface="Adobe Myungjo Std M" panose="02020600000000000000" pitchFamily="2" charset="-128"/>
                <a:ea typeface="Adobe Myungjo Std M" panose="02020600000000000000" pitchFamily="2" charset="-128"/>
                <a:sym typeface="Adobe Myungjo Std M" panose="02020600000000000000" pitchFamily="2" charset="-128"/>
              </a:rPr>
              <a:t>YOUR TITELE</a:t>
            </a:r>
            <a:endParaRPr lang="zh-CN" altLang="en-US" sz="1600" b="1" dirty="0">
              <a:solidFill>
                <a:srgbClr val="255769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  <p:sp>
        <p:nvSpPr>
          <p:cNvPr id="20599" name="文本框 121"/>
          <p:cNvSpPr/>
          <p:nvPr/>
        </p:nvSpPr>
        <p:spPr>
          <a:xfrm>
            <a:off x="8007350" y="5078413"/>
            <a:ext cx="2162175" cy="3381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1600" b="1" dirty="0">
                <a:solidFill>
                  <a:srgbClr val="FBB040"/>
                </a:solidFill>
                <a:latin typeface="Adobe Myungjo Std M" panose="02020600000000000000" pitchFamily="2" charset="-128"/>
                <a:ea typeface="Adobe Myungjo Std M" panose="02020600000000000000" pitchFamily="2" charset="-128"/>
                <a:sym typeface="Adobe Myungjo Std M" panose="02020600000000000000" pitchFamily="2" charset="-128"/>
              </a:rPr>
              <a:t>YOUR TITELE</a:t>
            </a:r>
            <a:endParaRPr lang="zh-CN" altLang="en-US" sz="1600" b="1" dirty="0">
              <a:solidFill>
                <a:srgbClr val="FBB040"/>
              </a:solidFill>
              <a:latin typeface="Adobe Myungjo Std M" panose="02020600000000000000" pitchFamily="2" charset="-128"/>
              <a:ea typeface="宋体" panose="02010600030101010101" pitchFamily="2" charset="-122"/>
              <a:sym typeface="Adobe Myungjo Std M" panose="02020600000000000000" pitchFamily="2" charset="-128"/>
            </a:endParaRPr>
          </a:p>
        </p:txBody>
      </p:sp>
    </p:spTree>
  </p:cSld>
  <p:clrMapOvr>
    <a:masterClrMapping/>
  </p:clrMapOvr>
  <p:transition spd="slow">
    <p:diamond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87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21505"/>
          <p:cNvGrpSpPr/>
          <p:nvPr/>
        </p:nvGrpSpPr>
        <p:grpSpPr>
          <a:xfrm>
            <a:off x="244475" y="90488"/>
            <a:ext cx="3752850" cy="1647825"/>
            <a:chOff x="0" y="0"/>
            <a:chExt cx="3752848" cy="1648304"/>
          </a:xfrm>
        </p:grpSpPr>
        <p:grpSp>
          <p:nvGrpSpPr>
            <p:cNvPr id="21507" name="组合 21506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21508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09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0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1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2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3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4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5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6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7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8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19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0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1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2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3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4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5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6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7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8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29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0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1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2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3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4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5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6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7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8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9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0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1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2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3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4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5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6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7" name="Freeform 947"/>
              <p:cNvSpPr/>
              <p:nvPr/>
            </p:nvSpPr>
            <p:spPr>
              <a:xfrm>
                <a:off x="2444750" y="544511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8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49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1550" name="文本框 5"/>
            <p:cNvSpPr/>
            <p:nvPr/>
          </p:nvSpPr>
          <p:spPr>
            <a:xfrm>
              <a:off x="553635" y="446405"/>
              <a:ext cx="262924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Nighth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grpSp>
        <p:nvGrpSpPr>
          <p:cNvPr id="21551" name="组合 21550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21552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53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54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55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56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57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58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59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0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1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2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3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4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5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6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7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8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69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0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1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2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3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4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5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6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7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8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79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0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1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2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3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4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5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6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7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8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89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90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91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92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1593" name="组合 21592"/>
          <p:cNvGrpSpPr/>
          <p:nvPr/>
        </p:nvGrpSpPr>
        <p:grpSpPr>
          <a:xfrm>
            <a:off x="4116388" y="2176463"/>
            <a:ext cx="3414712" cy="3414712"/>
            <a:chOff x="0" y="0"/>
            <a:chExt cx="2374900" cy="2374900"/>
          </a:xfrm>
        </p:grpSpPr>
        <p:sp>
          <p:nvSpPr>
            <p:cNvPr id="21594" name="Freeform 54"/>
            <p:cNvSpPr/>
            <p:nvPr/>
          </p:nvSpPr>
          <p:spPr>
            <a:xfrm>
              <a:off x="0" y="485775"/>
              <a:ext cx="688975" cy="1408113"/>
            </a:xfrm>
            <a:custGeom>
              <a:avLst/>
              <a:gdLst>
                <a:gd name="txL" fmla="*/ 0 w 1431"/>
                <a:gd name="txT" fmla="*/ 0 h 2921"/>
                <a:gd name="txR" fmla="*/ 1431 w 1431"/>
                <a:gd name="txB" fmla="*/ 2921 h 2921"/>
              </a:gdLst>
              <a:ahLst/>
              <a:cxnLst>
                <a:cxn ang="0">
                  <a:pos x="342" y="1220"/>
                </a:cxn>
                <a:cxn ang="0">
                  <a:pos x="0" y="1480"/>
                </a:cxn>
                <a:cxn ang="0">
                  <a:pos x="342" y="1740"/>
                </a:cxn>
                <a:cxn ang="0">
                  <a:pos x="876" y="2921"/>
                </a:cxn>
                <a:cxn ang="0">
                  <a:pos x="1396" y="2401"/>
                </a:cxn>
                <a:cxn ang="0">
                  <a:pos x="1059" y="1480"/>
                </a:cxn>
                <a:cxn ang="0">
                  <a:pos x="1431" y="519"/>
                </a:cxn>
                <a:cxn ang="0">
                  <a:pos x="912" y="0"/>
                </a:cxn>
                <a:cxn ang="0">
                  <a:pos x="342" y="1220"/>
                </a:cxn>
              </a:cxnLst>
              <a:rect l="txL" t="txT" r="txR" b="txB"/>
              <a:pathLst>
                <a:path w="1431" h="2921">
                  <a:moveTo>
                    <a:pt x="342" y="1220"/>
                  </a:moveTo>
                  <a:cubicBezTo>
                    <a:pt x="0" y="1480"/>
                    <a:pt x="0" y="1480"/>
                    <a:pt x="0" y="1480"/>
                  </a:cubicBezTo>
                  <a:cubicBezTo>
                    <a:pt x="342" y="1740"/>
                    <a:pt x="342" y="1740"/>
                    <a:pt x="342" y="1740"/>
                  </a:cubicBezTo>
                  <a:cubicBezTo>
                    <a:pt x="396" y="2191"/>
                    <a:pt x="588" y="2599"/>
                    <a:pt x="876" y="2921"/>
                  </a:cubicBezTo>
                  <a:cubicBezTo>
                    <a:pt x="1396" y="2401"/>
                    <a:pt x="1396" y="2401"/>
                    <a:pt x="1396" y="2401"/>
                  </a:cubicBezTo>
                  <a:cubicBezTo>
                    <a:pt x="1186" y="2152"/>
                    <a:pt x="1059" y="1831"/>
                    <a:pt x="1059" y="1480"/>
                  </a:cubicBezTo>
                  <a:cubicBezTo>
                    <a:pt x="1059" y="1109"/>
                    <a:pt x="1200" y="772"/>
                    <a:pt x="1431" y="519"/>
                  </a:cubicBezTo>
                  <a:cubicBezTo>
                    <a:pt x="912" y="0"/>
                    <a:pt x="912" y="0"/>
                    <a:pt x="912" y="0"/>
                  </a:cubicBezTo>
                  <a:cubicBezTo>
                    <a:pt x="604" y="327"/>
                    <a:pt x="398" y="750"/>
                    <a:pt x="342" y="1220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95" name="Freeform 55"/>
            <p:cNvSpPr/>
            <p:nvPr/>
          </p:nvSpPr>
          <p:spPr>
            <a:xfrm>
              <a:off x="458787" y="1682750"/>
              <a:ext cx="1454150" cy="692150"/>
            </a:xfrm>
            <a:custGeom>
              <a:avLst/>
              <a:gdLst>
                <a:gd name="txL" fmla="*/ 0 w 3013"/>
                <a:gd name="txT" fmla="*/ 0 h 1433"/>
                <a:gd name="txR" fmla="*/ 3013 w 3013"/>
                <a:gd name="txB" fmla="*/ 1433 h 1433"/>
              </a:gdLst>
              <a:ahLst/>
              <a:cxnLst>
                <a:cxn ang="0">
                  <a:pos x="520" y="0"/>
                </a:cxn>
                <a:cxn ang="0">
                  <a:pos x="0" y="519"/>
                </a:cxn>
                <a:cxn ang="0">
                  <a:pos x="1285" y="1142"/>
                </a:cxn>
                <a:cxn ang="0">
                  <a:pos x="1507" y="1433"/>
                </a:cxn>
                <a:cxn ang="0">
                  <a:pos x="1724" y="1148"/>
                </a:cxn>
                <a:cxn ang="0">
                  <a:pos x="3013" y="570"/>
                </a:cxn>
                <a:cxn ang="0">
                  <a:pos x="2494" y="51"/>
                </a:cxn>
                <a:cxn ang="0">
                  <a:pos x="1533" y="422"/>
                </a:cxn>
                <a:cxn ang="0">
                  <a:pos x="520" y="0"/>
                </a:cxn>
              </a:cxnLst>
              <a:rect l="txL" t="txT" r="txR" b="txB"/>
              <a:pathLst>
                <a:path w="3013" h="1433">
                  <a:moveTo>
                    <a:pt x="520" y="0"/>
                  </a:moveTo>
                  <a:cubicBezTo>
                    <a:pt x="0" y="519"/>
                    <a:pt x="0" y="519"/>
                    <a:pt x="0" y="519"/>
                  </a:cubicBezTo>
                  <a:cubicBezTo>
                    <a:pt x="337" y="858"/>
                    <a:pt x="785" y="1085"/>
                    <a:pt x="1285" y="1142"/>
                  </a:cubicBezTo>
                  <a:cubicBezTo>
                    <a:pt x="1507" y="1433"/>
                    <a:pt x="1507" y="1433"/>
                    <a:pt x="1507" y="1433"/>
                  </a:cubicBezTo>
                  <a:cubicBezTo>
                    <a:pt x="1724" y="1148"/>
                    <a:pt x="1724" y="1148"/>
                    <a:pt x="1724" y="1148"/>
                  </a:cubicBezTo>
                  <a:cubicBezTo>
                    <a:pt x="2221" y="1104"/>
                    <a:pt x="2669" y="893"/>
                    <a:pt x="3013" y="570"/>
                  </a:cubicBezTo>
                  <a:cubicBezTo>
                    <a:pt x="2494" y="51"/>
                    <a:pt x="2494" y="51"/>
                    <a:pt x="2494" y="51"/>
                  </a:cubicBezTo>
                  <a:cubicBezTo>
                    <a:pt x="2241" y="282"/>
                    <a:pt x="1903" y="422"/>
                    <a:pt x="1533" y="422"/>
                  </a:cubicBezTo>
                  <a:cubicBezTo>
                    <a:pt x="1136" y="422"/>
                    <a:pt x="778" y="261"/>
                    <a:pt x="520" y="0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96" name="Freeform 56"/>
            <p:cNvSpPr/>
            <p:nvPr/>
          </p:nvSpPr>
          <p:spPr>
            <a:xfrm>
              <a:off x="477837" y="0"/>
              <a:ext cx="1416050" cy="696913"/>
            </a:xfrm>
            <a:custGeom>
              <a:avLst/>
              <a:gdLst>
                <a:gd name="txL" fmla="*/ 0 w 2936"/>
                <a:gd name="txT" fmla="*/ 0 h 1444"/>
                <a:gd name="txR" fmla="*/ 2936 w 2936"/>
                <a:gd name="txB" fmla="*/ 1444 h 1444"/>
              </a:gdLst>
              <a:ahLst/>
              <a:cxnLst>
                <a:cxn ang="0">
                  <a:pos x="1469" y="0"/>
                </a:cxn>
                <a:cxn ang="0">
                  <a:pos x="1207" y="344"/>
                </a:cxn>
                <a:cxn ang="0">
                  <a:pos x="0" y="925"/>
                </a:cxn>
                <a:cxn ang="0">
                  <a:pos x="520" y="1444"/>
                </a:cxn>
                <a:cxn ang="0">
                  <a:pos x="1495" y="1058"/>
                </a:cxn>
                <a:cxn ang="0">
                  <a:pos x="2416" y="1395"/>
                </a:cxn>
                <a:cxn ang="0">
                  <a:pos x="2936" y="875"/>
                </a:cxn>
                <a:cxn ang="0">
                  <a:pos x="1725" y="337"/>
                </a:cxn>
                <a:cxn ang="0">
                  <a:pos x="1469" y="0"/>
                </a:cxn>
              </a:cxnLst>
              <a:rect l="txL" t="txT" r="txR" b="txB"/>
              <a:pathLst>
                <a:path w="2936" h="1444">
                  <a:moveTo>
                    <a:pt x="1469" y="0"/>
                  </a:moveTo>
                  <a:cubicBezTo>
                    <a:pt x="1207" y="344"/>
                    <a:pt x="1207" y="344"/>
                    <a:pt x="1207" y="344"/>
                  </a:cubicBezTo>
                  <a:cubicBezTo>
                    <a:pt x="742" y="406"/>
                    <a:pt x="323" y="616"/>
                    <a:pt x="0" y="925"/>
                  </a:cubicBezTo>
                  <a:cubicBezTo>
                    <a:pt x="520" y="1444"/>
                    <a:pt x="520" y="1444"/>
                    <a:pt x="520" y="1444"/>
                  </a:cubicBezTo>
                  <a:cubicBezTo>
                    <a:pt x="775" y="1205"/>
                    <a:pt x="1118" y="1058"/>
                    <a:pt x="1495" y="1058"/>
                  </a:cubicBezTo>
                  <a:cubicBezTo>
                    <a:pt x="1846" y="1058"/>
                    <a:pt x="2167" y="1186"/>
                    <a:pt x="2416" y="1395"/>
                  </a:cubicBezTo>
                  <a:cubicBezTo>
                    <a:pt x="2936" y="875"/>
                    <a:pt x="2936" y="875"/>
                    <a:pt x="2936" y="875"/>
                  </a:cubicBezTo>
                  <a:cubicBezTo>
                    <a:pt x="2607" y="581"/>
                    <a:pt x="2188" y="386"/>
                    <a:pt x="1725" y="337"/>
                  </a:cubicBezTo>
                  <a:lnTo>
                    <a:pt x="1469" y="0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97" name="Freeform 57"/>
            <p:cNvSpPr/>
            <p:nvPr/>
          </p:nvSpPr>
          <p:spPr>
            <a:xfrm>
              <a:off x="1682750" y="458787"/>
              <a:ext cx="692150" cy="1460500"/>
            </a:xfrm>
            <a:custGeom>
              <a:avLst/>
              <a:gdLst>
                <a:gd name="txL" fmla="*/ 0 w 1436"/>
                <a:gd name="txT" fmla="*/ 0 h 3027"/>
                <a:gd name="txR" fmla="*/ 1436 w 1436"/>
                <a:gd name="txB" fmla="*/ 3027 h 3027"/>
              </a:gdLst>
              <a:ahLst/>
              <a:cxnLst>
                <a:cxn ang="0">
                  <a:pos x="1145" y="1311"/>
                </a:cxn>
                <a:cxn ang="0">
                  <a:pos x="519" y="0"/>
                </a:cxn>
                <a:cxn ang="0">
                  <a:pos x="0" y="519"/>
                </a:cxn>
                <a:cxn ang="0">
                  <a:pos x="423" y="1533"/>
                </a:cxn>
                <a:cxn ang="0">
                  <a:pos x="37" y="2509"/>
                </a:cxn>
                <a:cxn ang="0">
                  <a:pos x="556" y="3027"/>
                </a:cxn>
                <a:cxn ang="0">
                  <a:pos x="1145" y="1754"/>
                </a:cxn>
                <a:cxn ang="0">
                  <a:pos x="1436" y="1533"/>
                </a:cxn>
                <a:cxn ang="0">
                  <a:pos x="1145" y="1311"/>
                </a:cxn>
              </a:cxnLst>
              <a:rect l="txL" t="txT" r="txR" b="txB"/>
              <a:pathLst>
                <a:path w="1436" h="3027">
                  <a:moveTo>
                    <a:pt x="1145" y="1311"/>
                  </a:moveTo>
                  <a:cubicBezTo>
                    <a:pt x="1094" y="801"/>
                    <a:pt x="864" y="343"/>
                    <a:pt x="519" y="0"/>
                  </a:cubicBezTo>
                  <a:cubicBezTo>
                    <a:pt x="0" y="519"/>
                    <a:pt x="0" y="519"/>
                    <a:pt x="0" y="519"/>
                  </a:cubicBezTo>
                  <a:cubicBezTo>
                    <a:pt x="261" y="778"/>
                    <a:pt x="423" y="1137"/>
                    <a:pt x="423" y="1533"/>
                  </a:cubicBezTo>
                  <a:cubicBezTo>
                    <a:pt x="423" y="1910"/>
                    <a:pt x="276" y="2253"/>
                    <a:pt x="37" y="2509"/>
                  </a:cubicBezTo>
                  <a:cubicBezTo>
                    <a:pt x="556" y="3027"/>
                    <a:pt x="556" y="3027"/>
                    <a:pt x="556" y="3027"/>
                  </a:cubicBezTo>
                  <a:cubicBezTo>
                    <a:pt x="880" y="2689"/>
                    <a:pt x="1095" y="2247"/>
                    <a:pt x="1145" y="1754"/>
                  </a:cubicBezTo>
                  <a:cubicBezTo>
                    <a:pt x="1436" y="1533"/>
                    <a:pt x="1436" y="1533"/>
                    <a:pt x="1436" y="1533"/>
                  </a:cubicBezTo>
                  <a:lnTo>
                    <a:pt x="1145" y="1311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98" name="Freeform 317"/>
            <p:cNvSpPr/>
            <p:nvPr/>
          </p:nvSpPr>
          <p:spPr>
            <a:xfrm>
              <a:off x="1960562" y="892175"/>
              <a:ext cx="95250" cy="65088"/>
            </a:xfrm>
            <a:custGeom>
              <a:avLst/>
              <a:gdLst>
                <a:gd name="txL" fmla="*/ 0 w 60"/>
                <a:gd name="txT" fmla="*/ 0 h 41"/>
                <a:gd name="txR" fmla="*/ 60 w 60"/>
                <a:gd name="txB" fmla="*/ 41 h 41"/>
              </a:gdLst>
              <a:ahLst/>
              <a:cxnLst>
                <a:cxn ang="0">
                  <a:pos x="0" y="22"/>
                </a:cxn>
                <a:cxn ang="0">
                  <a:pos x="59" y="0"/>
                </a:cxn>
                <a:cxn ang="0">
                  <a:pos x="60" y="4"/>
                </a:cxn>
                <a:cxn ang="0">
                  <a:pos x="4" y="23"/>
                </a:cxn>
                <a:cxn ang="0">
                  <a:pos x="11" y="40"/>
                </a:cxn>
                <a:cxn ang="0">
                  <a:pos x="7" y="41"/>
                </a:cxn>
                <a:cxn ang="0">
                  <a:pos x="0" y="22"/>
                </a:cxn>
              </a:cxnLst>
              <a:rect l="txL" t="txT" r="txR" b="txB"/>
              <a:pathLst>
                <a:path w="60" h="41">
                  <a:moveTo>
                    <a:pt x="0" y="22"/>
                  </a:moveTo>
                  <a:lnTo>
                    <a:pt x="59" y="0"/>
                  </a:lnTo>
                  <a:lnTo>
                    <a:pt x="60" y="4"/>
                  </a:lnTo>
                  <a:lnTo>
                    <a:pt x="4" y="23"/>
                  </a:lnTo>
                  <a:lnTo>
                    <a:pt x="11" y="40"/>
                  </a:lnTo>
                  <a:lnTo>
                    <a:pt x="7" y="41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1599" name="组合 21598"/>
          <p:cNvGrpSpPr/>
          <p:nvPr/>
        </p:nvGrpSpPr>
        <p:grpSpPr>
          <a:xfrm rot="21374819">
            <a:off x="7667625" y="3616325"/>
            <a:ext cx="620713" cy="482600"/>
            <a:chOff x="0" y="0"/>
            <a:chExt cx="960438" cy="725488"/>
          </a:xfrm>
        </p:grpSpPr>
        <p:sp>
          <p:nvSpPr>
            <p:cNvPr id="21600" name="Freeform 857"/>
            <p:cNvSpPr/>
            <p:nvPr/>
          </p:nvSpPr>
          <p:spPr>
            <a:xfrm>
              <a:off x="1588" y="65088"/>
              <a:ext cx="958850" cy="644525"/>
            </a:xfrm>
            <a:custGeom>
              <a:avLst/>
              <a:gdLst>
                <a:gd name="txL" fmla="*/ 0 w 560"/>
                <a:gd name="txT" fmla="*/ 0 h 376"/>
                <a:gd name="txR" fmla="*/ 560 w 560"/>
                <a:gd name="txB" fmla="*/ 376 h 376"/>
              </a:gdLst>
              <a:ahLst/>
              <a:cxnLst>
                <a:cxn ang="0">
                  <a:pos x="330" y="0"/>
                </a:cxn>
                <a:cxn ang="0">
                  <a:pos x="329" y="0"/>
                </a:cxn>
                <a:cxn ang="0">
                  <a:pos x="228" y="4"/>
                </a:cxn>
                <a:cxn ang="0">
                  <a:pos x="212" y="20"/>
                </a:cxn>
                <a:cxn ang="0">
                  <a:pos x="211" y="71"/>
                </a:cxn>
                <a:cxn ang="0">
                  <a:pos x="181" y="71"/>
                </a:cxn>
                <a:cxn ang="0">
                  <a:pos x="118" y="70"/>
                </a:cxn>
                <a:cxn ang="0">
                  <a:pos x="102" y="57"/>
                </a:cxn>
                <a:cxn ang="0">
                  <a:pos x="53" y="56"/>
                </a:cxn>
                <a:cxn ang="0">
                  <a:pos x="52" y="56"/>
                </a:cxn>
                <a:cxn ang="0">
                  <a:pos x="36" y="71"/>
                </a:cxn>
                <a:cxn ang="0">
                  <a:pos x="34" y="92"/>
                </a:cxn>
                <a:cxn ang="0">
                  <a:pos x="31" y="92"/>
                </a:cxn>
                <a:cxn ang="0">
                  <a:pos x="31" y="92"/>
                </a:cxn>
                <a:cxn ang="0">
                  <a:pos x="14" y="107"/>
                </a:cxn>
                <a:cxn ang="0">
                  <a:pos x="11" y="148"/>
                </a:cxn>
                <a:cxn ang="0">
                  <a:pos x="21" y="163"/>
                </a:cxn>
                <a:cxn ang="0">
                  <a:pos x="13" y="286"/>
                </a:cxn>
                <a:cxn ang="0">
                  <a:pos x="2" y="299"/>
                </a:cxn>
                <a:cxn ang="0">
                  <a:pos x="0" y="330"/>
                </a:cxn>
                <a:cxn ang="0">
                  <a:pos x="454" y="376"/>
                </a:cxn>
                <a:cxn ang="0">
                  <a:pos x="543" y="374"/>
                </a:cxn>
                <a:cxn ang="0">
                  <a:pos x="560" y="357"/>
                </a:cxn>
                <a:cxn ang="0">
                  <a:pos x="557" y="311"/>
                </a:cxn>
                <a:cxn ang="0">
                  <a:pos x="545" y="296"/>
                </a:cxn>
                <a:cxn ang="0">
                  <a:pos x="537" y="160"/>
                </a:cxn>
                <a:cxn ang="0">
                  <a:pos x="546" y="144"/>
                </a:cxn>
                <a:cxn ang="0">
                  <a:pos x="544" y="98"/>
                </a:cxn>
                <a:cxn ang="0">
                  <a:pos x="530" y="83"/>
                </a:cxn>
                <a:cxn ang="0">
                  <a:pos x="529" y="67"/>
                </a:cxn>
                <a:cxn ang="0">
                  <a:pos x="524" y="56"/>
                </a:cxn>
                <a:cxn ang="0">
                  <a:pos x="516" y="49"/>
                </a:cxn>
                <a:cxn ang="0">
                  <a:pos x="505" y="44"/>
                </a:cxn>
                <a:cxn ang="0">
                  <a:pos x="504" y="44"/>
                </a:cxn>
                <a:cxn ang="0">
                  <a:pos x="373" y="53"/>
                </a:cxn>
                <a:cxn ang="0">
                  <a:pos x="362" y="58"/>
                </a:cxn>
                <a:cxn ang="0">
                  <a:pos x="354" y="67"/>
                </a:cxn>
                <a:cxn ang="0">
                  <a:pos x="354" y="67"/>
                </a:cxn>
                <a:cxn ang="0">
                  <a:pos x="347" y="68"/>
                </a:cxn>
                <a:cxn ang="0">
                  <a:pos x="346" y="15"/>
                </a:cxn>
                <a:cxn ang="0">
                  <a:pos x="330" y="0"/>
                </a:cxn>
              </a:cxnLst>
              <a:rect l="txL" t="txT" r="txR" b="txB"/>
              <a:pathLst>
                <a:path w="560" h="376">
                  <a:moveTo>
                    <a:pt x="330" y="0"/>
                  </a:moveTo>
                  <a:cubicBezTo>
                    <a:pt x="330" y="0"/>
                    <a:pt x="330" y="0"/>
                    <a:pt x="329" y="0"/>
                  </a:cubicBezTo>
                  <a:cubicBezTo>
                    <a:pt x="296" y="2"/>
                    <a:pt x="262" y="3"/>
                    <a:pt x="228" y="4"/>
                  </a:cubicBezTo>
                  <a:cubicBezTo>
                    <a:pt x="219" y="4"/>
                    <a:pt x="212" y="11"/>
                    <a:pt x="212" y="20"/>
                  </a:cubicBezTo>
                  <a:cubicBezTo>
                    <a:pt x="212" y="37"/>
                    <a:pt x="211" y="54"/>
                    <a:pt x="211" y="71"/>
                  </a:cubicBezTo>
                  <a:cubicBezTo>
                    <a:pt x="201" y="71"/>
                    <a:pt x="191" y="71"/>
                    <a:pt x="181" y="71"/>
                  </a:cubicBezTo>
                  <a:cubicBezTo>
                    <a:pt x="160" y="71"/>
                    <a:pt x="139" y="71"/>
                    <a:pt x="118" y="70"/>
                  </a:cubicBezTo>
                  <a:cubicBezTo>
                    <a:pt x="117" y="63"/>
                    <a:pt x="110" y="57"/>
                    <a:pt x="102" y="57"/>
                  </a:cubicBezTo>
                  <a:cubicBezTo>
                    <a:pt x="86" y="57"/>
                    <a:pt x="69" y="56"/>
                    <a:pt x="53" y="56"/>
                  </a:cubicBezTo>
                  <a:cubicBezTo>
                    <a:pt x="53" y="56"/>
                    <a:pt x="52" y="56"/>
                    <a:pt x="52" y="56"/>
                  </a:cubicBezTo>
                  <a:cubicBezTo>
                    <a:pt x="44" y="56"/>
                    <a:pt x="36" y="62"/>
                    <a:pt x="36" y="71"/>
                  </a:cubicBezTo>
                  <a:cubicBezTo>
                    <a:pt x="35" y="78"/>
                    <a:pt x="35" y="85"/>
                    <a:pt x="34" y="92"/>
                  </a:cubicBezTo>
                  <a:cubicBezTo>
                    <a:pt x="33" y="92"/>
                    <a:pt x="32" y="92"/>
                    <a:pt x="31" y="92"/>
                  </a:cubicBezTo>
                  <a:cubicBezTo>
                    <a:pt x="31" y="92"/>
                    <a:pt x="31" y="92"/>
                    <a:pt x="31" y="92"/>
                  </a:cubicBezTo>
                  <a:cubicBezTo>
                    <a:pt x="22" y="92"/>
                    <a:pt x="15" y="98"/>
                    <a:pt x="14" y="107"/>
                  </a:cubicBezTo>
                  <a:cubicBezTo>
                    <a:pt x="13" y="120"/>
                    <a:pt x="12" y="134"/>
                    <a:pt x="11" y="148"/>
                  </a:cubicBezTo>
                  <a:cubicBezTo>
                    <a:pt x="11" y="154"/>
                    <a:pt x="15" y="160"/>
                    <a:pt x="21" y="163"/>
                  </a:cubicBezTo>
                  <a:cubicBezTo>
                    <a:pt x="18" y="204"/>
                    <a:pt x="16" y="245"/>
                    <a:pt x="13" y="286"/>
                  </a:cubicBezTo>
                  <a:cubicBezTo>
                    <a:pt x="7" y="288"/>
                    <a:pt x="2" y="293"/>
                    <a:pt x="2" y="299"/>
                  </a:cubicBezTo>
                  <a:cubicBezTo>
                    <a:pt x="1" y="309"/>
                    <a:pt x="1" y="320"/>
                    <a:pt x="0" y="330"/>
                  </a:cubicBezTo>
                  <a:cubicBezTo>
                    <a:pt x="454" y="376"/>
                    <a:pt x="454" y="376"/>
                    <a:pt x="454" y="376"/>
                  </a:cubicBezTo>
                  <a:cubicBezTo>
                    <a:pt x="484" y="376"/>
                    <a:pt x="514" y="375"/>
                    <a:pt x="543" y="374"/>
                  </a:cubicBezTo>
                  <a:cubicBezTo>
                    <a:pt x="553" y="374"/>
                    <a:pt x="560" y="366"/>
                    <a:pt x="560" y="357"/>
                  </a:cubicBezTo>
                  <a:cubicBezTo>
                    <a:pt x="559" y="342"/>
                    <a:pt x="558" y="327"/>
                    <a:pt x="557" y="311"/>
                  </a:cubicBezTo>
                  <a:cubicBezTo>
                    <a:pt x="556" y="304"/>
                    <a:pt x="552" y="299"/>
                    <a:pt x="545" y="296"/>
                  </a:cubicBezTo>
                  <a:cubicBezTo>
                    <a:pt x="543" y="251"/>
                    <a:pt x="540" y="206"/>
                    <a:pt x="537" y="160"/>
                  </a:cubicBezTo>
                  <a:cubicBezTo>
                    <a:pt x="543" y="157"/>
                    <a:pt x="547" y="151"/>
                    <a:pt x="546" y="144"/>
                  </a:cubicBezTo>
                  <a:cubicBezTo>
                    <a:pt x="545" y="129"/>
                    <a:pt x="544" y="114"/>
                    <a:pt x="544" y="98"/>
                  </a:cubicBezTo>
                  <a:cubicBezTo>
                    <a:pt x="543" y="90"/>
                    <a:pt x="537" y="84"/>
                    <a:pt x="530" y="83"/>
                  </a:cubicBezTo>
                  <a:cubicBezTo>
                    <a:pt x="529" y="78"/>
                    <a:pt x="529" y="73"/>
                    <a:pt x="529" y="67"/>
                  </a:cubicBezTo>
                  <a:cubicBezTo>
                    <a:pt x="529" y="63"/>
                    <a:pt x="527" y="59"/>
                    <a:pt x="524" y="56"/>
                  </a:cubicBezTo>
                  <a:cubicBezTo>
                    <a:pt x="521" y="54"/>
                    <a:pt x="518" y="51"/>
                    <a:pt x="516" y="49"/>
                  </a:cubicBezTo>
                  <a:cubicBezTo>
                    <a:pt x="513" y="46"/>
                    <a:pt x="509" y="44"/>
                    <a:pt x="505" y="44"/>
                  </a:cubicBezTo>
                  <a:cubicBezTo>
                    <a:pt x="504" y="44"/>
                    <a:pt x="504" y="44"/>
                    <a:pt x="504" y="44"/>
                  </a:cubicBezTo>
                  <a:cubicBezTo>
                    <a:pt x="460" y="48"/>
                    <a:pt x="417" y="51"/>
                    <a:pt x="373" y="53"/>
                  </a:cubicBezTo>
                  <a:cubicBezTo>
                    <a:pt x="369" y="53"/>
                    <a:pt x="365" y="55"/>
                    <a:pt x="362" y="58"/>
                  </a:cubicBezTo>
                  <a:cubicBezTo>
                    <a:pt x="359" y="61"/>
                    <a:pt x="357" y="64"/>
                    <a:pt x="354" y="67"/>
                  </a:cubicBezTo>
                  <a:cubicBezTo>
                    <a:pt x="354" y="67"/>
                    <a:pt x="354" y="67"/>
                    <a:pt x="354" y="67"/>
                  </a:cubicBezTo>
                  <a:cubicBezTo>
                    <a:pt x="351" y="67"/>
                    <a:pt x="349" y="67"/>
                    <a:pt x="347" y="68"/>
                  </a:cubicBezTo>
                  <a:cubicBezTo>
                    <a:pt x="346" y="50"/>
                    <a:pt x="346" y="33"/>
                    <a:pt x="346" y="15"/>
                  </a:cubicBezTo>
                  <a:cubicBezTo>
                    <a:pt x="346" y="7"/>
                    <a:pt x="339" y="0"/>
                    <a:pt x="330" y="0"/>
                  </a:cubicBezTo>
                </a:path>
              </a:pathLst>
            </a:custGeom>
            <a:solidFill>
              <a:srgbClr val="8B88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1" name="Freeform 858"/>
            <p:cNvSpPr/>
            <p:nvPr/>
          </p:nvSpPr>
          <p:spPr>
            <a:xfrm>
              <a:off x="0" y="630238"/>
              <a:ext cx="779463" cy="95250"/>
            </a:xfrm>
            <a:custGeom>
              <a:avLst/>
              <a:gdLst>
                <a:gd name="txL" fmla="*/ 0 w 455"/>
                <a:gd name="txT" fmla="*/ 0 h 55"/>
                <a:gd name="txR" fmla="*/ 455 w 455"/>
                <a:gd name="txB" fmla="*/ 55 h 55"/>
              </a:gdLst>
              <a:ahLst/>
              <a:cxnLst>
                <a:cxn ang="0">
                  <a:pos x="1" y="0"/>
                </a:cxn>
                <a:cxn ang="0">
                  <a:pos x="0" y="11"/>
                </a:cxn>
                <a:cxn ang="0">
                  <a:pos x="17" y="28"/>
                </a:cxn>
                <a:cxn ang="0">
                  <a:pos x="220" y="41"/>
                </a:cxn>
                <a:cxn ang="0">
                  <a:pos x="280" y="54"/>
                </a:cxn>
                <a:cxn ang="0">
                  <a:pos x="286" y="55"/>
                </a:cxn>
                <a:cxn ang="0">
                  <a:pos x="341" y="45"/>
                </a:cxn>
                <a:cxn ang="0">
                  <a:pos x="424" y="46"/>
                </a:cxn>
                <a:cxn ang="0">
                  <a:pos x="455" y="46"/>
                </a:cxn>
                <a:cxn ang="0">
                  <a:pos x="1" y="0"/>
                </a:cxn>
              </a:cxnLst>
              <a:rect l="txL" t="txT" r="txR" b="txB"/>
              <a:pathLst>
                <a:path w="455" h="55">
                  <a:moveTo>
                    <a:pt x="1" y="0"/>
                  </a:moveTo>
                  <a:cubicBezTo>
                    <a:pt x="1" y="3"/>
                    <a:pt x="1" y="7"/>
                    <a:pt x="0" y="11"/>
                  </a:cubicBezTo>
                  <a:cubicBezTo>
                    <a:pt x="0" y="19"/>
                    <a:pt x="7" y="27"/>
                    <a:pt x="17" y="28"/>
                  </a:cubicBezTo>
                  <a:cubicBezTo>
                    <a:pt x="84" y="34"/>
                    <a:pt x="152" y="38"/>
                    <a:pt x="220" y="41"/>
                  </a:cubicBezTo>
                  <a:cubicBezTo>
                    <a:pt x="239" y="49"/>
                    <a:pt x="259" y="54"/>
                    <a:pt x="280" y="54"/>
                  </a:cubicBezTo>
                  <a:cubicBezTo>
                    <a:pt x="282" y="55"/>
                    <a:pt x="284" y="55"/>
                    <a:pt x="286" y="55"/>
                  </a:cubicBezTo>
                  <a:cubicBezTo>
                    <a:pt x="305" y="55"/>
                    <a:pt x="324" y="51"/>
                    <a:pt x="341" y="45"/>
                  </a:cubicBezTo>
                  <a:cubicBezTo>
                    <a:pt x="369" y="46"/>
                    <a:pt x="396" y="46"/>
                    <a:pt x="424" y="46"/>
                  </a:cubicBezTo>
                  <a:cubicBezTo>
                    <a:pt x="434" y="46"/>
                    <a:pt x="445" y="46"/>
                    <a:pt x="455" y="46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2" name="Freeform 859"/>
            <p:cNvSpPr/>
            <p:nvPr/>
          </p:nvSpPr>
          <p:spPr>
            <a:xfrm>
              <a:off x="17463" y="0"/>
              <a:ext cx="884238" cy="654050"/>
            </a:xfrm>
            <a:custGeom>
              <a:avLst/>
              <a:gdLst>
                <a:gd name="txL" fmla="*/ 0 w 516"/>
                <a:gd name="txT" fmla="*/ 0 h 382"/>
                <a:gd name="txR" fmla="*/ 516 w 516"/>
                <a:gd name="txB" fmla="*/ 382 h 382"/>
              </a:gdLst>
              <a:ahLst/>
              <a:cxnLst>
                <a:cxn ang="0">
                  <a:pos x="516" y="152"/>
                </a:cxn>
                <a:cxn ang="0">
                  <a:pos x="516" y="109"/>
                </a:cxn>
                <a:cxn ang="0">
                  <a:pos x="503" y="93"/>
                </a:cxn>
                <a:cxn ang="0">
                  <a:pos x="503" y="78"/>
                </a:cxn>
                <a:cxn ang="0">
                  <a:pos x="499" y="67"/>
                </a:cxn>
                <a:cxn ang="0">
                  <a:pos x="492" y="59"/>
                </a:cxn>
                <a:cxn ang="0">
                  <a:pos x="480" y="54"/>
                </a:cxn>
                <a:cxn ang="0">
                  <a:pos x="351" y="54"/>
                </a:cxn>
                <a:cxn ang="0">
                  <a:pos x="340" y="59"/>
                </a:cxn>
                <a:cxn ang="0">
                  <a:pos x="332" y="67"/>
                </a:cxn>
                <a:cxn ang="0">
                  <a:pos x="332" y="68"/>
                </a:cxn>
                <a:cxn ang="0">
                  <a:pos x="325" y="68"/>
                </a:cxn>
                <a:cxn ang="0">
                  <a:pos x="325" y="16"/>
                </a:cxn>
                <a:cxn ang="0">
                  <a:pos x="309" y="0"/>
                </a:cxn>
                <a:cxn ang="0">
                  <a:pos x="207" y="0"/>
                </a:cxn>
                <a:cxn ang="0">
                  <a:pos x="191" y="16"/>
                </a:cxn>
                <a:cxn ang="0">
                  <a:pos x="191" y="68"/>
                </a:cxn>
                <a:cxn ang="0">
                  <a:pos x="99" y="68"/>
                </a:cxn>
                <a:cxn ang="0">
                  <a:pos x="84" y="54"/>
                </a:cxn>
                <a:cxn ang="0">
                  <a:pos x="35" y="54"/>
                </a:cxn>
                <a:cxn ang="0">
                  <a:pos x="19" y="70"/>
                </a:cxn>
                <a:cxn ang="0">
                  <a:pos x="19" y="93"/>
                </a:cxn>
                <a:cxn ang="0">
                  <a:pos x="16" y="93"/>
                </a:cxn>
                <a:cxn ang="0">
                  <a:pos x="0" y="109"/>
                </a:cxn>
                <a:cxn ang="0">
                  <a:pos x="0" y="152"/>
                </a:cxn>
                <a:cxn ang="0">
                  <a:pos x="10" y="167"/>
                </a:cxn>
                <a:cxn ang="0">
                  <a:pos x="10" y="297"/>
                </a:cxn>
                <a:cxn ang="0">
                  <a:pos x="0" y="312"/>
                </a:cxn>
                <a:cxn ang="0">
                  <a:pos x="0" y="356"/>
                </a:cxn>
                <a:cxn ang="0">
                  <a:pos x="16" y="372"/>
                </a:cxn>
                <a:cxn ang="0">
                  <a:pos x="202" y="372"/>
                </a:cxn>
                <a:cxn ang="0">
                  <a:pos x="258" y="382"/>
                </a:cxn>
                <a:cxn ang="0">
                  <a:pos x="314" y="372"/>
                </a:cxn>
                <a:cxn ang="0">
                  <a:pos x="500" y="372"/>
                </a:cxn>
                <a:cxn ang="0">
                  <a:pos x="516" y="356"/>
                </a:cxn>
                <a:cxn ang="0">
                  <a:pos x="516" y="312"/>
                </a:cxn>
                <a:cxn ang="0">
                  <a:pos x="506" y="297"/>
                </a:cxn>
                <a:cxn ang="0">
                  <a:pos x="506" y="167"/>
                </a:cxn>
                <a:cxn ang="0">
                  <a:pos x="516" y="152"/>
                </a:cxn>
              </a:cxnLst>
              <a:rect l="txL" t="txT" r="txR" b="txB"/>
              <a:pathLst>
                <a:path w="516" h="382">
                  <a:moveTo>
                    <a:pt x="516" y="152"/>
                  </a:moveTo>
                  <a:cubicBezTo>
                    <a:pt x="516" y="109"/>
                    <a:pt x="516" y="109"/>
                    <a:pt x="516" y="109"/>
                  </a:cubicBezTo>
                  <a:cubicBezTo>
                    <a:pt x="516" y="101"/>
                    <a:pt x="511" y="95"/>
                    <a:pt x="503" y="93"/>
                  </a:cubicBezTo>
                  <a:cubicBezTo>
                    <a:pt x="503" y="78"/>
                    <a:pt x="503" y="78"/>
                    <a:pt x="503" y="78"/>
                  </a:cubicBezTo>
                  <a:cubicBezTo>
                    <a:pt x="503" y="74"/>
                    <a:pt x="502" y="70"/>
                    <a:pt x="499" y="67"/>
                  </a:cubicBezTo>
                  <a:cubicBezTo>
                    <a:pt x="492" y="59"/>
                    <a:pt x="492" y="59"/>
                    <a:pt x="492" y="59"/>
                  </a:cubicBezTo>
                  <a:cubicBezTo>
                    <a:pt x="489" y="56"/>
                    <a:pt x="484" y="54"/>
                    <a:pt x="480" y="54"/>
                  </a:cubicBezTo>
                  <a:cubicBezTo>
                    <a:pt x="351" y="54"/>
                    <a:pt x="351" y="54"/>
                    <a:pt x="351" y="54"/>
                  </a:cubicBezTo>
                  <a:cubicBezTo>
                    <a:pt x="347" y="54"/>
                    <a:pt x="343" y="56"/>
                    <a:pt x="340" y="59"/>
                  </a:cubicBezTo>
                  <a:cubicBezTo>
                    <a:pt x="332" y="67"/>
                    <a:pt x="332" y="67"/>
                    <a:pt x="332" y="67"/>
                  </a:cubicBezTo>
                  <a:cubicBezTo>
                    <a:pt x="332" y="68"/>
                    <a:pt x="332" y="68"/>
                    <a:pt x="332" y="68"/>
                  </a:cubicBezTo>
                  <a:cubicBezTo>
                    <a:pt x="325" y="68"/>
                    <a:pt x="325" y="68"/>
                    <a:pt x="325" y="68"/>
                  </a:cubicBezTo>
                  <a:cubicBezTo>
                    <a:pt x="325" y="16"/>
                    <a:pt x="325" y="16"/>
                    <a:pt x="325" y="16"/>
                  </a:cubicBezTo>
                  <a:cubicBezTo>
                    <a:pt x="325" y="7"/>
                    <a:pt x="317" y="0"/>
                    <a:pt x="309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199" y="0"/>
                    <a:pt x="191" y="7"/>
                    <a:pt x="191" y="16"/>
                  </a:cubicBezTo>
                  <a:cubicBezTo>
                    <a:pt x="191" y="68"/>
                    <a:pt x="191" y="68"/>
                    <a:pt x="191" y="68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8" y="60"/>
                    <a:pt x="92" y="54"/>
                    <a:pt x="8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26" y="54"/>
                    <a:pt x="19" y="61"/>
                    <a:pt x="19" y="70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6" y="93"/>
                    <a:pt x="16" y="93"/>
                    <a:pt x="16" y="93"/>
                  </a:cubicBezTo>
                  <a:cubicBezTo>
                    <a:pt x="7" y="93"/>
                    <a:pt x="0" y="100"/>
                    <a:pt x="0" y="109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9"/>
                    <a:pt x="4" y="165"/>
                    <a:pt x="10" y="167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4" y="300"/>
                    <a:pt x="0" y="305"/>
                    <a:pt x="0" y="312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0" y="365"/>
                    <a:pt x="7" y="372"/>
                    <a:pt x="16" y="372"/>
                  </a:cubicBezTo>
                  <a:cubicBezTo>
                    <a:pt x="202" y="372"/>
                    <a:pt x="202" y="372"/>
                    <a:pt x="202" y="372"/>
                  </a:cubicBezTo>
                  <a:cubicBezTo>
                    <a:pt x="220" y="379"/>
                    <a:pt x="239" y="382"/>
                    <a:pt x="258" y="382"/>
                  </a:cubicBezTo>
                  <a:cubicBezTo>
                    <a:pt x="277" y="382"/>
                    <a:pt x="296" y="379"/>
                    <a:pt x="314" y="372"/>
                  </a:cubicBezTo>
                  <a:cubicBezTo>
                    <a:pt x="500" y="372"/>
                    <a:pt x="500" y="372"/>
                    <a:pt x="500" y="372"/>
                  </a:cubicBezTo>
                  <a:cubicBezTo>
                    <a:pt x="509" y="372"/>
                    <a:pt x="516" y="365"/>
                    <a:pt x="516" y="356"/>
                  </a:cubicBezTo>
                  <a:cubicBezTo>
                    <a:pt x="516" y="312"/>
                    <a:pt x="516" y="312"/>
                    <a:pt x="516" y="312"/>
                  </a:cubicBezTo>
                  <a:cubicBezTo>
                    <a:pt x="516" y="305"/>
                    <a:pt x="512" y="300"/>
                    <a:pt x="506" y="297"/>
                  </a:cubicBezTo>
                  <a:cubicBezTo>
                    <a:pt x="506" y="167"/>
                    <a:pt x="506" y="167"/>
                    <a:pt x="506" y="167"/>
                  </a:cubicBezTo>
                  <a:cubicBezTo>
                    <a:pt x="512" y="165"/>
                    <a:pt x="516" y="159"/>
                    <a:pt x="516" y="15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3" name="Rectangle 860"/>
            <p:cNvSpPr/>
            <p:nvPr/>
          </p:nvSpPr>
          <p:spPr>
            <a:xfrm>
              <a:off x="44450" y="187325"/>
              <a:ext cx="828675" cy="7302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4" name="Rectangle 861"/>
            <p:cNvSpPr/>
            <p:nvPr/>
          </p:nvSpPr>
          <p:spPr>
            <a:xfrm>
              <a:off x="61913" y="260350"/>
              <a:ext cx="795338" cy="27463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5" name="Rectangle 862"/>
            <p:cNvSpPr/>
            <p:nvPr/>
          </p:nvSpPr>
          <p:spPr>
            <a:xfrm>
              <a:off x="44450" y="534988"/>
              <a:ext cx="828675" cy="74613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6" name="Rectangle 863"/>
            <p:cNvSpPr/>
            <p:nvPr/>
          </p:nvSpPr>
          <p:spPr>
            <a:xfrm>
              <a:off x="606425" y="133350"/>
              <a:ext cx="244475" cy="53975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7" name="Rectangle 864"/>
            <p:cNvSpPr/>
            <p:nvPr/>
          </p:nvSpPr>
          <p:spPr>
            <a:xfrm>
              <a:off x="617538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8" name="Rectangle 865"/>
            <p:cNvSpPr/>
            <p:nvPr/>
          </p:nvSpPr>
          <p:spPr>
            <a:xfrm>
              <a:off x="641350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09" name="Rectangle 866"/>
            <p:cNvSpPr/>
            <p:nvPr/>
          </p:nvSpPr>
          <p:spPr>
            <a:xfrm>
              <a:off x="665163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0" name="Rectangle 867"/>
            <p:cNvSpPr/>
            <p:nvPr/>
          </p:nvSpPr>
          <p:spPr>
            <a:xfrm>
              <a:off x="688975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1" name="Rectangle 868"/>
            <p:cNvSpPr/>
            <p:nvPr/>
          </p:nvSpPr>
          <p:spPr>
            <a:xfrm>
              <a:off x="711200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2" name="Rectangle 869"/>
            <p:cNvSpPr/>
            <p:nvPr/>
          </p:nvSpPr>
          <p:spPr>
            <a:xfrm>
              <a:off x="735013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3" name="Rectangle 870"/>
            <p:cNvSpPr/>
            <p:nvPr/>
          </p:nvSpPr>
          <p:spPr>
            <a:xfrm>
              <a:off x="758825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4" name="Rectangle 871"/>
            <p:cNvSpPr/>
            <p:nvPr/>
          </p:nvSpPr>
          <p:spPr>
            <a:xfrm>
              <a:off x="782638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5" name="Rectangle 872"/>
            <p:cNvSpPr/>
            <p:nvPr/>
          </p:nvSpPr>
          <p:spPr>
            <a:xfrm>
              <a:off x="806450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6" name="Rectangle 873"/>
            <p:cNvSpPr/>
            <p:nvPr/>
          </p:nvSpPr>
          <p:spPr>
            <a:xfrm>
              <a:off x="830263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7" name="Rectangle 874"/>
            <p:cNvSpPr/>
            <p:nvPr/>
          </p:nvSpPr>
          <p:spPr>
            <a:xfrm>
              <a:off x="371475" y="26988"/>
              <a:ext cx="174625" cy="16033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8" name="Rectangle 875"/>
            <p:cNvSpPr/>
            <p:nvPr/>
          </p:nvSpPr>
          <p:spPr>
            <a:xfrm>
              <a:off x="77788" y="120650"/>
              <a:ext cx="82550" cy="6667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19" name="Freeform 876"/>
            <p:cNvSpPr/>
            <p:nvPr/>
          </p:nvSpPr>
          <p:spPr>
            <a:xfrm>
              <a:off x="606425" y="120650"/>
              <a:ext cx="244475" cy="12700"/>
            </a:xfrm>
            <a:custGeom>
              <a:avLst/>
              <a:gdLst>
                <a:gd name="txL" fmla="*/ 0 w 154"/>
                <a:gd name="txT" fmla="*/ 0 h 8"/>
                <a:gd name="txR" fmla="*/ 154 w 154"/>
                <a:gd name="txB" fmla="*/ 8 h 8"/>
              </a:gdLst>
              <a:ahLst/>
              <a:cxnLst>
                <a:cxn ang="0">
                  <a:pos x="147" y="0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154" y="8"/>
                </a:cxn>
                <a:cxn ang="0">
                  <a:pos x="147" y="0"/>
                </a:cxn>
              </a:cxnLst>
              <a:rect l="txL" t="txT" r="txR" b="txB"/>
              <a:pathLst>
                <a:path w="154" h="8">
                  <a:moveTo>
                    <a:pt x="147" y="0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154" y="8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0" name="Rectangle 877"/>
            <p:cNvSpPr/>
            <p:nvPr/>
          </p:nvSpPr>
          <p:spPr>
            <a:xfrm>
              <a:off x="160338" y="144463"/>
              <a:ext cx="211138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1" name="Rectangle 878"/>
            <p:cNvSpPr/>
            <p:nvPr/>
          </p:nvSpPr>
          <p:spPr>
            <a:xfrm>
              <a:off x="546100" y="144463"/>
              <a:ext cx="58738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2" name="Rectangle 879"/>
            <p:cNvSpPr/>
            <p:nvPr/>
          </p:nvSpPr>
          <p:spPr>
            <a:xfrm>
              <a:off x="388938" y="44450"/>
              <a:ext cx="139700" cy="1428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3" name="Oval 880"/>
            <p:cNvSpPr/>
            <p:nvPr/>
          </p:nvSpPr>
          <p:spPr>
            <a:xfrm>
              <a:off x="230188" y="168275"/>
              <a:ext cx="458788" cy="4587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4" name="Oval 881"/>
            <p:cNvSpPr/>
            <p:nvPr/>
          </p:nvSpPr>
          <p:spPr>
            <a:xfrm>
              <a:off x="407988" y="55563"/>
              <a:ext cx="103188" cy="1031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5" name="Freeform 882"/>
            <p:cNvSpPr/>
            <p:nvPr/>
          </p:nvSpPr>
          <p:spPr>
            <a:xfrm>
              <a:off x="477838" y="79375"/>
              <a:ext cx="23813" cy="34925"/>
            </a:xfrm>
            <a:custGeom>
              <a:avLst/>
              <a:gdLst>
                <a:gd name="txL" fmla="*/ 0 w 14"/>
                <a:gd name="txT" fmla="*/ 0 h 21"/>
                <a:gd name="txR" fmla="*/ 14 w 14"/>
                <a:gd name="txB" fmla="*/ 21 h 21"/>
              </a:gdLst>
              <a:ahLst/>
              <a:cxnLst>
                <a:cxn ang="0">
                  <a:pos x="5" y="16"/>
                </a:cxn>
                <a:cxn ang="0">
                  <a:pos x="4" y="19"/>
                </a:cxn>
                <a:cxn ang="0">
                  <a:pos x="14" y="21"/>
                </a:cxn>
                <a:cxn ang="0">
                  <a:pos x="14" y="16"/>
                </a:cxn>
                <a:cxn ang="0">
                  <a:pos x="8" y="0"/>
                </a:cxn>
                <a:cxn ang="0">
                  <a:pos x="0" y="6"/>
                </a:cxn>
                <a:cxn ang="0">
                  <a:pos x="5" y="16"/>
                </a:cxn>
              </a:cxnLst>
              <a:rect l="txL" t="txT" r="txR" b="txB"/>
              <a:pathLst>
                <a:path w="14" h="21">
                  <a:moveTo>
                    <a:pt x="5" y="16"/>
                  </a:moveTo>
                  <a:cubicBezTo>
                    <a:pt x="5" y="17"/>
                    <a:pt x="4" y="18"/>
                    <a:pt x="4" y="19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19"/>
                    <a:pt x="14" y="18"/>
                    <a:pt x="14" y="16"/>
                  </a:cubicBezTo>
                  <a:cubicBezTo>
                    <a:pt x="14" y="10"/>
                    <a:pt x="12" y="4"/>
                    <a:pt x="8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3" y="9"/>
                    <a:pt x="5" y="12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6" name="Freeform 883"/>
            <p:cNvSpPr/>
            <p:nvPr/>
          </p:nvSpPr>
          <p:spPr>
            <a:xfrm>
              <a:off x="415925" y="65088"/>
              <a:ext cx="39688" cy="68263"/>
            </a:xfrm>
            <a:custGeom>
              <a:avLst/>
              <a:gdLst>
                <a:gd name="txL" fmla="*/ 0 w 23"/>
                <a:gd name="txT" fmla="*/ 0 h 40"/>
                <a:gd name="txR" fmla="*/ 23 w 23"/>
                <a:gd name="txB" fmla="*/ 40 h 40"/>
              </a:gdLst>
              <a:ahLst/>
              <a:cxnLst>
                <a:cxn ang="0">
                  <a:pos x="23" y="20"/>
                </a:cxn>
                <a:cxn ang="0">
                  <a:pos x="20" y="10"/>
                </a:cxn>
                <a:cxn ang="0">
                  <a:pos x="17" y="0"/>
                </a:cxn>
                <a:cxn ang="0">
                  <a:pos x="0" y="24"/>
                </a:cxn>
                <a:cxn ang="0">
                  <a:pos x="5" y="40"/>
                </a:cxn>
                <a:cxn ang="0">
                  <a:pos x="13" y="34"/>
                </a:cxn>
                <a:cxn ang="0">
                  <a:pos x="21" y="27"/>
                </a:cxn>
                <a:cxn ang="0">
                  <a:pos x="20" y="24"/>
                </a:cxn>
                <a:cxn ang="0">
                  <a:pos x="23" y="20"/>
                </a:cxn>
              </a:cxnLst>
              <a:rect l="txL" t="txT" r="txR" b="txB"/>
              <a:pathLst>
                <a:path w="23" h="40">
                  <a:moveTo>
                    <a:pt x="23" y="2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4"/>
                    <a:pt x="0" y="13"/>
                    <a:pt x="0" y="24"/>
                  </a:cubicBezTo>
                  <a:cubicBezTo>
                    <a:pt x="0" y="30"/>
                    <a:pt x="2" y="36"/>
                    <a:pt x="5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6"/>
                    <a:pt x="20" y="25"/>
                    <a:pt x="20" y="24"/>
                  </a:cubicBezTo>
                  <a:cubicBezTo>
                    <a:pt x="20" y="22"/>
                    <a:pt x="22" y="20"/>
                    <a:pt x="23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7" name="Oval 884"/>
            <p:cNvSpPr/>
            <p:nvPr/>
          </p:nvSpPr>
          <p:spPr>
            <a:xfrm>
              <a:off x="242888" y="184150"/>
              <a:ext cx="431800" cy="430213"/>
            </a:xfrm>
            <a:prstGeom prst="ellipse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8" name="Oval 885"/>
            <p:cNvSpPr/>
            <p:nvPr/>
          </p:nvSpPr>
          <p:spPr>
            <a:xfrm>
              <a:off x="266700" y="206375"/>
              <a:ext cx="384175" cy="382588"/>
            </a:xfrm>
            <a:prstGeom prst="ellipse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29" name="Oval 886"/>
            <p:cNvSpPr/>
            <p:nvPr/>
          </p:nvSpPr>
          <p:spPr>
            <a:xfrm>
              <a:off x="381000" y="319088"/>
              <a:ext cx="157163" cy="158750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30" name="Freeform 887"/>
            <p:cNvSpPr/>
            <p:nvPr/>
          </p:nvSpPr>
          <p:spPr>
            <a:xfrm>
              <a:off x="300038" y="233363"/>
              <a:ext cx="158750" cy="136525"/>
            </a:xfrm>
            <a:custGeom>
              <a:avLst/>
              <a:gdLst>
                <a:gd name="txL" fmla="*/ 0 w 93"/>
                <a:gd name="txT" fmla="*/ 0 h 80"/>
                <a:gd name="txR" fmla="*/ 93 w 93"/>
                <a:gd name="txB" fmla="*/ 80 h 80"/>
              </a:gdLst>
              <a:ahLst/>
              <a:cxnLst>
                <a:cxn ang="0">
                  <a:pos x="93" y="37"/>
                </a:cxn>
                <a:cxn ang="0">
                  <a:pos x="93" y="0"/>
                </a:cxn>
                <a:cxn ang="0">
                  <a:pos x="0" y="70"/>
                </a:cxn>
                <a:cxn ang="0">
                  <a:pos x="36" y="80"/>
                </a:cxn>
                <a:cxn ang="0">
                  <a:pos x="93" y="37"/>
                </a:cxn>
              </a:cxnLst>
              <a:rect l="txL" t="txT" r="txR" b="txB"/>
              <a:pathLst>
                <a:path w="93" h="80">
                  <a:moveTo>
                    <a:pt x="93" y="37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9" y="0"/>
                    <a:pt x="12" y="29"/>
                    <a:pt x="0" y="70"/>
                  </a:cubicBezTo>
                  <a:cubicBezTo>
                    <a:pt x="36" y="80"/>
                    <a:pt x="36" y="80"/>
                    <a:pt x="36" y="80"/>
                  </a:cubicBezTo>
                  <a:cubicBezTo>
                    <a:pt x="44" y="56"/>
                    <a:pt x="67" y="37"/>
                    <a:pt x="93" y="37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31" name="Freeform 888"/>
            <p:cNvSpPr/>
            <p:nvPr/>
          </p:nvSpPr>
          <p:spPr>
            <a:xfrm>
              <a:off x="458788" y="428625"/>
              <a:ext cx="158750" cy="134938"/>
            </a:xfrm>
            <a:custGeom>
              <a:avLst/>
              <a:gdLst>
                <a:gd name="txL" fmla="*/ 0 w 92"/>
                <a:gd name="txT" fmla="*/ 0 h 79"/>
                <a:gd name="txR" fmla="*/ 92 w 92"/>
                <a:gd name="txB" fmla="*/ 79 h 79"/>
              </a:gdLst>
              <a:ahLst/>
              <a:cxnLst>
                <a:cxn ang="0">
                  <a:pos x="56" y="0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92" y="11"/>
                </a:cxn>
                <a:cxn ang="0">
                  <a:pos x="56" y="0"/>
                </a:cxn>
              </a:cxnLst>
              <a:rect l="txL" t="txT" r="txR" b="txB"/>
              <a:pathLst>
                <a:path w="92" h="79">
                  <a:moveTo>
                    <a:pt x="56" y="0"/>
                  </a:moveTo>
                  <a:cubicBezTo>
                    <a:pt x="48" y="23"/>
                    <a:pt x="25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43" y="79"/>
                    <a:pt x="80" y="50"/>
                    <a:pt x="92" y="11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32" name="Freeform 889"/>
            <p:cNvSpPr/>
            <p:nvPr/>
          </p:nvSpPr>
          <p:spPr>
            <a:xfrm>
              <a:off x="301625" y="428625"/>
              <a:ext cx="90488" cy="90488"/>
            </a:xfrm>
            <a:custGeom>
              <a:avLst/>
              <a:gdLst>
                <a:gd name="txL" fmla="*/ 0 w 53"/>
                <a:gd name="txT" fmla="*/ 0 h 53"/>
                <a:gd name="txR" fmla="*/ 53 w 53"/>
                <a:gd name="txB" fmla="*/ 53 h 53"/>
              </a:gdLst>
              <a:ahLst/>
              <a:cxnLst>
                <a:cxn ang="0">
                  <a:pos x="36" y="0"/>
                </a:cxn>
                <a:cxn ang="0">
                  <a:pos x="0" y="11"/>
                </a:cxn>
                <a:cxn ang="0">
                  <a:pos x="27" y="53"/>
                </a:cxn>
                <a:cxn ang="0">
                  <a:pos x="53" y="25"/>
                </a:cxn>
                <a:cxn ang="0">
                  <a:pos x="36" y="0"/>
                </a:cxn>
              </a:cxnLst>
              <a:rect l="txL" t="txT" r="txR" b="txB"/>
              <a:pathLst>
                <a:path w="53" h="53">
                  <a:moveTo>
                    <a:pt x="36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5" y="28"/>
                    <a:pt x="15" y="42"/>
                    <a:pt x="27" y="53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45" y="19"/>
                    <a:pt x="40" y="10"/>
                    <a:pt x="36" y="0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33" name="Freeform 890"/>
            <p:cNvSpPr/>
            <p:nvPr/>
          </p:nvSpPr>
          <p:spPr>
            <a:xfrm>
              <a:off x="488950" y="355600"/>
              <a:ext cx="34925" cy="53975"/>
            </a:xfrm>
            <a:custGeom>
              <a:avLst/>
              <a:gdLst>
                <a:gd name="txL" fmla="*/ 0 w 21"/>
                <a:gd name="txT" fmla="*/ 0 h 32"/>
                <a:gd name="txR" fmla="*/ 21 w 21"/>
                <a:gd name="txB" fmla="*/ 32 h 32"/>
              </a:gdLst>
              <a:ahLst/>
              <a:cxnLst>
                <a:cxn ang="0">
                  <a:pos x="7" y="25"/>
                </a:cxn>
                <a:cxn ang="0">
                  <a:pos x="6" y="29"/>
                </a:cxn>
                <a:cxn ang="0">
                  <a:pos x="21" y="32"/>
                </a:cxn>
                <a:cxn ang="0">
                  <a:pos x="21" y="25"/>
                </a:cxn>
                <a:cxn ang="0">
                  <a:pos x="12" y="0"/>
                </a:cxn>
                <a:cxn ang="0">
                  <a:pos x="0" y="9"/>
                </a:cxn>
                <a:cxn ang="0">
                  <a:pos x="7" y="25"/>
                </a:cxn>
              </a:cxnLst>
              <a:rect l="txL" t="txT" r="txR" b="txB"/>
              <a:pathLst>
                <a:path w="21" h="32">
                  <a:moveTo>
                    <a:pt x="7" y="25"/>
                  </a:moveTo>
                  <a:cubicBezTo>
                    <a:pt x="7" y="27"/>
                    <a:pt x="7" y="28"/>
                    <a:pt x="6" y="2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0"/>
                    <a:pt x="21" y="28"/>
                    <a:pt x="21" y="25"/>
                  </a:cubicBezTo>
                  <a:cubicBezTo>
                    <a:pt x="21" y="15"/>
                    <a:pt x="18" y="6"/>
                    <a:pt x="1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4" y="13"/>
                    <a:pt x="7" y="19"/>
                    <a:pt x="7" y="2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34" name="Freeform 891"/>
            <p:cNvSpPr/>
            <p:nvPr/>
          </p:nvSpPr>
          <p:spPr>
            <a:xfrm>
              <a:off x="393700" y="336550"/>
              <a:ext cx="61913" cy="101600"/>
            </a:xfrm>
            <a:custGeom>
              <a:avLst/>
              <a:gdLst>
                <a:gd name="txL" fmla="*/ 0 w 36"/>
                <a:gd name="txT" fmla="*/ 0 h 60"/>
                <a:gd name="txR" fmla="*/ 36 w 36"/>
                <a:gd name="txB" fmla="*/ 60 h 60"/>
              </a:gdLst>
              <a:ahLst/>
              <a:cxnLst>
                <a:cxn ang="0">
                  <a:pos x="36" y="29"/>
                </a:cxn>
                <a:cxn ang="0">
                  <a:pos x="31" y="14"/>
                </a:cxn>
                <a:cxn ang="0">
                  <a:pos x="26" y="0"/>
                </a:cxn>
                <a:cxn ang="0">
                  <a:pos x="0" y="36"/>
                </a:cxn>
                <a:cxn ang="0">
                  <a:pos x="8" y="60"/>
                </a:cxn>
                <a:cxn ang="0">
                  <a:pos x="19" y="51"/>
                </a:cxn>
                <a:cxn ang="0">
                  <a:pos x="32" y="40"/>
                </a:cxn>
                <a:cxn ang="0">
                  <a:pos x="31" y="36"/>
                </a:cxn>
                <a:cxn ang="0">
                  <a:pos x="36" y="29"/>
                </a:cxn>
              </a:cxnLst>
              <a:rect l="txL" t="txT" r="txR" b="txB"/>
              <a:pathLst>
                <a:path w="36" h="60">
                  <a:moveTo>
                    <a:pt x="36" y="29"/>
                  </a:moveTo>
                  <a:cubicBezTo>
                    <a:pt x="31" y="14"/>
                    <a:pt x="31" y="14"/>
                    <a:pt x="31" y="14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5"/>
                    <a:pt x="0" y="19"/>
                    <a:pt x="0" y="36"/>
                  </a:cubicBezTo>
                  <a:cubicBezTo>
                    <a:pt x="0" y="45"/>
                    <a:pt x="3" y="54"/>
                    <a:pt x="8" y="60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39"/>
                    <a:pt x="31" y="38"/>
                    <a:pt x="31" y="36"/>
                  </a:cubicBezTo>
                  <a:cubicBezTo>
                    <a:pt x="31" y="33"/>
                    <a:pt x="33" y="30"/>
                    <a:pt x="36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1635" name="组合 21634"/>
          <p:cNvGrpSpPr/>
          <p:nvPr/>
        </p:nvGrpSpPr>
        <p:grpSpPr>
          <a:xfrm>
            <a:off x="3379788" y="3632200"/>
            <a:ext cx="661987" cy="590550"/>
            <a:chOff x="0" y="0"/>
            <a:chExt cx="546100" cy="577850"/>
          </a:xfrm>
        </p:grpSpPr>
        <p:sp>
          <p:nvSpPr>
            <p:cNvPr id="21636" name="Freeform 1123"/>
            <p:cNvSpPr/>
            <p:nvPr/>
          </p:nvSpPr>
          <p:spPr>
            <a:xfrm>
              <a:off x="1587" y="277813"/>
              <a:ext cx="193675" cy="176213"/>
            </a:xfrm>
            <a:custGeom>
              <a:avLst/>
              <a:gdLst>
                <a:gd name="txL" fmla="*/ 0 w 113"/>
                <a:gd name="txT" fmla="*/ 0 h 102"/>
                <a:gd name="txR" fmla="*/ 113 w 113"/>
                <a:gd name="txB" fmla="*/ 102 h 102"/>
              </a:gdLst>
              <a:ahLst/>
              <a:cxnLst>
                <a:cxn ang="0">
                  <a:pos x="95" y="0"/>
                </a:cxn>
                <a:cxn ang="0">
                  <a:pos x="50" y="9"/>
                </a:cxn>
                <a:cxn ang="0">
                  <a:pos x="2" y="39"/>
                </a:cxn>
                <a:cxn ang="0">
                  <a:pos x="2" y="40"/>
                </a:cxn>
                <a:cxn ang="0">
                  <a:pos x="0" y="47"/>
                </a:cxn>
                <a:cxn ang="0">
                  <a:pos x="0" y="48"/>
                </a:cxn>
                <a:cxn ang="0">
                  <a:pos x="15" y="102"/>
                </a:cxn>
                <a:cxn ang="0">
                  <a:pos x="113" y="4"/>
                </a:cxn>
                <a:cxn ang="0">
                  <a:pos x="104" y="1"/>
                </a:cxn>
                <a:cxn ang="0">
                  <a:pos x="102" y="0"/>
                </a:cxn>
                <a:cxn ang="0">
                  <a:pos x="96" y="0"/>
                </a:cxn>
                <a:cxn ang="0">
                  <a:pos x="95" y="0"/>
                </a:cxn>
              </a:cxnLst>
              <a:rect l="txL" t="txT" r="txR" b="txB"/>
              <a:pathLst>
                <a:path w="113" h="102">
                  <a:moveTo>
                    <a:pt x="95" y="0"/>
                  </a:moveTo>
                  <a:cubicBezTo>
                    <a:pt x="87" y="0"/>
                    <a:pt x="73" y="2"/>
                    <a:pt x="50" y="9"/>
                  </a:cubicBezTo>
                  <a:cubicBezTo>
                    <a:pt x="16" y="20"/>
                    <a:pt x="5" y="34"/>
                    <a:pt x="2" y="39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2"/>
                    <a:pt x="0" y="45"/>
                    <a:pt x="0" y="4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2" y="74"/>
                    <a:pt x="15" y="102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0" y="3"/>
                    <a:pt x="108" y="1"/>
                    <a:pt x="104" y="1"/>
                  </a:cubicBezTo>
                  <a:cubicBezTo>
                    <a:pt x="104" y="1"/>
                    <a:pt x="103" y="0"/>
                    <a:pt x="102" y="0"/>
                  </a:cubicBezTo>
                  <a:cubicBezTo>
                    <a:pt x="100" y="0"/>
                    <a:pt x="98" y="0"/>
                    <a:pt x="96" y="0"/>
                  </a:cubicBezTo>
                  <a:cubicBezTo>
                    <a:pt x="96" y="0"/>
                    <a:pt x="95" y="0"/>
                    <a:pt x="95" y="0"/>
                  </a:cubicBezTo>
                </a:path>
              </a:pathLst>
            </a:custGeom>
            <a:solidFill>
              <a:srgbClr val="9983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37" name="Freeform 1124"/>
            <p:cNvSpPr/>
            <p:nvPr/>
          </p:nvSpPr>
          <p:spPr>
            <a:xfrm>
              <a:off x="26987" y="149225"/>
              <a:ext cx="381000" cy="339725"/>
            </a:xfrm>
            <a:custGeom>
              <a:avLst/>
              <a:gdLst>
                <a:gd name="txL" fmla="*/ 0 w 222"/>
                <a:gd name="txT" fmla="*/ 0 h 198"/>
                <a:gd name="txR" fmla="*/ 222 w 222"/>
                <a:gd name="txB" fmla="*/ 198 h 198"/>
              </a:gdLst>
              <a:ahLst/>
              <a:cxnLst>
                <a:cxn ang="0">
                  <a:pos x="180" y="0"/>
                </a:cxn>
                <a:cxn ang="0">
                  <a:pos x="174" y="7"/>
                </a:cxn>
                <a:cxn ang="0">
                  <a:pos x="151" y="46"/>
                </a:cxn>
                <a:cxn ang="0">
                  <a:pos x="140" y="58"/>
                </a:cxn>
                <a:cxn ang="0">
                  <a:pos x="139" y="67"/>
                </a:cxn>
                <a:cxn ang="0">
                  <a:pos x="136" y="74"/>
                </a:cxn>
                <a:cxn ang="0">
                  <a:pos x="116" y="106"/>
                </a:cxn>
                <a:cxn ang="0">
                  <a:pos x="115" y="106"/>
                </a:cxn>
                <a:cxn ang="0">
                  <a:pos x="103" y="91"/>
                </a:cxn>
                <a:cxn ang="0">
                  <a:pos x="103" y="89"/>
                </a:cxn>
                <a:cxn ang="0">
                  <a:pos x="98" y="79"/>
                </a:cxn>
                <a:cxn ang="0">
                  <a:pos x="0" y="177"/>
                </a:cxn>
                <a:cxn ang="0">
                  <a:pos x="1" y="181"/>
                </a:cxn>
                <a:cxn ang="0">
                  <a:pos x="11" y="198"/>
                </a:cxn>
                <a:cxn ang="0">
                  <a:pos x="189" y="198"/>
                </a:cxn>
                <a:cxn ang="0">
                  <a:pos x="207" y="118"/>
                </a:cxn>
                <a:cxn ang="0">
                  <a:pos x="212" y="87"/>
                </a:cxn>
                <a:cxn ang="0">
                  <a:pos x="216" y="79"/>
                </a:cxn>
                <a:cxn ang="0">
                  <a:pos x="214" y="64"/>
                </a:cxn>
                <a:cxn ang="0">
                  <a:pos x="213" y="63"/>
                </a:cxn>
                <a:cxn ang="0">
                  <a:pos x="220" y="44"/>
                </a:cxn>
                <a:cxn ang="0">
                  <a:pos x="222" y="41"/>
                </a:cxn>
                <a:cxn ang="0">
                  <a:pos x="180" y="0"/>
                </a:cxn>
              </a:cxnLst>
              <a:rect l="txL" t="txT" r="txR" b="txB"/>
              <a:pathLst>
                <a:path w="222" h="198">
                  <a:moveTo>
                    <a:pt x="180" y="0"/>
                  </a:moveTo>
                  <a:cubicBezTo>
                    <a:pt x="178" y="2"/>
                    <a:pt x="176" y="4"/>
                    <a:pt x="174" y="7"/>
                  </a:cubicBezTo>
                  <a:cubicBezTo>
                    <a:pt x="164" y="21"/>
                    <a:pt x="156" y="35"/>
                    <a:pt x="151" y="46"/>
                  </a:cubicBezTo>
                  <a:cubicBezTo>
                    <a:pt x="146" y="48"/>
                    <a:pt x="142" y="53"/>
                    <a:pt x="140" y="58"/>
                  </a:cubicBezTo>
                  <a:cubicBezTo>
                    <a:pt x="139" y="61"/>
                    <a:pt x="139" y="64"/>
                    <a:pt x="139" y="67"/>
                  </a:cubicBezTo>
                  <a:cubicBezTo>
                    <a:pt x="138" y="70"/>
                    <a:pt x="137" y="72"/>
                    <a:pt x="136" y="74"/>
                  </a:cubicBezTo>
                  <a:cubicBezTo>
                    <a:pt x="127" y="98"/>
                    <a:pt x="123" y="105"/>
                    <a:pt x="116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05" y="106"/>
                    <a:pt x="103" y="92"/>
                    <a:pt x="103" y="91"/>
                  </a:cubicBezTo>
                  <a:cubicBezTo>
                    <a:pt x="103" y="91"/>
                    <a:pt x="103" y="90"/>
                    <a:pt x="103" y="89"/>
                  </a:cubicBezTo>
                  <a:cubicBezTo>
                    <a:pt x="102" y="85"/>
                    <a:pt x="100" y="82"/>
                    <a:pt x="98" y="7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9"/>
                    <a:pt x="1" y="180"/>
                    <a:pt x="1" y="181"/>
                  </a:cubicBezTo>
                  <a:cubicBezTo>
                    <a:pt x="4" y="187"/>
                    <a:pt x="7" y="193"/>
                    <a:pt x="11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200" y="174"/>
                    <a:pt x="204" y="144"/>
                    <a:pt x="207" y="118"/>
                  </a:cubicBezTo>
                  <a:cubicBezTo>
                    <a:pt x="209" y="106"/>
                    <a:pt x="210" y="96"/>
                    <a:pt x="212" y="87"/>
                  </a:cubicBezTo>
                  <a:cubicBezTo>
                    <a:pt x="214" y="84"/>
                    <a:pt x="215" y="82"/>
                    <a:pt x="216" y="79"/>
                  </a:cubicBezTo>
                  <a:cubicBezTo>
                    <a:pt x="217" y="74"/>
                    <a:pt x="217" y="69"/>
                    <a:pt x="214" y="64"/>
                  </a:cubicBezTo>
                  <a:cubicBezTo>
                    <a:pt x="214" y="64"/>
                    <a:pt x="213" y="63"/>
                    <a:pt x="213" y="63"/>
                  </a:cubicBezTo>
                  <a:cubicBezTo>
                    <a:pt x="215" y="55"/>
                    <a:pt x="217" y="49"/>
                    <a:pt x="220" y="44"/>
                  </a:cubicBezTo>
                  <a:cubicBezTo>
                    <a:pt x="220" y="43"/>
                    <a:pt x="221" y="42"/>
                    <a:pt x="222" y="41"/>
                  </a:cubicBezTo>
                  <a:cubicBezTo>
                    <a:pt x="180" y="0"/>
                    <a:pt x="180" y="0"/>
                    <a:pt x="180" y="0"/>
                  </a:cubicBezTo>
                </a:path>
              </a:pathLst>
            </a:custGeom>
            <a:solidFill>
              <a:srgbClr val="998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38" name="Freeform 1125"/>
            <p:cNvSpPr/>
            <p:nvPr/>
          </p:nvSpPr>
          <p:spPr>
            <a:xfrm>
              <a:off x="336550" y="47625"/>
              <a:ext cx="209550" cy="173038"/>
            </a:xfrm>
            <a:custGeom>
              <a:avLst/>
              <a:gdLst>
                <a:gd name="txL" fmla="*/ 0 w 122"/>
                <a:gd name="txT" fmla="*/ 0 h 101"/>
                <a:gd name="txR" fmla="*/ 122 w 122"/>
                <a:gd name="txB" fmla="*/ 101 h 101"/>
              </a:gdLst>
              <a:ahLst/>
              <a:cxnLst>
                <a:cxn ang="0">
                  <a:pos x="98" y="0"/>
                </a:cxn>
                <a:cxn ang="0">
                  <a:pos x="96" y="0"/>
                </a:cxn>
                <a:cxn ang="0">
                  <a:pos x="79" y="9"/>
                </a:cxn>
                <a:cxn ang="0">
                  <a:pos x="0" y="60"/>
                </a:cxn>
                <a:cxn ang="0">
                  <a:pos x="42" y="101"/>
                </a:cxn>
                <a:cxn ang="0">
                  <a:pos x="85" y="53"/>
                </a:cxn>
                <a:cxn ang="0">
                  <a:pos x="97" y="57"/>
                </a:cxn>
                <a:cxn ang="0">
                  <a:pos x="99" y="57"/>
                </a:cxn>
                <a:cxn ang="0">
                  <a:pos x="121" y="30"/>
                </a:cxn>
                <a:cxn ang="0">
                  <a:pos x="120" y="21"/>
                </a:cxn>
                <a:cxn ang="0">
                  <a:pos x="98" y="0"/>
                </a:cxn>
              </a:cxnLst>
              <a:rect l="txL" t="txT" r="txR" b="txB"/>
              <a:pathLst>
                <a:path w="122" h="101">
                  <a:moveTo>
                    <a:pt x="98" y="0"/>
                  </a:moveTo>
                  <a:cubicBezTo>
                    <a:pt x="97" y="0"/>
                    <a:pt x="96" y="0"/>
                    <a:pt x="96" y="0"/>
                  </a:cubicBezTo>
                  <a:cubicBezTo>
                    <a:pt x="89" y="0"/>
                    <a:pt x="83" y="4"/>
                    <a:pt x="79" y="9"/>
                  </a:cubicBezTo>
                  <a:cubicBezTo>
                    <a:pt x="63" y="12"/>
                    <a:pt x="30" y="24"/>
                    <a:pt x="0" y="60"/>
                  </a:cubicBezTo>
                  <a:cubicBezTo>
                    <a:pt x="42" y="101"/>
                    <a:pt x="42" y="101"/>
                    <a:pt x="42" y="101"/>
                  </a:cubicBezTo>
                  <a:cubicBezTo>
                    <a:pt x="58" y="69"/>
                    <a:pt x="75" y="57"/>
                    <a:pt x="85" y="53"/>
                  </a:cubicBezTo>
                  <a:cubicBezTo>
                    <a:pt x="88" y="55"/>
                    <a:pt x="92" y="57"/>
                    <a:pt x="97" y="57"/>
                  </a:cubicBezTo>
                  <a:cubicBezTo>
                    <a:pt x="97" y="57"/>
                    <a:pt x="98" y="57"/>
                    <a:pt x="99" y="57"/>
                  </a:cubicBezTo>
                  <a:cubicBezTo>
                    <a:pt x="112" y="56"/>
                    <a:pt x="122" y="44"/>
                    <a:pt x="121" y="30"/>
                  </a:cubicBezTo>
                  <a:cubicBezTo>
                    <a:pt x="121" y="27"/>
                    <a:pt x="120" y="24"/>
                    <a:pt x="120" y="21"/>
                  </a:cubicBezTo>
                  <a:cubicBezTo>
                    <a:pt x="119" y="9"/>
                    <a:pt x="110" y="0"/>
                    <a:pt x="98" y="0"/>
                  </a:cubicBezTo>
                </a:path>
              </a:pathLst>
            </a:custGeom>
            <a:solidFill>
              <a:srgbClr val="9988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39" name="Freeform 1126"/>
            <p:cNvSpPr/>
            <p:nvPr/>
          </p:nvSpPr>
          <p:spPr>
            <a:xfrm>
              <a:off x="46037" y="488950"/>
              <a:ext cx="306388" cy="88900"/>
            </a:xfrm>
            <a:custGeom>
              <a:avLst/>
              <a:gdLst>
                <a:gd name="txL" fmla="*/ 0 w 178"/>
                <a:gd name="txT" fmla="*/ 0 h 52"/>
                <a:gd name="txR" fmla="*/ 178 w 178"/>
                <a:gd name="txB" fmla="*/ 52 h 52"/>
              </a:gdLst>
              <a:ahLst/>
              <a:cxnLst>
                <a:cxn ang="0">
                  <a:pos x="178" y="0"/>
                </a:cxn>
                <a:cxn ang="0">
                  <a:pos x="0" y="0"/>
                </a:cxn>
                <a:cxn ang="0">
                  <a:pos x="88" y="51"/>
                </a:cxn>
                <a:cxn ang="0">
                  <a:pos x="94" y="52"/>
                </a:cxn>
                <a:cxn ang="0">
                  <a:pos x="96" y="52"/>
                </a:cxn>
                <a:cxn ang="0">
                  <a:pos x="178" y="0"/>
                </a:cxn>
              </a:cxnLst>
              <a:rect l="txL" t="txT" r="txR" b="txB"/>
              <a:pathLst>
                <a:path w="178" h="52">
                  <a:moveTo>
                    <a:pt x="1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0" y="31"/>
                    <a:pt x="51" y="49"/>
                    <a:pt x="88" y="51"/>
                  </a:cubicBezTo>
                  <a:cubicBezTo>
                    <a:pt x="90" y="51"/>
                    <a:pt x="92" y="51"/>
                    <a:pt x="94" y="52"/>
                  </a:cubicBezTo>
                  <a:cubicBezTo>
                    <a:pt x="95" y="52"/>
                    <a:pt x="95" y="52"/>
                    <a:pt x="96" y="52"/>
                  </a:cubicBezTo>
                  <a:cubicBezTo>
                    <a:pt x="141" y="52"/>
                    <a:pt x="165" y="30"/>
                    <a:pt x="178" y="0"/>
                  </a:cubicBezTo>
                </a:path>
              </a:pathLst>
            </a:custGeom>
            <a:solidFill>
              <a:srgbClr val="998E6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0" name="Freeform 1127"/>
            <p:cNvSpPr/>
            <p:nvPr/>
          </p:nvSpPr>
          <p:spPr>
            <a:xfrm>
              <a:off x="0" y="0"/>
              <a:ext cx="519113" cy="519113"/>
            </a:xfrm>
            <a:custGeom>
              <a:avLst/>
              <a:gdLst>
                <a:gd name="txL" fmla="*/ 0 w 303"/>
                <a:gd name="txT" fmla="*/ 0 h 302"/>
                <a:gd name="txR" fmla="*/ 303 w 303"/>
                <a:gd name="txB" fmla="*/ 302 h 302"/>
              </a:gdLst>
              <a:ahLst/>
              <a:cxnLst>
                <a:cxn ang="0">
                  <a:pos x="178" y="58"/>
                </a:cxn>
                <a:cxn ang="0">
                  <a:pos x="155" y="96"/>
                </a:cxn>
                <a:cxn ang="0">
                  <a:pos x="144" y="108"/>
                </a:cxn>
                <a:cxn ang="0">
                  <a:pos x="143" y="117"/>
                </a:cxn>
                <a:cxn ang="0">
                  <a:pos x="141" y="124"/>
                </a:cxn>
                <a:cxn ang="0">
                  <a:pos x="122" y="156"/>
                </a:cxn>
                <a:cxn ang="0">
                  <a:pos x="121" y="156"/>
                </a:cxn>
                <a:cxn ang="0">
                  <a:pos x="110" y="142"/>
                </a:cxn>
                <a:cxn ang="0">
                  <a:pos x="109" y="140"/>
                </a:cxn>
                <a:cxn ang="0">
                  <a:pos x="96" y="126"/>
                </a:cxn>
                <a:cxn ang="0">
                  <a:pos x="94" y="126"/>
                </a:cxn>
                <a:cxn ang="0">
                  <a:pos x="88" y="125"/>
                </a:cxn>
                <a:cxn ang="0">
                  <a:pos x="45" y="136"/>
                </a:cxn>
                <a:cxn ang="0">
                  <a:pos x="2" y="170"/>
                </a:cxn>
                <a:cxn ang="0">
                  <a:pos x="1" y="171"/>
                </a:cxn>
                <a:cxn ang="0">
                  <a:pos x="0" y="179"/>
                </a:cxn>
                <a:cxn ang="0">
                  <a:pos x="0" y="180"/>
                </a:cxn>
                <a:cxn ang="0">
                  <a:pos x="18" y="239"/>
                </a:cxn>
                <a:cxn ang="0">
                  <a:pos x="108" y="302"/>
                </a:cxn>
                <a:cxn ang="0">
                  <a:pos x="114" y="302"/>
                </a:cxn>
                <a:cxn ang="0">
                  <a:pos x="207" y="168"/>
                </a:cxn>
                <a:cxn ang="0">
                  <a:pos x="212" y="138"/>
                </a:cxn>
                <a:cxn ang="0">
                  <a:pos x="216" y="131"/>
                </a:cxn>
                <a:cxn ang="0">
                  <a:pos x="215" y="116"/>
                </a:cxn>
                <a:cxn ang="0">
                  <a:pos x="214" y="115"/>
                </a:cxn>
                <a:cxn ang="0">
                  <a:pos x="221" y="97"/>
                </a:cxn>
                <a:cxn ang="0">
                  <a:pos x="267" y="50"/>
                </a:cxn>
                <a:cxn ang="0">
                  <a:pos x="280" y="54"/>
                </a:cxn>
                <a:cxn ang="0">
                  <a:pos x="303" y="31"/>
                </a:cxn>
                <a:cxn ang="0">
                  <a:pos x="303" y="23"/>
                </a:cxn>
                <a:cxn ang="0">
                  <a:pos x="280" y="0"/>
                </a:cxn>
                <a:cxn ang="0">
                  <a:pos x="263" y="7"/>
                </a:cxn>
                <a:cxn ang="0">
                  <a:pos x="178" y="58"/>
                </a:cxn>
              </a:cxnLst>
              <a:rect l="txL" t="txT" r="txR" b="txB"/>
              <a:pathLst>
                <a:path w="303" h="302">
                  <a:moveTo>
                    <a:pt x="178" y="58"/>
                  </a:moveTo>
                  <a:cubicBezTo>
                    <a:pt x="167" y="72"/>
                    <a:pt x="160" y="85"/>
                    <a:pt x="155" y="96"/>
                  </a:cubicBezTo>
                  <a:cubicBezTo>
                    <a:pt x="150" y="98"/>
                    <a:pt x="146" y="103"/>
                    <a:pt x="144" y="108"/>
                  </a:cubicBezTo>
                  <a:cubicBezTo>
                    <a:pt x="143" y="111"/>
                    <a:pt x="143" y="114"/>
                    <a:pt x="143" y="117"/>
                  </a:cubicBezTo>
                  <a:cubicBezTo>
                    <a:pt x="143" y="120"/>
                    <a:pt x="142" y="122"/>
                    <a:pt x="141" y="124"/>
                  </a:cubicBezTo>
                  <a:cubicBezTo>
                    <a:pt x="132" y="149"/>
                    <a:pt x="129" y="156"/>
                    <a:pt x="122" y="156"/>
                  </a:cubicBezTo>
                  <a:cubicBezTo>
                    <a:pt x="121" y="156"/>
                    <a:pt x="121" y="156"/>
                    <a:pt x="121" y="156"/>
                  </a:cubicBezTo>
                  <a:cubicBezTo>
                    <a:pt x="112" y="156"/>
                    <a:pt x="110" y="143"/>
                    <a:pt x="110" y="142"/>
                  </a:cubicBezTo>
                  <a:cubicBezTo>
                    <a:pt x="109" y="140"/>
                    <a:pt x="109" y="140"/>
                    <a:pt x="109" y="140"/>
                  </a:cubicBezTo>
                  <a:cubicBezTo>
                    <a:pt x="109" y="133"/>
                    <a:pt x="103" y="127"/>
                    <a:pt x="96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2" y="125"/>
                    <a:pt x="90" y="125"/>
                    <a:pt x="88" y="125"/>
                  </a:cubicBezTo>
                  <a:cubicBezTo>
                    <a:pt x="81" y="125"/>
                    <a:pt x="67" y="127"/>
                    <a:pt x="45" y="136"/>
                  </a:cubicBezTo>
                  <a:cubicBezTo>
                    <a:pt x="13" y="149"/>
                    <a:pt x="4" y="165"/>
                    <a:pt x="2" y="170"/>
                  </a:cubicBezTo>
                  <a:cubicBezTo>
                    <a:pt x="1" y="171"/>
                    <a:pt x="1" y="171"/>
                    <a:pt x="1" y="171"/>
                  </a:cubicBezTo>
                  <a:cubicBezTo>
                    <a:pt x="0" y="173"/>
                    <a:pt x="0" y="176"/>
                    <a:pt x="0" y="17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1" y="181"/>
                    <a:pt x="4" y="210"/>
                    <a:pt x="18" y="239"/>
                  </a:cubicBezTo>
                  <a:cubicBezTo>
                    <a:pt x="38" y="280"/>
                    <a:pt x="69" y="302"/>
                    <a:pt x="108" y="302"/>
                  </a:cubicBezTo>
                  <a:cubicBezTo>
                    <a:pt x="110" y="302"/>
                    <a:pt x="112" y="302"/>
                    <a:pt x="114" y="302"/>
                  </a:cubicBezTo>
                  <a:cubicBezTo>
                    <a:pt x="189" y="298"/>
                    <a:pt x="199" y="226"/>
                    <a:pt x="207" y="168"/>
                  </a:cubicBezTo>
                  <a:cubicBezTo>
                    <a:pt x="209" y="157"/>
                    <a:pt x="210" y="147"/>
                    <a:pt x="212" y="138"/>
                  </a:cubicBezTo>
                  <a:cubicBezTo>
                    <a:pt x="214" y="136"/>
                    <a:pt x="215" y="133"/>
                    <a:pt x="216" y="131"/>
                  </a:cubicBezTo>
                  <a:cubicBezTo>
                    <a:pt x="218" y="126"/>
                    <a:pt x="217" y="120"/>
                    <a:pt x="215" y="116"/>
                  </a:cubicBezTo>
                  <a:cubicBezTo>
                    <a:pt x="215" y="115"/>
                    <a:pt x="214" y="115"/>
                    <a:pt x="214" y="115"/>
                  </a:cubicBezTo>
                  <a:cubicBezTo>
                    <a:pt x="216" y="107"/>
                    <a:pt x="219" y="102"/>
                    <a:pt x="221" y="97"/>
                  </a:cubicBezTo>
                  <a:cubicBezTo>
                    <a:pt x="239" y="63"/>
                    <a:pt x="257" y="53"/>
                    <a:pt x="267" y="50"/>
                  </a:cubicBezTo>
                  <a:cubicBezTo>
                    <a:pt x="270" y="53"/>
                    <a:pt x="275" y="54"/>
                    <a:pt x="280" y="54"/>
                  </a:cubicBezTo>
                  <a:cubicBezTo>
                    <a:pt x="293" y="54"/>
                    <a:pt x="303" y="44"/>
                    <a:pt x="303" y="31"/>
                  </a:cubicBezTo>
                  <a:cubicBezTo>
                    <a:pt x="303" y="23"/>
                    <a:pt x="303" y="23"/>
                    <a:pt x="303" y="23"/>
                  </a:cubicBezTo>
                  <a:cubicBezTo>
                    <a:pt x="303" y="10"/>
                    <a:pt x="293" y="0"/>
                    <a:pt x="280" y="0"/>
                  </a:cubicBezTo>
                  <a:cubicBezTo>
                    <a:pt x="273" y="0"/>
                    <a:pt x="268" y="2"/>
                    <a:pt x="263" y="7"/>
                  </a:cubicBezTo>
                  <a:cubicBezTo>
                    <a:pt x="246" y="9"/>
                    <a:pt x="209" y="18"/>
                    <a:pt x="178" y="5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1" name="Freeform 1128"/>
            <p:cNvSpPr/>
            <p:nvPr/>
          </p:nvSpPr>
          <p:spPr>
            <a:xfrm>
              <a:off x="33337" y="38100"/>
              <a:ext cx="434975" cy="454025"/>
            </a:xfrm>
            <a:custGeom>
              <a:avLst/>
              <a:gdLst>
                <a:gd name="txL" fmla="*/ 0 w 254"/>
                <a:gd name="txT" fmla="*/ 0 h 265"/>
                <a:gd name="txR" fmla="*/ 254 w 254"/>
                <a:gd name="txB" fmla="*/ 265 h 265"/>
              </a:gdLst>
              <a:ahLst/>
              <a:cxnLst>
                <a:cxn ang="0">
                  <a:pos x="254" y="1"/>
                </a:cxn>
                <a:cxn ang="0">
                  <a:pos x="254" y="0"/>
                </a:cxn>
                <a:cxn ang="0">
                  <a:pos x="171" y="46"/>
                </a:cxn>
                <a:cxn ang="0">
                  <a:pos x="104" y="153"/>
                </a:cxn>
                <a:cxn ang="0">
                  <a:pos x="72" y="123"/>
                </a:cxn>
                <a:cxn ang="0">
                  <a:pos x="33" y="132"/>
                </a:cxn>
                <a:cxn ang="0">
                  <a:pos x="0" y="156"/>
                </a:cxn>
                <a:cxn ang="0">
                  <a:pos x="94" y="261"/>
                </a:cxn>
                <a:cxn ang="0">
                  <a:pos x="188" y="67"/>
                </a:cxn>
                <a:cxn ang="0">
                  <a:pos x="254" y="11"/>
                </a:cxn>
                <a:cxn ang="0">
                  <a:pos x="254" y="9"/>
                </a:cxn>
                <a:cxn ang="0">
                  <a:pos x="254" y="1"/>
                </a:cxn>
              </a:cxnLst>
              <a:rect l="txL" t="txT" r="txR" b="txB"/>
              <a:pathLst>
                <a:path w="254" h="265">
                  <a:moveTo>
                    <a:pt x="254" y="1"/>
                  </a:moveTo>
                  <a:cubicBezTo>
                    <a:pt x="254" y="0"/>
                    <a:pt x="254" y="0"/>
                    <a:pt x="254" y="0"/>
                  </a:cubicBezTo>
                  <a:cubicBezTo>
                    <a:pt x="247" y="0"/>
                    <a:pt x="206" y="1"/>
                    <a:pt x="171" y="46"/>
                  </a:cubicBezTo>
                  <a:cubicBezTo>
                    <a:pt x="133" y="95"/>
                    <a:pt x="141" y="151"/>
                    <a:pt x="104" y="153"/>
                  </a:cubicBezTo>
                  <a:cubicBezTo>
                    <a:pt x="76" y="155"/>
                    <a:pt x="72" y="123"/>
                    <a:pt x="72" y="123"/>
                  </a:cubicBezTo>
                  <a:cubicBezTo>
                    <a:pt x="72" y="123"/>
                    <a:pt x="61" y="121"/>
                    <a:pt x="33" y="132"/>
                  </a:cubicBezTo>
                  <a:cubicBezTo>
                    <a:pt x="6" y="143"/>
                    <a:pt x="0" y="156"/>
                    <a:pt x="0" y="156"/>
                  </a:cubicBezTo>
                  <a:cubicBezTo>
                    <a:pt x="0" y="156"/>
                    <a:pt x="13" y="265"/>
                    <a:pt x="94" y="261"/>
                  </a:cubicBezTo>
                  <a:cubicBezTo>
                    <a:pt x="183" y="256"/>
                    <a:pt x="157" y="126"/>
                    <a:pt x="188" y="67"/>
                  </a:cubicBezTo>
                  <a:cubicBezTo>
                    <a:pt x="217" y="14"/>
                    <a:pt x="248" y="11"/>
                    <a:pt x="254" y="11"/>
                  </a:cubicBezTo>
                  <a:cubicBezTo>
                    <a:pt x="254" y="10"/>
                    <a:pt x="254" y="10"/>
                    <a:pt x="254" y="9"/>
                  </a:cubicBezTo>
                  <a:lnTo>
                    <a:pt x="254" y="1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2" name="Freeform 1129"/>
            <p:cNvSpPr/>
            <p:nvPr/>
          </p:nvSpPr>
          <p:spPr>
            <a:xfrm>
              <a:off x="26987" y="196850"/>
              <a:ext cx="312738" cy="293688"/>
            </a:xfrm>
            <a:custGeom>
              <a:avLst/>
              <a:gdLst>
                <a:gd name="txL" fmla="*/ 0 w 182"/>
                <a:gd name="txT" fmla="*/ 0 h 172"/>
                <a:gd name="txR" fmla="*/ 182 w 182"/>
                <a:gd name="txB" fmla="*/ 172 h 172"/>
              </a:gdLst>
              <a:ahLst/>
              <a:cxnLst>
                <a:cxn ang="0">
                  <a:pos x="147" y="1"/>
                </a:cxn>
                <a:cxn ang="0">
                  <a:pos x="146" y="0"/>
                </a:cxn>
                <a:cxn ang="0">
                  <a:pos x="140" y="16"/>
                </a:cxn>
                <a:cxn ang="0">
                  <a:pos x="106" y="58"/>
                </a:cxn>
                <a:cxn ang="0">
                  <a:pos x="105" y="58"/>
                </a:cxn>
                <a:cxn ang="0">
                  <a:pos x="105" y="58"/>
                </a:cxn>
                <a:cxn ang="0">
                  <a:pos x="78" y="30"/>
                </a:cxn>
                <a:cxn ang="0">
                  <a:pos x="78" y="28"/>
                </a:cxn>
                <a:cxn ang="0">
                  <a:pos x="75" y="28"/>
                </a:cxn>
                <a:cxn ang="0">
                  <a:pos x="72" y="27"/>
                </a:cxn>
                <a:cxn ang="0">
                  <a:pos x="35" y="37"/>
                </a:cxn>
                <a:cxn ang="0">
                  <a:pos x="1" y="62"/>
                </a:cxn>
                <a:cxn ang="0">
                  <a:pos x="0" y="63"/>
                </a:cxn>
                <a:cxn ang="0">
                  <a:pos x="0" y="64"/>
                </a:cxn>
                <a:cxn ang="0">
                  <a:pos x="92" y="172"/>
                </a:cxn>
                <a:cxn ang="0">
                  <a:pos x="92" y="172"/>
                </a:cxn>
                <a:cxn ang="0">
                  <a:pos x="97" y="172"/>
                </a:cxn>
                <a:cxn ang="0">
                  <a:pos x="176" y="52"/>
                </a:cxn>
                <a:cxn ang="0">
                  <a:pos x="182" y="11"/>
                </a:cxn>
                <a:cxn ang="0">
                  <a:pos x="147" y="1"/>
                </a:cxn>
              </a:cxnLst>
              <a:rect l="txL" t="txT" r="txR" b="txB"/>
              <a:pathLst>
                <a:path w="182" h="172">
                  <a:moveTo>
                    <a:pt x="147" y="1"/>
                  </a:moveTo>
                  <a:cubicBezTo>
                    <a:pt x="147" y="0"/>
                    <a:pt x="146" y="0"/>
                    <a:pt x="146" y="0"/>
                  </a:cubicBezTo>
                  <a:cubicBezTo>
                    <a:pt x="144" y="5"/>
                    <a:pt x="142" y="11"/>
                    <a:pt x="140" y="16"/>
                  </a:cubicBezTo>
                  <a:cubicBezTo>
                    <a:pt x="132" y="40"/>
                    <a:pt x="126" y="57"/>
                    <a:pt x="106" y="58"/>
                  </a:cubicBezTo>
                  <a:cubicBezTo>
                    <a:pt x="106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8"/>
                  </a:cubicBezTo>
                  <a:cubicBezTo>
                    <a:pt x="82" y="58"/>
                    <a:pt x="78" y="31"/>
                    <a:pt x="78" y="30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4" y="27"/>
                    <a:pt x="72" y="27"/>
                  </a:cubicBezTo>
                  <a:cubicBezTo>
                    <a:pt x="67" y="27"/>
                    <a:pt x="56" y="29"/>
                    <a:pt x="35" y="37"/>
                  </a:cubicBezTo>
                  <a:cubicBezTo>
                    <a:pt x="7" y="48"/>
                    <a:pt x="1" y="62"/>
                    <a:pt x="1" y="6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3" y="172"/>
                    <a:pt x="92" y="172"/>
                  </a:cubicBezTo>
                  <a:cubicBezTo>
                    <a:pt x="92" y="172"/>
                    <a:pt x="92" y="172"/>
                    <a:pt x="92" y="172"/>
                  </a:cubicBezTo>
                  <a:cubicBezTo>
                    <a:pt x="94" y="172"/>
                    <a:pt x="95" y="172"/>
                    <a:pt x="97" y="172"/>
                  </a:cubicBezTo>
                  <a:cubicBezTo>
                    <a:pt x="159" y="169"/>
                    <a:pt x="167" y="109"/>
                    <a:pt x="176" y="52"/>
                  </a:cubicBezTo>
                  <a:cubicBezTo>
                    <a:pt x="178" y="38"/>
                    <a:pt x="180" y="24"/>
                    <a:pt x="182" y="11"/>
                  </a:cubicBezTo>
                  <a:cubicBezTo>
                    <a:pt x="170" y="9"/>
                    <a:pt x="158" y="4"/>
                    <a:pt x="147" y="1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3" name="Freeform 1130"/>
            <p:cNvSpPr/>
            <p:nvPr/>
          </p:nvSpPr>
          <p:spPr>
            <a:xfrm>
              <a:off x="468312" y="28575"/>
              <a:ext cx="23813" cy="36513"/>
            </a:xfrm>
            <a:custGeom>
              <a:avLst/>
              <a:gdLst>
                <a:gd name="txL" fmla="*/ 0 w 14"/>
                <a:gd name="txT" fmla="*/ 0 h 22"/>
                <a:gd name="txR" fmla="*/ 14 w 14"/>
                <a:gd name="txB" fmla="*/ 22 h 22"/>
              </a:gdLst>
              <a:ahLst/>
              <a:cxnLst>
                <a:cxn ang="0">
                  <a:pos x="7" y="0"/>
                </a:cxn>
                <a:cxn ang="0">
                  <a:pos x="0" y="6"/>
                </a:cxn>
                <a:cxn ang="0">
                  <a:pos x="0" y="7"/>
                </a:cxn>
                <a:cxn ang="0">
                  <a:pos x="0" y="15"/>
                </a:cxn>
                <a:cxn ang="0">
                  <a:pos x="0" y="17"/>
                </a:cxn>
                <a:cxn ang="0">
                  <a:pos x="7" y="22"/>
                </a:cxn>
                <a:cxn ang="0">
                  <a:pos x="14" y="15"/>
                </a:cxn>
                <a:cxn ang="0">
                  <a:pos x="14" y="7"/>
                </a:cxn>
                <a:cxn ang="0">
                  <a:pos x="7" y="0"/>
                </a:cxn>
              </a:cxnLst>
              <a:rect l="txL" t="txT" r="txR" b="txB"/>
              <a:pathLst>
                <a:path w="14" h="22">
                  <a:moveTo>
                    <a:pt x="7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0" y="16"/>
                    <a:pt x="0" y="17"/>
                  </a:cubicBezTo>
                  <a:cubicBezTo>
                    <a:pt x="1" y="20"/>
                    <a:pt x="4" y="22"/>
                    <a:pt x="7" y="22"/>
                  </a:cubicBezTo>
                  <a:cubicBezTo>
                    <a:pt x="11" y="22"/>
                    <a:pt x="14" y="19"/>
                    <a:pt x="14" y="1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4" name="Freeform 1131"/>
            <p:cNvSpPr/>
            <p:nvPr/>
          </p:nvSpPr>
          <p:spPr>
            <a:xfrm>
              <a:off x="273050" y="188913"/>
              <a:ext cx="73025" cy="33338"/>
            </a:xfrm>
            <a:custGeom>
              <a:avLst/>
              <a:gdLst>
                <a:gd name="txL" fmla="*/ 0 w 43"/>
                <a:gd name="txT" fmla="*/ 0 h 19"/>
                <a:gd name="txR" fmla="*/ 43 w 43"/>
                <a:gd name="txB" fmla="*/ 19 h 19"/>
              </a:gdLst>
              <a:ahLst/>
              <a:cxnLst>
                <a:cxn ang="0">
                  <a:pos x="0" y="3"/>
                </a:cxn>
                <a:cxn ang="0">
                  <a:pos x="2" y="7"/>
                </a:cxn>
                <a:cxn ang="0">
                  <a:pos x="3" y="8"/>
                </a:cxn>
                <a:cxn ang="0">
                  <a:pos x="37" y="18"/>
                </a:cxn>
                <a:cxn ang="0">
                  <a:pos x="38" y="18"/>
                </a:cxn>
                <a:cxn ang="0">
                  <a:pos x="42" y="16"/>
                </a:cxn>
                <a:cxn ang="0">
                  <a:pos x="40" y="12"/>
                </a:cxn>
                <a:cxn ang="0">
                  <a:pos x="5" y="1"/>
                </a:cxn>
                <a:cxn ang="0">
                  <a:pos x="0" y="3"/>
                </a:cxn>
              </a:cxnLst>
              <a:rect l="txL" t="txT" r="txR" b="txB"/>
              <a:pathLst>
                <a:path w="43" h="19">
                  <a:moveTo>
                    <a:pt x="0" y="3"/>
                  </a:moveTo>
                  <a:cubicBezTo>
                    <a:pt x="0" y="5"/>
                    <a:pt x="1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0" y="19"/>
                    <a:pt x="41" y="18"/>
                    <a:pt x="42" y="16"/>
                  </a:cubicBezTo>
                  <a:cubicBezTo>
                    <a:pt x="43" y="14"/>
                    <a:pt x="42" y="12"/>
                    <a:pt x="40" y="1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1" y="1"/>
                    <a:pt x="0" y="3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1645" name="组合 21644"/>
          <p:cNvGrpSpPr/>
          <p:nvPr/>
        </p:nvGrpSpPr>
        <p:grpSpPr>
          <a:xfrm rot="20451566">
            <a:off x="5680075" y="5688013"/>
            <a:ext cx="508000" cy="509587"/>
            <a:chOff x="0" y="0"/>
            <a:chExt cx="663575" cy="576263"/>
          </a:xfrm>
        </p:grpSpPr>
        <p:sp>
          <p:nvSpPr>
            <p:cNvPr id="21646" name="Freeform 921"/>
            <p:cNvSpPr/>
            <p:nvPr/>
          </p:nvSpPr>
          <p:spPr>
            <a:xfrm>
              <a:off x="7937" y="103187"/>
              <a:ext cx="239713" cy="290513"/>
            </a:xfrm>
            <a:custGeom>
              <a:avLst/>
              <a:gdLst>
                <a:gd name="txL" fmla="*/ 0 w 139"/>
                <a:gd name="txT" fmla="*/ 0 h 170"/>
                <a:gd name="txR" fmla="*/ 139 w 139"/>
                <a:gd name="txB" fmla="*/ 170 h 170"/>
              </a:gdLst>
              <a:ahLst/>
              <a:cxnLst>
                <a:cxn ang="0">
                  <a:pos x="108" y="0"/>
                </a:cxn>
                <a:cxn ang="0">
                  <a:pos x="17" y="121"/>
                </a:cxn>
                <a:cxn ang="0">
                  <a:pos x="2" y="135"/>
                </a:cxn>
                <a:cxn ang="0">
                  <a:pos x="0" y="170"/>
                </a:cxn>
                <a:cxn ang="0">
                  <a:pos x="139" y="31"/>
                </a:cxn>
                <a:cxn ang="0">
                  <a:pos x="108" y="0"/>
                </a:cxn>
              </a:cxnLst>
              <a:rect l="txL" t="txT" r="txR" b="txB"/>
              <a:pathLst>
                <a:path w="139" h="170">
                  <a:moveTo>
                    <a:pt x="108" y="0"/>
                  </a:moveTo>
                  <a:cubicBezTo>
                    <a:pt x="61" y="26"/>
                    <a:pt x="26" y="69"/>
                    <a:pt x="17" y="121"/>
                  </a:cubicBezTo>
                  <a:cubicBezTo>
                    <a:pt x="9" y="121"/>
                    <a:pt x="3" y="127"/>
                    <a:pt x="2" y="135"/>
                  </a:cubicBezTo>
                  <a:cubicBezTo>
                    <a:pt x="1" y="146"/>
                    <a:pt x="1" y="158"/>
                    <a:pt x="0" y="170"/>
                  </a:cubicBezTo>
                  <a:cubicBezTo>
                    <a:pt x="139" y="31"/>
                    <a:pt x="139" y="31"/>
                    <a:pt x="139" y="31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99807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7" name="Freeform 922"/>
            <p:cNvSpPr/>
            <p:nvPr/>
          </p:nvSpPr>
          <p:spPr>
            <a:xfrm>
              <a:off x="193675" y="65087"/>
              <a:ext cx="144463" cy="90488"/>
            </a:xfrm>
            <a:custGeom>
              <a:avLst/>
              <a:gdLst>
                <a:gd name="txL" fmla="*/ 0 w 84"/>
                <a:gd name="txT" fmla="*/ 0 h 53"/>
                <a:gd name="txR" fmla="*/ 84 w 84"/>
                <a:gd name="txB" fmla="*/ 53 h 53"/>
              </a:gdLst>
              <a:ahLst/>
              <a:cxnLst>
                <a:cxn ang="0">
                  <a:pos x="84" y="0"/>
                </a:cxn>
                <a:cxn ang="0">
                  <a:pos x="80" y="0"/>
                </a:cxn>
                <a:cxn ang="0">
                  <a:pos x="0" y="22"/>
                </a:cxn>
                <a:cxn ang="0">
                  <a:pos x="31" y="53"/>
                </a:cxn>
                <a:cxn ang="0">
                  <a:pos x="84" y="0"/>
                </a:cxn>
              </a:cxnLst>
              <a:rect l="txL" t="txT" r="txR" b="txB"/>
              <a:pathLst>
                <a:path w="84" h="53">
                  <a:moveTo>
                    <a:pt x="84" y="0"/>
                  </a:moveTo>
                  <a:cubicBezTo>
                    <a:pt x="83" y="0"/>
                    <a:pt x="82" y="0"/>
                    <a:pt x="80" y="0"/>
                  </a:cubicBezTo>
                  <a:cubicBezTo>
                    <a:pt x="52" y="1"/>
                    <a:pt x="24" y="9"/>
                    <a:pt x="0" y="22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rgbClr val="997E7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8" name="Freeform 923"/>
            <p:cNvSpPr/>
            <p:nvPr/>
          </p:nvSpPr>
          <p:spPr>
            <a:xfrm>
              <a:off x="1587" y="155575"/>
              <a:ext cx="588963" cy="342900"/>
            </a:xfrm>
            <a:custGeom>
              <a:avLst/>
              <a:gdLst>
                <a:gd name="txL" fmla="*/ 0 w 343"/>
                <a:gd name="txT" fmla="*/ 0 h 200"/>
                <a:gd name="txR" fmla="*/ 343 w 343"/>
                <a:gd name="txB" fmla="*/ 200 h 200"/>
              </a:gdLst>
              <a:ahLst/>
              <a:cxnLst>
                <a:cxn ang="0">
                  <a:pos x="143" y="0"/>
                </a:cxn>
                <a:cxn ang="0">
                  <a:pos x="143" y="0"/>
                </a:cxn>
                <a:cxn ang="0">
                  <a:pos x="4" y="139"/>
                </a:cxn>
                <a:cxn ang="0">
                  <a:pos x="0" y="200"/>
                </a:cxn>
                <a:cxn ang="0">
                  <a:pos x="343" y="200"/>
                </a:cxn>
                <a:cxn ang="0">
                  <a:pos x="143" y="0"/>
                </a:cxn>
              </a:cxnLst>
              <a:rect l="txL" t="txT" r="txR" b="txB"/>
              <a:pathLst>
                <a:path w="343" h="200">
                  <a:moveTo>
                    <a:pt x="143" y="0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3" y="159"/>
                    <a:pt x="1" y="180"/>
                    <a:pt x="0" y="200"/>
                  </a:cubicBezTo>
                  <a:cubicBezTo>
                    <a:pt x="343" y="200"/>
                    <a:pt x="343" y="200"/>
                    <a:pt x="343" y="200"/>
                  </a:cubicBezTo>
                  <a:cubicBezTo>
                    <a:pt x="143" y="0"/>
                    <a:pt x="143" y="0"/>
                    <a:pt x="143" y="0"/>
                  </a:cubicBezTo>
                </a:path>
              </a:pathLst>
            </a:custGeom>
            <a:solidFill>
              <a:srgbClr val="9976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49" name="Freeform 924"/>
            <p:cNvSpPr/>
            <p:nvPr/>
          </p:nvSpPr>
          <p:spPr>
            <a:xfrm>
              <a:off x="247650" y="65087"/>
              <a:ext cx="342900" cy="433388"/>
            </a:xfrm>
            <a:custGeom>
              <a:avLst/>
              <a:gdLst>
                <a:gd name="txL" fmla="*/ 0 w 200"/>
                <a:gd name="txT" fmla="*/ 0 h 253"/>
                <a:gd name="txR" fmla="*/ 200 w 200"/>
                <a:gd name="txB" fmla="*/ 253 h 253"/>
              </a:gdLst>
              <a:ahLst/>
              <a:cxnLst>
                <a:cxn ang="0">
                  <a:pos x="57" y="0"/>
                </a:cxn>
                <a:cxn ang="0">
                  <a:pos x="53" y="0"/>
                </a:cxn>
                <a:cxn ang="0">
                  <a:pos x="0" y="53"/>
                </a:cxn>
                <a:cxn ang="0">
                  <a:pos x="200" y="253"/>
                </a:cxn>
                <a:cxn ang="0">
                  <a:pos x="200" y="84"/>
                </a:cxn>
                <a:cxn ang="0">
                  <a:pos x="57" y="0"/>
                </a:cxn>
              </a:cxnLst>
              <a:rect l="txL" t="txT" r="txR" b="txB"/>
              <a:pathLst>
                <a:path w="200" h="253">
                  <a:moveTo>
                    <a:pt x="57" y="0"/>
                  </a:moveTo>
                  <a:cubicBezTo>
                    <a:pt x="56" y="0"/>
                    <a:pt x="55" y="0"/>
                    <a:pt x="53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00" y="253"/>
                    <a:pt x="200" y="253"/>
                    <a:pt x="200" y="25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71" y="32"/>
                    <a:pt x="117" y="0"/>
                    <a:pt x="57" y="0"/>
                  </a:cubicBezTo>
                </a:path>
              </a:pathLst>
            </a:custGeom>
            <a:solidFill>
              <a:srgbClr val="997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0" name="Freeform 925"/>
            <p:cNvSpPr/>
            <p:nvPr/>
          </p:nvSpPr>
          <p:spPr>
            <a:xfrm>
              <a:off x="590550" y="209550"/>
              <a:ext cx="66675" cy="288925"/>
            </a:xfrm>
            <a:custGeom>
              <a:avLst/>
              <a:gdLst>
                <a:gd name="txL" fmla="*/ 0 w 39"/>
                <a:gd name="txT" fmla="*/ 0 h 169"/>
                <a:gd name="txR" fmla="*/ 39 w 39"/>
                <a:gd name="txB" fmla="*/ 169 h 169"/>
              </a:gdLst>
              <a:ahLst/>
              <a:cxnLst>
                <a:cxn ang="0">
                  <a:pos x="0" y="0"/>
                </a:cxn>
                <a:cxn ang="0">
                  <a:pos x="0" y="169"/>
                </a:cxn>
                <a:cxn ang="0">
                  <a:pos x="39" y="130"/>
                </a:cxn>
                <a:cxn ang="0">
                  <a:pos x="36" y="74"/>
                </a:cxn>
                <a:cxn ang="0">
                  <a:pos x="20" y="59"/>
                </a:cxn>
                <a:cxn ang="0">
                  <a:pos x="0" y="0"/>
                </a:cxn>
              </a:cxnLst>
              <a:rect l="txL" t="txT" r="txR" b="txB"/>
              <a:pathLst>
                <a:path w="39" h="169">
                  <a:moveTo>
                    <a:pt x="0" y="0"/>
                  </a:moveTo>
                  <a:cubicBezTo>
                    <a:pt x="0" y="169"/>
                    <a:pt x="0" y="169"/>
                    <a:pt x="0" y="169"/>
                  </a:cubicBezTo>
                  <a:cubicBezTo>
                    <a:pt x="39" y="130"/>
                    <a:pt x="39" y="130"/>
                    <a:pt x="39" y="130"/>
                  </a:cubicBezTo>
                  <a:cubicBezTo>
                    <a:pt x="38" y="111"/>
                    <a:pt x="37" y="93"/>
                    <a:pt x="36" y="74"/>
                  </a:cubicBezTo>
                  <a:cubicBezTo>
                    <a:pt x="35" y="66"/>
                    <a:pt x="28" y="59"/>
                    <a:pt x="20" y="59"/>
                  </a:cubicBezTo>
                  <a:cubicBezTo>
                    <a:pt x="17" y="37"/>
                    <a:pt x="10" y="17"/>
                    <a:pt x="0" y="0"/>
                  </a:cubicBezTo>
                </a:path>
              </a:pathLst>
            </a:custGeom>
            <a:solidFill>
              <a:srgbClr val="997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1" name="Freeform 926"/>
            <p:cNvSpPr/>
            <p:nvPr/>
          </p:nvSpPr>
          <p:spPr>
            <a:xfrm>
              <a:off x="590550" y="431800"/>
              <a:ext cx="69850" cy="66675"/>
            </a:xfrm>
            <a:custGeom>
              <a:avLst/>
              <a:gdLst>
                <a:gd name="txL" fmla="*/ 0 w 41"/>
                <a:gd name="txT" fmla="*/ 0 h 39"/>
                <a:gd name="txR" fmla="*/ 41 w 41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0" y="39"/>
                </a:cxn>
                <a:cxn ang="0">
                  <a:pos x="41" y="39"/>
                </a:cxn>
                <a:cxn ang="0">
                  <a:pos x="39" y="0"/>
                </a:cxn>
              </a:cxnLst>
              <a:rect l="txL" t="txT" r="txR" b="txB"/>
              <a:pathLst>
                <a:path w="41" h="39">
                  <a:moveTo>
                    <a:pt x="39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26"/>
                    <a:pt x="40" y="13"/>
                    <a:pt x="39" y="0"/>
                  </a:cubicBezTo>
                </a:path>
              </a:pathLst>
            </a:custGeom>
            <a:solidFill>
              <a:srgbClr val="945E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2" name="Freeform 927"/>
            <p:cNvSpPr/>
            <p:nvPr/>
          </p:nvSpPr>
          <p:spPr>
            <a:xfrm>
              <a:off x="0" y="498475"/>
              <a:ext cx="590550" cy="77788"/>
            </a:xfrm>
            <a:custGeom>
              <a:avLst/>
              <a:gdLst>
                <a:gd name="txL" fmla="*/ 0 w 344"/>
                <a:gd name="txT" fmla="*/ 0 h 45"/>
                <a:gd name="txR" fmla="*/ 344 w 344"/>
                <a:gd name="txB" fmla="*/ 45 h 45"/>
              </a:gdLst>
              <a:ahLst/>
              <a:cxnLst>
                <a:cxn ang="0">
                  <a:pos x="344" y="0"/>
                </a:cxn>
                <a:cxn ang="0">
                  <a:pos x="1" y="0"/>
                </a:cxn>
                <a:cxn ang="0">
                  <a:pos x="0" y="14"/>
                </a:cxn>
                <a:cxn ang="0">
                  <a:pos x="17" y="31"/>
                </a:cxn>
                <a:cxn ang="0">
                  <a:pos x="94" y="38"/>
                </a:cxn>
                <a:cxn ang="0">
                  <a:pos x="293" y="45"/>
                </a:cxn>
                <a:cxn ang="0">
                  <a:pos x="299" y="45"/>
                </a:cxn>
                <a:cxn ang="0">
                  <a:pos x="344" y="0"/>
                </a:cxn>
              </a:cxnLst>
              <a:rect l="txL" t="txT" r="txR" b="txB"/>
              <a:pathLst>
                <a:path w="344" h="45">
                  <a:moveTo>
                    <a:pt x="34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5"/>
                    <a:pt x="1" y="10"/>
                    <a:pt x="0" y="14"/>
                  </a:cubicBezTo>
                  <a:cubicBezTo>
                    <a:pt x="0" y="23"/>
                    <a:pt x="7" y="30"/>
                    <a:pt x="17" y="31"/>
                  </a:cubicBezTo>
                  <a:cubicBezTo>
                    <a:pt x="43" y="34"/>
                    <a:pt x="68" y="36"/>
                    <a:pt x="94" y="38"/>
                  </a:cubicBezTo>
                  <a:cubicBezTo>
                    <a:pt x="160" y="42"/>
                    <a:pt x="227" y="45"/>
                    <a:pt x="293" y="45"/>
                  </a:cubicBezTo>
                  <a:cubicBezTo>
                    <a:pt x="295" y="45"/>
                    <a:pt x="297" y="45"/>
                    <a:pt x="299" y="45"/>
                  </a:cubicBezTo>
                  <a:cubicBezTo>
                    <a:pt x="344" y="0"/>
                    <a:pt x="344" y="0"/>
                    <a:pt x="344" y="0"/>
                  </a:cubicBezTo>
                </a:path>
              </a:pathLst>
            </a:custGeom>
            <a:solidFill>
              <a:srgbClr val="997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3" name="Freeform 928"/>
            <p:cNvSpPr/>
            <p:nvPr/>
          </p:nvSpPr>
          <p:spPr>
            <a:xfrm>
              <a:off x="512762" y="498475"/>
              <a:ext cx="77788" cy="77788"/>
            </a:xfrm>
            <a:custGeom>
              <a:avLst/>
              <a:gdLst>
                <a:gd name="txL" fmla="*/ 0 w 45"/>
                <a:gd name="txT" fmla="*/ 0 h 45"/>
                <a:gd name="txR" fmla="*/ 45 w 45"/>
                <a:gd name="txB" fmla="*/ 45 h 45"/>
              </a:gdLst>
              <a:ahLst/>
              <a:cxnLst>
                <a:cxn ang="0">
                  <a:pos x="45" y="0"/>
                </a:cxn>
                <a:cxn ang="0">
                  <a:pos x="45" y="0"/>
                </a:cxn>
                <a:cxn ang="0">
                  <a:pos x="0" y="45"/>
                </a:cxn>
                <a:cxn ang="0">
                  <a:pos x="12" y="45"/>
                </a:cxn>
                <a:cxn ang="0">
                  <a:pos x="45" y="45"/>
                </a:cxn>
                <a:cxn ang="0">
                  <a:pos x="45" y="0"/>
                </a:cxn>
              </a:cxnLst>
              <a:rect l="txL" t="txT" r="txR" b="txB"/>
              <a:pathLst>
                <a:path w="45" h="45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" y="45"/>
                    <a:pt x="8" y="45"/>
                    <a:pt x="12" y="45"/>
                  </a:cubicBezTo>
                  <a:cubicBezTo>
                    <a:pt x="23" y="45"/>
                    <a:pt x="34" y="45"/>
                    <a:pt x="45" y="45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955E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4" name="Freeform 929"/>
            <p:cNvSpPr/>
            <p:nvPr/>
          </p:nvSpPr>
          <p:spPr>
            <a:xfrm>
              <a:off x="590550" y="498475"/>
              <a:ext cx="66675" cy="77788"/>
            </a:xfrm>
            <a:custGeom>
              <a:avLst/>
              <a:gdLst>
                <a:gd name="txL" fmla="*/ 0 w 39"/>
                <a:gd name="txT" fmla="*/ 0 h 45"/>
                <a:gd name="txR" fmla="*/ 39 w 39"/>
                <a:gd name="txB" fmla="*/ 45 h 45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5"/>
                </a:cxn>
                <a:cxn ang="0">
                  <a:pos x="27" y="45"/>
                </a:cxn>
                <a:cxn ang="0">
                  <a:pos x="39" y="39"/>
                </a:cxn>
                <a:cxn ang="0">
                  <a:pos x="0" y="0"/>
                </a:cxn>
              </a:cxnLst>
              <a:rect l="txL" t="txT" r="txR" b="txB"/>
              <a:pathLst>
                <a:path w="39" h="4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9" y="45"/>
                    <a:pt x="18" y="45"/>
                    <a:pt x="27" y="45"/>
                  </a:cubicBezTo>
                  <a:cubicBezTo>
                    <a:pt x="31" y="44"/>
                    <a:pt x="36" y="42"/>
                    <a:pt x="39" y="3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252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5" name="Freeform 930"/>
            <p:cNvSpPr/>
            <p:nvPr/>
          </p:nvSpPr>
          <p:spPr>
            <a:xfrm>
              <a:off x="590550" y="498475"/>
              <a:ext cx="73025" cy="66675"/>
            </a:xfrm>
            <a:custGeom>
              <a:avLst/>
              <a:gdLst>
                <a:gd name="txL" fmla="*/ 0 w 43"/>
                <a:gd name="txT" fmla="*/ 0 h 39"/>
                <a:gd name="txR" fmla="*/ 43 w 43"/>
                <a:gd name="txB" fmla="*/ 39 h 39"/>
              </a:gdLst>
              <a:ahLst/>
              <a:cxnLst>
                <a:cxn ang="0">
                  <a:pos x="41" y="0"/>
                </a:cxn>
                <a:cxn ang="0">
                  <a:pos x="0" y="0"/>
                </a:cxn>
                <a:cxn ang="0">
                  <a:pos x="39" y="39"/>
                </a:cxn>
                <a:cxn ang="0">
                  <a:pos x="43" y="27"/>
                </a:cxn>
                <a:cxn ang="0">
                  <a:pos x="41" y="0"/>
                </a:cxn>
              </a:cxnLst>
              <a:rect l="txL" t="txT" r="txR" b="txB"/>
              <a:pathLst>
                <a:path w="43" h="39">
                  <a:moveTo>
                    <a:pt x="4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2" y="36"/>
                    <a:pt x="43" y="32"/>
                    <a:pt x="43" y="27"/>
                  </a:cubicBezTo>
                  <a:cubicBezTo>
                    <a:pt x="43" y="18"/>
                    <a:pt x="42" y="9"/>
                    <a:pt x="41" y="0"/>
                  </a:cubicBezTo>
                </a:path>
              </a:pathLst>
            </a:custGeom>
            <a:solidFill>
              <a:srgbClr val="925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6" name="Freeform 931"/>
            <p:cNvSpPr/>
            <p:nvPr/>
          </p:nvSpPr>
          <p:spPr>
            <a:xfrm>
              <a:off x="7937" y="0"/>
              <a:ext cx="604838" cy="508000"/>
            </a:xfrm>
            <a:custGeom>
              <a:avLst/>
              <a:gdLst>
                <a:gd name="txL" fmla="*/ 0 w 352"/>
                <a:gd name="txT" fmla="*/ 0 h 296"/>
                <a:gd name="txR" fmla="*/ 352 w 352"/>
                <a:gd name="txB" fmla="*/ 296 h 296"/>
              </a:gdLst>
              <a:ahLst/>
              <a:cxnLst>
                <a:cxn ang="0">
                  <a:pos x="176" y="0"/>
                </a:cxn>
                <a:cxn ang="0">
                  <a:pos x="14" y="148"/>
                </a:cxn>
                <a:cxn ang="0">
                  <a:pos x="0" y="164"/>
                </a:cxn>
                <a:cxn ang="0">
                  <a:pos x="0" y="280"/>
                </a:cxn>
                <a:cxn ang="0">
                  <a:pos x="16" y="296"/>
                </a:cxn>
                <a:cxn ang="0">
                  <a:pos x="86" y="296"/>
                </a:cxn>
                <a:cxn ang="0">
                  <a:pos x="266" y="296"/>
                </a:cxn>
                <a:cxn ang="0">
                  <a:pos x="336" y="296"/>
                </a:cxn>
                <a:cxn ang="0">
                  <a:pos x="352" y="280"/>
                </a:cxn>
                <a:cxn ang="0">
                  <a:pos x="352" y="164"/>
                </a:cxn>
                <a:cxn ang="0">
                  <a:pos x="339" y="148"/>
                </a:cxn>
                <a:cxn ang="0">
                  <a:pos x="176" y="0"/>
                </a:cxn>
              </a:cxnLst>
              <a:rect l="txL" t="txT" r="txR" b="txB"/>
              <a:pathLst>
                <a:path w="352" h="296">
                  <a:moveTo>
                    <a:pt x="176" y="0"/>
                  </a:moveTo>
                  <a:cubicBezTo>
                    <a:pt x="92" y="0"/>
                    <a:pt x="22" y="65"/>
                    <a:pt x="14" y="148"/>
                  </a:cubicBezTo>
                  <a:cubicBezTo>
                    <a:pt x="6" y="149"/>
                    <a:pt x="0" y="156"/>
                    <a:pt x="0" y="164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289"/>
                    <a:pt x="8" y="296"/>
                    <a:pt x="16" y="296"/>
                  </a:cubicBezTo>
                  <a:cubicBezTo>
                    <a:pt x="86" y="296"/>
                    <a:pt x="86" y="296"/>
                    <a:pt x="86" y="296"/>
                  </a:cubicBezTo>
                  <a:cubicBezTo>
                    <a:pt x="266" y="296"/>
                    <a:pt x="266" y="296"/>
                    <a:pt x="266" y="296"/>
                  </a:cubicBezTo>
                  <a:cubicBezTo>
                    <a:pt x="336" y="296"/>
                    <a:pt x="336" y="296"/>
                    <a:pt x="336" y="296"/>
                  </a:cubicBezTo>
                  <a:cubicBezTo>
                    <a:pt x="345" y="296"/>
                    <a:pt x="352" y="289"/>
                    <a:pt x="352" y="280"/>
                  </a:cubicBezTo>
                  <a:cubicBezTo>
                    <a:pt x="352" y="164"/>
                    <a:pt x="352" y="164"/>
                    <a:pt x="352" y="164"/>
                  </a:cubicBezTo>
                  <a:cubicBezTo>
                    <a:pt x="352" y="156"/>
                    <a:pt x="346" y="149"/>
                    <a:pt x="339" y="148"/>
                  </a:cubicBezTo>
                  <a:cubicBezTo>
                    <a:pt x="331" y="65"/>
                    <a:pt x="261" y="0"/>
                    <a:pt x="17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7" name="Freeform 932"/>
            <p:cNvSpPr/>
            <p:nvPr/>
          </p:nvSpPr>
          <p:spPr>
            <a:xfrm>
              <a:off x="58737" y="26987"/>
              <a:ext cx="504825" cy="254000"/>
            </a:xfrm>
            <a:custGeom>
              <a:avLst/>
              <a:gdLst>
                <a:gd name="txL" fmla="*/ 0 w 295"/>
                <a:gd name="txT" fmla="*/ 0 h 148"/>
                <a:gd name="txR" fmla="*/ 295 w 295"/>
                <a:gd name="txB" fmla="*/ 148 h 148"/>
              </a:gdLst>
              <a:ahLst/>
              <a:cxnLst>
                <a:cxn ang="0">
                  <a:pos x="147" y="0"/>
                </a:cxn>
                <a:cxn ang="0">
                  <a:pos x="0" y="148"/>
                </a:cxn>
                <a:cxn ang="0">
                  <a:pos x="295" y="148"/>
                </a:cxn>
                <a:cxn ang="0">
                  <a:pos x="147" y="0"/>
                </a:cxn>
              </a:cxnLst>
              <a:rect l="txL" t="txT" r="txR" b="txB"/>
              <a:pathLst>
                <a:path w="295" h="148">
                  <a:moveTo>
                    <a:pt x="147" y="0"/>
                  </a:moveTo>
                  <a:cubicBezTo>
                    <a:pt x="66" y="0"/>
                    <a:pt x="0" y="66"/>
                    <a:pt x="0" y="148"/>
                  </a:cubicBezTo>
                  <a:cubicBezTo>
                    <a:pt x="295" y="148"/>
                    <a:pt x="295" y="148"/>
                    <a:pt x="295" y="148"/>
                  </a:cubicBezTo>
                  <a:cubicBezTo>
                    <a:pt x="295" y="66"/>
                    <a:pt x="229" y="0"/>
                    <a:pt x="14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8" name="Freeform 933"/>
            <p:cNvSpPr/>
            <p:nvPr/>
          </p:nvSpPr>
          <p:spPr>
            <a:xfrm>
              <a:off x="36512" y="280987"/>
              <a:ext cx="547688" cy="198438"/>
            </a:xfrm>
            <a:custGeom>
              <a:avLst/>
              <a:gdLst>
                <a:gd name="txL" fmla="*/ 0 w 345"/>
                <a:gd name="txT" fmla="*/ 0 h 125"/>
                <a:gd name="txR" fmla="*/ 345 w 345"/>
                <a:gd name="txB" fmla="*/ 125 h 125"/>
              </a:gdLst>
              <a:ahLst/>
              <a:cxnLst>
                <a:cxn ang="0">
                  <a:pos x="332" y="0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0" y="125"/>
                </a:cxn>
                <a:cxn ang="0">
                  <a:pos x="75" y="125"/>
                </a:cxn>
                <a:cxn ang="0">
                  <a:pos x="270" y="125"/>
                </a:cxn>
                <a:cxn ang="0">
                  <a:pos x="345" y="125"/>
                </a:cxn>
                <a:cxn ang="0">
                  <a:pos x="345" y="0"/>
                </a:cxn>
                <a:cxn ang="0">
                  <a:pos x="332" y="0"/>
                </a:cxn>
              </a:cxnLst>
              <a:rect l="txL" t="txT" r="txR" b="txB"/>
              <a:pathLst>
                <a:path w="345" h="125">
                  <a:moveTo>
                    <a:pt x="332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25"/>
                  </a:lnTo>
                  <a:lnTo>
                    <a:pt x="75" y="125"/>
                  </a:lnTo>
                  <a:lnTo>
                    <a:pt x="270" y="125"/>
                  </a:lnTo>
                  <a:lnTo>
                    <a:pt x="345" y="125"/>
                  </a:lnTo>
                  <a:lnTo>
                    <a:pt x="345" y="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59" name="Freeform 934"/>
            <p:cNvSpPr/>
            <p:nvPr/>
          </p:nvSpPr>
          <p:spPr>
            <a:xfrm>
              <a:off x="52387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7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0" name="Freeform 935"/>
            <p:cNvSpPr/>
            <p:nvPr/>
          </p:nvSpPr>
          <p:spPr>
            <a:xfrm>
              <a:off x="88900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1" name="Freeform 936"/>
            <p:cNvSpPr/>
            <p:nvPr/>
          </p:nvSpPr>
          <p:spPr>
            <a:xfrm>
              <a:off x="125412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2" name="Freeform 937"/>
            <p:cNvSpPr/>
            <p:nvPr/>
          </p:nvSpPr>
          <p:spPr>
            <a:xfrm>
              <a:off x="161925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3" name="Freeform 938"/>
            <p:cNvSpPr/>
            <p:nvPr/>
          </p:nvSpPr>
          <p:spPr>
            <a:xfrm>
              <a:off x="196850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4" name="Freeform 939"/>
            <p:cNvSpPr/>
            <p:nvPr/>
          </p:nvSpPr>
          <p:spPr>
            <a:xfrm>
              <a:off x="23336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5" name="Freeform 940"/>
            <p:cNvSpPr/>
            <p:nvPr/>
          </p:nvSpPr>
          <p:spPr>
            <a:xfrm>
              <a:off x="269875" y="298450"/>
              <a:ext cx="11113" cy="165100"/>
            </a:xfrm>
            <a:custGeom>
              <a:avLst/>
              <a:gdLst>
                <a:gd name="txL" fmla="*/ 0 w 7"/>
                <a:gd name="txT" fmla="*/ 0 h 96"/>
                <a:gd name="txR" fmla="*/ 7 w 7"/>
                <a:gd name="txB" fmla="*/ 96 h 96"/>
              </a:gdLst>
              <a:ahLst/>
              <a:cxnLst>
                <a:cxn ang="0">
                  <a:pos x="7" y="92"/>
                </a:cxn>
                <a:cxn ang="0">
                  <a:pos x="3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92"/>
                </a:cxn>
              </a:cxnLst>
              <a:rect l="txL" t="txT" r="txR" b="txB"/>
              <a:pathLst>
                <a:path w="7" h="96">
                  <a:moveTo>
                    <a:pt x="7" y="92"/>
                  </a:moveTo>
                  <a:cubicBezTo>
                    <a:pt x="7" y="95"/>
                    <a:pt x="6" y="96"/>
                    <a:pt x="3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lnTo>
                    <a:pt x="7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6" name="Freeform 941"/>
            <p:cNvSpPr/>
            <p:nvPr/>
          </p:nvSpPr>
          <p:spPr>
            <a:xfrm>
              <a:off x="30321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7" name="Freeform 942"/>
            <p:cNvSpPr/>
            <p:nvPr/>
          </p:nvSpPr>
          <p:spPr>
            <a:xfrm>
              <a:off x="33972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8" name="Freeform 943"/>
            <p:cNvSpPr/>
            <p:nvPr/>
          </p:nvSpPr>
          <p:spPr>
            <a:xfrm>
              <a:off x="376237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69" name="Freeform 944"/>
            <p:cNvSpPr/>
            <p:nvPr/>
          </p:nvSpPr>
          <p:spPr>
            <a:xfrm>
              <a:off x="41116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70" name="Freeform 945"/>
            <p:cNvSpPr/>
            <p:nvPr/>
          </p:nvSpPr>
          <p:spPr>
            <a:xfrm>
              <a:off x="44767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71" name="Freeform 946"/>
            <p:cNvSpPr/>
            <p:nvPr/>
          </p:nvSpPr>
          <p:spPr>
            <a:xfrm>
              <a:off x="484187" y="298450"/>
              <a:ext cx="11113" cy="165100"/>
            </a:xfrm>
            <a:custGeom>
              <a:avLst/>
              <a:gdLst>
                <a:gd name="txL" fmla="*/ 0 w 7"/>
                <a:gd name="txT" fmla="*/ 0 h 96"/>
                <a:gd name="txR" fmla="*/ 7 w 7"/>
                <a:gd name="txB" fmla="*/ 96 h 96"/>
              </a:gdLst>
              <a:ahLst/>
              <a:cxnLst>
                <a:cxn ang="0">
                  <a:pos x="7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" y="4"/>
                </a:cxn>
                <a:cxn ang="0">
                  <a:pos x="7" y="92"/>
                </a:cxn>
              </a:cxnLst>
              <a:rect l="txL" t="txT" r="txR" b="txB"/>
              <a:pathLst>
                <a:path w="7" h="96">
                  <a:moveTo>
                    <a:pt x="7" y="92"/>
                  </a:moveTo>
                  <a:cubicBezTo>
                    <a:pt x="7" y="95"/>
                    <a:pt x="6" y="96"/>
                    <a:pt x="4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6" y="0"/>
                    <a:pt x="7" y="2"/>
                    <a:pt x="7" y="4"/>
                  </a:cubicBezTo>
                  <a:lnTo>
                    <a:pt x="7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72" name="Freeform 947"/>
            <p:cNvSpPr/>
            <p:nvPr/>
          </p:nvSpPr>
          <p:spPr>
            <a:xfrm>
              <a:off x="51752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7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73" name="Freeform 948"/>
            <p:cNvSpPr/>
            <p:nvPr/>
          </p:nvSpPr>
          <p:spPr>
            <a:xfrm>
              <a:off x="554037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1674" name="组合 21673"/>
          <p:cNvGrpSpPr/>
          <p:nvPr/>
        </p:nvGrpSpPr>
        <p:grpSpPr>
          <a:xfrm>
            <a:off x="5480050" y="1581150"/>
            <a:ext cx="685800" cy="393700"/>
            <a:chOff x="0" y="0"/>
            <a:chExt cx="684213" cy="393700"/>
          </a:xfrm>
        </p:grpSpPr>
        <p:sp>
          <p:nvSpPr>
            <p:cNvPr id="21675" name="Freeform 1061"/>
            <p:cNvSpPr>
              <a:spLocks noEditPoints="1"/>
            </p:cNvSpPr>
            <p:nvPr/>
          </p:nvSpPr>
          <p:spPr>
            <a:xfrm>
              <a:off x="14288" y="65087"/>
              <a:ext cx="495300" cy="58738"/>
            </a:xfrm>
            <a:custGeom>
              <a:avLst/>
              <a:gdLst>
                <a:gd name="txL" fmla="*/ 0 w 289"/>
                <a:gd name="txT" fmla="*/ 0 h 34"/>
                <a:gd name="txR" fmla="*/ 289 w 289"/>
                <a:gd name="txB" fmla="*/ 34 h 34"/>
              </a:gdLst>
              <a:ahLst/>
              <a:cxnLst>
                <a:cxn ang="0">
                  <a:pos x="271" y="16"/>
                </a:cxn>
                <a:cxn ang="0">
                  <a:pos x="238" y="34"/>
                </a:cxn>
                <a:cxn ang="0">
                  <a:pos x="289" y="34"/>
                </a:cxn>
                <a:cxn ang="0">
                  <a:pos x="271" y="16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" y="15"/>
                </a:cxn>
                <a:cxn ang="0">
                  <a:pos x="0" y="34"/>
                </a:cxn>
                <a:cxn ang="0">
                  <a:pos x="140" y="34"/>
                </a:cxn>
                <a:cxn ang="0">
                  <a:pos x="90" y="12"/>
                </a:cxn>
                <a:cxn ang="0">
                  <a:pos x="30" y="0"/>
                </a:cxn>
                <a:cxn ang="0">
                  <a:pos x="26" y="0"/>
                </a:cxn>
              </a:cxnLst>
              <a:rect l="txL" t="txT" r="txR" b="txB"/>
              <a:pathLst>
                <a:path w="289" h="34">
                  <a:moveTo>
                    <a:pt x="271" y="16"/>
                  </a:moveTo>
                  <a:cubicBezTo>
                    <a:pt x="257" y="23"/>
                    <a:pt x="246" y="29"/>
                    <a:pt x="238" y="34"/>
                  </a:cubicBezTo>
                  <a:cubicBezTo>
                    <a:pt x="289" y="34"/>
                    <a:pt x="289" y="34"/>
                    <a:pt x="289" y="34"/>
                  </a:cubicBezTo>
                  <a:cubicBezTo>
                    <a:pt x="271" y="16"/>
                    <a:pt x="271" y="16"/>
                    <a:pt x="271" y="16"/>
                  </a:cubicBezTo>
                  <a:moveTo>
                    <a:pt x="26" y="0"/>
                  </a:moveTo>
                  <a:cubicBezTo>
                    <a:pt x="20" y="0"/>
                    <a:pt x="17" y="0"/>
                    <a:pt x="16" y="0"/>
                  </a:cubicBezTo>
                  <a:cubicBezTo>
                    <a:pt x="8" y="1"/>
                    <a:pt x="2" y="7"/>
                    <a:pt x="1" y="15"/>
                  </a:cubicBezTo>
                  <a:cubicBezTo>
                    <a:pt x="1" y="21"/>
                    <a:pt x="1" y="28"/>
                    <a:pt x="0" y="34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28" y="28"/>
                    <a:pt x="112" y="20"/>
                    <a:pt x="90" y="12"/>
                  </a:cubicBezTo>
                  <a:cubicBezTo>
                    <a:pt x="64" y="3"/>
                    <a:pt x="43" y="0"/>
                    <a:pt x="30" y="0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solidFill>
              <a:srgbClr val="6E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76" name="Freeform 1062"/>
            <p:cNvSpPr/>
            <p:nvPr/>
          </p:nvSpPr>
          <p:spPr>
            <a:xfrm>
              <a:off x="479425" y="77787"/>
              <a:ext cx="30163" cy="46038"/>
            </a:xfrm>
            <a:custGeom>
              <a:avLst/>
              <a:gdLst>
                <a:gd name="txL" fmla="*/ 0 w 18"/>
                <a:gd name="txT" fmla="*/ 0 h 26"/>
                <a:gd name="txR" fmla="*/ 18 w 18"/>
                <a:gd name="txB" fmla="*/ 26 h 26"/>
              </a:gdLst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18" y="26"/>
                </a:cxn>
                <a:cxn ang="0">
                  <a:pos x="18" y="0"/>
                </a:cxn>
              </a:cxnLst>
              <a:rect l="txL" t="txT" r="txR" b="txB"/>
              <a:pathLst>
                <a:path w="18" h="26">
                  <a:moveTo>
                    <a:pt x="18" y="0"/>
                  </a:moveTo>
                  <a:cubicBezTo>
                    <a:pt x="11" y="3"/>
                    <a:pt x="6" y="6"/>
                    <a:pt x="0" y="8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6B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77" name="Freeform 1063"/>
            <p:cNvSpPr/>
            <p:nvPr/>
          </p:nvSpPr>
          <p:spPr>
            <a:xfrm>
              <a:off x="509588" y="55562"/>
              <a:ext cx="68263" cy="68263"/>
            </a:xfrm>
            <a:custGeom>
              <a:avLst/>
              <a:gdLst>
                <a:gd name="txL" fmla="*/ 0 w 39"/>
                <a:gd name="txT" fmla="*/ 0 h 39"/>
                <a:gd name="txR" fmla="*/ 39 w 39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2" y="12"/>
                </a:cxn>
                <a:cxn ang="0">
                  <a:pos x="0" y="13"/>
                </a:cxn>
                <a:cxn ang="0">
                  <a:pos x="0" y="39"/>
                </a:cxn>
                <a:cxn ang="0">
                  <a:pos x="39" y="0"/>
                </a:cxn>
              </a:cxnLst>
              <a:rect l="txL" t="txT" r="txR" b="txB"/>
              <a:pathLst>
                <a:path w="39" h="39">
                  <a:moveTo>
                    <a:pt x="39" y="0"/>
                  </a:moveTo>
                  <a:cubicBezTo>
                    <a:pt x="28" y="3"/>
                    <a:pt x="16" y="7"/>
                    <a:pt x="2" y="12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838E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78" name="Freeform 1064"/>
            <p:cNvSpPr/>
            <p:nvPr/>
          </p:nvSpPr>
          <p:spPr>
            <a:xfrm>
              <a:off x="509588" y="49212"/>
              <a:ext cx="158750" cy="74613"/>
            </a:xfrm>
            <a:custGeom>
              <a:avLst/>
              <a:gdLst>
                <a:gd name="txL" fmla="*/ 0 w 92"/>
                <a:gd name="txT" fmla="*/ 0 h 43"/>
                <a:gd name="txR" fmla="*/ 92 w 92"/>
                <a:gd name="txB" fmla="*/ 43 h 43"/>
              </a:gdLst>
              <a:ahLst/>
              <a:cxnLst>
                <a:cxn ang="0">
                  <a:pos x="71" y="0"/>
                </a:cxn>
                <a:cxn ang="0">
                  <a:pos x="61" y="1"/>
                </a:cxn>
                <a:cxn ang="0">
                  <a:pos x="39" y="4"/>
                </a:cxn>
                <a:cxn ang="0">
                  <a:pos x="0" y="43"/>
                </a:cxn>
                <a:cxn ang="0">
                  <a:pos x="92" y="43"/>
                </a:cxn>
                <a:cxn ang="0">
                  <a:pos x="90" y="16"/>
                </a:cxn>
                <a:cxn ang="0">
                  <a:pos x="75" y="1"/>
                </a:cxn>
                <a:cxn ang="0">
                  <a:pos x="71" y="0"/>
                </a:cxn>
              </a:cxnLst>
              <a:rect l="txL" t="txT" r="txR" b="txB"/>
              <a:pathLst>
                <a:path w="92" h="43">
                  <a:moveTo>
                    <a:pt x="71" y="0"/>
                  </a:moveTo>
                  <a:cubicBezTo>
                    <a:pt x="68" y="0"/>
                    <a:pt x="65" y="0"/>
                    <a:pt x="61" y="1"/>
                  </a:cubicBezTo>
                  <a:cubicBezTo>
                    <a:pt x="55" y="1"/>
                    <a:pt x="48" y="2"/>
                    <a:pt x="39" y="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1" y="34"/>
                    <a:pt x="90" y="25"/>
                    <a:pt x="90" y="16"/>
                  </a:cubicBezTo>
                  <a:cubicBezTo>
                    <a:pt x="89" y="8"/>
                    <a:pt x="83" y="1"/>
                    <a:pt x="75" y="1"/>
                  </a:cubicBezTo>
                  <a:cubicBezTo>
                    <a:pt x="75" y="0"/>
                    <a:pt x="73" y="0"/>
                    <a:pt x="71" y="0"/>
                  </a:cubicBezTo>
                </a:path>
              </a:pathLst>
            </a:custGeom>
            <a:solidFill>
              <a:srgbClr val="9496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79" name="Freeform 1065"/>
            <p:cNvSpPr/>
            <p:nvPr/>
          </p:nvSpPr>
          <p:spPr>
            <a:xfrm>
              <a:off x="0" y="303212"/>
              <a:ext cx="80963" cy="77788"/>
            </a:xfrm>
            <a:custGeom>
              <a:avLst/>
              <a:gdLst>
                <a:gd name="txL" fmla="*/ 0 w 48"/>
                <a:gd name="txT" fmla="*/ 0 h 45"/>
                <a:gd name="txR" fmla="*/ 48 w 48"/>
                <a:gd name="txB" fmla="*/ 45 h 45"/>
              </a:gdLst>
              <a:ahLst/>
              <a:cxnLst>
                <a:cxn ang="0">
                  <a:pos x="3" y="0"/>
                </a:cxn>
                <a:cxn ang="0">
                  <a:pos x="1" y="26"/>
                </a:cxn>
                <a:cxn ang="0">
                  <a:pos x="14" y="43"/>
                </a:cxn>
                <a:cxn ang="0">
                  <a:pos x="29" y="45"/>
                </a:cxn>
                <a:cxn ang="0">
                  <a:pos x="42" y="45"/>
                </a:cxn>
                <a:cxn ang="0">
                  <a:pos x="48" y="45"/>
                </a:cxn>
                <a:cxn ang="0">
                  <a:pos x="3" y="0"/>
                </a:cxn>
              </a:cxnLst>
              <a:rect l="txL" t="txT" r="txR" b="txB"/>
              <a:pathLst>
                <a:path w="48" h="45">
                  <a:moveTo>
                    <a:pt x="3" y="0"/>
                  </a:moveTo>
                  <a:cubicBezTo>
                    <a:pt x="2" y="9"/>
                    <a:pt x="1" y="18"/>
                    <a:pt x="1" y="26"/>
                  </a:cubicBezTo>
                  <a:cubicBezTo>
                    <a:pt x="0" y="34"/>
                    <a:pt x="6" y="41"/>
                    <a:pt x="14" y="43"/>
                  </a:cubicBezTo>
                  <a:cubicBezTo>
                    <a:pt x="15" y="43"/>
                    <a:pt x="20" y="44"/>
                    <a:pt x="29" y="45"/>
                  </a:cubicBezTo>
                  <a:cubicBezTo>
                    <a:pt x="33" y="45"/>
                    <a:pt x="37" y="45"/>
                    <a:pt x="42" y="45"/>
                  </a:cubicBezTo>
                  <a:cubicBezTo>
                    <a:pt x="44" y="45"/>
                    <a:pt x="46" y="45"/>
                    <a:pt x="48" y="45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86919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0" name="Freeform 1066"/>
            <p:cNvSpPr/>
            <p:nvPr/>
          </p:nvSpPr>
          <p:spPr>
            <a:xfrm>
              <a:off x="4763" y="123825"/>
              <a:ext cx="504825" cy="257175"/>
            </a:xfrm>
            <a:custGeom>
              <a:avLst/>
              <a:gdLst>
                <a:gd name="txL" fmla="*/ 0 w 295"/>
                <a:gd name="txT" fmla="*/ 0 h 150"/>
                <a:gd name="txR" fmla="*/ 295 w 295"/>
                <a:gd name="txB" fmla="*/ 150 h 150"/>
              </a:gdLst>
              <a:ahLst/>
              <a:cxnLst>
                <a:cxn ang="0">
                  <a:pos x="295" y="0"/>
                </a:cxn>
                <a:cxn ang="0">
                  <a:pos x="244" y="0"/>
                </a:cxn>
                <a:cxn ang="0">
                  <a:pos x="233" y="7"/>
                </a:cxn>
                <a:cxn ang="0">
                  <a:pos x="159" y="9"/>
                </a:cxn>
                <a:cxn ang="0">
                  <a:pos x="146" y="0"/>
                </a:cxn>
                <a:cxn ang="0">
                  <a:pos x="6" y="0"/>
                </a:cxn>
                <a:cxn ang="0">
                  <a:pos x="3" y="51"/>
                </a:cxn>
                <a:cxn ang="0">
                  <a:pos x="2" y="61"/>
                </a:cxn>
                <a:cxn ang="0">
                  <a:pos x="0" y="105"/>
                </a:cxn>
                <a:cxn ang="0">
                  <a:pos x="45" y="150"/>
                </a:cxn>
                <a:cxn ang="0">
                  <a:pos x="90" y="143"/>
                </a:cxn>
                <a:cxn ang="0">
                  <a:pos x="158" y="116"/>
                </a:cxn>
                <a:cxn ang="0">
                  <a:pos x="179" y="116"/>
                </a:cxn>
                <a:cxn ang="0">
                  <a:pos x="295" y="0"/>
                </a:cxn>
              </a:cxnLst>
              <a:rect l="txL" t="txT" r="txR" b="txB"/>
              <a:pathLst>
                <a:path w="295" h="150">
                  <a:moveTo>
                    <a:pt x="295" y="0"/>
                  </a:moveTo>
                  <a:cubicBezTo>
                    <a:pt x="244" y="0"/>
                    <a:pt x="244" y="0"/>
                    <a:pt x="244" y="0"/>
                  </a:cubicBezTo>
                  <a:cubicBezTo>
                    <a:pt x="240" y="3"/>
                    <a:pt x="236" y="6"/>
                    <a:pt x="233" y="7"/>
                  </a:cubicBezTo>
                  <a:cubicBezTo>
                    <a:pt x="209" y="8"/>
                    <a:pt x="184" y="8"/>
                    <a:pt x="159" y="9"/>
                  </a:cubicBezTo>
                  <a:cubicBezTo>
                    <a:pt x="156" y="6"/>
                    <a:pt x="152" y="4"/>
                    <a:pt x="14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7"/>
                    <a:pt x="4" y="34"/>
                    <a:pt x="3" y="51"/>
                  </a:cubicBezTo>
                  <a:cubicBezTo>
                    <a:pt x="3" y="54"/>
                    <a:pt x="3" y="58"/>
                    <a:pt x="2" y="61"/>
                  </a:cubicBezTo>
                  <a:cubicBezTo>
                    <a:pt x="1" y="76"/>
                    <a:pt x="1" y="90"/>
                    <a:pt x="0" y="105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57" y="150"/>
                    <a:pt x="73" y="148"/>
                    <a:pt x="90" y="143"/>
                  </a:cubicBezTo>
                  <a:cubicBezTo>
                    <a:pt x="127" y="133"/>
                    <a:pt x="149" y="121"/>
                    <a:pt x="158" y="116"/>
                  </a:cubicBezTo>
                  <a:cubicBezTo>
                    <a:pt x="165" y="116"/>
                    <a:pt x="172" y="116"/>
                    <a:pt x="179" y="116"/>
                  </a:cubicBezTo>
                  <a:cubicBezTo>
                    <a:pt x="295" y="0"/>
                    <a:pt x="295" y="0"/>
                    <a:pt x="295" y="0"/>
                  </a:cubicBezTo>
                </a:path>
              </a:pathLst>
            </a:custGeom>
            <a:solidFill>
              <a:srgbClr val="8E7B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1" name="Freeform 1067"/>
            <p:cNvSpPr/>
            <p:nvPr/>
          </p:nvSpPr>
          <p:spPr>
            <a:xfrm>
              <a:off x="311150" y="123825"/>
              <a:ext cx="198438" cy="247650"/>
            </a:xfrm>
            <a:custGeom>
              <a:avLst/>
              <a:gdLst>
                <a:gd name="txL" fmla="*/ 0 w 116"/>
                <a:gd name="txT" fmla="*/ 0 h 145"/>
                <a:gd name="txR" fmla="*/ 116 w 116"/>
                <a:gd name="txB" fmla="*/ 145 h 145"/>
              </a:gdLst>
              <a:ahLst/>
              <a:cxnLst>
                <a:cxn ang="0">
                  <a:pos x="116" y="0"/>
                </a:cxn>
                <a:cxn ang="0">
                  <a:pos x="116" y="0"/>
                </a:cxn>
                <a:cxn ang="0">
                  <a:pos x="0" y="116"/>
                </a:cxn>
                <a:cxn ang="0">
                  <a:pos x="56" y="117"/>
                </a:cxn>
                <a:cxn ang="0">
                  <a:pos x="116" y="145"/>
                </a:cxn>
                <a:cxn ang="0">
                  <a:pos x="116" y="0"/>
                </a:cxn>
              </a:cxnLst>
              <a:rect l="txL" t="txT" r="txR" b="txB"/>
              <a:pathLst>
                <a:path w="116" h="145">
                  <a:moveTo>
                    <a:pt x="116" y="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9" y="116"/>
                    <a:pt x="37" y="117"/>
                    <a:pt x="56" y="117"/>
                  </a:cubicBezTo>
                  <a:cubicBezTo>
                    <a:pt x="64" y="122"/>
                    <a:pt x="84" y="134"/>
                    <a:pt x="116" y="145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rgbClr val="998E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2" name="Freeform 1068"/>
            <p:cNvSpPr/>
            <p:nvPr/>
          </p:nvSpPr>
          <p:spPr>
            <a:xfrm>
              <a:off x="509588" y="123825"/>
              <a:ext cx="174625" cy="269875"/>
            </a:xfrm>
            <a:custGeom>
              <a:avLst/>
              <a:gdLst>
                <a:gd name="txL" fmla="*/ 0 w 101"/>
                <a:gd name="txT" fmla="*/ 0 h 158"/>
                <a:gd name="txR" fmla="*/ 101 w 101"/>
                <a:gd name="txB" fmla="*/ 158 h 15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5"/>
                </a:cxn>
                <a:cxn ang="0">
                  <a:pos x="8" y="148"/>
                </a:cxn>
                <a:cxn ang="0">
                  <a:pos x="68" y="158"/>
                </a:cxn>
                <a:cxn ang="0">
                  <a:pos x="72" y="158"/>
                </a:cxn>
                <a:cxn ang="0">
                  <a:pos x="87" y="157"/>
                </a:cxn>
                <a:cxn ang="0">
                  <a:pos x="100" y="139"/>
                </a:cxn>
                <a:cxn ang="0">
                  <a:pos x="98" y="98"/>
                </a:cxn>
                <a:cxn ang="0">
                  <a:pos x="0" y="0"/>
                </a:cxn>
              </a:cxnLst>
              <a:rect l="txL" t="txT" r="txR" b="txB"/>
              <a:pathLst>
                <a:path w="101" h="15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" y="146"/>
                    <a:pt x="5" y="147"/>
                    <a:pt x="8" y="148"/>
                  </a:cubicBezTo>
                  <a:cubicBezTo>
                    <a:pt x="33" y="156"/>
                    <a:pt x="54" y="158"/>
                    <a:pt x="68" y="158"/>
                  </a:cubicBezTo>
                  <a:cubicBezTo>
                    <a:pt x="69" y="158"/>
                    <a:pt x="71" y="158"/>
                    <a:pt x="72" y="158"/>
                  </a:cubicBezTo>
                  <a:cubicBezTo>
                    <a:pt x="81" y="158"/>
                    <a:pt x="86" y="157"/>
                    <a:pt x="87" y="157"/>
                  </a:cubicBezTo>
                  <a:cubicBezTo>
                    <a:pt x="95" y="155"/>
                    <a:pt x="101" y="148"/>
                    <a:pt x="100" y="139"/>
                  </a:cubicBezTo>
                  <a:cubicBezTo>
                    <a:pt x="99" y="126"/>
                    <a:pt x="99" y="112"/>
                    <a:pt x="98" y="9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9999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3" name="Freeform 1069"/>
            <p:cNvSpPr/>
            <p:nvPr/>
          </p:nvSpPr>
          <p:spPr>
            <a:xfrm>
              <a:off x="509588" y="123825"/>
              <a:ext cx="168275" cy="166688"/>
            </a:xfrm>
            <a:custGeom>
              <a:avLst/>
              <a:gdLst>
                <a:gd name="txL" fmla="*/ 0 w 98"/>
                <a:gd name="txT" fmla="*/ 0 h 98"/>
                <a:gd name="txR" fmla="*/ 98 w 98"/>
                <a:gd name="txB" fmla="*/ 98 h 98"/>
              </a:gdLst>
              <a:ahLst/>
              <a:cxnLst>
                <a:cxn ang="0">
                  <a:pos x="92" y="0"/>
                </a:cxn>
                <a:cxn ang="0">
                  <a:pos x="0" y="0"/>
                </a:cxn>
                <a:cxn ang="0">
                  <a:pos x="98" y="98"/>
                </a:cxn>
                <a:cxn ang="0">
                  <a:pos x="95" y="62"/>
                </a:cxn>
                <a:cxn ang="0">
                  <a:pos x="95" y="50"/>
                </a:cxn>
                <a:cxn ang="0">
                  <a:pos x="92" y="0"/>
                </a:cxn>
              </a:cxnLst>
              <a:rect l="txL" t="txT" r="txR" b="txB"/>
              <a:pathLst>
                <a:path w="98" h="98">
                  <a:moveTo>
                    <a:pt x="9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97" y="86"/>
                    <a:pt x="96" y="74"/>
                    <a:pt x="95" y="62"/>
                  </a:cubicBezTo>
                  <a:cubicBezTo>
                    <a:pt x="95" y="58"/>
                    <a:pt x="95" y="54"/>
                    <a:pt x="95" y="50"/>
                  </a:cubicBezTo>
                  <a:cubicBezTo>
                    <a:pt x="94" y="34"/>
                    <a:pt x="93" y="17"/>
                    <a:pt x="92" y="0"/>
                  </a:cubicBezTo>
                </a:path>
              </a:pathLst>
            </a:custGeom>
            <a:solidFill>
              <a:srgbClr val="98998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4" name="Freeform 1070"/>
            <p:cNvSpPr/>
            <p:nvPr/>
          </p:nvSpPr>
          <p:spPr>
            <a:xfrm>
              <a:off x="0" y="0"/>
              <a:ext cx="642938" cy="328613"/>
            </a:xfrm>
            <a:custGeom>
              <a:avLst/>
              <a:gdLst>
                <a:gd name="txL" fmla="*/ 0 w 375"/>
                <a:gd name="txT" fmla="*/ 0 h 192"/>
                <a:gd name="txR" fmla="*/ 375 w 375"/>
                <a:gd name="txB" fmla="*/ 192 h 192"/>
              </a:gdLst>
              <a:ahLst/>
              <a:cxnLst>
                <a:cxn ang="0">
                  <a:pos x="362" y="192"/>
                </a:cxn>
                <a:cxn ang="0">
                  <a:pos x="375" y="176"/>
                </a:cxn>
                <a:cxn ang="0">
                  <a:pos x="375" y="102"/>
                </a:cxn>
                <a:cxn ang="0">
                  <a:pos x="375" y="91"/>
                </a:cxn>
                <a:cxn ang="0">
                  <a:pos x="375" y="17"/>
                </a:cxn>
                <a:cxn ang="0">
                  <a:pos x="362" y="1"/>
                </a:cxn>
                <a:cxn ang="0">
                  <a:pos x="348" y="0"/>
                </a:cxn>
                <a:cxn ang="0">
                  <a:pos x="287" y="12"/>
                </a:cxn>
                <a:cxn ang="0">
                  <a:pos x="224" y="42"/>
                </a:cxn>
                <a:cxn ang="0">
                  <a:pos x="151" y="42"/>
                </a:cxn>
                <a:cxn ang="0">
                  <a:pos x="87" y="12"/>
                </a:cxn>
                <a:cxn ang="0">
                  <a:pos x="27" y="0"/>
                </a:cxn>
                <a:cxn ang="0">
                  <a:pos x="13" y="1"/>
                </a:cxn>
                <a:cxn ang="0">
                  <a:pos x="0" y="17"/>
                </a:cxn>
                <a:cxn ang="0">
                  <a:pos x="0" y="91"/>
                </a:cxn>
                <a:cxn ang="0">
                  <a:pos x="0" y="102"/>
                </a:cxn>
                <a:cxn ang="0">
                  <a:pos x="0" y="176"/>
                </a:cxn>
                <a:cxn ang="0">
                  <a:pos x="13" y="192"/>
                </a:cxn>
                <a:cxn ang="0">
                  <a:pos x="27" y="192"/>
                </a:cxn>
                <a:cxn ang="0">
                  <a:pos x="87" y="181"/>
                </a:cxn>
                <a:cxn ang="0">
                  <a:pos x="151" y="150"/>
                </a:cxn>
                <a:cxn ang="0">
                  <a:pos x="224" y="150"/>
                </a:cxn>
                <a:cxn ang="0">
                  <a:pos x="287" y="181"/>
                </a:cxn>
                <a:cxn ang="0">
                  <a:pos x="348" y="192"/>
                </a:cxn>
                <a:cxn ang="0">
                  <a:pos x="362" y="192"/>
                </a:cxn>
              </a:cxnLst>
              <a:rect l="txL" t="txT" r="txR" b="txB"/>
              <a:pathLst>
                <a:path w="375" h="192">
                  <a:moveTo>
                    <a:pt x="362" y="192"/>
                  </a:moveTo>
                  <a:cubicBezTo>
                    <a:pt x="369" y="190"/>
                    <a:pt x="375" y="184"/>
                    <a:pt x="375" y="176"/>
                  </a:cubicBezTo>
                  <a:cubicBezTo>
                    <a:pt x="375" y="102"/>
                    <a:pt x="375" y="102"/>
                    <a:pt x="375" y="102"/>
                  </a:cubicBezTo>
                  <a:cubicBezTo>
                    <a:pt x="375" y="91"/>
                    <a:pt x="375" y="91"/>
                    <a:pt x="375" y="91"/>
                  </a:cubicBezTo>
                  <a:cubicBezTo>
                    <a:pt x="375" y="17"/>
                    <a:pt x="375" y="17"/>
                    <a:pt x="375" y="17"/>
                  </a:cubicBezTo>
                  <a:cubicBezTo>
                    <a:pt x="375" y="9"/>
                    <a:pt x="369" y="2"/>
                    <a:pt x="362" y="1"/>
                  </a:cubicBezTo>
                  <a:cubicBezTo>
                    <a:pt x="361" y="1"/>
                    <a:pt x="356" y="0"/>
                    <a:pt x="348" y="0"/>
                  </a:cubicBezTo>
                  <a:cubicBezTo>
                    <a:pt x="334" y="0"/>
                    <a:pt x="313" y="2"/>
                    <a:pt x="287" y="12"/>
                  </a:cubicBezTo>
                  <a:cubicBezTo>
                    <a:pt x="254" y="24"/>
                    <a:pt x="233" y="36"/>
                    <a:pt x="224" y="42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42" y="36"/>
                    <a:pt x="121" y="24"/>
                    <a:pt x="87" y="12"/>
                  </a:cubicBezTo>
                  <a:cubicBezTo>
                    <a:pt x="62" y="2"/>
                    <a:pt x="40" y="0"/>
                    <a:pt x="27" y="0"/>
                  </a:cubicBezTo>
                  <a:cubicBezTo>
                    <a:pt x="19" y="0"/>
                    <a:pt x="14" y="1"/>
                    <a:pt x="13" y="1"/>
                  </a:cubicBezTo>
                  <a:cubicBezTo>
                    <a:pt x="5" y="2"/>
                    <a:pt x="0" y="9"/>
                    <a:pt x="0" y="1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84"/>
                    <a:pt x="5" y="190"/>
                    <a:pt x="13" y="192"/>
                  </a:cubicBezTo>
                  <a:cubicBezTo>
                    <a:pt x="14" y="192"/>
                    <a:pt x="19" y="192"/>
                    <a:pt x="27" y="192"/>
                  </a:cubicBezTo>
                  <a:cubicBezTo>
                    <a:pt x="40" y="192"/>
                    <a:pt x="62" y="191"/>
                    <a:pt x="87" y="181"/>
                  </a:cubicBezTo>
                  <a:cubicBezTo>
                    <a:pt x="121" y="169"/>
                    <a:pt x="142" y="156"/>
                    <a:pt x="151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33" y="156"/>
                    <a:pt x="254" y="169"/>
                    <a:pt x="287" y="181"/>
                  </a:cubicBezTo>
                  <a:cubicBezTo>
                    <a:pt x="313" y="191"/>
                    <a:pt x="334" y="192"/>
                    <a:pt x="348" y="192"/>
                  </a:cubicBezTo>
                  <a:cubicBezTo>
                    <a:pt x="356" y="192"/>
                    <a:pt x="361" y="192"/>
                    <a:pt x="362" y="19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5" name="Freeform 1071"/>
            <p:cNvSpPr/>
            <p:nvPr/>
          </p:nvSpPr>
          <p:spPr>
            <a:xfrm>
              <a:off x="26988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6" y="15"/>
                </a:cxn>
                <a:cxn ang="0">
                  <a:pos x="0" y="5"/>
                </a:cxn>
                <a:cxn ang="0">
                  <a:pos x="0" y="79"/>
                </a:cxn>
                <a:cxn ang="0">
                  <a:pos x="0" y="90"/>
                </a:cxn>
                <a:cxn ang="0">
                  <a:pos x="0" y="164"/>
                </a:cxn>
                <a:cxn ang="0">
                  <a:pos x="66" y="154"/>
                </a:cxn>
                <a:cxn ang="0">
                  <a:pos x="130" y="122"/>
                </a:cxn>
                <a:cxn ang="0">
                  <a:pos x="130" y="115"/>
                </a:cxn>
                <a:cxn ang="0">
                  <a:pos x="130" y="54"/>
                </a:cxn>
                <a:cxn ang="0">
                  <a:pos x="130" y="46"/>
                </a:cxn>
                <a:cxn ang="0">
                  <a:pos x="66" y="15"/>
                </a:cxn>
              </a:cxnLst>
              <a:rect l="txL" t="txT" r="txR" b="txB"/>
              <a:pathLst>
                <a:path w="130" h="168">
                  <a:moveTo>
                    <a:pt x="66" y="15"/>
                  </a:moveTo>
                  <a:cubicBezTo>
                    <a:pt x="27" y="0"/>
                    <a:pt x="0" y="5"/>
                    <a:pt x="0" y="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27" y="168"/>
                    <a:pt x="66" y="154"/>
                  </a:cubicBezTo>
                  <a:cubicBezTo>
                    <a:pt x="109" y="139"/>
                    <a:pt x="130" y="122"/>
                    <a:pt x="130" y="122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54"/>
                    <a:pt x="130" y="54"/>
                    <a:pt x="130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0" y="46"/>
                    <a:pt x="109" y="30"/>
                    <a:pt x="66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6" name="Freeform 1072"/>
            <p:cNvSpPr/>
            <p:nvPr/>
          </p:nvSpPr>
          <p:spPr>
            <a:xfrm>
              <a:off x="139700" y="90487"/>
              <a:ext cx="96838" cy="147638"/>
            </a:xfrm>
            <a:custGeom>
              <a:avLst/>
              <a:gdLst>
                <a:gd name="txL" fmla="*/ 0 w 56"/>
                <a:gd name="txT" fmla="*/ 0 h 86"/>
                <a:gd name="txR" fmla="*/ 56 w 56"/>
                <a:gd name="txB" fmla="*/ 86 h 86"/>
              </a:gdLst>
              <a:ahLst/>
              <a:cxnLst>
                <a:cxn ang="0">
                  <a:pos x="56" y="43"/>
                </a:cxn>
                <a:cxn ang="0">
                  <a:pos x="0" y="43"/>
                </a:cxn>
                <a:cxn ang="0">
                  <a:pos x="56" y="43"/>
                </a:cxn>
              </a:cxnLst>
              <a:rect l="txL" t="txT" r="txR" b="txB"/>
              <a:pathLst>
                <a:path w="56" h="86">
                  <a:moveTo>
                    <a:pt x="56" y="43"/>
                  </a:moveTo>
                  <a:cubicBezTo>
                    <a:pt x="56" y="43"/>
                    <a:pt x="0" y="0"/>
                    <a:pt x="0" y="43"/>
                  </a:cubicBezTo>
                  <a:cubicBezTo>
                    <a:pt x="0" y="86"/>
                    <a:pt x="56" y="43"/>
                    <a:pt x="56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7" name="Freeform 1073"/>
            <p:cNvSpPr/>
            <p:nvPr/>
          </p:nvSpPr>
          <p:spPr>
            <a:xfrm>
              <a:off x="392113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4" y="15"/>
                </a:cxn>
                <a:cxn ang="0">
                  <a:pos x="130" y="5"/>
                </a:cxn>
                <a:cxn ang="0">
                  <a:pos x="130" y="79"/>
                </a:cxn>
                <a:cxn ang="0">
                  <a:pos x="130" y="90"/>
                </a:cxn>
                <a:cxn ang="0">
                  <a:pos x="130" y="164"/>
                </a:cxn>
                <a:cxn ang="0">
                  <a:pos x="64" y="154"/>
                </a:cxn>
                <a:cxn ang="0">
                  <a:pos x="0" y="122"/>
                </a:cxn>
                <a:cxn ang="0">
                  <a:pos x="0" y="115"/>
                </a:cxn>
                <a:cxn ang="0">
                  <a:pos x="0" y="54"/>
                </a:cxn>
                <a:cxn ang="0">
                  <a:pos x="0" y="46"/>
                </a:cxn>
                <a:cxn ang="0">
                  <a:pos x="64" y="15"/>
                </a:cxn>
              </a:cxnLst>
              <a:rect l="txL" t="txT" r="txR" b="txB"/>
              <a:pathLst>
                <a:path w="130" h="168">
                  <a:moveTo>
                    <a:pt x="64" y="15"/>
                  </a:moveTo>
                  <a:cubicBezTo>
                    <a:pt x="103" y="0"/>
                    <a:pt x="130" y="5"/>
                    <a:pt x="130" y="5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0" y="90"/>
                    <a:pt x="130" y="90"/>
                    <a:pt x="130" y="90"/>
                  </a:cubicBezTo>
                  <a:cubicBezTo>
                    <a:pt x="130" y="164"/>
                    <a:pt x="130" y="164"/>
                    <a:pt x="130" y="164"/>
                  </a:cubicBezTo>
                  <a:cubicBezTo>
                    <a:pt x="130" y="164"/>
                    <a:pt x="103" y="168"/>
                    <a:pt x="64" y="154"/>
                  </a:cubicBezTo>
                  <a:cubicBezTo>
                    <a:pt x="21" y="139"/>
                    <a:pt x="0" y="122"/>
                    <a:pt x="0" y="122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21" y="30"/>
                    <a:pt x="64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8" name="Freeform 1074"/>
            <p:cNvSpPr/>
            <p:nvPr/>
          </p:nvSpPr>
          <p:spPr>
            <a:xfrm>
              <a:off x="404813" y="90487"/>
              <a:ext cx="96838" cy="147638"/>
            </a:xfrm>
            <a:custGeom>
              <a:avLst/>
              <a:gdLst>
                <a:gd name="txL" fmla="*/ 0 w 57"/>
                <a:gd name="txT" fmla="*/ 0 h 86"/>
                <a:gd name="txR" fmla="*/ 57 w 57"/>
                <a:gd name="txB" fmla="*/ 86 h 86"/>
              </a:gdLst>
              <a:ahLst/>
              <a:cxnLst>
                <a:cxn ang="0">
                  <a:pos x="0" y="43"/>
                </a:cxn>
                <a:cxn ang="0">
                  <a:pos x="57" y="43"/>
                </a:cxn>
                <a:cxn ang="0">
                  <a:pos x="0" y="43"/>
                </a:cxn>
              </a:cxnLst>
              <a:rect l="txL" t="txT" r="txR" b="txB"/>
              <a:pathLst>
                <a:path w="57" h="86">
                  <a:moveTo>
                    <a:pt x="0" y="43"/>
                  </a:moveTo>
                  <a:cubicBezTo>
                    <a:pt x="0" y="43"/>
                    <a:pt x="57" y="0"/>
                    <a:pt x="57" y="43"/>
                  </a:cubicBezTo>
                  <a:cubicBezTo>
                    <a:pt x="57" y="86"/>
                    <a:pt x="0" y="43"/>
                    <a:pt x="0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689" name="Rectangle 1075"/>
            <p:cNvSpPr/>
            <p:nvPr/>
          </p:nvSpPr>
          <p:spPr>
            <a:xfrm>
              <a:off x="249238" y="98425"/>
              <a:ext cx="142875" cy="1317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1690" name="文本框 196"/>
          <p:cNvSpPr/>
          <p:nvPr/>
        </p:nvSpPr>
        <p:spPr>
          <a:xfrm>
            <a:off x="6370638" y="1443038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1691" name="文本框 197"/>
          <p:cNvSpPr/>
          <p:nvPr/>
        </p:nvSpPr>
        <p:spPr>
          <a:xfrm>
            <a:off x="8461375" y="3662363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1692" name="文本框 198"/>
          <p:cNvSpPr/>
          <p:nvPr/>
        </p:nvSpPr>
        <p:spPr>
          <a:xfrm>
            <a:off x="6338888" y="5737225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1693" name="文本框 199"/>
          <p:cNvSpPr/>
          <p:nvPr/>
        </p:nvSpPr>
        <p:spPr>
          <a:xfrm>
            <a:off x="1200150" y="3527425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87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22529"/>
          <p:cNvGrpSpPr/>
          <p:nvPr/>
        </p:nvGrpSpPr>
        <p:grpSpPr>
          <a:xfrm>
            <a:off x="8139113" y="-6350"/>
            <a:ext cx="3752850" cy="1647825"/>
            <a:chOff x="0" y="0"/>
            <a:chExt cx="3752848" cy="1648304"/>
          </a:xfrm>
        </p:grpSpPr>
        <p:grpSp>
          <p:nvGrpSpPr>
            <p:cNvPr id="22531" name="组合 22530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22532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33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34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35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36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37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38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39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0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1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2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3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4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5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6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7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8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49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0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1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2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3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4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5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6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7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8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9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0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1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2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3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4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5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6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2187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7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8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69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70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71" name="Freeform 947"/>
              <p:cNvSpPr/>
              <p:nvPr/>
            </p:nvSpPr>
            <p:spPr>
              <a:xfrm>
                <a:off x="2444750" y="544511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72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73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2574" name="文本框 5"/>
            <p:cNvSpPr/>
            <p:nvPr/>
          </p:nvSpPr>
          <p:spPr>
            <a:xfrm>
              <a:off x="553635" y="446405"/>
              <a:ext cx="262924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Nighth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grpSp>
        <p:nvGrpSpPr>
          <p:cNvPr id="22575" name="组合 22574"/>
          <p:cNvGrpSpPr/>
          <p:nvPr/>
        </p:nvGrpSpPr>
        <p:grpSpPr>
          <a:xfrm>
            <a:off x="-325437" y="0"/>
            <a:ext cx="2386012" cy="7029450"/>
            <a:chOff x="0" y="0"/>
            <a:chExt cx="2389189" cy="7029887"/>
          </a:xfrm>
        </p:grpSpPr>
        <p:sp>
          <p:nvSpPr>
            <p:cNvPr id="22576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7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8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9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0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1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2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3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4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5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6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7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8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89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0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1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2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3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4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5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6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7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8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99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0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1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2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3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4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5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6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7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8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09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10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11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12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13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14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15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16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2617" name="组合 22616"/>
          <p:cNvGrpSpPr/>
          <p:nvPr/>
        </p:nvGrpSpPr>
        <p:grpSpPr>
          <a:xfrm>
            <a:off x="4322763" y="927100"/>
            <a:ext cx="3478212" cy="4906963"/>
            <a:chOff x="0" y="0"/>
            <a:chExt cx="3871244" cy="5462096"/>
          </a:xfrm>
        </p:grpSpPr>
        <p:sp>
          <p:nvSpPr>
            <p:cNvPr id="22618" name="椭圆 91"/>
            <p:cNvSpPr/>
            <p:nvPr/>
          </p:nvSpPr>
          <p:spPr>
            <a:xfrm>
              <a:off x="532812" y="2977201"/>
              <a:ext cx="2484895" cy="2484895"/>
            </a:xfrm>
            <a:prstGeom prst="ellipse">
              <a:avLst/>
            </a:prstGeom>
            <a:solidFill>
              <a:srgbClr val="FBB040"/>
            </a:solidFill>
            <a:ln w="133350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19" name="椭圆 92"/>
            <p:cNvSpPr/>
            <p:nvPr/>
          </p:nvSpPr>
          <p:spPr>
            <a:xfrm>
              <a:off x="988142" y="883138"/>
              <a:ext cx="2883102" cy="2883102"/>
            </a:xfrm>
            <a:prstGeom prst="ellipse">
              <a:avLst/>
            </a:prstGeom>
            <a:solidFill>
              <a:srgbClr val="FD625E"/>
            </a:solidFill>
            <a:ln w="133350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20" name="椭圆 93"/>
            <p:cNvSpPr/>
            <p:nvPr/>
          </p:nvSpPr>
          <p:spPr>
            <a:xfrm>
              <a:off x="0" y="0"/>
              <a:ext cx="1931831" cy="1931831"/>
            </a:xfrm>
            <a:prstGeom prst="ellipse">
              <a:avLst/>
            </a:prstGeom>
            <a:solidFill>
              <a:srgbClr val="255769"/>
            </a:solidFill>
            <a:ln w="133350" cap="flat" cmpd="sng">
              <a:solidFill>
                <a:schemeClr val="bg1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21" name="文本框 94"/>
            <p:cNvSpPr/>
            <p:nvPr/>
          </p:nvSpPr>
          <p:spPr>
            <a:xfrm>
              <a:off x="1307020" y="4034865"/>
              <a:ext cx="936475" cy="9541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algn="ctr">
                <a:lnSpc>
                  <a:spcPct val="100000"/>
                </a:lnSpc>
              </a:pPr>
              <a:r>
                <a:rPr lang="en-US" altLang="x-none" sz="2800" b="1" dirty="0">
                  <a:solidFill>
                    <a:schemeClr val="bg1"/>
                  </a:solidFill>
                  <a:latin typeface="Poor Richard" pitchFamily="2" charset="0"/>
                  <a:ea typeface="方正兰亭粗黑简体" pitchFamily="2" charset="-122"/>
                  <a:sym typeface="Poor Richard" pitchFamily="2" charset="0"/>
                </a:rPr>
                <a:t>36%</a:t>
              </a:r>
              <a:endParaRPr lang="zh-CN" altLang="en-US" sz="2800" b="1" dirty="0">
                <a:solidFill>
                  <a:schemeClr val="bg1"/>
                </a:solidFill>
                <a:latin typeface="Poor Richard" pitchFamily="2" charset="0"/>
                <a:ea typeface="方正兰亭粗黑简体" pitchFamily="2" charset="-122"/>
                <a:sym typeface="Poor Richard" pitchFamily="2" charset="0"/>
              </a:endParaRPr>
            </a:p>
            <a:p>
              <a:pPr lvl="0" algn="ctr">
                <a:lnSpc>
                  <a:spcPct val="100000"/>
                </a:lnSpc>
              </a:pPr>
              <a:r>
                <a:rPr lang="en-US" altLang="x-none" sz="2800" b="1" dirty="0">
                  <a:solidFill>
                    <a:schemeClr val="bg1"/>
                  </a:solidFill>
                  <a:latin typeface="Poor Richard" pitchFamily="2" charset="0"/>
                  <a:ea typeface="方正兰亭粗黑简体" pitchFamily="2" charset="-122"/>
                  <a:sym typeface="Poor Richard" pitchFamily="2" charset="0"/>
                </a:rPr>
                <a:t>C</a:t>
              </a:r>
              <a:endParaRPr lang="zh-CN" altLang="en-US" sz="2800" b="1" dirty="0">
                <a:solidFill>
                  <a:schemeClr val="bg1"/>
                </a:solidFill>
                <a:latin typeface="Poor Richard" pitchFamily="2" charset="0"/>
                <a:ea typeface="方正兰亭粗黑简体" pitchFamily="2" charset="-122"/>
                <a:sym typeface="Poor Richard" pitchFamily="2" charset="0"/>
              </a:endParaRPr>
            </a:p>
          </p:txBody>
        </p:sp>
        <p:sp>
          <p:nvSpPr>
            <p:cNvPr id="22622" name="文本框 95"/>
            <p:cNvSpPr/>
            <p:nvPr/>
          </p:nvSpPr>
          <p:spPr>
            <a:xfrm>
              <a:off x="2031987" y="1847635"/>
              <a:ext cx="795411" cy="9541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algn="ctr">
                <a:lnSpc>
                  <a:spcPct val="100000"/>
                </a:lnSpc>
              </a:pPr>
              <a:r>
                <a:rPr lang="en-US" altLang="x-none" sz="2800" b="1" dirty="0">
                  <a:solidFill>
                    <a:schemeClr val="bg1"/>
                  </a:solidFill>
                  <a:latin typeface="Poor Richard" pitchFamily="2" charset="0"/>
                  <a:ea typeface="方正兰亭粗黑简体" pitchFamily="2" charset="-122"/>
                  <a:sym typeface="Poor Richard" pitchFamily="2" charset="0"/>
                </a:rPr>
                <a:t>48</a:t>
              </a:r>
              <a:r>
                <a:rPr lang="en-US" altLang="x-none" sz="2800" b="1" baseline="-25000" dirty="0">
                  <a:solidFill>
                    <a:schemeClr val="bg1"/>
                  </a:solidFill>
                  <a:latin typeface="Poor Richard" pitchFamily="2" charset="0"/>
                  <a:ea typeface="方正兰亭粗黑简体" pitchFamily="2" charset="-122"/>
                  <a:sym typeface="Poor Richard" pitchFamily="2" charset="0"/>
                </a:rPr>
                <a:t>%</a:t>
              </a:r>
              <a:endParaRPr lang="zh-CN" altLang="en-US" sz="2800" b="1" baseline="-25000" dirty="0">
                <a:solidFill>
                  <a:schemeClr val="bg1"/>
                </a:solidFill>
                <a:latin typeface="Poor Richard" pitchFamily="2" charset="0"/>
                <a:ea typeface="方正兰亭粗黑简体" pitchFamily="2" charset="-122"/>
                <a:sym typeface="Poor Richard" pitchFamily="2" charset="0"/>
              </a:endParaRPr>
            </a:p>
            <a:p>
              <a:pPr lvl="0" algn="ctr">
                <a:lnSpc>
                  <a:spcPct val="100000"/>
                </a:lnSpc>
              </a:pPr>
              <a:r>
                <a:rPr lang="en-US" altLang="x-none" sz="2800" b="1" dirty="0">
                  <a:solidFill>
                    <a:schemeClr val="bg1"/>
                  </a:solidFill>
                  <a:latin typeface="Poor Richard" pitchFamily="2" charset="0"/>
                  <a:ea typeface="方正兰亭黑简体" pitchFamily="2" charset="-122"/>
                  <a:sym typeface="Poor Richard" pitchFamily="2" charset="0"/>
                </a:rPr>
                <a:t>A</a:t>
              </a:r>
              <a:endParaRPr lang="zh-CN" altLang="en-US" sz="2800" b="1" dirty="0">
                <a:solidFill>
                  <a:schemeClr val="bg1"/>
                </a:solidFill>
                <a:latin typeface="Poor Richard" pitchFamily="2" charset="0"/>
                <a:ea typeface="方正兰亭黑简体" pitchFamily="2" charset="-122"/>
                <a:sym typeface="Poor Richard" pitchFamily="2" charset="0"/>
              </a:endParaRPr>
            </a:p>
          </p:txBody>
        </p:sp>
        <p:sp>
          <p:nvSpPr>
            <p:cNvPr id="22623" name="文本框 96"/>
            <p:cNvSpPr/>
            <p:nvPr/>
          </p:nvSpPr>
          <p:spPr>
            <a:xfrm>
              <a:off x="501685" y="665792"/>
              <a:ext cx="928460" cy="9541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lvl="0" algn="ctr">
                <a:lnSpc>
                  <a:spcPct val="100000"/>
                </a:lnSpc>
              </a:pPr>
              <a:r>
                <a:rPr lang="en-US" altLang="x-none" sz="2800" b="1" dirty="0">
                  <a:solidFill>
                    <a:schemeClr val="bg1"/>
                  </a:solidFill>
                  <a:latin typeface="Poor Richard" pitchFamily="2" charset="0"/>
                  <a:ea typeface="方正兰亭粗黑简体" pitchFamily="2" charset="-122"/>
                  <a:sym typeface="Poor Richard" pitchFamily="2" charset="0"/>
                </a:rPr>
                <a:t>26%</a:t>
              </a:r>
              <a:endParaRPr lang="zh-CN" altLang="en-US" sz="2800" b="1" dirty="0">
                <a:solidFill>
                  <a:schemeClr val="bg1"/>
                </a:solidFill>
                <a:latin typeface="Poor Richard" pitchFamily="2" charset="0"/>
                <a:ea typeface="方正兰亭粗黑简体" pitchFamily="2" charset="-122"/>
                <a:sym typeface="Poor Richard" pitchFamily="2" charset="0"/>
              </a:endParaRPr>
            </a:p>
            <a:p>
              <a:pPr lvl="0" algn="ctr">
                <a:lnSpc>
                  <a:spcPct val="100000"/>
                </a:lnSpc>
              </a:pPr>
              <a:r>
                <a:rPr lang="en-US" altLang="x-none" sz="2800" b="1" dirty="0">
                  <a:solidFill>
                    <a:schemeClr val="bg1"/>
                  </a:solidFill>
                  <a:latin typeface="Poor Richard" pitchFamily="2" charset="0"/>
                  <a:ea typeface="方正兰亭粗黑简体" pitchFamily="2" charset="-122"/>
                  <a:sym typeface="Poor Richard" pitchFamily="2" charset="0"/>
                </a:rPr>
                <a:t>B</a:t>
              </a:r>
              <a:endParaRPr lang="zh-CN" altLang="en-US" sz="2800" b="1" dirty="0">
                <a:solidFill>
                  <a:schemeClr val="bg1"/>
                </a:solidFill>
                <a:latin typeface="Poor Richard" pitchFamily="2" charset="0"/>
                <a:ea typeface="方正兰亭粗黑简体" pitchFamily="2" charset="-122"/>
                <a:sym typeface="Poor Richard" pitchFamily="2" charset="0"/>
              </a:endParaRPr>
            </a:p>
          </p:txBody>
        </p:sp>
      </p:grpSp>
      <p:grpSp>
        <p:nvGrpSpPr>
          <p:cNvPr id="22624" name="组合 22623"/>
          <p:cNvGrpSpPr/>
          <p:nvPr/>
        </p:nvGrpSpPr>
        <p:grpSpPr>
          <a:xfrm>
            <a:off x="3752850" y="1855788"/>
            <a:ext cx="879475" cy="1785937"/>
            <a:chOff x="0" y="0"/>
            <a:chExt cx="879529" cy="1786350"/>
          </a:xfrm>
        </p:grpSpPr>
        <p:sp>
          <p:nvSpPr>
            <p:cNvPr id="22625" name="任意多边形 98"/>
            <p:cNvSpPr/>
            <p:nvPr/>
          </p:nvSpPr>
          <p:spPr>
            <a:xfrm flipV="1">
              <a:off x="31133" y="50698"/>
              <a:ext cx="848396" cy="910108"/>
            </a:xfrm>
            <a:custGeom>
              <a:avLst/>
              <a:gdLst>
                <a:gd name="txL" fmla="*/ 0 w 807522"/>
                <a:gd name="txT" fmla="*/ 0 h 950026"/>
                <a:gd name="txR" fmla="*/ 807522 w 807522"/>
                <a:gd name="txB" fmla="*/ 950026 h 950026"/>
              </a:gdLst>
              <a:ahLst/>
              <a:cxnLst>
                <a:cxn ang="0">
                  <a:pos x="807522" y="950026"/>
                </a:cxn>
                <a:cxn ang="0">
                  <a:pos x="391886" y="0"/>
                </a:cxn>
                <a:cxn ang="0">
                  <a:pos x="0" y="0"/>
                </a:cxn>
              </a:cxnLst>
              <a:rect l="txL" t="txT" r="txR" b="txB"/>
              <a:pathLst>
                <a:path w="807522" h="950026">
                  <a:moveTo>
                    <a:pt x="807522" y="950026"/>
                  </a:moveTo>
                  <a:lnTo>
                    <a:pt x="391886" y="0"/>
                  </a:lnTo>
                  <a:lnTo>
                    <a:pt x="0" y="0"/>
                  </a:lnTo>
                </a:path>
              </a:pathLst>
            </a:custGeom>
            <a:noFill/>
            <a:ln w="25400" cap="flat" cmpd="sng">
              <a:solidFill>
                <a:schemeClr val="bg1"/>
              </a:solidFill>
              <a:prstDash val="sysDot"/>
              <a:bevel/>
              <a:headEnd type="oval" w="med" len="med"/>
              <a:tailEnd type="triangle" w="lg" len="med"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26" name="直接连接符 99"/>
            <p:cNvSpPr/>
            <p:nvPr/>
          </p:nvSpPr>
          <p:spPr>
            <a:xfrm>
              <a:off x="0" y="0"/>
              <a:ext cx="1" cy="1786350"/>
            </a:xfrm>
            <a:prstGeom prst="line">
              <a:avLst/>
            </a:prstGeom>
            <a:ln w="25400" cap="flat" cmpd="sng">
              <a:solidFill>
                <a:schemeClr val="bg1"/>
              </a:solidFill>
              <a:prstDash val="solid"/>
              <a:bevel/>
              <a:headEnd type="oval" w="sm" len="sm"/>
              <a:tailEnd type="oval" w="sm" len="sm"/>
            </a:ln>
          </p:spPr>
        </p:sp>
      </p:grpSp>
      <p:grpSp>
        <p:nvGrpSpPr>
          <p:cNvPr id="22627" name="组合 22626"/>
          <p:cNvGrpSpPr/>
          <p:nvPr/>
        </p:nvGrpSpPr>
        <p:grpSpPr>
          <a:xfrm flipH="1">
            <a:off x="7453313" y="2892425"/>
            <a:ext cx="1195387" cy="1785938"/>
            <a:chOff x="0" y="0"/>
            <a:chExt cx="879529" cy="1786350"/>
          </a:xfrm>
        </p:grpSpPr>
        <p:sp>
          <p:nvSpPr>
            <p:cNvPr id="22628" name="任意多边形 102"/>
            <p:cNvSpPr/>
            <p:nvPr/>
          </p:nvSpPr>
          <p:spPr>
            <a:xfrm flipV="1">
              <a:off x="31133" y="50698"/>
              <a:ext cx="848396" cy="910108"/>
            </a:xfrm>
            <a:custGeom>
              <a:avLst/>
              <a:gdLst>
                <a:gd name="txL" fmla="*/ 0 w 807522"/>
                <a:gd name="txT" fmla="*/ 0 h 950026"/>
                <a:gd name="txR" fmla="*/ 807522 w 807522"/>
                <a:gd name="txB" fmla="*/ 950026 h 950026"/>
              </a:gdLst>
              <a:ahLst/>
              <a:cxnLst>
                <a:cxn ang="0">
                  <a:pos x="807522" y="950026"/>
                </a:cxn>
                <a:cxn ang="0">
                  <a:pos x="391886" y="0"/>
                </a:cxn>
                <a:cxn ang="0">
                  <a:pos x="0" y="0"/>
                </a:cxn>
              </a:cxnLst>
              <a:rect l="txL" t="txT" r="txR" b="txB"/>
              <a:pathLst>
                <a:path w="807522" h="950026">
                  <a:moveTo>
                    <a:pt x="807522" y="950026"/>
                  </a:moveTo>
                  <a:lnTo>
                    <a:pt x="391886" y="0"/>
                  </a:lnTo>
                  <a:lnTo>
                    <a:pt x="0" y="0"/>
                  </a:lnTo>
                </a:path>
              </a:pathLst>
            </a:custGeom>
            <a:noFill/>
            <a:ln w="25400" cap="flat" cmpd="sng">
              <a:solidFill>
                <a:schemeClr val="bg1"/>
              </a:solidFill>
              <a:prstDash val="sysDot"/>
              <a:bevel/>
              <a:headEnd type="oval" w="med" len="med"/>
              <a:tailEnd type="triangle" w="lg" len="med"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29" name="直接连接符 103"/>
            <p:cNvSpPr/>
            <p:nvPr/>
          </p:nvSpPr>
          <p:spPr>
            <a:xfrm>
              <a:off x="0" y="0"/>
              <a:ext cx="1" cy="1786350"/>
            </a:xfrm>
            <a:prstGeom prst="line">
              <a:avLst/>
            </a:prstGeom>
            <a:ln w="25400" cap="flat" cmpd="sng">
              <a:solidFill>
                <a:schemeClr val="bg1"/>
              </a:solidFill>
              <a:prstDash val="solid"/>
              <a:bevel/>
              <a:headEnd type="oval" w="sm" len="sm"/>
              <a:tailEnd type="oval" w="sm" len="sm"/>
            </a:ln>
          </p:spPr>
        </p:sp>
      </p:grpSp>
      <p:grpSp>
        <p:nvGrpSpPr>
          <p:cNvPr id="22630" name="组合 22629"/>
          <p:cNvGrpSpPr/>
          <p:nvPr/>
        </p:nvGrpSpPr>
        <p:grpSpPr>
          <a:xfrm>
            <a:off x="3811588" y="4606925"/>
            <a:ext cx="1266825" cy="1512888"/>
            <a:chOff x="0" y="0"/>
            <a:chExt cx="1267433" cy="1512703"/>
          </a:xfrm>
        </p:grpSpPr>
        <p:sp>
          <p:nvSpPr>
            <p:cNvPr id="22631" name="任意多边形 106"/>
            <p:cNvSpPr/>
            <p:nvPr/>
          </p:nvSpPr>
          <p:spPr>
            <a:xfrm flipV="1">
              <a:off x="31132" y="715812"/>
              <a:ext cx="1236301" cy="244993"/>
            </a:xfrm>
            <a:custGeom>
              <a:avLst/>
              <a:gdLst>
                <a:gd name="txL" fmla="*/ 0 w 807522"/>
                <a:gd name="txT" fmla="*/ 0 h 950026"/>
                <a:gd name="txR" fmla="*/ 807522 w 807522"/>
                <a:gd name="txB" fmla="*/ 950026 h 950026"/>
              </a:gdLst>
              <a:ahLst/>
              <a:cxnLst>
                <a:cxn ang="0">
                  <a:pos x="807522" y="950026"/>
                </a:cxn>
                <a:cxn ang="0">
                  <a:pos x="391886" y="0"/>
                </a:cxn>
                <a:cxn ang="0">
                  <a:pos x="0" y="0"/>
                </a:cxn>
              </a:cxnLst>
              <a:rect l="txL" t="txT" r="txR" b="txB"/>
              <a:pathLst>
                <a:path w="807522" h="950026">
                  <a:moveTo>
                    <a:pt x="807522" y="950026"/>
                  </a:moveTo>
                  <a:lnTo>
                    <a:pt x="391886" y="0"/>
                  </a:lnTo>
                  <a:lnTo>
                    <a:pt x="0" y="0"/>
                  </a:lnTo>
                </a:path>
              </a:pathLst>
            </a:custGeom>
            <a:noFill/>
            <a:ln w="25400" cap="flat" cmpd="sng">
              <a:solidFill>
                <a:schemeClr val="bg1"/>
              </a:solidFill>
              <a:prstDash val="sysDot"/>
              <a:bevel/>
              <a:headEnd type="oval" w="med" len="med"/>
              <a:tailEnd type="triangle" w="lg" len="med"/>
            </a:ln>
          </p:spPr>
          <p:txBody>
            <a:bodyPr anchor="ctr"/>
            <a:lstStyle/>
            <a:p>
              <a:pPr lvl="0" algn="ctr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632" name="直接连接符 107"/>
            <p:cNvSpPr/>
            <p:nvPr/>
          </p:nvSpPr>
          <p:spPr>
            <a:xfrm>
              <a:off x="0" y="0"/>
              <a:ext cx="1" cy="1512703"/>
            </a:xfrm>
            <a:prstGeom prst="line">
              <a:avLst/>
            </a:prstGeom>
            <a:ln w="25400" cap="flat" cmpd="sng">
              <a:solidFill>
                <a:schemeClr val="bg1"/>
              </a:solidFill>
              <a:prstDash val="solid"/>
              <a:bevel/>
              <a:headEnd type="oval" w="sm" len="sm"/>
              <a:tailEnd type="oval" w="sm" len="sm"/>
            </a:ln>
          </p:spPr>
        </p:sp>
      </p:grpSp>
      <p:sp>
        <p:nvSpPr>
          <p:cNvPr id="22633" name="文本框 109"/>
          <p:cNvSpPr/>
          <p:nvPr/>
        </p:nvSpPr>
        <p:spPr>
          <a:xfrm>
            <a:off x="1679575" y="2335213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2634" name="文本框 110"/>
          <p:cNvSpPr/>
          <p:nvPr/>
        </p:nvSpPr>
        <p:spPr>
          <a:xfrm>
            <a:off x="8763000" y="3430588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2635" name="文本框 111"/>
          <p:cNvSpPr/>
          <p:nvPr/>
        </p:nvSpPr>
        <p:spPr>
          <a:xfrm>
            <a:off x="1663700" y="5170488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B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23553"/>
          <p:cNvGrpSpPr/>
          <p:nvPr/>
        </p:nvGrpSpPr>
        <p:grpSpPr>
          <a:xfrm>
            <a:off x="350838" y="-6350"/>
            <a:ext cx="3752850" cy="1647825"/>
            <a:chOff x="0" y="0"/>
            <a:chExt cx="3752848" cy="1648304"/>
          </a:xfrm>
        </p:grpSpPr>
        <p:grpSp>
          <p:nvGrpSpPr>
            <p:cNvPr id="23555" name="组合 23554"/>
            <p:cNvGrpSpPr/>
            <p:nvPr/>
          </p:nvGrpSpPr>
          <p:grpSpPr>
            <a:xfrm>
              <a:off x="0" y="0"/>
              <a:ext cx="3752848" cy="1648304"/>
              <a:chOff x="0" y="0"/>
              <a:chExt cx="3122612" cy="1103312"/>
            </a:xfrm>
          </p:grpSpPr>
          <p:sp>
            <p:nvSpPr>
              <p:cNvPr id="23556" name="Freeform 814"/>
              <p:cNvSpPr/>
              <p:nvPr/>
            </p:nvSpPr>
            <p:spPr>
              <a:xfrm>
                <a:off x="0" y="700087"/>
                <a:ext cx="22225" cy="36513"/>
              </a:xfrm>
              <a:custGeom>
                <a:avLst/>
                <a:gdLst>
                  <a:gd name="txL" fmla="*/ 0 w 13"/>
                  <a:gd name="txT" fmla="*/ 0 h 21"/>
                  <a:gd name="txR" fmla="*/ 13 w 13"/>
                  <a:gd name="txB" fmla="*/ 21 h 21"/>
                </a:gdLst>
                <a:ahLst/>
                <a:cxnLst>
                  <a:cxn ang="0">
                    <a:pos x="6" y="9"/>
                  </a:cxn>
                  <a:cxn ang="0">
                    <a:pos x="2" y="2"/>
                  </a:cxn>
                  <a:cxn ang="0">
                    <a:pos x="6" y="9"/>
                  </a:cxn>
                </a:cxnLst>
                <a:rect l="txL" t="txT" r="txR" b="txB"/>
                <a:pathLst>
                  <a:path w="13" h="21">
                    <a:moveTo>
                      <a:pt x="6" y="9"/>
                    </a:moveTo>
                    <a:cubicBezTo>
                      <a:pt x="5" y="8"/>
                      <a:pt x="0" y="6"/>
                      <a:pt x="2" y="2"/>
                    </a:cubicBezTo>
                    <a:cubicBezTo>
                      <a:pt x="4" y="0"/>
                      <a:pt x="13" y="21"/>
                      <a:pt x="6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57" name="Freeform 823"/>
              <p:cNvSpPr/>
              <p:nvPr/>
            </p:nvSpPr>
            <p:spPr>
              <a:xfrm>
                <a:off x="2922587" y="0"/>
                <a:ext cx="23813" cy="20638"/>
              </a:xfrm>
              <a:custGeom>
                <a:avLst/>
                <a:gdLst>
                  <a:gd name="txL" fmla="*/ 0 w 14"/>
                  <a:gd name="txT" fmla="*/ 0 h 12"/>
                  <a:gd name="txR" fmla="*/ 14 w 14"/>
                  <a:gd name="txB" fmla="*/ 12 h 12"/>
                </a:gdLst>
                <a:ahLst/>
                <a:cxnLst>
                  <a:cxn ang="0">
                    <a:pos x="14" y="0"/>
                  </a:cxn>
                  <a:cxn ang="0">
                    <a:pos x="0" y="12"/>
                  </a:cxn>
                  <a:cxn ang="0">
                    <a:pos x="14" y="0"/>
                  </a:cxn>
                </a:cxnLst>
                <a:rect l="txL" t="txT" r="txR" b="txB"/>
                <a:pathLst>
                  <a:path w="14" h="12">
                    <a:moveTo>
                      <a:pt x="14" y="0"/>
                    </a:moveTo>
                    <a:cubicBezTo>
                      <a:pt x="13" y="7"/>
                      <a:pt x="8" y="11"/>
                      <a:pt x="0" y="12"/>
                    </a:cubicBezTo>
                    <a:cubicBezTo>
                      <a:pt x="2" y="5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58" name="Freeform 910"/>
              <p:cNvSpPr>
                <a:spLocks noEditPoints="1"/>
              </p:cNvSpPr>
              <p:nvPr/>
            </p:nvSpPr>
            <p:spPr>
              <a:xfrm>
                <a:off x="82549" y="244476"/>
                <a:ext cx="3040063" cy="855663"/>
              </a:xfrm>
              <a:custGeom>
                <a:avLst/>
                <a:gdLst>
                  <a:gd name="txL" fmla="*/ 0 w 1773"/>
                  <a:gd name="txT" fmla="*/ 0 h 499"/>
                  <a:gd name="txR" fmla="*/ 1773 w 1773"/>
                  <a:gd name="txB" fmla="*/ 499 h 499"/>
                </a:gdLst>
                <a:ahLst/>
                <a:cxnLst>
                  <a:cxn ang="0">
                    <a:pos x="75" y="463"/>
                  </a:cxn>
                  <a:cxn ang="0">
                    <a:pos x="73" y="459"/>
                  </a:cxn>
                  <a:cxn ang="0">
                    <a:pos x="73" y="459"/>
                  </a:cxn>
                  <a:cxn ang="0">
                    <a:pos x="76" y="463"/>
                  </a:cxn>
                  <a:cxn ang="0">
                    <a:pos x="75" y="463"/>
                  </a:cxn>
                  <a:cxn ang="0">
                    <a:pos x="246" y="18"/>
                  </a:cxn>
                  <a:cxn ang="0">
                    <a:pos x="232" y="30"/>
                  </a:cxn>
                  <a:cxn ang="0">
                    <a:pos x="224" y="202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19" y="197"/>
                  </a:cxn>
                  <a:cxn ang="0">
                    <a:pos x="17" y="209"/>
                  </a:cxn>
                  <a:cxn ang="0">
                    <a:pos x="65" y="331"/>
                  </a:cxn>
                  <a:cxn ang="0">
                    <a:pos x="3" y="445"/>
                  </a:cxn>
                  <a:cxn ang="0">
                    <a:pos x="3" y="458"/>
                  </a:cxn>
                  <a:cxn ang="0">
                    <a:pos x="14" y="464"/>
                  </a:cxn>
                  <a:cxn ang="0">
                    <a:pos x="277" y="482"/>
                  </a:cxn>
                  <a:cxn ang="0">
                    <a:pos x="277" y="88"/>
                  </a:cxn>
                  <a:cxn ang="0">
                    <a:pos x="277" y="19"/>
                  </a:cxn>
                  <a:cxn ang="0">
                    <a:pos x="246" y="18"/>
                  </a:cxn>
                  <a:cxn ang="0">
                    <a:pos x="246" y="18"/>
                  </a:cxn>
                  <a:cxn ang="0">
                    <a:pos x="1525" y="0"/>
                  </a:cxn>
                  <a:cxn ang="0">
                    <a:pos x="1524" y="0"/>
                  </a:cxn>
                  <a:cxn ang="0">
                    <a:pos x="1480" y="2"/>
                  </a:cxn>
                  <a:cxn ang="0">
                    <a:pos x="1480" y="499"/>
                  </a:cxn>
                  <a:cxn ang="0">
                    <a:pos x="1759" y="488"/>
                  </a:cxn>
                  <a:cxn ang="0">
                    <a:pos x="1770" y="481"/>
                  </a:cxn>
                  <a:cxn ang="0">
                    <a:pos x="1770" y="467"/>
                  </a:cxn>
                  <a:cxn ang="0">
                    <a:pos x="1707" y="340"/>
                  </a:cxn>
                  <a:cxn ang="0">
                    <a:pos x="1754" y="207"/>
                  </a:cxn>
                  <a:cxn ang="0">
                    <a:pos x="1752" y="193"/>
                  </a:cxn>
                  <a:cxn ang="0">
                    <a:pos x="1741" y="187"/>
                  </a:cxn>
                  <a:cxn ang="0">
                    <a:pos x="1740" y="187"/>
                  </a:cxn>
                  <a:cxn ang="0">
                    <a:pos x="1547" y="198"/>
                  </a:cxn>
                  <a:cxn ang="0">
                    <a:pos x="1539" y="13"/>
                  </a:cxn>
                  <a:cxn ang="0">
                    <a:pos x="1525" y="0"/>
                  </a:cxn>
                </a:cxnLst>
                <a:rect l="txL" t="txT" r="txR" b="txB"/>
                <a:pathLst>
                  <a:path w="1773" h="499">
                    <a:moveTo>
                      <a:pt x="75" y="463"/>
                    </a:moveTo>
                    <a:cubicBezTo>
                      <a:pt x="74" y="463"/>
                      <a:pt x="71" y="461"/>
                      <a:pt x="73" y="459"/>
                    </a:cubicBezTo>
                    <a:cubicBezTo>
                      <a:pt x="73" y="459"/>
                      <a:pt x="73" y="459"/>
                      <a:pt x="73" y="459"/>
                    </a:cubicBezTo>
                    <a:cubicBezTo>
                      <a:pt x="75" y="459"/>
                      <a:pt x="78" y="461"/>
                      <a:pt x="76" y="463"/>
                    </a:cubicBezTo>
                    <a:cubicBezTo>
                      <a:pt x="76" y="463"/>
                      <a:pt x="76" y="463"/>
                      <a:pt x="75" y="463"/>
                    </a:cubicBezTo>
                    <a:moveTo>
                      <a:pt x="246" y="18"/>
                    </a:moveTo>
                    <a:cubicBezTo>
                      <a:pt x="239" y="18"/>
                      <a:pt x="232" y="23"/>
                      <a:pt x="232" y="30"/>
                    </a:cubicBezTo>
                    <a:cubicBezTo>
                      <a:pt x="229" y="88"/>
                      <a:pt x="227" y="145"/>
                      <a:pt x="224" y="202"/>
                    </a:cubicBezTo>
                    <a:cubicBezTo>
                      <a:pt x="160" y="199"/>
                      <a:pt x="95" y="196"/>
                      <a:pt x="31" y="192"/>
                    </a:cubicBezTo>
                    <a:cubicBezTo>
                      <a:pt x="31" y="192"/>
                      <a:pt x="31" y="192"/>
                      <a:pt x="30" y="192"/>
                    </a:cubicBezTo>
                    <a:cubicBezTo>
                      <a:pt x="26" y="192"/>
                      <a:pt x="22" y="194"/>
                      <a:pt x="19" y="197"/>
                    </a:cubicBezTo>
                    <a:cubicBezTo>
                      <a:pt x="16" y="201"/>
                      <a:pt x="16" y="205"/>
                      <a:pt x="17" y="209"/>
                    </a:cubicBezTo>
                    <a:cubicBezTo>
                      <a:pt x="33" y="250"/>
                      <a:pt x="49" y="290"/>
                      <a:pt x="65" y="331"/>
                    </a:cubicBezTo>
                    <a:cubicBezTo>
                      <a:pt x="45" y="369"/>
                      <a:pt x="24" y="407"/>
                      <a:pt x="3" y="445"/>
                    </a:cubicBezTo>
                    <a:cubicBezTo>
                      <a:pt x="0" y="449"/>
                      <a:pt x="1" y="454"/>
                      <a:pt x="3" y="458"/>
                    </a:cubicBezTo>
                    <a:cubicBezTo>
                      <a:pt x="5" y="461"/>
                      <a:pt x="10" y="464"/>
                      <a:pt x="14" y="464"/>
                    </a:cubicBezTo>
                    <a:cubicBezTo>
                      <a:pt x="102" y="471"/>
                      <a:pt x="190" y="477"/>
                      <a:pt x="277" y="482"/>
                    </a:cubicBezTo>
                    <a:cubicBezTo>
                      <a:pt x="277" y="88"/>
                      <a:pt x="277" y="88"/>
                      <a:pt x="277" y="88"/>
                    </a:cubicBezTo>
                    <a:cubicBezTo>
                      <a:pt x="277" y="19"/>
                      <a:pt x="277" y="19"/>
                      <a:pt x="277" y="19"/>
                    </a:cubicBezTo>
                    <a:cubicBezTo>
                      <a:pt x="267" y="18"/>
                      <a:pt x="257" y="18"/>
                      <a:pt x="246" y="18"/>
                    </a:cubicBezTo>
                    <a:cubicBezTo>
                      <a:pt x="246" y="18"/>
                      <a:pt x="246" y="18"/>
                      <a:pt x="246" y="18"/>
                    </a:cubicBezTo>
                    <a:moveTo>
                      <a:pt x="1525" y="0"/>
                    </a:moveTo>
                    <a:cubicBezTo>
                      <a:pt x="1525" y="0"/>
                      <a:pt x="1524" y="0"/>
                      <a:pt x="1524" y="0"/>
                    </a:cubicBezTo>
                    <a:cubicBezTo>
                      <a:pt x="1509" y="1"/>
                      <a:pt x="1494" y="2"/>
                      <a:pt x="1480" y="2"/>
                    </a:cubicBezTo>
                    <a:cubicBezTo>
                      <a:pt x="1480" y="499"/>
                      <a:pt x="1480" y="499"/>
                      <a:pt x="1480" y="499"/>
                    </a:cubicBezTo>
                    <a:cubicBezTo>
                      <a:pt x="1573" y="496"/>
                      <a:pt x="1666" y="492"/>
                      <a:pt x="1759" y="488"/>
                    </a:cubicBezTo>
                    <a:cubicBezTo>
                      <a:pt x="1763" y="488"/>
                      <a:pt x="1768" y="485"/>
                      <a:pt x="1770" y="481"/>
                    </a:cubicBezTo>
                    <a:cubicBezTo>
                      <a:pt x="1773" y="477"/>
                      <a:pt x="1773" y="472"/>
                      <a:pt x="1770" y="467"/>
                    </a:cubicBezTo>
                    <a:cubicBezTo>
                      <a:pt x="1749" y="425"/>
                      <a:pt x="1728" y="382"/>
                      <a:pt x="1707" y="340"/>
                    </a:cubicBezTo>
                    <a:cubicBezTo>
                      <a:pt x="1723" y="296"/>
                      <a:pt x="1739" y="251"/>
                      <a:pt x="1754" y="207"/>
                    </a:cubicBezTo>
                    <a:cubicBezTo>
                      <a:pt x="1756" y="202"/>
                      <a:pt x="1755" y="197"/>
                      <a:pt x="1752" y="193"/>
                    </a:cubicBezTo>
                    <a:cubicBezTo>
                      <a:pt x="1749" y="189"/>
                      <a:pt x="1745" y="187"/>
                      <a:pt x="1741" y="187"/>
                    </a:cubicBezTo>
                    <a:cubicBezTo>
                      <a:pt x="1741" y="187"/>
                      <a:pt x="1740" y="187"/>
                      <a:pt x="1740" y="187"/>
                    </a:cubicBezTo>
                    <a:cubicBezTo>
                      <a:pt x="1676" y="191"/>
                      <a:pt x="1612" y="195"/>
                      <a:pt x="1547" y="198"/>
                    </a:cubicBezTo>
                    <a:cubicBezTo>
                      <a:pt x="1545" y="137"/>
                      <a:pt x="1542" y="75"/>
                      <a:pt x="1539" y="13"/>
                    </a:cubicBezTo>
                    <a:cubicBezTo>
                      <a:pt x="1538" y="6"/>
                      <a:pt x="1532" y="0"/>
                      <a:pt x="1525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59" name="Freeform 911"/>
              <p:cNvSpPr/>
              <p:nvPr/>
            </p:nvSpPr>
            <p:spPr>
              <a:xfrm>
                <a:off x="557212" y="280987"/>
                <a:ext cx="366713" cy="206375"/>
              </a:xfrm>
              <a:custGeom>
                <a:avLst/>
                <a:gdLst>
                  <a:gd name="txL" fmla="*/ 0 w 214"/>
                  <a:gd name="txT" fmla="*/ 0 h 120"/>
                  <a:gd name="txR" fmla="*/ 214 w 214"/>
                  <a:gd name="txB" fmla="*/ 120 h 120"/>
                </a:gdLst>
                <a:ahLst/>
                <a:cxnLst>
                  <a:cxn ang="0">
                    <a:pos x="108" y="0"/>
                  </a:cxn>
                  <a:cxn ang="0">
                    <a:pos x="0" y="66"/>
                  </a:cxn>
                  <a:cxn ang="0">
                    <a:pos x="148" y="120"/>
                  </a:cxn>
                  <a:cxn ang="0">
                    <a:pos x="214" y="2"/>
                  </a:cxn>
                  <a:cxn ang="0">
                    <a:pos x="108" y="0"/>
                  </a:cxn>
                </a:cxnLst>
                <a:rect l="txL" t="txT" r="txR" b="txB"/>
                <a:pathLst>
                  <a:path w="214" h="120">
                    <a:moveTo>
                      <a:pt x="108" y="0"/>
                    </a:moveTo>
                    <a:cubicBezTo>
                      <a:pt x="0" y="66"/>
                      <a:pt x="0" y="66"/>
                      <a:pt x="0" y="66"/>
                    </a:cubicBezTo>
                    <a:cubicBezTo>
                      <a:pt x="148" y="120"/>
                      <a:pt x="148" y="120"/>
                      <a:pt x="148" y="120"/>
                    </a:cubicBezTo>
                    <a:cubicBezTo>
                      <a:pt x="214" y="2"/>
                      <a:pt x="214" y="2"/>
                      <a:pt x="214" y="2"/>
                    </a:cubicBezTo>
                    <a:cubicBezTo>
                      <a:pt x="179" y="1"/>
                      <a:pt x="144" y="0"/>
                      <a:pt x="10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0" name="Freeform 912"/>
              <p:cNvSpPr/>
              <p:nvPr/>
            </p:nvSpPr>
            <p:spPr>
              <a:xfrm>
                <a:off x="557212" y="276225"/>
                <a:ext cx="65088" cy="119063"/>
              </a:xfrm>
              <a:custGeom>
                <a:avLst/>
                <a:gdLst>
                  <a:gd name="txL" fmla="*/ 0 w 38"/>
                  <a:gd name="txT" fmla="*/ 0 h 69"/>
                  <a:gd name="txR" fmla="*/ 38 w 38"/>
                  <a:gd name="txB" fmla="*/ 69 h 69"/>
                </a:gdLst>
                <a:ahLst/>
                <a:cxnLst>
                  <a:cxn ang="0">
                    <a:pos x="0" y="0"/>
                  </a:cxn>
                  <a:cxn ang="0">
                    <a:pos x="0" y="69"/>
                  </a:cxn>
                  <a:cxn ang="0">
                    <a:pos x="38" y="1"/>
                  </a:cxn>
                  <a:cxn ang="0">
                    <a:pos x="0" y="0"/>
                  </a:cxn>
                </a:cxnLst>
                <a:rect l="txL" t="txT" r="txR" b="txB"/>
                <a:pathLst>
                  <a:path w="38" h="69">
                    <a:moveTo>
                      <a:pt x="0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26" y="0"/>
                      <a:pt x="13" y="0"/>
                      <a:pt x="0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1" name="Freeform 913"/>
              <p:cNvSpPr/>
              <p:nvPr/>
            </p:nvSpPr>
            <p:spPr>
              <a:xfrm>
                <a:off x="557212" y="277812"/>
                <a:ext cx="185738" cy="117475"/>
              </a:xfrm>
              <a:custGeom>
                <a:avLst/>
                <a:gdLst>
                  <a:gd name="txL" fmla="*/ 0 w 108"/>
                  <a:gd name="txT" fmla="*/ 0 h 68"/>
                  <a:gd name="txR" fmla="*/ 108 w 108"/>
                  <a:gd name="txB" fmla="*/ 68 h 68"/>
                </a:gdLst>
                <a:ahLst/>
                <a:cxnLst>
                  <a:cxn ang="0">
                    <a:pos x="38" y="0"/>
                  </a:cxn>
                  <a:cxn ang="0">
                    <a:pos x="0" y="68"/>
                  </a:cxn>
                  <a:cxn ang="0">
                    <a:pos x="108" y="2"/>
                  </a:cxn>
                  <a:cxn ang="0">
                    <a:pos x="38" y="0"/>
                  </a:cxn>
                </a:cxnLst>
                <a:rect l="txL" t="txT" r="txR" b="txB"/>
                <a:pathLst>
                  <a:path w="108" h="68">
                    <a:moveTo>
                      <a:pt x="3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85" y="1"/>
                      <a:pt x="62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2" name="Freeform 914"/>
              <p:cNvSpPr/>
              <p:nvPr/>
            </p:nvSpPr>
            <p:spPr>
              <a:xfrm>
                <a:off x="1335087" y="738187"/>
                <a:ext cx="57150" cy="38100"/>
              </a:xfrm>
              <a:custGeom>
                <a:avLst/>
                <a:gdLst>
                  <a:gd name="txL" fmla="*/ 0 w 33"/>
                  <a:gd name="txT" fmla="*/ 0 h 22"/>
                  <a:gd name="txR" fmla="*/ 33 w 33"/>
                  <a:gd name="txB" fmla="*/ 22 h 22"/>
                </a:gdLst>
                <a:ahLst/>
                <a:cxnLst>
                  <a:cxn ang="0">
                    <a:pos x="0" y="0"/>
                  </a:cxn>
                  <a:cxn ang="0">
                    <a:pos x="2" y="22"/>
                  </a:cxn>
                  <a:cxn ang="0">
                    <a:pos x="33" y="22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2">
                    <a:moveTo>
                      <a:pt x="0" y="0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2" y="22"/>
                      <a:pt x="23" y="22"/>
                      <a:pt x="33" y="22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3" name="Freeform 915"/>
              <p:cNvSpPr>
                <a:spLocks noEditPoints="1"/>
              </p:cNvSpPr>
              <p:nvPr/>
            </p:nvSpPr>
            <p:spPr>
              <a:xfrm>
                <a:off x="557212" y="395287"/>
                <a:ext cx="342900" cy="369888"/>
              </a:xfrm>
              <a:custGeom>
                <a:avLst/>
                <a:gdLst>
                  <a:gd name="txL" fmla="*/ 0 w 200"/>
                  <a:gd name="txT" fmla="*/ 0 h 216"/>
                  <a:gd name="txR" fmla="*/ 200 w 200"/>
                  <a:gd name="txB" fmla="*/ 216 h 216"/>
                </a:gdLst>
                <a:ahLst/>
                <a:cxnLst>
                  <a:cxn ang="0">
                    <a:pos x="0" y="0"/>
                  </a:cxn>
                  <a:cxn ang="0">
                    <a:pos x="192" y="215"/>
                  </a:cxn>
                  <a:cxn ang="0">
                    <a:pos x="200" y="216"/>
                  </a:cxn>
                  <a:cxn ang="0">
                    <a:pos x="148" y="5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216">
                    <a:moveTo>
                      <a:pt x="0" y="0"/>
                    </a:move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4" y="216"/>
                      <a:pt x="197" y="216"/>
                      <a:pt x="200" y="216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4" name="Freeform 916"/>
              <p:cNvSpPr/>
              <p:nvPr/>
            </p:nvSpPr>
            <p:spPr>
              <a:xfrm>
                <a:off x="557212" y="395287"/>
                <a:ext cx="328613" cy="682625"/>
              </a:xfrm>
              <a:custGeom>
                <a:avLst/>
                <a:gdLst>
                  <a:gd name="txL" fmla="*/ 0 w 192"/>
                  <a:gd name="txT" fmla="*/ 0 h 398"/>
                  <a:gd name="txR" fmla="*/ 192 w 192"/>
                  <a:gd name="txB" fmla="*/ 398 h 39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394"/>
                  </a:cxn>
                  <a:cxn ang="0">
                    <a:pos x="89" y="398"/>
                  </a:cxn>
                  <a:cxn ang="0">
                    <a:pos x="90" y="398"/>
                  </a:cxn>
                  <a:cxn ang="0">
                    <a:pos x="104" y="386"/>
                  </a:cxn>
                  <a:cxn ang="0">
                    <a:pos x="110" y="213"/>
                  </a:cxn>
                  <a:cxn ang="0">
                    <a:pos x="192" y="215"/>
                  </a:cxn>
                  <a:cxn ang="0">
                    <a:pos x="0" y="0"/>
                  </a:cxn>
                </a:cxnLst>
                <a:rect l="txL" t="txT" r="txR" b="txB"/>
                <a:pathLst>
                  <a:path w="192" h="3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94"/>
                      <a:pt x="0" y="394"/>
                      <a:pt x="0" y="394"/>
                    </a:cubicBezTo>
                    <a:cubicBezTo>
                      <a:pt x="30" y="395"/>
                      <a:pt x="60" y="397"/>
                      <a:pt x="89" y="398"/>
                    </a:cubicBezTo>
                    <a:cubicBezTo>
                      <a:pt x="89" y="398"/>
                      <a:pt x="90" y="398"/>
                      <a:pt x="90" y="398"/>
                    </a:cubicBezTo>
                    <a:cubicBezTo>
                      <a:pt x="97" y="398"/>
                      <a:pt x="103" y="393"/>
                      <a:pt x="104" y="386"/>
                    </a:cubicBezTo>
                    <a:cubicBezTo>
                      <a:pt x="106" y="328"/>
                      <a:pt x="108" y="270"/>
                      <a:pt x="110" y="213"/>
                    </a:cubicBezTo>
                    <a:cubicBezTo>
                      <a:pt x="137" y="214"/>
                      <a:pt x="164" y="215"/>
                      <a:pt x="192" y="21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5" name="Freeform 917"/>
              <p:cNvSpPr/>
              <p:nvPr/>
            </p:nvSpPr>
            <p:spPr>
              <a:xfrm>
                <a:off x="811212" y="487362"/>
                <a:ext cx="96838" cy="277813"/>
              </a:xfrm>
              <a:custGeom>
                <a:avLst/>
                <a:gdLst>
                  <a:gd name="txL" fmla="*/ 0 w 57"/>
                  <a:gd name="txT" fmla="*/ 0 h 162"/>
                  <a:gd name="txR" fmla="*/ 57 w 57"/>
                  <a:gd name="txB" fmla="*/ 162 h 162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2" y="162"/>
                  </a:cxn>
                  <a:cxn ang="0">
                    <a:pos x="57" y="162"/>
                  </a:cxn>
                  <a:cxn ang="0">
                    <a:pos x="57" y="17"/>
                  </a:cxn>
                  <a:cxn ang="0">
                    <a:pos x="0" y="0"/>
                  </a:cxn>
                </a:cxnLst>
                <a:rect l="txL" t="txT" r="txR" b="txB"/>
                <a:pathLst>
                  <a:path w="57" h="16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2" y="162"/>
                      <a:pt x="52" y="162"/>
                      <a:pt x="52" y="162"/>
                    </a:cubicBezTo>
                    <a:cubicBezTo>
                      <a:pt x="54" y="162"/>
                      <a:pt x="55" y="162"/>
                      <a:pt x="57" y="162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6" name="Freeform 918"/>
              <p:cNvSpPr/>
              <p:nvPr/>
            </p:nvSpPr>
            <p:spPr>
              <a:xfrm>
                <a:off x="811212" y="285750"/>
                <a:ext cx="161925" cy="230188"/>
              </a:xfrm>
              <a:custGeom>
                <a:avLst/>
                <a:gdLst>
                  <a:gd name="txL" fmla="*/ 0 w 95"/>
                  <a:gd name="txT" fmla="*/ 0 h 135"/>
                  <a:gd name="txR" fmla="*/ 95 w 95"/>
                  <a:gd name="txB" fmla="*/ 135 h 135"/>
                </a:gdLst>
                <a:ahLst/>
                <a:cxnLst>
                  <a:cxn ang="0">
                    <a:pos x="66" y="0"/>
                  </a:cxn>
                  <a:cxn ang="0">
                    <a:pos x="0" y="118"/>
                  </a:cxn>
                  <a:cxn ang="0">
                    <a:pos x="57" y="135"/>
                  </a:cxn>
                  <a:cxn ang="0">
                    <a:pos x="95" y="0"/>
                  </a:cxn>
                  <a:cxn ang="0">
                    <a:pos x="66" y="0"/>
                  </a:cxn>
                </a:cxnLst>
                <a:rect l="txL" t="txT" r="txR" b="txB"/>
                <a:pathLst>
                  <a:path w="95" h="135">
                    <a:moveTo>
                      <a:pt x="66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57" y="135"/>
                      <a:pt x="57" y="135"/>
                      <a:pt x="57" y="135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6" y="0"/>
                      <a:pt x="76" y="0"/>
                      <a:pt x="66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7" name="Freeform 919"/>
              <p:cNvSpPr/>
              <p:nvPr/>
            </p:nvSpPr>
            <p:spPr>
              <a:xfrm>
                <a:off x="1077118" y="736286"/>
                <a:ext cx="258763" cy="36513"/>
              </a:xfrm>
              <a:custGeom>
                <a:avLst/>
                <a:gdLst>
                  <a:gd name="txL" fmla="*/ 0 w 151"/>
                  <a:gd name="txT" fmla="*/ 0 h 21"/>
                  <a:gd name="txR" fmla="*/ 151 w 151"/>
                  <a:gd name="txB" fmla="*/ 21 h 21"/>
                </a:gdLst>
                <a:ahLst/>
                <a:cxnLst>
                  <a:cxn ang="0">
                    <a:pos x="151" y="0"/>
                  </a:cxn>
                  <a:cxn ang="0">
                    <a:pos x="0" y="19"/>
                  </a:cxn>
                  <a:cxn ang="0">
                    <a:pos x="143" y="21"/>
                  </a:cxn>
                  <a:cxn ang="0">
                    <a:pos x="151" y="0"/>
                  </a:cxn>
                </a:cxnLst>
                <a:rect l="txL" t="txT" r="txR" b="txB"/>
                <a:pathLst>
                  <a:path w="151" h="21">
                    <a:moveTo>
                      <a:pt x="151" y="0"/>
                    </a:moveTo>
                    <a:cubicBezTo>
                      <a:pt x="0" y="19"/>
                      <a:pt x="0" y="19"/>
                      <a:pt x="0" y="19"/>
                    </a:cubicBezTo>
                    <a:cubicBezTo>
                      <a:pt x="47" y="20"/>
                      <a:pt x="95" y="21"/>
                      <a:pt x="143" y="21"/>
                    </a:cubicBezTo>
                    <a:cubicBezTo>
                      <a:pt x="151" y="0"/>
                      <a:pt x="151" y="0"/>
                      <a:pt x="151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8" name="Freeform 920"/>
              <p:cNvSpPr/>
              <p:nvPr/>
            </p:nvSpPr>
            <p:spPr>
              <a:xfrm>
                <a:off x="1322387" y="737562"/>
                <a:ext cx="15875" cy="38100"/>
              </a:xfrm>
              <a:custGeom>
                <a:avLst/>
                <a:gdLst>
                  <a:gd name="txL" fmla="*/ 0 w 10"/>
                  <a:gd name="txT" fmla="*/ 0 h 22"/>
                  <a:gd name="txR" fmla="*/ 10 w 10"/>
                  <a:gd name="txB" fmla="*/ 22 h 22"/>
                </a:gdLst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0" y="21"/>
                  </a:cxn>
                  <a:cxn ang="0">
                    <a:pos x="10" y="22"/>
                  </a:cxn>
                  <a:cxn ang="0">
                    <a:pos x="8" y="0"/>
                  </a:cxn>
                </a:cxnLst>
                <a:rect l="txL" t="txT" r="txR" b="txB"/>
                <a:pathLst>
                  <a:path w="10" h="2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3" y="21"/>
                      <a:pt x="7" y="22"/>
                      <a:pt x="10" y="22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69" name="Freeform 921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0" name="Freeform 922"/>
              <p:cNvSpPr/>
              <p:nvPr/>
            </p:nvSpPr>
            <p:spPr>
              <a:xfrm>
                <a:off x="1335087" y="292100"/>
                <a:ext cx="622300" cy="446088"/>
              </a:xfrm>
              <a:custGeom>
                <a:avLst/>
                <a:gdLst>
                  <a:gd name="txL" fmla="*/ 0 w 392"/>
                  <a:gd name="txT" fmla="*/ 0 h 281"/>
                  <a:gd name="txR" fmla="*/ 392 w 392"/>
                  <a:gd name="txB" fmla="*/ 281 h 281"/>
                </a:gdLst>
                <a:ahLst/>
                <a:cxnLst>
                  <a:cxn ang="0">
                    <a:pos x="25" y="0"/>
                  </a:cxn>
                  <a:cxn ang="0">
                    <a:pos x="0" y="281"/>
                  </a:cxn>
                  <a:cxn ang="0">
                    <a:pos x="392" y="133"/>
                  </a:cxn>
                  <a:cxn ang="0">
                    <a:pos x="25" y="0"/>
                  </a:cxn>
                </a:cxnLst>
                <a:rect l="txL" t="txT" r="txR" b="txB"/>
                <a:pathLst>
                  <a:path w="392" h="281">
                    <a:moveTo>
                      <a:pt x="25" y="0"/>
                    </a:moveTo>
                    <a:lnTo>
                      <a:pt x="0" y="281"/>
                    </a:lnTo>
                    <a:lnTo>
                      <a:pt x="392" y="133"/>
                    </a:lnTo>
                    <a:lnTo>
                      <a:pt x="2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1" name="Freeform 923"/>
              <p:cNvSpPr/>
              <p:nvPr/>
            </p:nvSpPr>
            <p:spPr>
              <a:xfrm>
                <a:off x="1335087" y="503237"/>
                <a:ext cx="622300" cy="274638"/>
              </a:xfrm>
              <a:custGeom>
                <a:avLst/>
                <a:gdLst>
                  <a:gd name="txL" fmla="*/ 0 w 363"/>
                  <a:gd name="txT" fmla="*/ 0 h 160"/>
                  <a:gd name="txR" fmla="*/ 363 w 363"/>
                  <a:gd name="txB" fmla="*/ 160 h 160"/>
                </a:gdLst>
                <a:ahLst/>
                <a:cxnLst>
                  <a:cxn ang="0">
                    <a:pos x="363" y="0"/>
                  </a:cxn>
                  <a:cxn ang="0">
                    <a:pos x="0" y="137"/>
                  </a:cxn>
                  <a:cxn ang="0">
                    <a:pos x="33" y="159"/>
                  </a:cxn>
                  <a:cxn ang="0">
                    <a:pos x="192" y="160"/>
                  </a:cxn>
                  <a:cxn ang="0">
                    <a:pos x="260" y="160"/>
                  </a:cxn>
                  <a:cxn ang="0">
                    <a:pos x="363" y="0"/>
                  </a:cxn>
                </a:cxnLst>
                <a:rect l="txL" t="txT" r="txR" b="txB"/>
                <a:pathLst>
                  <a:path w="363" h="160">
                    <a:moveTo>
                      <a:pt x="363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33" y="159"/>
                      <a:pt x="33" y="159"/>
                      <a:pt x="33" y="159"/>
                    </a:cubicBezTo>
                    <a:cubicBezTo>
                      <a:pt x="86" y="160"/>
                      <a:pt x="139" y="160"/>
                      <a:pt x="192" y="160"/>
                    </a:cubicBezTo>
                    <a:cubicBezTo>
                      <a:pt x="215" y="160"/>
                      <a:pt x="238" y="160"/>
                      <a:pt x="260" y="160"/>
                    </a:cubicBezTo>
                    <a:cubicBezTo>
                      <a:pt x="363" y="0"/>
                      <a:pt x="363" y="0"/>
                      <a:pt x="363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2" name="Freeform 924"/>
              <p:cNvSpPr/>
              <p:nvPr/>
            </p:nvSpPr>
            <p:spPr>
              <a:xfrm>
                <a:off x="1374775" y="277812"/>
                <a:ext cx="582613" cy="225425"/>
              </a:xfrm>
              <a:custGeom>
                <a:avLst/>
                <a:gdLst>
                  <a:gd name="txL" fmla="*/ 0 w 340"/>
                  <a:gd name="txT" fmla="*/ 0 h 131"/>
                  <a:gd name="txR" fmla="*/ 340 w 340"/>
                  <a:gd name="txB" fmla="*/ 131 h 131"/>
                </a:gdLst>
                <a:ahLst/>
                <a:cxnLst>
                  <a:cxn ang="0">
                    <a:pos x="297" y="0"/>
                  </a:cxn>
                  <a:cxn ang="0">
                    <a:pos x="3" y="5"/>
                  </a:cxn>
                  <a:cxn ang="0">
                    <a:pos x="0" y="8"/>
                  </a:cxn>
                  <a:cxn ang="0">
                    <a:pos x="340" y="131"/>
                  </a:cxn>
                  <a:cxn ang="0">
                    <a:pos x="297" y="0"/>
                  </a:cxn>
                </a:cxnLst>
                <a:rect l="txL" t="txT" r="txR" b="txB"/>
                <a:pathLst>
                  <a:path w="340" h="131">
                    <a:moveTo>
                      <a:pt x="297" y="0"/>
                    </a:moveTo>
                    <a:cubicBezTo>
                      <a:pt x="199" y="3"/>
                      <a:pt x="101" y="4"/>
                      <a:pt x="3" y="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297" y="0"/>
                      <a:pt x="297" y="0"/>
                      <a:pt x="297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3" name="Freeform 925"/>
              <p:cNvSpPr/>
              <p:nvPr/>
            </p:nvSpPr>
            <p:spPr>
              <a:xfrm>
                <a:off x="1884362" y="274637"/>
                <a:ext cx="136525" cy="228600"/>
              </a:xfrm>
              <a:custGeom>
                <a:avLst/>
                <a:gdLst>
                  <a:gd name="txL" fmla="*/ 0 w 80"/>
                  <a:gd name="txT" fmla="*/ 0 h 133"/>
                  <a:gd name="txR" fmla="*/ 80 w 80"/>
                  <a:gd name="txB" fmla="*/ 133 h 133"/>
                </a:gdLst>
                <a:ahLst/>
                <a:cxnLst>
                  <a:cxn ang="0">
                    <a:pos x="80" y="0"/>
                  </a:cxn>
                  <a:cxn ang="0">
                    <a:pos x="0" y="2"/>
                  </a:cxn>
                  <a:cxn ang="0">
                    <a:pos x="43" y="133"/>
                  </a:cxn>
                  <a:cxn ang="0">
                    <a:pos x="80" y="0"/>
                  </a:cxn>
                </a:cxnLst>
                <a:rect l="txL" t="txT" r="txR" b="txB"/>
                <a:pathLst>
                  <a:path w="80" h="133">
                    <a:moveTo>
                      <a:pt x="80" y="0"/>
                    </a:moveTo>
                    <a:cubicBezTo>
                      <a:pt x="54" y="1"/>
                      <a:pt x="27" y="2"/>
                      <a:pt x="0" y="2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80" y="0"/>
                      <a:pt x="80" y="0"/>
                      <a:pt x="80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4" name="Freeform 926"/>
              <p:cNvSpPr/>
              <p:nvPr/>
            </p:nvSpPr>
            <p:spPr>
              <a:xfrm>
                <a:off x="2424112" y="258762"/>
                <a:ext cx="173038" cy="844550"/>
              </a:xfrm>
              <a:custGeom>
                <a:avLst/>
                <a:gdLst>
                  <a:gd name="txL" fmla="*/ 0 w 101"/>
                  <a:gd name="txT" fmla="*/ 0 h 492"/>
                  <a:gd name="txR" fmla="*/ 101 w 101"/>
                  <a:gd name="txB" fmla="*/ 492 h 492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3" y="294"/>
                  </a:cxn>
                  <a:cxn ang="0">
                    <a:pos x="19" y="294"/>
                  </a:cxn>
                  <a:cxn ang="0">
                    <a:pos x="26" y="478"/>
                  </a:cxn>
                  <a:cxn ang="0">
                    <a:pos x="40" y="492"/>
                  </a:cxn>
                  <a:cxn ang="0">
                    <a:pos x="40" y="492"/>
                  </a:cxn>
                  <a:cxn ang="0">
                    <a:pos x="101" y="490"/>
                  </a:cxn>
                  <a:cxn ang="0">
                    <a:pos x="1" y="0"/>
                  </a:cxn>
                </a:cxnLst>
                <a:rect l="txL" t="txT" r="txR" b="txB"/>
                <a:pathLst>
                  <a:path w="101" h="492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3" y="294"/>
                      <a:pt x="13" y="294"/>
                      <a:pt x="13" y="294"/>
                    </a:cubicBezTo>
                    <a:cubicBezTo>
                      <a:pt x="15" y="294"/>
                      <a:pt x="17" y="294"/>
                      <a:pt x="19" y="294"/>
                    </a:cubicBezTo>
                    <a:cubicBezTo>
                      <a:pt x="21" y="355"/>
                      <a:pt x="23" y="417"/>
                      <a:pt x="26" y="478"/>
                    </a:cubicBezTo>
                    <a:cubicBezTo>
                      <a:pt x="26" y="485"/>
                      <a:pt x="32" y="492"/>
                      <a:pt x="40" y="492"/>
                    </a:cubicBezTo>
                    <a:cubicBezTo>
                      <a:pt x="40" y="492"/>
                      <a:pt x="40" y="492"/>
                      <a:pt x="40" y="492"/>
                    </a:cubicBezTo>
                    <a:cubicBezTo>
                      <a:pt x="61" y="491"/>
                      <a:pt x="81" y="491"/>
                      <a:pt x="101" y="49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5" name="Freeform 927"/>
              <p:cNvSpPr/>
              <p:nvPr/>
            </p:nvSpPr>
            <p:spPr>
              <a:xfrm>
                <a:off x="1957387" y="258762"/>
                <a:ext cx="452438" cy="244475"/>
              </a:xfrm>
              <a:custGeom>
                <a:avLst/>
                <a:gdLst>
                  <a:gd name="txL" fmla="*/ 0 w 263"/>
                  <a:gd name="txT" fmla="*/ 0 h 142"/>
                  <a:gd name="txR" fmla="*/ 263 w 263"/>
                  <a:gd name="txB" fmla="*/ 142 h 142"/>
                </a:gdLst>
                <a:ahLst/>
                <a:cxnLst>
                  <a:cxn ang="0">
                    <a:pos x="263" y="0"/>
                  </a:cxn>
                  <a:cxn ang="0">
                    <a:pos x="37" y="9"/>
                  </a:cxn>
                  <a:cxn ang="0">
                    <a:pos x="0" y="142"/>
                  </a:cxn>
                  <a:cxn ang="0">
                    <a:pos x="263" y="0"/>
                  </a:cxn>
                </a:cxnLst>
                <a:rect l="txL" t="txT" r="txR" b="txB"/>
                <a:pathLst>
                  <a:path w="263" h="142">
                    <a:moveTo>
                      <a:pt x="263" y="0"/>
                    </a:moveTo>
                    <a:cubicBezTo>
                      <a:pt x="188" y="4"/>
                      <a:pt x="113" y="7"/>
                      <a:pt x="37" y="9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263" y="0"/>
                      <a:pt x="263" y="0"/>
                      <a:pt x="263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6" name="Freeform 928"/>
              <p:cNvSpPr/>
              <p:nvPr/>
            </p:nvSpPr>
            <p:spPr>
              <a:xfrm>
                <a:off x="2263775" y="258762"/>
                <a:ext cx="182563" cy="511175"/>
              </a:xfrm>
              <a:custGeom>
                <a:avLst/>
                <a:gdLst>
                  <a:gd name="txL" fmla="*/ 0 w 107"/>
                  <a:gd name="txT" fmla="*/ 0 h 298"/>
                  <a:gd name="txR" fmla="*/ 107 w 107"/>
                  <a:gd name="txB" fmla="*/ 298 h 298"/>
                </a:gdLst>
                <a:ahLst/>
                <a:cxnLst>
                  <a:cxn ang="0">
                    <a:pos x="94" y="0"/>
                  </a:cxn>
                  <a:cxn ang="0">
                    <a:pos x="93" y="0"/>
                  </a:cxn>
                  <a:cxn ang="0">
                    <a:pos x="0" y="298"/>
                  </a:cxn>
                  <a:cxn ang="0">
                    <a:pos x="107" y="294"/>
                  </a:cxn>
                  <a:cxn ang="0">
                    <a:pos x="94" y="0"/>
                  </a:cxn>
                </a:cxnLst>
                <a:rect l="txL" t="txT" r="txR" b="txB"/>
                <a:pathLst>
                  <a:path w="107" h="298">
                    <a:moveTo>
                      <a:pt x="94" y="0"/>
                    </a:moveTo>
                    <a:cubicBezTo>
                      <a:pt x="94" y="0"/>
                      <a:pt x="93" y="0"/>
                      <a:pt x="93" y="0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36" y="297"/>
                      <a:pt x="72" y="296"/>
                      <a:pt x="107" y="294"/>
                    </a:cubicBezTo>
                    <a:cubicBezTo>
                      <a:pt x="94" y="0"/>
                      <a:pt x="94" y="0"/>
                      <a:pt x="94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7" name="Freeform 929"/>
              <p:cNvSpPr/>
              <p:nvPr/>
            </p:nvSpPr>
            <p:spPr>
              <a:xfrm>
                <a:off x="908050" y="515937"/>
                <a:ext cx="77788" cy="249238"/>
              </a:xfrm>
              <a:custGeom>
                <a:avLst/>
                <a:gdLst>
                  <a:gd name="txL" fmla="*/ 0 w 45"/>
                  <a:gd name="txT" fmla="*/ 0 h 145"/>
                  <a:gd name="txR" fmla="*/ 45 w 45"/>
                  <a:gd name="txB" fmla="*/ 145 h 1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6" y="145"/>
                  </a:cxn>
                  <a:cxn ang="0">
                    <a:pos x="45" y="53"/>
                  </a:cxn>
                  <a:cxn ang="0">
                    <a:pos x="0" y="0"/>
                  </a:cxn>
                </a:cxnLst>
                <a:rect l="txL" t="txT" r="txR" b="txB"/>
                <a:pathLst>
                  <a:path w="45" h="1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5"/>
                      <a:pt x="4" y="145"/>
                      <a:pt x="6" y="145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8" name="Freeform 930"/>
              <p:cNvSpPr/>
              <p:nvPr/>
            </p:nvSpPr>
            <p:spPr>
              <a:xfrm>
                <a:off x="908050" y="285750"/>
                <a:ext cx="103188" cy="322263"/>
              </a:xfrm>
              <a:custGeom>
                <a:avLst/>
                <a:gdLst>
                  <a:gd name="txL" fmla="*/ 0 w 60"/>
                  <a:gd name="txT" fmla="*/ 0 h 188"/>
                  <a:gd name="txR" fmla="*/ 60 w 60"/>
                  <a:gd name="txB" fmla="*/ 188 h 188"/>
                </a:gdLst>
                <a:ahLst/>
                <a:cxnLst>
                  <a:cxn ang="0">
                    <a:pos x="38" y="0"/>
                  </a:cxn>
                  <a:cxn ang="0">
                    <a:pos x="0" y="135"/>
                  </a:cxn>
                  <a:cxn ang="0">
                    <a:pos x="45" y="188"/>
                  </a:cxn>
                  <a:cxn ang="0">
                    <a:pos x="60" y="0"/>
                  </a:cxn>
                  <a:cxn ang="0">
                    <a:pos x="38" y="0"/>
                  </a:cxn>
                </a:cxnLst>
                <a:rect l="txL" t="txT" r="txR" b="txB"/>
                <a:pathLst>
                  <a:path w="60" h="188">
                    <a:moveTo>
                      <a:pt x="38" y="0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45" y="188"/>
                      <a:pt x="45" y="188"/>
                      <a:pt x="45" y="188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3" y="0"/>
                      <a:pt x="45" y="0"/>
                      <a:pt x="38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79" name="Freeform 931"/>
              <p:cNvSpPr/>
              <p:nvPr/>
            </p:nvSpPr>
            <p:spPr>
              <a:xfrm>
                <a:off x="919162" y="608012"/>
                <a:ext cx="415925" cy="161925"/>
              </a:xfrm>
              <a:custGeom>
                <a:avLst/>
                <a:gdLst>
                  <a:gd name="txL" fmla="*/ 0 w 243"/>
                  <a:gd name="txT" fmla="*/ 0 h 95"/>
                  <a:gd name="txR" fmla="*/ 243 w 243"/>
                  <a:gd name="txB" fmla="*/ 95 h 95"/>
                </a:gdLst>
                <a:ahLst/>
                <a:cxnLst>
                  <a:cxn ang="0">
                    <a:pos x="39" y="0"/>
                  </a:cxn>
                  <a:cxn ang="0">
                    <a:pos x="39" y="0"/>
                  </a:cxn>
                  <a:cxn ang="0">
                    <a:pos x="0" y="92"/>
                  </a:cxn>
                  <a:cxn ang="0">
                    <a:pos x="92" y="95"/>
                  </a:cxn>
                  <a:cxn ang="0">
                    <a:pos x="243" y="76"/>
                  </a:cxn>
                  <a:cxn ang="0">
                    <a:pos x="39" y="0"/>
                  </a:cxn>
                </a:cxnLst>
                <a:rect l="txL" t="txT" r="txR" b="txB"/>
                <a:pathLst>
                  <a:path w="243" h="95">
                    <a:moveTo>
                      <a:pt x="3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30" y="93"/>
                      <a:pt x="61" y="94"/>
                      <a:pt x="92" y="95"/>
                    </a:cubicBezTo>
                    <a:cubicBezTo>
                      <a:pt x="243" y="76"/>
                      <a:pt x="243" y="76"/>
                      <a:pt x="243" y="76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0" name="Freeform 932"/>
              <p:cNvSpPr>
                <a:spLocks noEditPoints="1"/>
              </p:cNvSpPr>
              <p:nvPr/>
            </p:nvSpPr>
            <p:spPr>
              <a:xfrm>
                <a:off x="985837" y="285750"/>
                <a:ext cx="184150" cy="322263"/>
              </a:xfrm>
              <a:custGeom>
                <a:avLst/>
                <a:gdLst>
                  <a:gd name="txL" fmla="*/ 0 w 107"/>
                  <a:gd name="txT" fmla="*/ 0 h 188"/>
                  <a:gd name="txR" fmla="*/ 107 w 107"/>
                  <a:gd name="txB" fmla="*/ 188 h 188"/>
                </a:gdLst>
                <a:ahLst/>
                <a:cxnLst>
                  <a:cxn ang="0">
                    <a:pos x="0" y="188"/>
                  </a:cxn>
                  <a:cxn ang="0">
                    <a:pos x="0" y="188"/>
                  </a:cxn>
                  <a:cxn ang="0">
                    <a:pos x="15" y="0"/>
                  </a:cxn>
                  <a:cxn ang="0">
                    <a:pos x="0" y="188"/>
                  </a:cxn>
                  <a:cxn ang="0">
                    <a:pos x="107" y="1"/>
                  </a:cxn>
                  <a:cxn ang="0">
                    <a:pos x="15" y="0"/>
                  </a:cxn>
                </a:cxnLst>
                <a:rect l="txL" t="txT" r="txR" b="txB"/>
                <a:pathLst>
                  <a:path w="107" h="188">
                    <a:moveTo>
                      <a:pt x="0" y="188"/>
                    </a:moveTo>
                    <a:cubicBezTo>
                      <a:pt x="0" y="188"/>
                      <a:pt x="0" y="188"/>
                      <a:pt x="0" y="188"/>
                    </a:cubicBezTo>
                    <a:moveTo>
                      <a:pt x="15" y="0"/>
                    </a:moveTo>
                    <a:cubicBezTo>
                      <a:pt x="0" y="188"/>
                      <a:pt x="0" y="188"/>
                      <a:pt x="0" y="18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6" y="1"/>
                      <a:pt x="46" y="1"/>
                      <a:pt x="15" y="0"/>
                    </a:cubicBezTo>
                  </a:path>
                </a:pathLst>
              </a:custGeom>
              <a:solidFill>
                <a:srgbClr val="9835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1" name="Freeform 933"/>
              <p:cNvSpPr>
                <a:spLocks noEditPoints="1"/>
              </p:cNvSpPr>
              <p:nvPr/>
            </p:nvSpPr>
            <p:spPr>
              <a:xfrm>
                <a:off x="985837" y="287337"/>
                <a:ext cx="388938" cy="320675"/>
              </a:xfrm>
              <a:custGeom>
                <a:avLst/>
                <a:gdLst>
                  <a:gd name="txL" fmla="*/ 0 w 227"/>
                  <a:gd name="txT" fmla="*/ 0 h 187"/>
                  <a:gd name="txR" fmla="*/ 227 w 227"/>
                  <a:gd name="txB" fmla="*/ 187 h 187"/>
                </a:gdLst>
                <a:ahLst/>
                <a:cxnLst>
                  <a:cxn ang="0">
                    <a:pos x="0" y="187"/>
                  </a:cxn>
                  <a:cxn ang="0">
                    <a:pos x="0" y="187"/>
                  </a:cxn>
                  <a:cxn ang="0">
                    <a:pos x="107" y="0"/>
                  </a:cxn>
                  <a:cxn ang="0">
                    <a:pos x="0" y="187"/>
                  </a:cxn>
                  <a:cxn ang="0">
                    <a:pos x="227" y="3"/>
                  </a:cxn>
                  <a:cxn ang="0">
                    <a:pos x="225" y="0"/>
                  </a:cxn>
                  <a:cxn ang="0">
                    <a:pos x="168" y="0"/>
                  </a:cxn>
                  <a:cxn ang="0">
                    <a:pos x="107" y="0"/>
                  </a:cxn>
                </a:cxnLst>
                <a:rect l="txL" t="txT" r="txR" b="txB"/>
                <a:pathLst>
                  <a:path w="227" h="187">
                    <a:moveTo>
                      <a:pt x="0" y="187"/>
                    </a:moveTo>
                    <a:cubicBezTo>
                      <a:pt x="0" y="187"/>
                      <a:pt x="0" y="187"/>
                      <a:pt x="0" y="187"/>
                    </a:cubicBezTo>
                    <a:moveTo>
                      <a:pt x="107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227" y="3"/>
                      <a:pt x="227" y="3"/>
                      <a:pt x="227" y="3"/>
                    </a:cubicBezTo>
                    <a:cubicBezTo>
                      <a:pt x="225" y="0"/>
                      <a:pt x="225" y="0"/>
                      <a:pt x="225" y="0"/>
                    </a:cubicBezTo>
                    <a:cubicBezTo>
                      <a:pt x="206" y="0"/>
                      <a:pt x="187" y="0"/>
                      <a:pt x="168" y="0"/>
                    </a:cubicBezTo>
                    <a:cubicBezTo>
                      <a:pt x="148" y="0"/>
                      <a:pt x="128" y="0"/>
                      <a:pt x="107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2" name="Freeform 934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close/>
                    <a:moveTo>
                      <a:pt x="245" y="0"/>
                    </a:moveTo>
                    <a:lnTo>
                      <a:pt x="245" y="0"/>
                    </a:lnTo>
                    <a:close/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3" name="Freeform 935"/>
              <p:cNvSpPr>
                <a:spLocks noEditPoints="1"/>
              </p:cNvSpPr>
              <p:nvPr/>
            </p:nvSpPr>
            <p:spPr>
              <a:xfrm>
                <a:off x="985837" y="292100"/>
                <a:ext cx="388938" cy="446088"/>
              </a:xfrm>
              <a:custGeom>
                <a:avLst/>
                <a:gdLst>
                  <a:gd name="txL" fmla="*/ 0 w 245"/>
                  <a:gd name="txT" fmla="*/ 0 h 281"/>
                  <a:gd name="txR" fmla="*/ 245 w 245"/>
                  <a:gd name="txB" fmla="*/ 281 h 281"/>
                </a:gdLst>
                <a:ahLst/>
                <a:cxnLst>
                  <a:cxn ang="0">
                    <a:pos x="245" y="0"/>
                  </a:cxn>
                  <a:cxn ang="0">
                    <a:pos x="0" y="199"/>
                  </a:cxn>
                  <a:cxn ang="0">
                    <a:pos x="220" y="281"/>
                  </a:cxn>
                  <a:cxn ang="0">
                    <a:pos x="245" y="0"/>
                  </a:cxn>
                  <a:cxn ang="0">
                    <a:pos x="245" y="0"/>
                  </a:cxn>
                  <a:cxn ang="0">
                    <a:pos x="245" y="0"/>
                  </a:cxn>
                </a:cxnLst>
                <a:rect l="txL" t="txT" r="txR" b="txB"/>
                <a:pathLst>
                  <a:path w="245" h="281">
                    <a:moveTo>
                      <a:pt x="245" y="0"/>
                    </a:moveTo>
                    <a:lnTo>
                      <a:pt x="0" y="199"/>
                    </a:lnTo>
                    <a:lnTo>
                      <a:pt x="220" y="281"/>
                    </a:lnTo>
                    <a:lnTo>
                      <a:pt x="245" y="0"/>
                    </a:lnTo>
                    <a:moveTo>
                      <a:pt x="245" y="0"/>
                    </a:moveTo>
                    <a:lnTo>
                      <a:pt x="245" y="0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4" name="Freeform 936"/>
              <p:cNvSpPr/>
              <p:nvPr/>
            </p:nvSpPr>
            <p:spPr>
              <a:xfrm>
                <a:off x="1781175" y="503237"/>
                <a:ext cx="176213" cy="274638"/>
              </a:xfrm>
              <a:custGeom>
                <a:avLst/>
                <a:gdLst>
                  <a:gd name="txL" fmla="*/ 0 w 103"/>
                  <a:gd name="txT" fmla="*/ 0 h 160"/>
                  <a:gd name="txR" fmla="*/ 103 w 103"/>
                  <a:gd name="txB" fmla="*/ 160 h 160"/>
                </a:gdLst>
                <a:ahLst/>
                <a:cxnLst>
                  <a:cxn ang="0">
                    <a:pos x="103" y="0"/>
                  </a:cxn>
                  <a:cxn ang="0">
                    <a:pos x="0" y="160"/>
                  </a:cxn>
                  <a:cxn ang="0">
                    <a:pos x="99" y="159"/>
                  </a:cxn>
                  <a:cxn ang="0">
                    <a:pos x="103" y="0"/>
                  </a:cxn>
                </a:cxnLst>
                <a:rect l="txL" t="txT" r="txR" b="txB"/>
                <a:pathLst>
                  <a:path w="103" h="160">
                    <a:moveTo>
                      <a:pt x="103" y="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33" y="160"/>
                      <a:pt x="66" y="159"/>
                      <a:pt x="99" y="159"/>
                    </a:cubicBezTo>
                    <a:cubicBezTo>
                      <a:pt x="103" y="0"/>
                      <a:pt x="103" y="0"/>
                      <a:pt x="103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5" name="Freeform 937"/>
              <p:cNvSpPr/>
              <p:nvPr/>
            </p:nvSpPr>
            <p:spPr>
              <a:xfrm>
                <a:off x="1951037" y="258762"/>
                <a:ext cx="469900" cy="517525"/>
              </a:xfrm>
              <a:custGeom>
                <a:avLst/>
                <a:gdLst>
                  <a:gd name="txL" fmla="*/ 0 w 274"/>
                  <a:gd name="txT" fmla="*/ 0 h 301"/>
                  <a:gd name="txR" fmla="*/ 274 w 274"/>
                  <a:gd name="txB" fmla="*/ 301 h 301"/>
                </a:gdLst>
                <a:ahLst/>
                <a:cxnLst>
                  <a:cxn ang="0">
                    <a:pos x="274" y="0"/>
                  </a:cxn>
                  <a:cxn ang="0">
                    <a:pos x="267" y="0"/>
                  </a:cxn>
                  <a:cxn ang="0">
                    <a:pos x="4" y="142"/>
                  </a:cxn>
                  <a:cxn ang="0">
                    <a:pos x="0" y="301"/>
                  </a:cxn>
                  <a:cxn ang="0">
                    <a:pos x="139" y="299"/>
                  </a:cxn>
                  <a:cxn ang="0">
                    <a:pos x="274" y="0"/>
                  </a:cxn>
                </a:cxnLst>
                <a:rect l="txL" t="txT" r="txR" b="txB"/>
                <a:pathLst>
                  <a:path w="274" h="301">
                    <a:moveTo>
                      <a:pt x="274" y="0"/>
                    </a:moveTo>
                    <a:cubicBezTo>
                      <a:pt x="272" y="0"/>
                      <a:pt x="270" y="0"/>
                      <a:pt x="267" y="0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0" y="301"/>
                      <a:pt x="0" y="301"/>
                      <a:pt x="0" y="301"/>
                    </a:cubicBezTo>
                    <a:cubicBezTo>
                      <a:pt x="47" y="300"/>
                      <a:pt x="93" y="300"/>
                      <a:pt x="139" y="299"/>
                    </a:cubicBezTo>
                    <a:cubicBezTo>
                      <a:pt x="274" y="0"/>
                      <a:pt x="274" y="0"/>
                      <a:pt x="274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6" name="Freeform 938"/>
              <p:cNvSpPr/>
              <p:nvPr/>
            </p:nvSpPr>
            <p:spPr>
              <a:xfrm>
                <a:off x="2189162" y="258762"/>
                <a:ext cx="233363" cy="512763"/>
              </a:xfrm>
              <a:custGeom>
                <a:avLst/>
                <a:gdLst>
                  <a:gd name="txL" fmla="*/ 0 w 136"/>
                  <a:gd name="txT" fmla="*/ 0 h 299"/>
                  <a:gd name="txR" fmla="*/ 136 w 136"/>
                  <a:gd name="txB" fmla="*/ 299 h 299"/>
                </a:gdLst>
                <a:ahLst/>
                <a:cxnLst>
                  <a:cxn ang="0">
                    <a:pos x="136" y="0"/>
                  </a:cxn>
                  <a:cxn ang="0">
                    <a:pos x="135" y="0"/>
                  </a:cxn>
                  <a:cxn ang="0">
                    <a:pos x="0" y="299"/>
                  </a:cxn>
                  <a:cxn ang="0">
                    <a:pos x="43" y="298"/>
                  </a:cxn>
                  <a:cxn ang="0">
                    <a:pos x="136" y="0"/>
                  </a:cxn>
                </a:cxnLst>
                <a:rect l="txL" t="txT" r="txR" b="txB"/>
                <a:pathLst>
                  <a:path w="136" h="299">
                    <a:moveTo>
                      <a:pt x="136" y="0"/>
                    </a:moveTo>
                    <a:cubicBezTo>
                      <a:pt x="136" y="0"/>
                      <a:pt x="135" y="0"/>
                      <a:pt x="135" y="0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14" y="298"/>
                      <a:pt x="29" y="298"/>
                      <a:pt x="43" y="298"/>
                    </a:cubicBezTo>
                    <a:cubicBezTo>
                      <a:pt x="136" y="0"/>
                      <a:pt x="136" y="0"/>
                      <a:pt x="136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7" name="Freeform 939"/>
              <p:cNvSpPr/>
              <p:nvPr/>
            </p:nvSpPr>
            <p:spPr>
              <a:xfrm>
                <a:off x="1371600" y="287337"/>
                <a:ext cx="3175" cy="4763"/>
              </a:xfrm>
              <a:custGeom>
                <a:avLst/>
                <a:gdLst>
                  <a:gd name="txL" fmla="*/ 0 w 2"/>
                  <a:gd name="txT" fmla="*/ 0 h 3"/>
                  <a:gd name="txR" fmla="*/ 2 w 2"/>
                  <a:gd name="txB" fmla="*/ 3 h 3"/>
                </a:gdLst>
                <a:ahLst/>
                <a:cxnLst>
                  <a:cxn ang="0">
                    <a:pos x="2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2" y="0"/>
                  </a:cxn>
                </a:cxnLst>
                <a:rect l="txL" t="txT" r="txR" b="tx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74013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8" name="Freeform 940"/>
              <p:cNvSpPr/>
              <p:nvPr/>
            </p:nvSpPr>
            <p:spPr>
              <a:xfrm>
                <a:off x="1374775" y="287337"/>
                <a:ext cx="4763" cy="4763"/>
              </a:xfrm>
              <a:custGeom>
                <a:avLst/>
                <a:gdLst>
                  <a:gd name="txL" fmla="*/ 0 w 3"/>
                  <a:gd name="txT" fmla="*/ 0 h 3"/>
                  <a:gd name="txR" fmla="*/ 3 w 3"/>
                  <a:gd name="txB" fmla="*/ 3 h 3"/>
                </a:gdLst>
                <a:ahLst/>
                <a:cxnLst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0"/>
                  </a:cxn>
                </a:cxnLst>
                <a:rect l="txL" t="txT" r="txR" b="tx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0469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9" name="Freeform 941"/>
              <p:cNvSpPr/>
              <p:nvPr/>
            </p:nvSpPr>
            <p:spPr>
              <a:xfrm>
                <a:off x="2425700" y="252412"/>
                <a:ext cx="187325" cy="847725"/>
              </a:xfrm>
              <a:custGeom>
                <a:avLst/>
                <a:gdLst>
                  <a:gd name="txL" fmla="*/ 0 w 109"/>
                  <a:gd name="txT" fmla="*/ 0 h 494"/>
                  <a:gd name="txR" fmla="*/ 109 w 109"/>
                  <a:gd name="txB" fmla="*/ 494 h 494"/>
                </a:gdLst>
                <a:ahLst/>
                <a:cxnLst>
                  <a:cxn ang="0">
                    <a:pos x="76" y="0"/>
                  </a:cxn>
                  <a:cxn ang="0">
                    <a:pos x="0" y="4"/>
                  </a:cxn>
                  <a:cxn ang="0">
                    <a:pos x="100" y="494"/>
                  </a:cxn>
                  <a:cxn ang="0">
                    <a:pos x="109" y="494"/>
                  </a:cxn>
                  <a:cxn ang="0">
                    <a:pos x="76" y="0"/>
                  </a:cxn>
                </a:cxnLst>
                <a:rect l="txL" t="txT" r="txR" b="txB"/>
                <a:pathLst>
                  <a:path w="109" h="494">
                    <a:moveTo>
                      <a:pt x="76" y="0"/>
                    </a:moveTo>
                    <a:cubicBezTo>
                      <a:pt x="51" y="1"/>
                      <a:pt x="25" y="2"/>
                      <a:pt x="0" y="4"/>
                    </a:cubicBezTo>
                    <a:cubicBezTo>
                      <a:pt x="100" y="494"/>
                      <a:pt x="100" y="494"/>
                      <a:pt x="100" y="494"/>
                    </a:cubicBezTo>
                    <a:cubicBezTo>
                      <a:pt x="103" y="494"/>
                      <a:pt x="106" y="494"/>
                      <a:pt x="109" y="494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0" name="Freeform 942"/>
              <p:cNvSpPr/>
              <p:nvPr/>
            </p:nvSpPr>
            <p:spPr>
              <a:xfrm>
                <a:off x="2555875" y="247650"/>
                <a:ext cx="63500" cy="852488"/>
              </a:xfrm>
              <a:custGeom>
                <a:avLst/>
                <a:gdLst>
                  <a:gd name="txL" fmla="*/ 0 w 37"/>
                  <a:gd name="txT" fmla="*/ 0 h 497"/>
                  <a:gd name="txR" fmla="*/ 37 w 37"/>
                  <a:gd name="txB" fmla="*/ 497 h 497"/>
                </a:gdLst>
                <a:ahLst/>
                <a:cxnLst>
                  <a:cxn ang="0">
                    <a:pos x="37" y="0"/>
                  </a:cxn>
                  <a:cxn ang="0">
                    <a:pos x="0" y="3"/>
                  </a:cxn>
                  <a:cxn ang="0">
                    <a:pos x="33" y="497"/>
                  </a:cxn>
                  <a:cxn ang="0">
                    <a:pos x="37" y="497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97">
                    <a:moveTo>
                      <a:pt x="37" y="0"/>
                    </a:moveTo>
                    <a:cubicBezTo>
                      <a:pt x="24" y="1"/>
                      <a:pt x="12" y="2"/>
                      <a:pt x="0" y="3"/>
                    </a:cubicBezTo>
                    <a:cubicBezTo>
                      <a:pt x="33" y="497"/>
                      <a:pt x="33" y="497"/>
                      <a:pt x="33" y="497"/>
                    </a:cubicBezTo>
                    <a:cubicBezTo>
                      <a:pt x="34" y="497"/>
                      <a:pt x="35" y="497"/>
                      <a:pt x="37" y="497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FA9A0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1" name="Freeform 943"/>
              <p:cNvSpPr/>
              <p:nvPr/>
            </p:nvSpPr>
            <p:spPr>
              <a:xfrm>
                <a:off x="203200" y="1031875"/>
                <a:ext cx="12700" cy="6350"/>
              </a:xfrm>
              <a:custGeom>
                <a:avLst/>
                <a:gdLst>
                  <a:gd name="txL" fmla="*/ 0 w 7"/>
                  <a:gd name="txT" fmla="*/ 0 h 4"/>
                  <a:gd name="txR" fmla="*/ 7 w 7"/>
                  <a:gd name="txB" fmla="*/ 4 h 4"/>
                </a:gdLst>
                <a:ahLst/>
                <a:cxnLst>
                  <a:cxn ang="0">
                    <a:pos x="2" y="0"/>
                  </a:cxn>
                  <a:cxn ang="0">
                    <a:pos x="2" y="0"/>
                  </a:cxn>
                  <a:cxn ang="0">
                    <a:pos x="4" y="4"/>
                  </a:cxn>
                  <a:cxn ang="0">
                    <a:pos x="5" y="4"/>
                  </a:cxn>
                  <a:cxn ang="0">
                    <a:pos x="2" y="0"/>
                  </a:cxn>
                </a:cxnLst>
                <a:rect l="txL" t="txT" r="txR" b="txB"/>
                <a:pathLst>
                  <a:path w="7" h="4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2"/>
                      <a:pt x="3" y="4"/>
                      <a:pt x="4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2"/>
                      <a:pt x="4" y="0"/>
                      <a:pt x="2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2" name="Freeform 944"/>
              <p:cNvSpPr/>
              <p:nvPr/>
            </p:nvSpPr>
            <p:spPr>
              <a:xfrm>
                <a:off x="114300" y="190500"/>
                <a:ext cx="2938463" cy="823913"/>
              </a:xfrm>
              <a:custGeom>
                <a:avLst/>
                <a:gdLst>
                  <a:gd name="txL" fmla="*/ 0 w 1713"/>
                  <a:gd name="txT" fmla="*/ 0 h 480"/>
                  <a:gd name="txR" fmla="*/ 1713 w 1713"/>
                  <a:gd name="txB" fmla="*/ 480 h 480"/>
                </a:gdLst>
                <a:ahLst/>
                <a:cxnLst>
                  <a:cxn ang="0">
                    <a:pos x="3" y="474"/>
                  </a:cxn>
                  <a:cxn ang="0">
                    <a:pos x="14" y="480"/>
                  </a:cxn>
                  <a:cxn ang="0">
                    <a:pos x="354" y="480"/>
                  </a:cxn>
                  <a:cxn ang="0">
                    <a:pos x="368" y="466"/>
                  </a:cxn>
                  <a:cxn ang="0">
                    <a:pos x="368" y="288"/>
                  </a:cxn>
                  <a:cxn ang="0">
                    <a:pos x="1345" y="288"/>
                  </a:cxn>
                  <a:cxn ang="0">
                    <a:pos x="1345" y="466"/>
                  </a:cxn>
                  <a:cxn ang="0">
                    <a:pos x="1359" y="480"/>
                  </a:cxn>
                  <a:cxn ang="0">
                    <a:pos x="1699" y="480"/>
                  </a:cxn>
                  <a:cxn ang="0">
                    <a:pos x="1711" y="474"/>
                  </a:cxn>
                  <a:cxn ang="0">
                    <a:pos x="1712" y="461"/>
                  </a:cxn>
                  <a:cxn ang="0">
                    <a:pos x="1658" y="336"/>
                  </a:cxn>
                  <a:cxn ang="0">
                    <a:pos x="1712" y="212"/>
                  </a:cxn>
                  <a:cxn ang="0">
                    <a:pos x="1711" y="199"/>
                  </a:cxn>
                  <a:cxn ang="0">
                    <a:pos x="1699" y="193"/>
                  </a:cxn>
                  <a:cxn ang="0">
                    <a:pos x="1509" y="193"/>
                  </a:cxn>
                  <a:cxn ang="0">
                    <a:pos x="1509" y="14"/>
                  </a:cxn>
                  <a:cxn ang="0">
                    <a:pos x="1495" y="0"/>
                  </a:cxn>
                  <a:cxn ang="0">
                    <a:pos x="218" y="0"/>
                  </a:cxn>
                  <a:cxn ang="0">
                    <a:pos x="204" y="14"/>
                  </a:cxn>
                  <a:cxn ang="0">
                    <a:pos x="204" y="193"/>
                  </a:cxn>
                  <a:cxn ang="0">
                    <a:pos x="14" y="193"/>
                  </a:cxn>
                  <a:cxn ang="0">
                    <a:pos x="3" y="199"/>
                  </a:cxn>
                  <a:cxn ang="0">
                    <a:pos x="1" y="212"/>
                  </a:cxn>
                  <a:cxn ang="0">
                    <a:pos x="56" y="336"/>
                  </a:cxn>
                  <a:cxn ang="0">
                    <a:pos x="1" y="461"/>
                  </a:cxn>
                  <a:cxn ang="0">
                    <a:pos x="3" y="474"/>
                  </a:cxn>
                </a:cxnLst>
                <a:rect l="txL" t="txT" r="txR" b="txB"/>
                <a:pathLst>
                  <a:path w="1713" h="480">
                    <a:moveTo>
                      <a:pt x="3" y="474"/>
                    </a:moveTo>
                    <a:cubicBezTo>
                      <a:pt x="5" y="477"/>
                      <a:pt x="9" y="480"/>
                      <a:pt x="14" y="480"/>
                    </a:cubicBezTo>
                    <a:cubicBezTo>
                      <a:pt x="354" y="480"/>
                      <a:pt x="354" y="480"/>
                      <a:pt x="354" y="480"/>
                    </a:cubicBezTo>
                    <a:cubicBezTo>
                      <a:pt x="362" y="480"/>
                      <a:pt x="368" y="474"/>
                      <a:pt x="368" y="466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1345" y="288"/>
                      <a:pt x="1345" y="288"/>
                      <a:pt x="1345" y="288"/>
                    </a:cubicBezTo>
                    <a:cubicBezTo>
                      <a:pt x="1345" y="466"/>
                      <a:pt x="1345" y="466"/>
                      <a:pt x="1345" y="466"/>
                    </a:cubicBezTo>
                    <a:cubicBezTo>
                      <a:pt x="1345" y="474"/>
                      <a:pt x="1351" y="480"/>
                      <a:pt x="1359" y="480"/>
                    </a:cubicBezTo>
                    <a:cubicBezTo>
                      <a:pt x="1699" y="480"/>
                      <a:pt x="1699" y="480"/>
                      <a:pt x="1699" y="480"/>
                    </a:cubicBezTo>
                    <a:cubicBezTo>
                      <a:pt x="1704" y="480"/>
                      <a:pt x="1708" y="477"/>
                      <a:pt x="1711" y="474"/>
                    </a:cubicBezTo>
                    <a:cubicBezTo>
                      <a:pt x="1713" y="470"/>
                      <a:pt x="1713" y="465"/>
                      <a:pt x="1712" y="461"/>
                    </a:cubicBezTo>
                    <a:cubicBezTo>
                      <a:pt x="1658" y="336"/>
                      <a:pt x="1658" y="336"/>
                      <a:pt x="1658" y="336"/>
                    </a:cubicBezTo>
                    <a:cubicBezTo>
                      <a:pt x="1712" y="212"/>
                      <a:pt x="1712" y="212"/>
                      <a:pt x="1712" y="212"/>
                    </a:cubicBezTo>
                    <a:cubicBezTo>
                      <a:pt x="1713" y="208"/>
                      <a:pt x="1713" y="203"/>
                      <a:pt x="1711" y="199"/>
                    </a:cubicBezTo>
                    <a:cubicBezTo>
                      <a:pt x="1708" y="195"/>
                      <a:pt x="1704" y="193"/>
                      <a:pt x="1699" y="193"/>
                    </a:cubicBezTo>
                    <a:cubicBezTo>
                      <a:pt x="1509" y="193"/>
                      <a:pt x="1509" y="193"/>
                      <a:pt x="1509" y="193"/>
                    </a:cubicBezTo>
                    <a:cubicBezTo>
                      <a:pt x="1509" y="14"/>
                      <a:pt x="1509" y="14"/>
                      <a:pt x="1509" y="14"/>
                    </a:cubicBezTo>
                    <a:cubicBezTo>
                      <a:pt x="1509" y="7"/>
                      <a:pt x="1503" y="0"/>
                      <a:pt x="1495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210" y="0"/>
                      <a:pt x="204" y="7"/>
                      <a:pt x="204" y="14"/>
                    </a:cubicBezTo>
                    <a:cubicBezTo>
                      <a:pt x="204" y="193"/>
                      <a:pt x="204" y="193"/>
                      <a:pt x="204" y="193"/>
                    </a:cubicBezTo>
                    <a:cubicBezTo>
                      <a:pt x="14" y="193"/>
                      <a:pt x="14" y="193"/>
                      <a:pt x="14" y="193"/>
                    </a:cubicBezTo>
                    <a:cubicBezTo>
                      <a:pt x="9" y="193"/>
                      <a:pt x="5" y="195"/>
                      <a:pt x="3" y="199"/>
                    </a:cubicBezTo>
                    <a:cubicBezTo>
                      <a:pt x="0" y="203"/>
                      <a:pt x="0" y="208"/>
                      <a:pt x="1" y="212"/>
                    </a:cubicBezTo>
                    <a:cubicBezTo>
                      <a:pt x="56" y="336"/>
                      <a:pt x="56" y="336"/>
                      <a:pt x="56" y="336"/>
                    </a:cubicBezTo>
                    <a:cubicBezTo>
                      <a:pt x="1" y="461"/>
                      <a:pt x="1" y="461"/>
                      <a:pt x="1" y="461"/>
                    </a:cubicBezTo>
                    <a:cubicBezTo>
                      <a:pt x="0" y="465"/>
                      <a:pt x="0" y="470"/>
                      <a:pt x="3" y="47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3" name="Freeform 945"/>
              <p:cNvSpPr/>
              <p:nvPr/>
            </p:nvSpPr>
            <p:spPr>
              <a:xfrm>
                <a:off x="138112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368" y="281"/>
                  </a:cxn>
                  <a:cxn ang="0">
                    <a:pos x="0" y="281"/>
                  </a:cxn>
                  <a:cxn ang="0">
                    <a:pos x="61" y="140"/>
                  </a:cxn>
                  <a:cxn ang="0">
                    <a:pos x="0" y="0"/>
                  </a:cxn>
                  <a:cxn ang="0">
                    <a:pos x="368" y="0"/>
                  </a:cxn>
                  <a:cxn ang="0">
                    <a:pos x="368" y="281"/>
                  </a:cxn>
                </a:cxnLst>
                <a:rect l="txL" t="txT" r="txR" b="txB"/>
                <a:pathLst>
                  <a:path w="368" h="281">
                    <a:moveTo>
                      <a:pt x="368" y="281"/>
                    </a:moveTo>
                    <a:lnTo>
                      <a:pt x="0" y="281"/>
                    </a:lnTo>
                    <a:lnTo>
                      <a:pt x="61" y="140"/>
                    </a:lnTo>
                    <a:lnTo>
                      <a:pt x="0" y="0"/>
                    </a:lnTo>
                    <a:lnTo>
                      <a:pt x="368" y="0"/>
                    </a:lnTo>
                    <a:lnTo>
                      <a:pt x="368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4" name="Freeform 946"/>
              <p:cNvSpPr/>
              <p:nvPr/>
            </p:nvSpPr>
            <p:spPr>
              <a:xfrm>
                <a:off x="4889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0" y="281"/>
                  </a:cxn>
                  <a:cxn ang="0">
                    <a:pos x="0" y="0"/>
                  </a:cxn>
                  <a:cxn ang="0">
                    <a:pos x="147" y="211"/>
                  </a:cxn>
                  <a:cxn ang="0">
                    <a:pos x="147" y="489"/>
                  </a:cxn>
                  <a:cxn ang="0">
                    <a:pos x="0" y="281"/>
                  </a:cxn>
                </a:cxnLst>
                <a:rect l="txL" t="txT" r="txR" b="txB"/>
                <a:pathLst>
                  <a:path w="147" h="489">
                    <a:moveTo>
                      <a:pt x="0" y="281"/>
                    </a:moveTo>
                    <a:lnTo>
                      <a:pt x="0" y="0"/>
                    </a:lnTo>
                    <a:lnTo>
                      <a:pt x="147" y="211"/>
                    </a:lnTo>
                    <a:lnTo>
                      <a:pt x="147" y="489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5" name="Freeform 947"/>
              <p:cNvSpPr/>
              <p:nvPr/>
            </p:nvSpPr>
            <p:spPr>
              <a:xfrm>
                <a:off x="2444750" y="544512"/>
                <a:ext cx="584200" cy="446088"/>
              </a:xfrm>
              <a:custGeom>
                <a:avLst/>
                <a:gdLst>
                  <a:gd name="txL" fmla="*/ 0 w 368"/>
                  <a:gd name="txT" fmla="*/ 0 h 281"/>
                  <a:gd name="txR" fmla="*/ 368 w 368"/>
                  <a:gd name="txB" fmla="*/ 281 h 281"/>
                </a:gdLst>
                <a:ahLst/>
                <a:cxnLst>
                  <a:cxn ang="0">
                    <a:pos x="0" y="281"/>
                  </a:cxn>
                  <a:cxn ang="0">
                    <a:pos x="368" y="281"/>
                  </a:cxn>
                  <a:cxn ang="0">
                    <a:pos x="307" y="140"/>
                  </a:cxn>
                  <a:cxn ang="0">
                    <a:pos x="368" y="0"/>
                  </a:cxn>
                  <a:cxn ang="0">
                    <a:pos x="0" y="0"/>
                  </a:cxn>
                  <a:cxn ang="0">
                    <a:pos x="0" y="281"/>
                  </a:cxn>
                </a:cxnLst>
                <a:rect l="txL" t="txT" r="txR" b="txB"/>
                <a:pathLst>
                  <a:path w="368" h="281">
                    <a:moveTo>
                      <a:pt x="0" y="281"/>
                    </a:moveTo>
                    <a:lnTo>
                      <a:pt x="368" y="281"/>
                    </a:lnTo>
                    <a:lnTo>
                      <a:pt x="307" y="140"/>
                    </a:lnTo>
                    <a:lnTo>
                      <a:pt x="368" y="0"/>
                    </a:lnTo>
                    <a:lnTo>
                      <a:pt x="0" y="0"/>
                    </a:lnTo>
                    <a:lnTo>
                      <a:pt x="0" y="281"/>
                    </a:lnTo>
                    <a:close/>
                  </a:path>
                </a:pathLst>
              </a:custGeom>
              <a:solidFill>
                <a:srgbClr val="92D0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6" name="Freeform 948"/>
              <p:cNvSpPr/>
              <p:nvPr/>
            </p:nvSpPr>
            <p:spPr>
              <a:xfrm>
                <a:off x="2444750" y="214312"/>
                <a:ext cx="233363" cy="776288"/>
              </a:xfrm>
              <a:custGeom>
                <a:avLst/>
                <a:gdLst>
                  <a:gd name="txL" fmla="*/ 0 w 147"/>
                  <a:gd name="txT" fmla="*/ 0 h 489"/>
                  <a:gd name="txR" fmla="*/ 147 w 147"/>
                  <a:gd name="txB" fmla="*/ 489 h 489"/>
                </a:gdLst>
                <a:ahLst/>
                <a:cxnLst>
                  <a:cxn ang="0">
                    <a:pos x="147" y="281"/>
                  </a:cxn>
                  <a:cxn ang="0">
                    <a:pos x="147" y="0"/>
                  </a:cxn>
                  <a:cxn ang="0">
                    <a:pos x="0" y="211"/>
                  </a:cxn>
                  <a:cxn ang="0">
                    <a:pos x="0" y="489"/>
                  </a:cxn>
                  <a:cxn ang="0">
                    <a:pos x="147" y="281"/>
                  </a:cxn>
                </a:cxnLst>
                <a:rect l="txL" t="txT" r="txR" b="txB"/>
                <a:pathLst>
                  <a:path w="147" h="489">
                    <a:moveTo>
                      <a:pt x="147" y="281"/>
                    </a:moveTo>
                    <a:lnTo>
                      <a:pt x="147" y="0"/>
                    </a:lnTo>
                    <a:lnTo>
                      <a:pt x="0" y="211"/>
                    </a:lnTo>
                    <a:lnTo>
                      <a:pt x="0" y="489"/>
                    </a:lnTo>
                    <a:lnTo>
                      <a:pt x="147" y="281"/>
                    </a:ln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7" name="Rectangle 949"/>
              <p:cNvSpPr/>
              <p:nvPr/>
            </p:nvSpPr>
            <p:spPr>
              <a:xfrm>
                <a:off x="488950" y="214312"/>
                <a:ext cx="2189163" cy="446088"/>
              </a:xfrm>
              <a:prstGeom prst="rect">
                <a:avLst/>
              </a:pr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3598" name="文本框 5"/>
            <p:cNvSpPr/>
            <p:nvPr/>
          </p:nvSpPr>
          <p:spPr>
            <a:xfrm>
              <a:off x="651152" y="446187"/>
              <a:ext cx="254975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100000"/>
                </a:lnSpc>
              </a:pPr>
              <a:r>
                <a:rPr lang="en-US" altLang="x-none" sz="2000" b="1" dirty="0">
                  <a:solidFill>
                    <a:schemeClr val="bg1"/>
                  </a:solidFill>
                  <a:latin typeface="DotumChe" panose="020B0609000101010101" pitchFamily="1" charset="-127"/>
                  <a:ea typeface="DotumChe" panose="020B0609000101010101" pitchFamily="1" charset="-127"/>
                  <a:sym typeface="DotumChe" panose="020B0609000101010101" pitchFamily="1" charset="-127"/>
                </a:rPr>
                <a:t>Tenth : Your words</a:t>
              </a:r>
              <a:endParaRPr lang="zh-CN" altLang="en-US" sz="2000" b="1" dirty="0">
                <a:solidFill>
                  <a:schemeClr val="bg1"/>
                </a:solidFill>
                <a:latin typeface="DotumChe" panose="020B0609000101010101" pitchFamily="1" charset="-127"/>
                <a:ea typeface="DotumChe" panose="020B0609000101010101" pitchFamily="1" charset="-127"/>
                <a:sym typeface="DotumChe" panose="020B0609000101010101" pitchFamily="1" charset="-127"/>
              </a:endParaRPr>
            </a:p>
          </p:txBody>
        </p:sp>
      </p:grpSp>
      <p:grpSp>
        <p:nvGrpSpPr>
          <p:cNvPr id="23599" name="组合 23598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23600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1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2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3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4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5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6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7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8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09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0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1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2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3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4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5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6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7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8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19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0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1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2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3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4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5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6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7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8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29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0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1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2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3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4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5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6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7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8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39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40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641" name="组合 23640"/>
          <p:cNvGrpSpPr/>
          <p:nvPr/>
        </p:nvGrpSpPr>
        <p:grpSpPr>
          <a:xfrm>
            <a:off x="5813425" y="1603375"/>
            <a:ext cx="5008563" cy="4527550"/>
            <a:chOff x="0" y="0"/>
            <a:chExt cx="4489450" cy="4057650"/>
          </a:xfrm>
        </p:grpSpPr>
        <p:sp>
          <p:nvSpPr>
            <p:cNvPr id="23642" name="AutoShape 18"/>
            <p:cNvSpPr/>
            <p:nvPr/>
          </p:nvSpPr>
          <p:spPr>
            <a:xfrm flipH="1">
              <a:off x="555625" y="376307"/>
              <a:ext cx="1658937" cy="1655763"/>
            </a:xfrm>
            <a:prstGeom prst="rtTriangle">
              <a:avLst/>
            </a:prstGeom>
            <a:solidFill>
              <a:srgbClr val="255769"/>
            </a:solidFill>
            <a:ln w="9525">
              <a:noFill/>
            </a:ln>
          </p:spPr>
          <p:txBody>
            <a:bodyPr wrap="none" anchor="ctr"/>
            <a:lstStyle/>
            <a:p>
              <a:pPr lvl="0" algn="l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  <p:sp>
          <p:nvSpPr>
            <p:cNvPr id="23643" name="AutoShape 20"/>
            <p:cNvSpPr/>
            <p:nvPr/>
          </p:nvSpPr>
          <p:spPr>
            <a:xfrm>
              <a:off x="2265362" y="376307"/>
              <a:ext cx="1660525" cy="1655763"/>
            </a:xfrm>
            <a:prstGeom prst="rtTriangle">
              <a:avLst/>
            </a:prstGeom>
            <a:solidFill>
              <a:srgbClr val="FE5850"/>
            </a:solidFill>
            <a:ln w="9525">
              <a:noFill/>
            </a:ln>
          </p:spPr>
          <p:txBody>
            <a:bodyPr wrap="none" anchor="ctr"/>
            <a:lstStyle/>
            <a:p>
              <a:pPr lvl="0" algn="l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  <p:sp>
          <p:nvSpPr>
            <p:cNvPr id="23644" name="AutoShape 21"/>
            <p:cNvSpPr/>
            <p:nvPr/>
          </p:nvSpPr>
          <p:spPr>
            <a:xfrm rot="5400000">
              <a:off x="2267743" y="2093187"/>
              <a:ext cx="1657350" cy="1658937"/>
            </a:xfrm>
            <a:prstGeom prst="rtTriangle">
              <a:avLst/>
            </a:prstGeom>
            <a:solidFill>
              <a:srgbClr val="D1D844"/>
            </a:solidFill>
            <a:ln w="9525">
              <a:noFill/>
            </a:ln>
          </p:spPr>
          <p:txBody>
            <a:bodyPr wrap="none" anchor="ctr"/>
            <a:lstStyle/>
            <a:p>
              <a:pPr lvl="0" algn="l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  <p:sp>
          <p:nvSpPr>
            <p:cNvPr id="23645" name="AutoShape 22"/>
            <p:cNvSpPr/>
            <p:nvPr/>
          </p:nvSpPr>
          <p:spPr>
            <a:xfrm rot="-5400000" flipH="1">
              <a:off x="558006" y="2093188"/>
              <a:ext cx="1657350" cy="1658938"/>
            </a:xfrm>
            <a:prstGeom prst="rtTriangle">
              <a:avLst/>
            </a:prstGeom>
            <a:solidFill>
              <a:srgbClr val="218776"/>
            </a:solidFill>
            <a:ln w="9525">
              <a:noFill/>
            </a:ln>
          </p:spPr>
          <p:txBody>
            <a:bodyPr wrap="none" anchor="ctr"/>
            <a:lstStyle/>
            <a:p>
              <a:pPr lvl="0" algn="l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  <p:sp>
          <p:nvSpPr>
            <p:cNvPr id="23646" name="Line 23"/>
            <p:cNvSpPr/>
            <p:nvPr/>
          </p:nvSpPr>
          <p:spPr>
            <a:xfrm>
              <a:off x="0" y="2065407"/>
              <a:ext cx="4489450" cy="1"/>
            </a:xfrm>
            <a:prstGeom prst="line">
              <a:avLst/>
            </a:prstGeom>
            <a:ln w="22225" cap="flat" cmpd="sng">
              <a:solidFill>
                <a:srgbClr val="3F3F3F"/>
              </a:solidFill>
              <a:prstDash val="sysDash"/>
              <a:bevel/>
              <a:headEnd type="none" w="med" len="med"/>
              <a:tailEnd type="stealth" w="med" len="med"/>
            </a:ln>
          </p:spPr>
          <p:txBody>
            <a:bodyPr wrap="none" anchor="ctr"/>
            <a:lstStyle/>
            <a:p>
              <a:pPr lvl="0" algn="l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  <p:sp>
          <p:nvSpPr>
            <p:cNvPr id="23647" name="Line 19"/>
            <p:cNvSpPr/>
            <p:nvPr/>
          </p:nvSpPr>
          <p:spPr>
            <a:xfrm>
              <a:off x="2233613" y="0"/>
              <a:ext cx="1" cy="4057650"/>
            </a:xfrm>
            <a:prstGeom prst="line">
              <a:avLst/>
            </a:prstGeom>
            <a:ln w="22225" cap="flat" cmpd="sng">
              <a:solidFill>
                <a:srgbClr val="3F3F3F"/>
              </a:solidFill>
              <a:prstDash val="sysDash"/>
              <a:bevel/>
              <a:headEnd type="stealth" w="med" len="med"/>
              <a:tailEnd type="none" w="med" len="med"/>
            </a:ln>
          </p:spPr>
          <p:txBody>
            <a:bodyPr wrap="none" anchor="ctr"/>
            <a:lstStyle/>
            <a:p>
              <a:pPr lvl="0" algn="l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</p:grpSp>
      <p:grpSp>
        <p:nvGrpSpPr>
          <p:cNvPr id="23648" name="组合 23647"/>
          <p:cNvGrpSpPr/>
          <p:nvPr/>
        </p:nvGrpSpPr>
        <p:grpSpPr>
          <a:xfrm>
            <a:off x="2205038" y="2276475"/>
            <a:ext cx="314325" cy="314325"/>
            <a:chOff x="0" y="0"/>
            <a:chExt cx="628790" cy="628790"/>
          </a:xfrm>
        </p:grpSpPr>
        <p:sp>
          <p:nvSpPr>
            <p:cNvPr id="23649" name="等腰三角形 104"/>
            <p:cNvSpPr/>
            <p:nvPr/>
          </p:nvSpPr>
          <p:spPr>
            <a:xfrm rot="-10800000" flipH="1">
              <a:off x="0" y="0"/>
              <a:ext cx="628790" cy="628790"/>
            </a:xfrm>
            <a:prstGeom prst="triangle">
              <a:avLst>
                <a:gd name="adj" fmla="val 50000"/>
              </a:avLst>
            </a:prstGeom>
            <a:solidFill>
              <a:srgbClr val="274777"/>
            </a:solidFill>
            <a:ln w="12700">
              <a:noFill/>
            </a:ln>
          </p:spPr>
          <p:txBody>
            <a:bodyPr anchor="ctr"/>
            <a:lstStyle/>
            <a:p>
              <a:pPr lvl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50" name="椭圆​​ 22"/>
            <p:cNvSpPr/>
            <p:nvPr/>
          </p:nvSpPr>
          <p:spPr>
            <a:xfrm rot="-10800000" flipH="1">
              <a:off x="161960" y="174663"/>
              <a:ext cx="295342" cy="295342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3175" cap="flat" cmpd="sng">
              <a:solidFill>
                <a:srgbClr val="F2F2F2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651" name="组合 23650"/>
          <p:cNvGrpSpPr/>
          <p:nvPr/>
        </p:nvGrpSpPr>
        <p:grpSpPr>
          <a:xfrm>
            <a:off x="2205038" y="3344863"/>
            <a:ext cx="314325" cy="314325"/>
            <a:chOff x="0" y="0"/>
            <a:chExt cx="628790" cy="628790"/>
          </a:xfrm>
        </p:grpSpPr>
        <p:sp>
          <p:nvSpPr>
            <p:cNvPr id="23652" name="等腰三角形 109"/>
            <p:cNvSpPr/>
            <p:nvPr/>
          </p:nvSpPr>
          <p:spPr>
            <a:xfrm rot="-5400000" flipH="1">
              <a:off x="0" y="0"/>
              <a:ext cx="628790" cy="628790"/>
            </a:xfrm>
            <a:prstGeom prst="triangle">
              <a:avLst>
                <a:gd name="adj" fmla="val 50000"/>
              </a:avLst>
            </a:prstGeom>
            <a:solidFill>
              <a:srgbClr val="ED1B34"/>
            </a:solidFill>
            <a:ln w="12700">
              <a:noFill/>
            </a:ln>
          </p:spPr>
          <p:txBody>
            <a:bodyPr anchor="ctr"/>
            <a:lstStyle/>
            <a:p>
              <a:pPr lvl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53" name="椭圆​​ 25"/>
            <p:cNvSpPr/>
            <p:nvPr/>
          </p:nvSpPr>
          <p:spPr>
            <a:xfrm rot="-5400000" flipH="1">
              <a:off x="158785" y="174665"/>
              <a:ext cx="295340" cy="295340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3175" cap="flat" cmpd="sng">
              <a:solidFill>
                <a:srgbClr val="F2F2F2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654" name="组合 23653"/>
          <p:cNvGrpSpPr/>
          <p:nvPr/>
        </p:nvGrpSpPr>
        <p:grpSpPr>
          <a:xfrm>
            <a:off x="2205038" y="4413250"/>
            <a:ext cx="314325" cy="314325"/>
            <a:chOff x="0" y="0"/>
            <a:chExt cx="628790" cy="628790"/>
          </a:xfrm>
        </p:grpSpPr>
        <p:sp>
          <p:nvSpPr>
            <p:cNvPr id="23655" name="等腰三角形 114"/>
            <p:cNvSpPr/>
            <p:nvPr/>
          </p:nvSpPr>
          <p:spPr>
            <a:xfrm flipH="1">
              <a:off x="0" y="0"/>
              <a:ext cx="628790" cy="628790"/>
            </a:xfrm>
            <a:prstGeom prst="triangle">
              <a:avLst>
                <a:gd name="adj" fmla="val 50000"/>
              </a:avLst>
            </a:prstGeom>
            <a:solidFill>
              <a:srgbClr val="9B97A3"/>
            </a:solidFill>
            <a:ln w="12700" cap="flat" cmpd="sng">
              <a:solidFill>
                <a:srgbClr val="F2F2F2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56" name="椭圆​​ 19"/>
            <p:cNvSpPr/>
            <p:nvPr/>
          </p:nvSpPr>
          <p:spPr>
            <a:xfrm flipH="1">
              <a:off x="158785" y="171488"/>
              <a:ext cx="295340" cy="295340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3175" cap="flat" cmpd="sng">
              <a:solidFill>
                <a:srgbClr val="F2F2F2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657" name="组合 23656"/>
          <p:cNvGrpSpPr/>
          <p:nvPr/>
        </p:nvGrpSpPr>
        <p:grpSpPr>
          <a:xfrm>
            <a:off x="2205038" y="5472113"/>
            <a:ext cx="315912" cy="314325"/>
            <a:chOff x="0" y="0"/>
            <a:chExt cx="631965" cy="625631"/>
          </a:xfrm>
        </p:grpSpPr>
        <p:sp>
          <p:nvSpPr>
            <p:cNvPr id="23658" name="等腰三角形 119"/>
            <p:cNvSpPr/>
            <p:nvPr/>
          </p:nvSpPr>
          <p:spPr>
            <a:xfrm rot="-5400000" flipV="1">
              <a:off x="3167" y="-3167"/>
              <a:ext cx="625631" cy="631965"/>
            </a:xfrm>
            <a:prstGeom prst="triangle">
              <a:avLst>
                <a:gd name="adj" fmla="val 50000"/>
              </a:avLst>
            </a:prstGeom>
            <a:solidFill>
              <a:srgbClr val="F3DD8D"/>
            </a:solidFill>
            <a:ln w="12700">
              <a:noFill/>
            </a:ln>
          </p:spPr>
          <p:txBody>
            <a:bodyPr anchor="ctr"/>
            <a:lstStyle/>
            <a:p>
              <a:pPr lvl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59" name="椭圆​​ 16"/>
            <p:cNvSpPr/>
            <p:nvPr/>
          </p:nvSpPr>
          <p:spPr>
            <a:xfrm rot="5400000">
              <a:off x="164289" y="168295"/>
              <a:ext cx="293858" cy="298517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3175" cap="flat" cmpd="sng">
              <a:solidFill>
                <a:srgbClr val="F2F2F2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lvl="0"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endParaRPr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660" name="组合 23659"/>
          <p:cNvGrpSpPr/>
          <p:nvPr/>
        </p:nvGrpSpPr>
        <p:grpSpPr>
          <a:xfrm>
            <a:off x="7434263" y="4310063"/>
            <a:ext cx="620712" cy="482600"/>
            <a:chOff x="0" y="0"/>
            <a:chExt cx="960438" cy="725488"/>
          </a:xfrm>
        </p:grpSpPr>
        <p:sp>
          <p:nvSpPr>
            <p:cNvPr id="23661" name="Freeform 857"/>
            <p:cNvSpPr/>
            <p:nvPr/>
          </p:nvSpPr>
          <p:spPr>
            <a:xfrm>
              <a:off x="1588" y="65088"/>
              <a:ext cx="958850" cy="644525"/>
            </a:xfrm>
            <a:custGeom>
              <a:avLst/>
              <a:gdLst>
                <a:gd name="txL" fmla="*/ 0 w 560"/>
                <a:gd name="txT" fmla="*/ 0 h 376"/>
                <a:gd name="txR" fmla="*/ 560 w 560"/>
                <a:gd name="txB" fmla="*/ 376 h 376"/>
              </a:gdLst>
              <a:ahLst/>
              <a:cxnLst>
                <a:cxn ang="0">
                  <a:pos x="330" y="0"/>
                </a:cxn>
                <a:cxn ang="0">
                  <a:pos x="329" y="0"/>
                </a:cxn>
                <a:cxn ang="0">
                  <a:pos x="228" y="4"/>
                </a:cxn>
                <a:cxn ang="0">
                  <a:pos x="212" y="20"/>
                </a:cxn>
                <a:cxn ang="0">
                  <a:pos x="211" y="71"/>
                </a:cxn>
                <a:cxn ang="0">
                  <a:pos x="181" y="71"/>
                </a:cxn>
                <a:cxn ang="0">
                  <a:pos x="118" y="70"/>
                </a:cxn>
                <a:cxn ang="0">
                  <a:pos x="102" y="57"/>
                </a:cxn>
                <a:cxn ang="0">
                  <a:pos x="53" y="56"/>
                </a:cxn>
                <a:cxn ang="0">
                  <a:pos x="52" y="56"/>
                </a:cxn>
                <a:cxn ang="0">
                  <a:pos x="36" y="71"/>
                </a:cxn>
                <a:cxn ang="0">
                  <a:pos x="34" y="92"/>
                </a:cxn>
                <a:cxn ang="0">
                  <a:pos x="31" y="92"/>
                </a:cxn>
                <a:cxn ang="0">
                  <a:pos x="31" y="92"/>
                </a:cxn>
                <a:cxn ang="0">
                  <a:pos x="14" y="107"/>
                </a:cxn>
                <a:cxn ang="0">
                  <a:pos x="11" y="148"/>
                </a:cxn>
                <a:cxn ang="0">
                  <a:pos x="21" y="163"/>
                </a:cxn>
                <a:cxn ang="0">
                  <a:pos x="13" y="286"/>
                </a:cxn>
                <a:cxn ang="0">
                  <a:pos x="2" y="299"/>
                </a:cxn>
                <a:cxn ang="0">
                  <a:pos x="0" y="330"/>
                </a:cxn>
                <a:cxn ang="0">
                  <a:pos x="454" y="376"/>
                </a:cxn>
                <a:cxn ang="0">
                  <a:pos x="543" y="374"/>
                </a:cxn>
                <a:cxn ang="0">
                  <a:pos x="560" y="357"/>
                </a:cxn>
                <a:cxn ang="0">
                  <a:pos x="557" y="311"/>
                </a:cxn>
                <a:cxn ang="0">
                  <a:pos x="545" y="296"/>
                </a:cxn>
                <a:cxn ang="0">
                  <a:pos x="537" y="160"/>
                </a:cxn>
                <a:cxn ang="0">
                  <a:pos x="546" y="144"/>
                </a:cxn>
                <a:cxn ang="0">
                  <a:pos x="544" y="98"/>
                </a:cxn>
                <a:cxn ang="0">
                  <a:pos x="530" y="83"/>
                </a:cxn>
                <a:cxn ang="0">
                  <a:pos x="529" y="67"/>
                </a:cxn>
                <a:cxn ang="0">
                  <a:pos x="524" y="56"/>
                </a:cxn>
                <a:cxn ang="0">
                  <a:pos x="516" y="49"/>
                </a:cxn>
                <a:cxn ang="0">
                  <a:pos x="505" y="44"/>
                </a:cxn>
                <a:cxn ang="0">
                  <a:pos x="504" y="44"/>
                </a:cxn>
                <a:cxn ang="0">
                  <a:pos x="373" y="53"/>
                </a:cxn>
                <a:cxn ang="0">
                  <a:pos x="362" y="58"/>
                </a:cxn>
                <a:cxn ang="0">
                  <a:pos x="354" y="67"/>
                </a:cxn>
                <a:cxn ang="0">
                  <a:pos x="354" y="67"/>
                </a:cxn>
                <a:cxn ang="0">
                  <a:pos x="347" y="68"/>
                </a:cxn>
                <a:cxn ang="0">
                  <a:pos x="346" y="15"/>
                </a:cxn>
                <a:cxn ang="0">
                  <a:pos x="330" y="0"/>
                </a:cxn>
              </a:cxnLst>
              <a:rect l="txL" t="txT" r="txR" b="txB"/>
              <a:pathLst>
                <a:path w="560" h="376">
                  <a:moveTo>
                    <a:pt x="330" y="0"/>
                  </a:moveTo>
                  <a:cubicBezTo>
                    <a:pt x="330" y="0"/>
                    <a:pt x="330" y="0"/>
                    <a:pt x="329" y="0"/>
                  </a:cubicBezTo>
                  <a:cubicBezTo>
                    <a:pt x="296" y="2"/>
                    <a:pt x="262" y="3"/>
                    <a:pt x="228" y="4"/>
                  </a:cubicBezTo>
                  <a:cubicBezTo>
                    <a:pt x="219" y="4"/>
                    <a:pt x="212" y="11"/>
                    <a:pt x="212" y="20"/>
                  </a:cubicBezTo>
                  <a:cubicBezTo>
                    <a:pt x="212" y="37"/>
                    <a:pt x="211" y="54"/>
                    <a:pt x="211" y="71"/>
                  </a:cubicBezTo>
                  <a:cubicBezTo>
                    <a:pt x="201" y="71"/>
                    <a:pt x="191" y="71"/>
                    <a:pt x="181" y="71"/>
                  </a:cubicBezTo>
                  <a:cubicBezTo>
                    <a:pt x="160" y="71"/>
                    <a:pt x="139" y="71"/>
                    <a:pt x="118" y="70"/>
                  </a:cubicBezTo>
                  <a:cubicBezTo>
                    <a:pt x="117" y="63"/>
                    <a:pt x="110" y="57"/>
                    <a:pt x="102" y="57"/>
                  </a:cubicBezTo>
                  <a:cubicBezTo>
                    <a:pt x="86" y="57"/>
                    <a:pt x="69" y="56"/>
                    <a:pt x="53" y="56"/>
                  </a:cubicBezTo>
                  <a:cubicBezTo>
                    <a:pt x="53" y="56"/>
                    <a:pt x="52" y="56"/>
                    <a:pt x="52" y="56"/>
                  </a:cubicBezTo>
                  <a:cubicBezTo>
                    <a:pt x="44" y="56"/>
                    <a:pt x="36" y="62"/>
                    <a:pt x="36" y="71"/>
                  </a:cubicBezTo>
                  <a:cubicBezTo>
                    <a:pt x="35" y="78"/>
                    <a:pt x="35" y="85"/>
                    <a:pt x="34" y="92"/>
                  </a:cubicBezTo>
                  <a:cubicBezTo>
                    <a:pt x="33" y="92"/>
                    <a:pt x="32" y="92"/>
                    <a:pt x="31" y="92"/>
                  </a:cubicBezTo>
                  <a:cubicBezTo>
                    <a:pt x="31" y="92"/>
                    <a:pt x="31" y="92"/>
                    <a:pt x="31" y="92"/>
                  </a:cubicBezTo>
                  <a:cubicBezTo>
                    <a:pt x="22" y="92"/>
                    <a:pt x="15" y="98"/>
                    <a:pt x="14" y="107"/>
                  </a:cubicBezTo>
                  <a:cubicBezTo>
                    <a:pt x="13" y="120"/>
                    <a:pt x="12" y="134"/>
                    <a:pt x="11" y="148"/>
                  </a:cubicBezTo>
                  <a:cubicBezTo>
                    <a:pt x="11" y="154"/>
                    <a:pt x="15" y="160"/>
                    <a:pt x="21" y="163"/>
                  </a:cubicBezTo>
                  <a:cubicBezTo>
                    <a:pt x="18" y="204"/>
                    <a:pt x="16" y="245"/>
                    <a:pt x="13" y="286"/>
                  </a:cubicBezTo>
                  <a:cubicBezTo>
                    <a:pt x="7" y="288"/>
                    <a:pt x="2" y="293"/>
                    <a:pt x="2" y="299"/>
                  </a:cubicBezTo>
                  <a:cubicBezTo>
                    <a:pt x="1" y="309"/>
                    <a:pt x="1" y="320"/>
                    <a:pt x="0" y="330"/>
                  </a:cubicBezTo>
                  <a:cubicBezTo>
                    <a:pt x="454" y="376"/>
                    <a:pt x="454" y="376"/>
                    <a:pt x="454" y="376"/>
                  </a:cubicBezTo>
                  <a:cubicBezTo>
                    <a:pt x="484" y="376"/>
                    <a:pt x="514" y="375"/>
                    <a:pt x="543" y="374"/>
                  </a:cubicBezTo>
                  <a:cubicBezTo>
                    <a:pt x="553" y="374"/>
                    <a:pt x="560" y="366"/>
                    <a:pt x="560" y="357"/>
                  </a:cubicBezTo>
                  <a:cubicBezTo>
                    <a:pt x="559" y="342"/>
                    <a:pt x="558" y="327"/>
                    <a:pt x="557" y="311"/>
                  </a:cubicBezTo>
                  <a:cubicBezTo>
                    <a:pt x="556" y="304"/>
                    <a:pt x="552" y="299"/>
                    <a:pt x="545" y="296"/>
                  </a:cubicBezTo>
                  <a:cubicBezTo>
                    <a:pt x="543" y="251"/>
                    <a:pt x="540" y="206"/>
                    <a:pt x="537" y="160"/>
                  </a:cubicBezTo>
                  <a:cubicBezTo>
                    <a:pt x="543" y="157"/>
                    <a:pt x="547" y="151"/>
                    <a:pt x="546" y="144"/>
                  </a:cubicBezTo>
                  <a:cubicBezTo>
                    <a:pt x="545" y="129"/>
                    <a:pt x="544" y="114"/>
                    <a:pt x="544" y="98"/>
                  </a:cubicBezTo>
                  <a:cubicBezTo>
                    <a:pt x="543" y="90"/>
                    <a:pt x="537" y="84"/>
                    <a:pt x="530" y="83"/>
                  </a:cubicBezTo>
                  <a:cubicBezTo>
                    <a:pt x="529" y="78"/>
                    <a:pt x="529" y="73"/>
                    <a:pt x="529" y="67"/>
                  </a:cubicBezTo>
                  <a:cubicBezTo>
                    <a:pt x="529" y="63"/>
                    <a:pt x="527" y="59"/>
                    <a:pt x="524" y="56"/>
                  </a:cubicBezTo>
                  <a:cubicBezTo>
                    <a:pt x="521" y="54"/>
                    <a:pt x="518" y="51"/>
                    <a:pt x="516" y="49"/>
                  </a:cubicBezTo>
                  <a:cubicBezTo>
                    <a:pt x="513" y="46"/>
                    <a:pt x="509" y="44"/>
                    <a:pt x="505" y="44"/>
                  </a:cubicBezTo>
                  <a:cubicBezTo>
                    <a:pt x="504" y="44"/>
                    <a:pt x="504" y="44"/>
                    <a:pt x="504" y="44"/>
                  </a:cubicBezTo>
                  <a:cubicBezTo>
                    <a:pt x="460" y="48"/>
                    <a:pt x="417" y="51"/>
                    <a:pt x="373" y="53"/>
                  </a:cubicBezTo>
                  <a:cubicBezTo>
                    <a:pt x="369" y="53"/>
                    <a:pt x="365" y="55"/>
                    <a:pt x="362" y="58"/>
                  </a:cubicBezTo>
                  <a:cubicBezTo>
                    <a:pt x="359" y="61"/>
                    <a:pt x="357" y="64"/>
                    <a:pt x="354" y="67"/>
                  </a:cubicBezTo>
                  <a:cubicBezTo>
                    <a:pt x="354" y="67"/>
                    <a:pt x="354" y="67"/>
                    <a:pt x="354" y="67"/>
                  </a:cubicBezTo>
                  <a:cubicBezTo>
                    <a:pt x="351" y="67"/>
                    <a:pt x="349" y="67"/>
                    <a:pt x="347" y="68"/>
                  </a:cubicBezTo>
                  <a:cubicBezTo>
                    <a:pt x="346" y="50"/>
                    <a:pt x="346" y="33"/>
                    <a:pt x="346" y="15"/>
                  </a:cubicBezTo>
                  <a:cubicBezTo>
                    <a:pt x="346" y="7"/>
                    <a:pt x="339" y="0"/>
                    <a:pt x="330" y="0"/>
                  </a:cubicBezTo>
                </a:path>
              </a:pathLst>
            </a:custGeom>
            <a:solidFill>
              <a:srgbClr val="8B88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62" name="Freeform 858"/>
            <p:cNvSpPr/>
            <p:nvPr/>
          </p:nvSpPr>
          <p:spPr>
            <a:xfrm>
              <a:off x="0" y="630238"/>
              <a:ext cx="779463" cy="95250"/>
            </a:xfrm>
            <a:custGeom>
              <a:avLst/>
              <a:gdLst>
                <a:gd name="txL" fmla="*/ 0 w 455"/>
                <a:gd name="txT" fmla="*/ 0 h 55"/>
                <a:gd name="txR" fmla="*/ 455 w 455"/>
                <a:gd name="txB" fmla="*/ 55 h 55"/>
              </a:gdLst>
              <a:ahLst/>
              <a:cxnLst>
                <a:cxn ang="0">
                  <a:pos x="1" y="0"/>
                </a:cxn>
                <a:cxn ang="0">
                  <a:pos x="0" y="11"/>
                </a:cxn>
                <a:cxn ang="0">
                  <a:pos x="17" y="28"/>
                </a:cxn>
                <a:cxn ang="0">
                  <a:pos x="220" y="41"/>
                </a:cxn>
                <a:cxn ang="0">
                  <a:pos x="280" y="54"/>
                </a:cxn>
                <a:cxn ang="0">
                  <a:pos x="286" y="55"/>
                </a:cxn>
                <a:cxn ang="0">
                  <a:pos x="341" y="45"/>
                </a:cxn>
                <a:cxn ang="0">
                  <a:pos x="424" y="46"/>
                </a:cxn>
                <a:cxn ang="0">
                  <a:pos x="455" y="46"/>
                </a:cxn>
                <a:cxn ang="0">
                  <a:pos x="1" y="0"/>
                </a:cxn>
              </a:cxnLst>
              <a:rect l="txL" t="txT" r="txR" b="txB"/>
              <a:pathLst>
                <a:path w="455" h="55">
                  <a:moveTo>
                    <a:pt x="1" y="0"/>
                  </a:moveTo>
                  <a:cubicBezTo>
                    <a:pt x="1" y="3"/>
                    <a:pt x="1" y="7"/>
                    <a:pt x="0" y="11"/>
                  </a:cubicBezTo>
                  <a:cubicBezTo>
                    <a:pt x="0" y="19"/>
                    <a:pt x="7" y="27"/>
                    <a:pt x="17" y="28"/>
                  </a:cubicBezTo>
                  <a:cubicBezTo>
                    <a:pt x="84" y="34"/>
                    <a:pt x="152" y="38"/>
                    <a:pt x="220" y="41"/>
                  </a:cubicBezTo>
                  <a:cubicBezTo>
                    <a:pt x="239" y="49"/>
                    <a:pt x="259" y="54"/>
                    <a:pt x="280" y="54"/>
                  </a:cubicBezTo>
                  <a:cubicBezTo>
                    <a:pt x="282" y="55"/>
                    <a:pt x="284" y="55"/>
                    <a:pt x="286" y="55"/>
                  </a:cubicBezTo>
                  <a:cubicBezTo>
                    <a:pt x="305" y="55"/>
                    <a:pt x="324" y="51"/>
                    <a:pt x="341" y="45"/>
                  </a:cubicBezTo>
                  <a:cubicBezTo>
                    <a:pt x="369" y="46"/>
                    <a:pt x="396" y="46"/>
                    <a:pt x="424" y="46"/>
                  </a:cubicBezTo>
                  <a:cubicBezTo>
                    <a:pt x="434" y="46"/>
                    <a:pt x="445" y="46"/>
                    <a:pt x="455" y="46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046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63" name="Freeform 859"/>
            <p:cNvSpPr/>
            <p:nvPr/>
          </p:nvSpPr>
          <p:spPr>
            <a:xfrm>
              <a:off x="17463" y="0"/>
              <a:ext cx="884238" cy="654050"/>
            </a:xfrm>
            <a:custGeom>
              <a:avLst/>
              <a:gdLst>
                <a:gd name="txL" fmla="*/ 0 w 516"/>
                <a:gd name="txT" fmla="*/ 0 h 382"/>
                <a:gd name="txR" fmla="*/ 516 w 516"/>
                <a:gd name="txB" fmla="*/ 382 h 382"/>
              </a:gdLst>
              <a:ahLst/>
              <a:cxnLst>
                <a:cxn ang="0">
                  <a:pos x="516" y="152"/>
                </a:cxn>
                <a:cxn ang="0">
                  <a:pos x="516" y="109"/>
                </a:cxn>
                <a:cxn ang="0">
                  <a:pos x="503" y="93"/>
                </a:cxn>
                <a:cxn ang="0">
                  <a:pos x="503" y="78"/>
                </a:cxn>
                <a:cxn ang="0">
                  <a:pos x="499" y="67"/>
                </a:cxn>
                <a:cxn ang="0">
                  <a:pos x="492" y="59"/>
                </a:cxn>
                <a:cxn ang="0">
                  <a:pos x="480" y="54"/>
                </a:cxn>
                <a:cxn ang="0">
                  <a:pos x="351" y="54"/>
                </a:cxn>
                <a:cxn ang="0">
                  <a:pos x="340" y="59"/>
                </a:cxn>
                <a:cxn ang="0">
                  <a:pos x="332" y="67"/>
                </a:cxn>
                <a:cxn ang="0">
                  <a:pos x="332" y="68"/>
                </a:cxn>
                <a:cxn ang="0">
                  <a:pos x="325" y="68"/>
                </a:cxn>
                <a:cxn ang="0">
                  <a:pos x="325" y="16"/>
                </a:cxn>
                <a:cxn ang="0">
                  <a:pos x="309" y="0"/>
                </a:cxn>
                <a:cxn ang="0">
                  <a:pos x="207" y="0"/>
                </a:cxn>
                <a:cxn ang="0">
                  <a:pos x="191" y="16"/>
                </a:cxn>
                <a:cxn ang="0">
                  <a:pos x="191" y="68"/>
                </a:cxn>
                <a:cxn ang="0">
                  <a:pos x="99" y="68"/>
                </a:cxn>
                <a:cxn ang="0">
                  <a:pos x="84" y="54"/>
                </a:cxn>
                <a:cxn ang="0">
                  <a:pos x="35" y="54"/>
                </a:cxn>
                <a:cxn ang="0">
                  <a:pos x="19" y="70"/>
                </a:cxn>
                <a:cxn ang="0">
                  <a:pos x="19" y="93"/>
                </a:cxn>
                <a:cxn ang="0">
                  <a:pos x="16" y="93"/>
                </a:cxn>
                <a:cxn ang="0">
                  <a:pos x="0" y="109"/>
                </a:cxn>
                <a:cxn ang="0">
                  <a:pos x="0" y="152"/>
                </a:cxn>
                <a:cxn ang="0">
                  <a:pos x="10" y="167"/>
                </a:cxn>
                <a:cxn ang="0">
                  <a:pos x="10" y="297"/>
                </a:cxn>
                <a:cxn ang="0">
                  <a:pos x="0" y="312"/>
                </a:cxn>
                <a:cxn ang="0">
                  <a:pos x="0" y="356"/>
                </a:cxn>
                <a:cxn ang="0">
                  <a:pos x="16" y="372"/>
                </a:cxn>
                <a:cxn ang="0">
                  <a:pos x="202" y="372"/>
                </a:cxn>
                <a:cxn ang="0">
                  <a:pos x="258" y="382"/>
                </a:cxn>
                <a:cxn ang="0">
                  <a:pos x="314" y="372"/>
                </a:cxn>
                <a:cxn ang="0">
                  <a:pos x="500" y="372"/>
                </a:cxn>
                <a:cxn ang="0">
                  <a:pos x="516" y="356"/>
                </a:cxn>
                <a:cxn ang="0">
                  <a:pos x="516" y="312"/>
                </a:cxn>
                <a:cxn ang="0">
                  <a:pos x="506" y="297"/>
                </a:cxn>
                <a:cxn ang="0">
                  <a:pos x="506" y="167"/>
                </a:cxn>
                <a:cxn ang="0">
                  <a:pos x="516" y="152"/>
                </a:cxn>
              </a:cxnLst>
              <a:rect l="txL" t="txT" r="txR" b="txB"/>
              <a:pathLst>
                <a:path w="516" h="382">
                  <a:moveTo>
                    <a:pt x="516" y="152"/>
                  </a:moveTo>
                  <a:cubicBezTo>
                    <a:pt x="516" y="109"/>
                    <a:pt x="516" y="109"/>
                    <a:pt x="516" y="109"/>
                  </a:cubicBezTo>
                  <a:cubicBezTo>
                    <a:pt x="516" y="101"/>
                    <a:pt x="511" y="95"/>
                    <a:pt x="503" y="93"/>
                  </a:cubicBezTo>
                  <a:cubicBezTo>
                    <a:pt x="503" y="78"/>
                    <a:pt x="503" y="78"/>
                    <a:pt x="503" y="78"/>
                  </a:cubicBezTo>
                  <a:cubicBezTo>
                    <a:pt x="503" y="74"/>
                    <a:pt x="502" y="70"/>
                    <a:pt x="499" y="67"/>
                  </a:cubicBezTo>
                  <a:cubicBezTo>
                    <a:pt x="492" y="59"/>
                    <a:pt x="492" y="59"/>
                    <a:pt x="492" y="59"/>
                  </a:cubicBezTo>
                  <a:cubicBezTo>
                    <a:pt x="489" y="56"/>
                    <a:pt x="484" y="54"/>
                    <a:pt x="480" y="54"/>
                  </a:cubicBezTo>
                  <a:cubicBezTo>
                    <a:pt x="351" y="54"/>
                    <a:pt x="351" y="54"/>
                    <a:pt x="351" y="54"/>
                  </a:cubicBezTo>
                  <a:cubicBezTo>
                    <a:pt x="347" y="54"/>
                    <a:pt x="343" y="56"/>
                    <a:pt x="340" y="59"/>
                  </a:cubicBezTo>
                  <a:cubicBezTo>
                    <a:pt x="332" y="67"/>
                    <a:pt x="332" y="67"/>
                    <a:pt x="332" y="67"/>
                  </a:cubicBezTo>
                  <a:cubicBezTo>
                    <a:pt x="332" y="68"/>
                    <a:pt x="332" y="68"/>
                    <a:pt x="332" y="68"/>
                  </a:cubicBezTo>
                  <a:cubicBezTo>
                    <a:pt x="325" y="68"/>
                    <a:pt x="325" y="68"/>
                    <a:pt x="325" y="68"/>
                  </a:cubicBezTo>
                  <a:cubicBezTo>
                    <a:pt x="325" y="16"/>
                    <a:pt x="325" y="16"/>
                    <a:pt x="325" y="16"/>
                  </a:cubicBezTo>
                  <a:cubicBezTo>
                    <a:pt x="325" y="7"/>
                    <a:pt x="317" y="0"/>
                    <a:pt x="309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199" y="0"/>
                    <a:pt x="191" y="7"/>
                    <a:pt x="191" y="16"/>
                  </a:cubicBezTo>
                  <a:cubicBezTo>
                    <a:pt x="191" y="68"/>
                    <a:pt x="191" y="68"/>
                    <a:pt x="191" y="68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8" y="60"/>
                    <a:pt x="92" y="54"/>
                    <a:pt x="8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26" y="54"/>
                    <a:pt x="19" y="61"/>
                    <a:pt x="19" y="70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6" y="93"/>
                    <a:pt x="16" y="93"/>
                    <a:pt x="16" y="93"/>
                  </a:cubicBezTo>
                  <a:cubicBezTo>
                    <a:pt x="7" y="93"/>
                    <a:pt x="0" y="100"/>
                    <a:pt x="0" y="109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9"/>
                    <a:pt x="4" y="165"/>
                    <a:pt x="10" y="167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4" y="300"/>
                    <a:pt x="0" y="305"/>
                    <a:pt x="0" y="312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0" y="365"/>
                    <a:pt x="7" y="372"/>
                    <a:pt x="16" y="372"/>
                  </a:cubicBezTo>
                  <a:cubicBezTo>
                    <a:pt x="202" y="372"/>
                    <a:pt x="202" y="372"/>
                    <a:pt x="202" y="372"/>
                  </a:cubicBezTo>
                  <a:cubicBezTo>
                    <a:pt x="220" y="379"/>
                    <a:pt x="239" y="382"/>
                    <a:pt x="258" y="382"/>
                  </a:cubicBezTo>
                  <a:cubicBezTo>
                    <a:pt x="277" y="382"/>
                    <a:pt x="296" y="379"/>
                    <a:pt x="314" y="372"/>
                  </a:cubicBezTo>
                  <a:cubicBezTo>
                    <a:pt x="500" y="372"/>
                    <a:pt x="500" y="372"/>
                    <a:pt x="500" y="372"/>
                  </a:cubicBezTo>
                  <a:cubicBezTo>
                    <a:pt x="509" y="372"/>
                    <a:pt x="516" y="365"/>
                    <a:pt x="516" y="356"/>
                  </a:cubicBezTo>
                  <a:cubicBezTo>
                    <a:pt x="516" y="312"/>
                    <a:pt x="516" y="312"/>
                    <a:pt x="516" y="312"/>
                  </a:cubicBezTo>
                  <a:cubicBezTo>
                    <a:pt x="516" y="305"/>
                    <a:pt x="512" y="300"/>
                    <a:pt x="506" y="297"/>
                  </a:cubicBezTo>
                  <a:cubicBezTo>
                    <a:pt x="506" y="167"/>
                    <a:pt x="506" y="167"/>
                    <a:pt x="506" y="167"/>
                  </a:cubicBezTo>
                  <a:cubicBezTo>
                    <a:pt x="512" y="165"/>
                    <a:pt x="516" y="159"/>
                    <a:pt x="516" y="15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64" name="Rectangle 860"/>
            <p:cNvSpPr/>
            <p:nvPr/>
          </p:nvSpPr>
          <p:spPr>
            <a:xfrm>
              <a:off x="44450" y="187325"/>
              <a:ext cx="828675" cy="7302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65" name="Rectangle 861"/>
            <p:cNvSpPr/>
            <p:nvPr/>
          </p:nvSpPr>
          <p:spPr>
            <a:xfrm>
              <a:off x="61913" y="260350"/>
              <a:ext cx="795338" cy="27463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66" name="Rectangle 862"/>
            <p:cNvSpPr/>
            <p:nvPr/>
          </p:nvSpPr>
          <p:spPr>
            <a:xfrm>
              <a:off x="44450" y="534988"/>
              <a:ext cx="828675" cy="74613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67" name="Rectangle 863"/>
            <p:cNvSpPr/>
            <p:nvPr/>
          </p:nvSpPr>
          <p:spPr>
            <a:xfrm>
              <a:off x="606425" y="133350"/>
              <a:ext cx="244475" cy="53975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68" name="Rectangle 864"/>
            <p:cNvSpPr/>
            <p:nvPr/>
          </p:nvSpPr>
          <p:spPr>
            <a:xfrm>
              <a:off x="617538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69" name="Rectangle 865"/>
            <p:cNvSpPr/>
            <p:nvPr/>
          </p:nvSpPr>
          <p:spPr>
            <a:xfrm>
              <a:off x="641350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0" name="Rectangle 866"/>
            <p:cNvSpPr/>
            <p:nvPr/>
          </p:nvSpPr>
          <p:spPr>
            <a:xfrm>
              <a:off x="665163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1" name="Rectangle 867"/>
            <p:cNvSpPr/>
            <p:nvPr/>
          </p:nvSpPr>
          <p:spPr>
            <a:xfrm>
              <a:off x="688975" y="133350"/>
              <a:ext cx="9525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2" name="Rectangle 868"/>
            <p:cNvSpPr/>
            <p:nvPr/>
          </p:nvSpPr>
          <p:spPr>
            <a:xfrm>
              <a:off x="711200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3" name="Rectangle 869"/>
            <p:cNvSpPr/>
            <p:nvPr/>
          </p:nvSpPr>
          <p:spPr>
            <a:xfrm>
              <a:off x="735013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4" name="Rectangle 870"/>
            <p:cNvSpPr/>
            <p:nvPr/>
          </p:nvSpPr>
          <p:spPr>
            <a:xfrm>
              <a:off x="758825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5" name="Rectangle 871"/>
            <p:cNvSpPr/>
            <p:nvPr/>
          </p:nvSpPr>
          <p:spPr>
            <a:xfrm>
              <a:off x="782638" y="133350"/>
              <a:ext cx="12700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6" name="Rectangle 872"/>
            <p:cNvSpPr/>
            <p:nvPr/>
          </p:nvSpPr>
          <p:spPr>
            <a:xfrm>
              <a:off x="806450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7" name="Rectangle 873"/>
            <p:cNvSpPr/>
            <p:nvPr/>
          </p:nvSpPr>
          <p:spPr>
            <a:xfrm>
              <a:off x="830263" y="133350"/>
              <a:ext cx="11113" cy="539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8" name="Rectangle 874"/>
            <p:cNvSpPr/>
            <p:nvPr/>
          </p:nvSpPr>
          <p:spPr>
            <a:xfrm>
              <a:off x="371475" y="26988"/>
              <a:ext cx="174625" cy="160338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79" name="Rectangle 875"/>
            <p:cNvSpPr/>
            <p:nvPr/>
          </p:nvSpPr>
          <p:spPr>
            <a:xfrm>
              <a:off x="77788" y="120650"/>
              <a:ext cx="82550" cy="66675"/>
            </a:xfrm>
            <a:prstGeom prst="rect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0" name="Freeform 876"/>
            <p:cNvSpPr/>
            <p:nvPr/>
          </p:nvSpPr>
          <p:spPr>
            <a:xfrm>
              <a:off x="606425" y="120650"/>
              <a:ext cx="244475" cy="12700"/>
            </a:xfrm>
            <a:custGeom>
              <a:avLst/>
              <a:gdLst>
                <a:gd name="txL" fmla="*/ 0 w 154"/>
                <a:gd name="txT" fmla="*/ 0 h 8"/>
                <a:gd name="txR" fmla="*/ 154 w 154"/>
                <a:gd name="txB" fmla="*/ 8 h 8"/>
              </a:gdLst>
              <a:ahLst/>
              <a:cxnLst>
                <a:cxn ang="0">
                  <a:pos x="147" y="0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154" y="8"/>
                </a:cxn>
                <a:cxn ang="0">
                  <a:pos x="147" y="0"/>
                </a:cxn>
              </a:cxnLst>
              <a:rect l="txL" t="txT" r="txR" b="txB"/>
              <a:pathLst>
                <a:path w="154" h="8">
                  <a:moveTo>
                    <a:pt x="147" y="0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154" y="8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1" name="Rectangle 877"/>
            <p:cNvSpPr/>
            <p:nvPr/>
          </p:nvSpPr>
          <p:spPr>
            <a:xfrm>
              <a:off x="160338" y="144463"/>
              <a:ext cx="211138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2" name="Rectangle 878"/>
            <p:cNvSpPr/>
            <p:nvPr/>
          </p:nvSpPr>
          <p:spPr>
            <a:xfrm>
              <a:off x="546100" y="144463"/>
              <a:ext cx="58738" cy="428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3" name="Rectangle 879"/>
            <p:cNvSpPr/>
            <p:nvPr/>
          </p:nvSpPr>
          <p:spPr>
            <a:xfrm>
              <a:off x="388938" y="44450"/>
              <a:ext cx="139700" cy="142875"/>
            </a:xfrm>
            <a:prstGeom prst="rect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4" name="Oval 880"/>
            <p:cNvSpPr/>
            <p:nvPr/>
          </p:nvSpPr>
          <p:spPr>
            <a:xfrm>
              <a:off x="230188" y="168275"/>
              <a:ext cx="458788" cy="4587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5" name="Oval 881"/>
            <p:cNvSpPr/>
            <p:nvPr/>
          </p:nvSpPr>
          <p:spPr>
            <a:xfrm>
              <a:off x="407988" y="55563"/>
              <a:ext cx="103188" cy="103188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6" name="Freeform 882"/>
            <p:cNvSpPr/>
            <p:nvPr/>
          </p:nvSpPr>
          <p:spPr>
            <a:xfrm>
              <a:off x="477838" y="79375"/>
              <a:ext cx="23813" cy="34925"/>
            </a:xfrm>
            <a:custGeom>
              <a:avLst/>
              <a:gdLst>
                <a:gd name="txL" fmla="*/ 0 w 14"/>
                <a:gd name="txT" fmla="*/ 0 h 21"/>
                <a:gd name="txR" fmla="*/ 14 w 14"/>
                <a:gd name="txB" fmla="*/ 21 h 21"/>
              </a:gdLst>
              <a:ahLst/>
              <a:cxnLst>
                <a:cxn ang="0">
                  <a:pos x="5" y="16"/>
                </a:cxn>
                <a:cxn ang="0">
                  <a:pos x="4" y="19"/>
                </a:cxn>
                <a:cxn ang="0">
                  <a:pos x="14" y="21"/>
                </a:cxn>
                <a:cxn ang="0">
                  <a:pos x="14" y="16"/>
                </a:cxn>
                <a:cxn ang="0">
                  <a:pos x="8" y="0"/>
                </a:cxn>
                <a:cxn ang="0">
                  <a:pos x="0" y="6"/>
                </a:cxn>
                <a:cxn ang="0">
                  <a:pos x="5" y="16"/>
                </a:cxn>
              </a:cxnLst>
              <a:rect l="txL" t="txT" r="txR" b="txB"/>
              <a:pathLst>
                <a:path w="14" h="21">
                  <a:moveTo>
                    <a:pt x="5" y="16"/>
                  </a:moveTo>
                  <a:cubicBezTo>
                    <a:pt x="5" y="17"/>
                    <a:pt x="4" y="18"/>
                    <a:pt x="4" y="19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19"/>
                    <a:pt x="14" y="18"/>
                    <a:pt x="14" y="16"/>
                  </a:cubicBezTo>
                  <a:cubicBezTo>
                    <a:pt x="14" y="10"/>
                    <a:pt x="12" y="4"/>
                    <a:pt x="8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3" y="9"/>
                    <a:pt x="5" y="12"/>
                    <a:pt x="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7" name="Freeform 883"/>
            <p:cNvSpPr/>
            <p:nvPr/>
          </p:nvSpPr>
          <p:spPr>
            <a:xfrm>
              <a:off x="415925" y="65088"/>
              <a:ext cx="39688" cy="68263"/>
            </a:xfrm>
            <a:custGeom>
              <a:avLst/>
              <a:gdLst>
                <a:gd name="txL" fmla="*/ 0 w 23"/>
                <a:gd name="txT" fmla="*/ 0 h 40"/>
                <a:gd name="txR" fmla="*/ 23 w 23"/>
                <a:gd name="txB" fmla="*/ 40 h 40"/>
              </a:gdLst>
              <a:ahLst/>
              <a:cxnLst>
                <a:cxn ang="0">
                  <a:pos x="23" y="20"/>
                </a:cxn>
                <a:cxn ang="0">
                  <a:pos x="20" y="10"/>
                </a:cxn>
                <a:cxn ang="0">
                  <a:pos x="17" y="0"/>
                </a:cxn>
                <a:cxn ang="0">
                  <a:pos x="0" y="24"/>
                </a:cxn>
                <a:cxn ang="0">
                  <a:pos x="5" y="40"/>
                </a:cxn>
                <a:cxn ang="0">
                  <a:pos x="13" y="34"/>
                </a:cxn>
                <a:cxn ang="0">
                  <a:pos x="21" y="27"/>
                </a:cxn>
                <a:cxn ang="0">
                  <a:pos x="20" y="24"/>
                </a:cxn>
                <a:cxn ang="0">
                  <a:pos x="23" y="20"/>
                </a:cxn>
              </a:cxnLst>
              <a:rect l="txL" t="txT" r="txR" b="txB"/>
              <a:pathLst>
                <a:path w="23" h="40">
                  <a:moveTo>
                    <a:pt x="23" y="20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4"/>
                    <a:pt x="0" y="13"/>
                    <a:pt x="0" y="24"/>
                  </a:cubicBezTo>
                  <a:cubicBezTo>
                    <a:pt x="0" y="30"/>
                    <a:pt x="2" y="36"/>
                    <a:pt x="5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6"/>
                    <a:pt x="20" y="25"/>
                    <a:pt x="20" y="24"/>
                  </a:cubicBezTo>
                  <a:cubicBezTo>
                    <a:pt x="20" y="22"/>
                    <a:pt x="22" y="20"/>
                    <a:pt x="23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8" name="Oval 884"/>
            <p:cNvSpPr/>
            <p:nvPr/>
          </p:nvSpPr>
          <p:spPr>
            <a:xfrm>
              <a:off x="242888" y="184150"/>
              <a:ext cx="431800" cy="430213"/>
            </a:xfrm>
            <a:prstGeom prst="ellipse">
              <a:avLst/>
            </a:pr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89" name="Oval 885"/>
            <p:cNvSpPr/>
            <p:nvPr/>
          </p:nvSpPr>
          <p:spPr>
            <a:xfrm>
              <a:off x="266700" y="206375"/>
              <a:ext cx="384175" cy="382588"/>
            </a:xfrm>
            <a:prstGeom prst="ellipse">
              <a:avLst/>
            </a:pr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0" name="Oval 886"/>
            <p:cNvSpPr/>
            <p:nvPr/>
          </p:nvSpPr>
          <p:spPr>
            <a:xfrm>
              <a:off x="381000" y="319088"/>
              <a:ext cx="157163" cy="158750"/>
            </a:xfrm>
            <a:prstGeom prst="ellipse">
              <a:avLst/>
            </a:pr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1" name="Freeform 887"/>
            <p:cNvSpPr/>
            <p:nvPr/>
          </p:nvSpPr>
          <p:spPr>
            <a:xfrm>
              <a:off x="300038" y="233363"/>
              <a:ext cx="158750" cy="136525"/>
            </a:xfrm>
            <a:custGeom>
              <a:avLst/>
              <a:gdLst>
                <a:gd name="txL" fmla="*/ 0 w 93"/>
                <a:gd name="txT" fmla="*/ 0 h 80"/>
                <a:gd name="txR" fmla="*/ 93 w 93"/>
                <a:gd name="txB" fmla="*/ 80 h 80"/>
              </a:gdLst>
              <a:ahLst/>
              <a:cxnLst>
                <a:cxn ang="0">
                  <a:pos x="93" y="37"/>
                </a:cxn>
                <a:cxn ang="0">
                  <a:pos x="93" y="0"/>
                </a:cxn>
                <a:cxn ang="0">
                  <a:pos x="0" y="70"/>
                </a:cxn>
                <a:cxn ang="0">
                  <a:pos x="36" y="80"/>
                </a:cxn>
                <a:cxn ang="0">
                  <a:pos x="93" y="37"/>
                </a:cxn>
              </a:cxnLst>
              <a:rect l="txL" t="txT" r="txR" b="txB"/>
              <a:pathLst>
                <a:path w="93" h="80">
                  <a:moveTo>
                    <a:pt x="93" y="37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9" y="0"/>
                    <a:pt x="12" y="29"/>
                    <a:pt x="0" y="70"/>
                  </a:cubicBezTo>
                  <a:cubicBezTo>
                    <a:pt x="36" y="80"/>
                    <a:pt x="36" y="80"/>
                    <a:pt x="36" y="80"/>
                  </a:cubicBezTo>
                  <a:cubicBezTo>
                    <a:pt x="44" y="56"/>
                    <a:pt x="67" y="37"/>
                    <a:pt x="93" y="37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2" name="Freeform 888"/>
            <p:cNvSpPr/>
            <p:nvPr/>
          </p:nvSpPr>
          <p:spPr>
            <a:xfrm>
              <a:off x="458788" y="428625"/>
              <a:ext cx="158750" cy="134938"/>
            </a:xfrm>
            <a:custGeom>
              <a:avLst/>
              <a:gdLst>
                <a:gd name="txL" fmla="*/ 0 w 92"/>
                <a:gd name="txT" fmla="*/ 0 h 79"/>
                <a:gd name="txR" fmla="*/ 92 w 92"/>
                <a:gd name="txB" fmla="*/ 79 h 79"/>
              </a:gdLst>
              <a:ahLst/>
              <a:cxnLst>
                <a:cxn ang="0">
                  <a:pos x="56" y="0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92" y="11"/>
                </a:cxn>
                <a:cxn ang="0">
                  <a:pos x="56" y="0"/>
                </a:cxn>
              </a:cxnLst>
              <a:rect l="txL" t="txT" r="txR" b="txB"/>
              <a:pathLst>
                <a:path w="92" h="79">
                  <a:moveTo>
                    <a:pt x="56" y="0"/>
                  </a:moveTo>
                  <a:cubicBezTo>
                    <a:pt x="48" y="23"/>
                    <a:pt x="25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43" y="79"/>
                    <a:pt x="80" y="50"/>
                    <a:pt x="92" y="11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3" name="Freeform 889"/>
            <p:cNvSpPr/>
            <p:nvPr/>
          </p:nvSpPr>
          <p:spPr>
            <a:xfrm>
              <a:off x="301625" y="428625"/>
              <a:ext cx="90488" cy="90488"/>
            </a:xfrm>
            <a:custGeom>
              <a:avLst/>
              <a:gdLst>
                <a:gd name="txL" fmla="*/ 0 w 53"/>
                <a:gd name="txT" fmla="*/ 0 h 53"/>
                <a:gd name="txR" fmla="*/ 53 w 53"/>
                <a:gd name="txB" fmla="*/ 53 h 53"/>
              </a:gdLst>
              <a:ahLst/>
              <a:cxnLst>
                <a:cxn ang="0">
                  <a:pos x="36" y="0"/>
                </a:cxn>
                <a:cxn ang="0">
                  <a:pos x="0" y="11"/>
                </a:cxn>
                <a:cxn ang="0">
                  <a:pos x="27" y="53"/>
                </a:cxn>
                <a:cxn ang="0">
                  <a:pos x="53" y="25"/>
                </a:cxn>
                <a:cxn ang="0">
                  <a:pos x="36" y="0"/>
                </a:cxn>
              </a:cxnLst>
              <a:rect l="txL" t="txT" r="txR" b="txB"/>
              <a:pathLst>
                <a:path w="53" h="53">
                  <a:moveTo>
                    <a:pt x="36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5" y="28"/>
                    <a:pt x="15" y="42"/>
                    <a:pt x="27" y="53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45" y="19"/>
                    <a:pt x="40" y="10"/>
                    <a:pt x="36" y="0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4" name="Freeform 890"/>
            <p:cNvSpPr/>
            <p:nvPr/>
          </p:nvSpPr>
          <p:spPr>
            <a:xfrm>
              <a:off x="488950" y="355600"/>
              <a:ext cx="34925" cy="53975"/>
            </a:xfrm>
            <a:custGeom>
              <a:avLst/>
              <a:gdLst>
                <a:gd name="txL" fmla="*/ 0 w 21"/>
                <a:gd name="txT" fmla="*/ 0 h 32"/>
                <a:gd name="txR" fmla="*/ 21 w 21"/>
                <a:gd name="txB" fmla="*/ 32 h 32"/>
              </a:gdLst>
              <a:ahLst/>
              <a:cxnLst>
                <a:cxn ang="0">
                  <a:pos x="7" y="25"/>
                </a:cxn>
                <a:cxn ang="0">
                  <a:pos x="6" y="29"/>
                </a:cxn>
                <a:cxn ang="0">
                  <a:pos x="21" y="32"/>
                </a:cxn>
                <a:cxn ang="0">
                  <a:pos x="21" y="25"/>
                </a:cxn>
                <a:cxn ang="0">
                  <a:pos x="12" y="0"/>
                </a:cxn>
                <a:cxn ang="0">
                  <a:pos x="0" y="9"/>
                </a:cxn>
                <a:cxn ang="0">
                  <a:pos x="7" y="25"/>
                </a:cxn>
              </a:cxnLst>
              <a:rect l="txL" t="txT" r="txR" b="txB"/>
              <a:pathLst>
                <a:path w="21" h="32">
                  <a:moveTo>
                    <a:pt x="7" y="25"/>
                  </a:moveTo>
                  <a:cubicBezTo>
                    <a:pt x="7" y="27"/>
                    <a:pt x="7" y="28"/>
                    <a:pt x="6" y="2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0"/>
                    <a:pt x="21" y="28"/>
                    <a:pt x="21" y="25"/>
                  </a:cubicBezTo>
                  <a:cubicBezTo>
                    <a:pt x="21" y="15"/>
                    <a:pt x="18" y="6"/>
                    <a:pt x="12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4" y="13"/>
                    <a:pt x="7" y="19"/>
                    <a:pt x="7" y="2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5" name="Freeform 891"/>
            <p:cNvSpPr/>
            <p:nvPr/>
          </p:nvSpPr>
          <p:spPr>
            <a:xfrm>
              <a:off x="393700" y="336550"/>
              <a:ext cx="61913" cy="101600"/>
            </a:xfrm>
            <a:custGeom>
              <a:avLst/>
              <a:gdLst>
                <a:gd name="txL" fmla="*/ 0 w 36"/>
                <a:gd name="txT" fmla="*/ 0 h 60"/>
                <a:gd name="txR" fmla="*/ 36 w 36"/>
                <a:gd name="txB" fmla="*/ 60 h 60"/>
              </a:gdLst>
              <a:ahLst/>
              <a:cxnLst>
                <a:cxn ang="0">
                  <a:pos x="36" y="29"/>
                </a:cxn>
                <a:cxn ang="0">
                  <a:pos x="31" y="14"/>
                </a:cxn>
                <a:cxn ang="0">
                  <a:pos x="26" y="0"/>
                </a:cxn>
                <a:cxn ang="0">
                  <a:pos x="0" y="36"/>
                </a:cxn>
                <a:cxn ang="0">
                  <a:pos x="8" y="60"/>
                </a:cxn>
                <a:cxn ang="0">
                  <a:pos x="19" y="51"/>
                </a:cxn>
                <a:cxn ang="0">
                  <a:pos x="32" y="40"/>
                </a:cxn>
                <a:cxn ang="0">
                  <a:pos x="31" y="36"/>
                </a:cxn>
                <a:cxn ang="0">
                  <a:pos x="36" y="29"/>
                </a:cxn>
              </a:cxnLst>
              <a:rect l="txL" t="txT" r="txR" b="txB"/>
              <a:pathLst>
                <a:path w="36" h="60">
                  <a:moveTo>
                    <a:pt x="36" y="29"/>
                  </a:moveTo>
                  <a:cubicBezTo>
                    <a:pt x="31" y="14"/>
                    <a:pt x="31" y="14"/>
                    <a:pt x="31" y="14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5"/>
                    <a:pt x="0" y="19"/>
                    <a:pt x="0" y="36"/>
                  </a:cubicBezTo>
                  <a:cubicBezTo>
                    <a:pt x="0" y="45"/>
                    <a:pt x="3" y="54"/>
                    <a:pt x="8" y="60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39"/>
                    <a:pt x="31" y="38"/>
                    <a:pt x="31" y="36"/>
                  </a:cubicBezTo>
                  <a:cubicBezTo>
                    <a:pt x="31" y="33"/>
                    <a:pt x="33" y="30"/>
                    <a:pt x="36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696" name="组合 23695"/>
          <p:cNvGrpSpPr/>
          <p:nvPr/>
        </p:nvGrpSpPr>
        <p:grpSpPr>
          <a:xfrm>
            <a:off x="8647113" y="4251325"/>
            <a:ext cx="661987" cy="590550"/>
            <a:chOff x="0" y="0"/>
            <a:chExt cx="546100" cy="577850"/>
          </a:xfrm>
        </p:grpSpPr>
        <p:sp>
          <p:nvSpPr>
            <p:cNvPr id="23697" name="Freeform 1123"/>
            <p:cNvSpPr/>
            <p:nvPr/>
          </p:nvSpPr>
          <p:spPr>
            <a:xfrm>
              <a:off x="1587" y="277813"/>
              <a:ext cx="193675" cy="176213"/>
            </a:xfrm>
            <a:custGeom>
              <a:avLst/>
              <a:gdLst>
                <a:gd name="txL" fmla="*/ 0 w 113"/>
                <a:gd name="txT" fmla="*/ 0 h 102"/>
                <a:gd name="txR" fmla="*/ 113 w 113"/>
                <a:gd name="txB" fmla="*/ 102 h 102"/>
              </a:gdLst>
              <a:ahLst/>
              <a:cxnLst>
                <a:cxn ang="0">
                  <a:pos x="95" y="0"/>
                </a:cxn>
                <a:cxn ang="0">
                  <a:pos x="50" y="9"/>
                </a:cxn>
                <a:cxn ang="0">
                  <a:pos x="2" y="39"/>
                </a:cxn>
                <a:cxn ang="0">
                  <a:pos x="2" y="40"/>
                </a:cxn>
                <a:cxn ang="0">
                  <a:pos x="0" y="47"/>
                </a:cxn>
                <a:cxn ang="0">
                  <a:pos x="0" y="48"/>
                </a:cxn>
                <a:cxn ang="0">
                  <a:pos x="15" y="102"/>
                </a:cxn>
                <a:cxn ang="0">
                  <a:pos x="113" y="4"/>
                </a:cxn>
                <a:cxn ang="0">
                  <a:pos x="104" y="1"/>
                </a:cxn>
                <a:cxn ang="0">
                  <a:pos x="102" y="0"/>
                </a:cxn>
                <a:cxn ang="0">
                  <a:pos x="96" y="0"/>
                </a:cxn>
                <a:cxn ang="0">
                  <a:pos x="95" y="0"/>
                </a:cxn>
              </a:cxnLst>
              <a:rect l="txL" t="txT" r="txR" b="txB"/>
              <a:pathLst>
                <a:path w="113" h="102">
                  <a:moveTo>
                    <a:pt x="95" y="0"/>
                  </a:moveTo>
                  <a:cubicBezTo>
                    <a:pt x="87" y="0"/>
                    <a:pt x="73" y="2"/>
                    <a:pt x="50" y="9"/>
                  </a:cubicBezTo>
                  <a:cubicBezTo>
                    <a:pt x="16" y="20"/>
                    <a:pt x="5" y="34"/>
                    <a:pt x="2" y="39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2"/>
                    <a:pt x="0" y="45"/>
                    <a:pt x="0" y="4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2" y="74"/>
                    <a:pt x="15" y="102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0" y="3"/>
                    <a:pt x="108" y="1"/>
                    <a:pt x="104" y="1"/>
                  </a:cubicBezTo>
                  <a:cubicBezTo>
                    <a:pt x="104" y="1"/>
                    <a:pt x="103" y="0"/>
                    <a:pt x="102" y="0"/>
                  </a:cubicBezTo>
                  <a:cubicBezTo>
                    <a:pt x="100" y="0"/>
                    <a:pt x="98" y="0"/>
                    <a:pt x="96" y="0"/>
                  </a:cubicBezTo>
                  <a:cubicBezTo>
                    <a:pt x="96" y="0"/>
                    <a:pt x="95" y="0"/>
                    <a:pt x="95" y="0"/>
                  </a:cubicBezTo>
                </a:path>
              </a:pathLst>
            </a:custGeom>
            <a:solidFill>
              <a:srgbClr val="99837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8" name="Freeform 1124"/>
            <p:cNvSpPr/>
            <p:nvPr/>
          </p:nvSpPr>
          <p:spPr>
            <a:xfrm>
              <a:off x="26987" y="149225"/>
              <a:ext cx="381000" cy="339725"/>
            </a:xfrm>
            <a:custGeom>
              <a:avLst/>
              <a:gdLst>
                <a:gd name="txL" fmla="*/ 0 w 222"/>
                <a:gd name="txT" fmla="*/ 0 h 198"/>
                <a:gd name="txR" fmla="*/ 222 w 222"/>
                <a:gd name="txB" fmla="*/ 198 h 198"/>
              </a:gdLst>
              <a:ahLst/>
              <a:cxnLst>
                <a:cxn ang="0">
                  <a:pos x="180" y="0"/>
                </a:cxn>
                <a:cxn ang="0">
                  <a:pos x="174" y="7"/>
                </a:cxn>
                <a:cxn ang="0">
                  <a:pos x="151" y="46"/>
                </a:cxn>
                <a:cxn ang="0">
                  <a:pos x="140" y="58"/>
                </a:cxn>
                <a:cxn ang="0">
                  <a:pos x="139" y="67"/>
                </a:cxn>
                <a:cxn ang="0">
                  <a:pos x="136" y="74"/>
                </a:cxn>
                <a:cxn ang="0">
                  <a:pos x="116" y="106"/>
                </a:cxn>
                <a:cxn ang="0">
                  <a:pos x="115" y="106"/>
                </a:cxn>
                <a:cxn ang="0">
                  <a:pos x="103" y="91"/>
                </a:cxn>
                <a:cxn ang="0">
                  <a:pos x="103" y="89"/>
                </a:cxn>
                <a:cxn ang="0">
                  <a:pos x="98" y="79"/>
                </a:cxn>
                <a:cxn ang="0">
                  <a:pos x="0" y="177"/>
                </a:cxn>
                <a:cxn ang="0">
                  <a:pos x="1" y="181"/>
                </a:cxn>
                <a:cxn ang="0">
                  <a:pos x="11" y="198"/>
                </a:cxn>
                <a:cxn ang="0">
                  <a:pos x="189" y="198"/>
                </a:cxn>
                <a:cxn ang="0">
                  <a:pos x="207" y="118"/>
                </a:cxn>
                <a:cxn ang="0">
                  <a:pos x="212" y="87"/>
                </a:cxn>
                <a:cxn ang="0">
                  <a:pos x="216" y="79"/>
                </a:cxn>
                <a:cxn ang="0">
                  <a:pos x="214" y="64"/>
                </a:cxn>
                <a:cxn ang="0">
                  <a:pos x="213" y="63"/>
                </a:cxn>
                <a:cxn ang="0">
                  <a:pos x="220" y="44"/>
                </a:cxn>
                <a:cxn ang="0">
                  <a:pos x="222" y="41"/>
                </a:cxn>
                <a:cxn ang="0">
                  <a:pos x="180" y="0"/>
                </a:cxn>
              </a:cxnLst>
              <a:rect l="txL" t="txT" r="txR" b="txB"/>
              <a:pathLst>
                <a:path w="222" h="198">
                  <a:moveTo>
                    <a:pt x="180" y="0"/>
                  </a:moveTo>
                  <a:cubicBezTo>
                    <a:pt x="178" y="2"/>
                    <a:pt x="176" y="4"/>
                    <a:pt x="174" y="7"/>
                  </a:cubicBezTo>
                  <a:cubicBezTo>
                    <a:pt x="164" y="21"/>
                    <a:pt x="156" y="35"/>
                    <a:pt x="151" y="46"/>
                  </a:cubicBezTo>
                  <a:cubicBezTo>
                    <a:pt x="146" y="48"/>
                    <a:pt x="142" y="53"/>
                    <a:pt x="140" y="58"/>
                  </a:cubicBezTo>
                  <a:cubicBezTo>
                    <a:pt x="139" y="61"/>
                    <a:pt x="139" y="64"/>
                    <a:pt x="139" y="67"/>
                  </a:cubicBezTo>
                  <a:cubicBezTo>
                    <a:pt x="138" y="70"/>
                    <a:pt x="137" y="72"/>
                    <a:pt x="136" y="74"/>
                  </a:cubicBezTo>
                  <a:cubicBezTo>
                    <a:pt x="127" y="98"/>
                    <a:pt x="123" y="105"/>
                    <a:pt x="116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05" y="106"/>
                    <a:pt x="103" y="92"/>
                    <a:pt x="103" y="91"/>
                  </a:cubicBezTo>
                  <a:cubicBezTo>
                    <a:pt x="103" y="91"/>
                    <a:pt x="103" y="90"/>
                    <a:pt x="103" y="89"/>
                  </a:cubicBezTo>
                  <a:cubicBezTo>
                    <a:pt x="102" y="85"/>
                    <a:pt x="100" y="82"/>
                    <a:pt x="98" y="7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9"/>
                    <a:pt x="1" y="180"/>
                    <a:pt x="1" y="181"/>
                  </a:cubicBezTo>
                  <a:cubicBezTo>
                    <a:pt x="4" y="187"/>
                    <a:pt x="7" y="193"/>
                    <a:pt x="11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200" y="174"/>
                    <a:pt x="204" y="144"/>
                    <a:pt x="207" y="118"/>
                  </a:cubicBezTo>
                  <a:cubicBezTo>
                    <a:pt x="209" y="106"/>
                    <a:pt x="210" y="96"/>
                    <a:pt x="212" y="87"/>
                  </a:cubicBezTo>
                  <a:cubicBezTo>
                    <a:pt x="214" y="84"/>
                    <a:pt x="215" y="82"/>
                    <a:pt x="216" y="79"/>
                  </a:cubicBezTo>
                  <a:cubicBezTo>
                    <a:pt x="217" y="74"/>
                    <a:pt x="217" y="69"/>
                    <a:pt x="214" y="64"/>
                  </a:cubicBezTo>
                  <a:cubicBezTo>
                    <a:pt x="214" y="64"/>
                    <a:pt x="213" y="63"/>
                    <a:pt x="213" y="63"/>
                  </a:cubicBezTo>
                  <a:cubicBezTo>
                    <a:pt x="215" y="55"/>
                    <a:pt x="217" y="49"/>
                    <a:pt x="220" y="44"/>
                  </a:cubicBezTo>
                  <a:cubicBezTo>
                    <a:pt x="220" y="43"/>
                    <a:pt x="221" y="42"/>
                    <a:pt x="222" y="41"/>
                  </a:cubicBezTo>
                  <a:cubicBezTo>
                    <a:pt x="180" y="0"/>
                    <a:pt x="180" y="0"/>
                    <a:pt x="180" y="0"/>
                  </a:cubicBezTo>
                </a:path>
              </a:pathLst>
            </a:custGeom>
            <a:solidFill>
              <a:srgbClr val="9989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699" name="Freeform 1125"/>
            <p:cNvSpPr/>
            <p:nvPr/>
          </p:nvSpPr>
          <p:spPr>
            <a:xfrm>
              <a:off x="336550" y="47625"/>
              <a:ext cx="209550" cy="173038"/>
            </a:xfrm>
            <a:custGeom>
              <a:avLst/>
              <a:gdLst>
                <a:gd name="txL" fmla="*/ 0 w 122"/>
                <a:gd name="txT" fmla="*/ 0 h 101"/>
                <a:gd name="txR" fmla="*/ 122 w 122"/>
                <a:gd name="txB" fmla="*/ 101 h 101"/>
              </a:gdLst>
              <a:ahLst/>
              <a:cxnLst>
                <a:cxn ang="0">
                  <a:pos x="98" y="0"/>
                </a:cxn>
                <a:cxn ang="0">
                  <a:pos x="96" y="0"/>
                </a:cxn>
                <a:cxn ang="0">
                  <a:pos x="79" y="9"/>
                </a:cxn>
                <a:cxn ang="0">
                  <a:pos x="0" y="60"/>
                </a:cxn>
                <a:cxn ang="0">
                  <a:pos x="42" y="101"/>
                </a:cxn>
                <a:cxn ang="0">
                  <a:pos x="85" y="53"/>
                </a:cxn>
                <a:cxn ang="0">
                  <a:pos x="97" y="57"/>
                </a:cxn>
                <a:cxn ang="0">
                  <a:pos x="99" y="57"/>
                </a:cxn>
                <a:cxn ang="0">
                  <a:pos x="121" y="30"/>
                </a:cxn>
                <a:cxn ang="0">
                  <a:pos x="120" y="21"/>
                </a:cxn>
                <a:cxn ang="0">
                  <a:pos x="98" y="0"/>
                </a:cxn>
              </a:cxnLst>
              <a:rect l="txL" t="txT" r="txR" b="txB"/>
              <a:pathLst>
                <a:path w="122" h="101">
                  <a:moveTo>
                    <a:pt x="98" y="0"/>
                  </a:moveTo>
                  <a:cubicBezTo>
                    <a:pt x="97" y="0"/>
                    <a:pt x="96" y="0"/>
                    <a:pt x="96" y="0"/>
                  </a:cubicBezTo>
                  <a:cubicBezTo>
                    <a:pt x="89" y="0"/>
                    <a:pt x="83" y="4"/>
                    <a:pt x="79" y="9"/>
                  </a:cubicBezTo>
                  <a:cubicBezTo>
                    <a:pt x="63" y="12"/>
                    <a:pt x="30" y="24"/>
                    <a:pt x="0" y="60"/>
                  </a:cubicBezTo>
                  <a:cubicBezTo>
                    <a:pt x="42" y="101"/>
                    <a:pt x="42" y="101"/>
                    <a:pt x="42" y="101"/>
                  </a:cubicBezTo>
                  <a:cubicBezTo>
                    <a:pt x="58" y="69"/>
                    <a:pt x="75" y="57"/>
                    <a:pt x="85" y="53"/>
                  </a:cubicBezTo>
                  <a:cubicBezTo>
                    <a:pt x="88" y="55"/>
                    <a:pt x="92" y="57"/>
                    <a:pt x="97" y="57"/>
                  </a:cubicBezTo>
                  <a:cubicBezTo>
                    <a:pt x="97" y="57"/>
                    <a:pt x="98" y="57"/>
                    <a:pt x="99" y="57"/>
                  </a:cubicBezTo>
                  <a:cubicBezTo>
                    <a:pt x="112" y="56"/>
                    <a:pt x="122" y="44"/>
                    <a:pt x="121" y="30"/>
                  </a:cubicBezTo>
                  <a:cubicBezTo>
                    <a:pt x="121" y="27"/>
                    <a:pt x="120" y="24"/>
                    <a:pt x="120" y="21"/>
                  </a:cubicBezTo>
                  <a:cubicBezTo>
                    <a:pt x="119" y="9"/>
                    <a:pt x="110" y="0"/>
                    <a:pt x="98" y="0"/>
                  </a:cubicBezTo>
                </a:path>
              </a:pathLst>
            </a:custGeom>
            <a:solidFill>
              <a:srgbClr val="9988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00" name="Freeform 1126"/>
            <p:cNvSpPr/>
            <p:nvPr/>
          </p:nvSpPr>
          <p:spPr>
            <a:xfrm>
              <a:off x="46037" y="488950"/>
              <a:ext cx="306388" cy="88900"/>
            </a:xfrm>
            <a:custGeom>
              <a:avLst/>
              <a:gdLst>
                <a:gd name="txL" fmla="*/ 0 w 178"/>
                <a:gd name="txT" fmla="*/ 0 h 52"/>
                <a:gd name="txR" fmla="*/ 178 w 178"/>
                <a:gd name="txB" fmla="*/ 52 h 52"/>
              </a:gdLst>
              <a:ahLst/>
              <a:cxnLst>
                <a:cxn ang="0">
                  <a:pos x="178" y="0"/>
                </a:cxn>
                <a:cxn ang="0">
                  <a:pos x="0" y="0"/>
                </a:cxn>
                <a:cxn ang="0">
                  <a:pos x="88" y="51"/>
                </a:cxn>
                <a:cxn ang="0">
                  <a:pos x="94" y="52"/>
                </a:cxn>
                <a:cxn ang="0">
                  <a:pos x="96" y="52"/>
                </a:cxn>
                <a:cxn ang="0">
                  <a:pos x="178" y="0"/>
                </a:cxn>
              </a:cxnLst>
              <a:rect l="txL" t="txT" r="txR" b="txB"/>
              <a:pathLst>
                <a:path w="178" h="52">
                  <a:moveTo>
                    <a:pt x="1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0" y="31"/>
                    <a:pt x="51" y="49"/>
                    <a:pt x="88" y="51"/>
                  </a:cubicBezTo>
                  <a:cubicBezTo>
                    <a:pt x="90" y="51"/>
                    <a:pt x="92" y="51"/>
                    <a:pt x="94" y="52"/>
                  </a:cubicBezTo>
                  <a:cubicBezTo>
                    <a:pt x="95" y="52"/>
                    <a:pt x="95" y="52"/>
                    <a:pt x="96" y="52"/>
                  </a:cubicBezTo>
                  <a:cubicBezTo>
                    <a:pt x="141" y="52"/>
                    <a:pt x="165" y="30"/>
                    <a:pt x="178" y="0"/>
                  </a:cubicBezTo>
                </a:path>
              </a:pathLst>
            </a:custGeom>
            <a:solidFill>
              <a:srgbClr val="998E6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01" name="Freeform 1127"/>
            <p:cNvSpPr/>
            <p:nvPr/>
          </p:nvSpPr>
          <p:spPr>
            <a:xfrm>
              <a:off x="0" y="0"/>
              <a:ext cx="519113" cy="519113"/>
            </a:xfrm>
            <a:custGeom>
              <a:avLst/>
              <a:gdLst>
                <a:gd name="txL" fmla="*/ 0 w 303"/>
                <a:gd name="txT" fmla="*/ 0 h 302"/>
                <a:gd name="txR" fmla="*/ 303 w 303"/>
                <a:gd name="txB" fmla="*/ 302 h 302"/>
              </a:gdLst>
              <a:ahLst/>
              <a:cxnLst>
                <a:cxn ang="0">
                  <a:pos x="178" y="58"/>
                </a:cxn>
                <a:cxn ang="0">
                  <a:pos x="155" y="96"/>
                </a:cxn>
                <a:cxn ang="0">
                  <a:pos x="144" y="108"/>
                </a:cxn>
                <a:cxn ang="0">
                  <a:pos x="143" y="117"/>
                </a:cxn>
                <a:cxn ang="0">
                  <a:pos x="141" y="124"/>
                </a:cxn>
                <a:cxn ang="0">
                  <a:pos x="122" y="156"/>
                </a:cxn>
                <a:cxn ang="0">
                  <a:pos x="121" y="156"/>
                </a:cxn>
                <a:cxn ang="0">
                  <a:pos x="110" y="142"/>
                </a:cxn>
                <a:cxn ang="0">
                  <a:pos x="109" y="140"/>
                </a:cxn>
                <a:cxn ang="0">
                  <a:pos x="96" y="126"/>
                </a:cxn>
                <a:cxn ang="0">
                  <a:pos x="94" y="126"/>
                </a:cxn>
                <a:cxn ang="0">
                  <a:pos x="88" y="125"/>
                </a:cxn>
                <a:cxn ang="0">
                  <a:pos x="45" y="136"/>
                </a:cxn>
                <a:cxn ang="0">
                  <a:pos x="2" y="170"/>
                </a:cxn>
                <a:cxn ang="0">
                  <a:pos x="1" y="171"/>
                </a:cxn>
                <a:cxn ang="0">
                  <a:pos x="0" y="179"/>
                </a:cxn>
                <a:cxn ang="0">
                  <a:pos x="0" y="180"/>
                </a:cxn>
                <a:cxn ang="0">
                  <a:pos x="18" y="239"/>
                </a:cxn>
                <a:cxn ang="0">
                  <a:pos x="108" y="302"/>
                </a:cxn>
                <a:cxn ang="0">
                  <a:pos x="114" y="302"/>
                </a:cxn>
                <a:cxn ang="0">
                  <a:pos x="207" y="168"/>
                </a:cxn>
                <a:cxn ang="0">
                  <a:pos x="212" y="138"/>
                </a:cxn>
                <a:cxn ang="0">
                  <a:pos x="216" y="131"/>
                </a:cxn>
                <a:cxn ang="0">
                  <a:pos x="215" y="116"/>
                </a:cxn>
                <a:cxn ang="0">
                  <a:pos x="214" y="115"/>
                </a:cxn>
                <a:cxn ang="0">
                  <a:pos x="221" y="97"/>
                </a:cxn>
                <a:cxn ang="0">
                  <a:pos x="267" y="50"/>
                </a:cxn>
                <a:cxn ang="0">
                  <a:pos x="280" y="54"/>
                </a:cxn>
                <a:cxn ang="0">
                  <a:pos x="303" y="31"/>
                </a:cxn>
                <a:cxn ang="0">
                  <a:pos x="303" y="23"/>
                </a:cxn>
                <a:cxn ang="0">
                  <a:pos x="280" y="0"/>
                </a:cxn>
                <a:cxn ang="0">
                  <a:pos x="263" y="7"/>
                </a:cxn>
                <a:cxn ang="0">
                  <a:pos x="178" y="58"/>
                </a:cxn>
              </a:cxnLst>
              <a:rect l="txL" t="txT" r="txR" b="txB"/>
              <a:pathLst>
                <a:path w="303" h="302">
                  <a:moveTo>
                    <a:pt x="178" y="58"/>
                  </a:moveTo>
                  <a:cubicBezTo>
                    <a:pt x="167" y="72"/>
                    <a:pt x="160" y="85"/>
                    <a:pt x="155" y="96"/>
                  </a:cubicBezTo>
                  <a:cubicBezTo>
                    <a:pt x="150" y="98"/>
                    <a:pt x="146" y="103"/>
                    <a:pt x="144" y="108"/>
                  </a:cubicBezTo>
                  <a:cubicBezTo>
                    <a:pt x="143" y="111"/>
                    <a:pt x="143" y="114"/>
                    <a:pt x="143" y="117"/>
                  </a:cubicBezTo>
                  <a:cubicBezTo>
                    <a:pt x="143" y="120"/>
                    <a:pt x="142" y="122"/>
                    <a:pt x="141" y="124"/>
                  </a:cubicBezTo>
                  <a:cubicBezTo>
                    <a:pt x="132" y="149"/>
                    <a:pt x="129" y="156"/>
                    <a:pt x="122" y="156"/>
                  </a:cubicBezTo>
                  <a:cubicBezTo>
                    <a:pt x="121" y="156"/>
                    <a:pt x="121" y="156"/>
                    <a:pt x="121" y="156"/>
                  </a:cubicBezTo>
                  <a:cubicBezTo>
                    <a:pt x="112" y="156"/>
                    <a:pt x="110" y="143"/>
                    <a:pt x="110" y="142"/>
                  </a:cubicBezTo>
                  <a:cubicBezTo>
                    <a:pt x="109" y="140"/>
                    <a:pt x="109" y="140"/>
                    <a:pt x="109" y="140"/>
                  </a:cubicBezTo>
                  <a:cubicBezTo>
                    <a:pt x="109" y="133"/>
                    <a:pt x="103" y="127"/>
                    <a:pt x="96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2" y="125"/>
                    <a:pt x="90" y="125"/>
                    <a:pt x="88" y="125"/>
                  </a:cubicBezTo>
                  <a:cubicBezTo>
                    <a:pt x="81" y="125"/>
                    <a:pt x="67" y="127"/>
                    <a:pt x="45" y="136"/>
                  </a:cubicBezTo>
                  <a:cubicBezTo>
                    <a:pt x="13" y="149"/>
                    <a:pt x="4" y="165"/>
                    <a:pt x="2" y="170"/>
                  </a:cubicBezTo>
                  <a:cubicBezTo>
                    <a:pt x="1" y="171"/>
                    <a:pt x="1" y="171"/>
                    <a:pt x="1" y="171"/>
                  </a:cubicBezTo>
                  <a:cubicBezTo>
                    <a:pt x="0" y="173"/>
                    <a:pt x="0" y="176"/>
                    <a:pt x="0" y="17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1" y="181"/>
                    <a:pt x="4" y="210"/>
                    <a:pt x="18" y="239"/>
                  </a:cubicBezTo>
                  <a:cubicBezTo>
                    <a:pt x="38" y="280"/>
                    <a:pt x="69" y="302"/>
                    <a:pt x="108" y="302"/>
                  </a:cubicBezTo>
                  <a:cubicBezTo>
                    <a:pt x="110" y="302"/>
                    <a:pt x="112" y="302"/>
                    <a:pt x="114" y="302"/>
                  </a:cubicBezTo>
                  <a:cubicBezTo>
                    <a:pt x="189" y="298"/>
                    <a:pt x="199" y="226"/>
                    <a:pt x="207" y="168"/>
                  </a:cubicBezTo>
                  <a:cubicBezTo>
                    <a:pt x="209" y="157"/>
                    <a:pt x="210" y="147"/>
                    <a:pt x="212" y="138"/>
                  </a:cubicBezTo>
                  <a:cubicBezTo>
                    <a:pt x="214" y="136"/>
                    <a:pt x="215" y="133"/>
                    <a:pt x="216" y="131"/>
                  </a:cubicBezTo>
                  <a:cubicBezTo>
                    <a:pt x="218" y="126"/>
                    <a:pt x="217" y="120"/>
                    <a:pt x="215" y="116"/>
                  </a:cubicBezTo>
                  <a:cubicBezTo>
                    <a:pt x="215" y="115"/>
                    <a:pt x="214" y="115"/>
                    <a:pt x="214" y="115"/>
                  </a:cubicBezTo>
                  <a:cubicBezTo>
                    <a:pt x="216" y="107"/>
                    <a:pt x="219" y="102"/>
                    <a:pt x="221" y="97"/>
                  </a:cubicBezTo>
                  <a:cubicBezTo>
                    <a:pt x="239" y="63"/>
                    <a:pt x="257" y="53"/>
                    <a:pt x="267" y="50"/>
                  </a:cubicBezTo>
                  <a:cubicBezTo>
                    <a:pt x="270" y="53"/>
                    <a:pt x="275" y="54"/>
                    <a:pt x="280" y="54"/>
                  </a:cubicBezTo>
                  <a:cubicBezTo>
                    <a:pt x="293" y="54"/>
                    <a:pt x="303" y="44"/>
                    <a:pt x="303" y="31"/>
                  </a:cubicBezTo>
                  <a:cubicBezTo>
                    <a:pt x="303" y="23"/>
                    <a:pt x="303" y="23"/>
                    <a:pt x="303" y="23"/>
                  </a:cubicBezTo>
                  <a:cubicBezTo>
                    <a:pt x="303" y="10"/>
                    <a:pt x="293" y="0"/>
                    <a:pt x="280" y="0"/>
                  </a:cubicBezTo>
                  <a:cubicBezTo>
                    <a:pt x="273" y="0"/>
                    <a:pt x="268" y="2"/>
                    <a:pt x="263" y="7"/>
                  </a:cubicBezTo>
                  <a:cubicBezTo>
                    <a:pt x="246" y="9"/>
                    <a:pt x="209" y="18"/>
                    <a:pt x="178" y="5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02" name="Freeform 1128"/>
            <p:cNvSpPr/>
            <p:nvPr/>
          </p:nvSpPr>
          <p:spPr>
            <a:xfrm>
              <a:off x="33337" y="38100"/>
              <a:ext cx="434975" cy="454025"/>
            </a:xfrm>
            <a:custGeom>
              <a:avLst/>
              <a:gdLst>
                <a:gd name="txL" fmla="*/ 0 w 254"/>
                <a:gd name="txT" fmla="*/ 0 h 265"/>
                <a:gd name="txR" fmla="*/ 254 w 254"/>
                <a:gd name="txB" fmla="*/ 265 h 265"/>
              </a:gdLst>
              <a:ahLst/>
              <a:cxnLst>
                <a:cxn ang="0">
                  <a:pos x="254" y="1"/>
                </a:cxn>
                <a:cxn ang="0">
                  <a:pos x="254" y="0"/>
                </a:cxn>
                <a:cxn ang="0">
                  <a:pos x="171" y="46"/>
                </a:cxn>
                <a:cxn ang="0">
                  <a:pos x="104" y="153"/>
                </a:cxn>
                <a:cxn ang="0">
                  <a:pos x="72" y="123"/>
                </a:cxn>
                <a:cxn ang="0">
                  <a:pos x="33" y="132"/>
                </a:cxn>
                <a:cxn ang="0">
                  <a:pos x="0" y="156"/>
                </a:cxn>
                <a:cxn ang="0">
                  <a:pos x="94" y="261"/>
                </a:cxn>
                <a:cxn ang="0">
                  <a:pos x="188" y="67"/>
                </a:cxn>
                <a:cxn ang="0">
                  <a:pos x="254" y="11"/>
                </a:cxn>
                <a:cxn ang="0">
                  <a:pos x="254" y="9"/>
                </a:cxn>
                <a:cxn ang="0">
                  <a:pos x="254" y="1"/>
                </a:cxn>
              </a:cxnLst>
              <a:rect l="txL" t="txT" r="txR" b="txB"/>
              <a:pathLst>
                <a:path w="254" h="265">
                  <a:moveTo>
                    <a:pt x="254" y="1"/>
                  </a:moveTo>
                  <a:cubicBezTo>
                    <a:pt x="254" y="0"/>
                    <a:pt x="254" y="0"/>
                    <a:pt x="254" y="0"/>
                  </a:cubicBezTo>
                  <a:cubicBezTo>
                    <a:pt x="247" y="0"/>
                    <a:pt x="206" y="1"/>
                    <a:pt x="171" y="46"/>
                  </a:cubicBezTo>
                  <a:cubicBezTo>
                    <a:pt x="133" y="95"/>
                    <a:pt x="141" y="151"/>
                    <a:pt x="104" y="153"/>
                  </a:cubicBezTo>
                  <a:cubicBezTo>
                    <a:pt x="76" y="155"/>
                    <a:pt x="72" y="123"/>
                    <a:pt x="72" y="123"/>
                  </a:cubicBezTo>
                  <a:cubicBezTo>
                    <a:pt x="72" y="123"/>
                    <a:pt x="61" y="121"/>
                    <a:pt x="33" y="132"/>
                  </a:cubicBezTo>
                  <a:cubicBezTo>
                    <a:pt x="6" y="143"/>
                    <a:pt x="0" y="156"/>
                    <a:pt x="0" y="156"/>
                  </a:cubicBezTo>
                  <a:cubicBezTo>
                    <a:pt x="0" y="156"/>
                    <a:pt x="13" y="265"/>
                    <a:pt x="94" y="261"/>
                  </a:cubicBezTo>
                  <a:cubicBezTo>
                    <a:pt x="183" y="256"/>
                    <a:pt x="157" y="126"/>
                    <a:pt x="188" y="67"/>
                  </a:cubicBezTo>
                  <a:cubicBezTo>
                    <a:pt x="217" y="14"/>
                    <a:pt x="248" y="11"/>
                    <a:pt x="254" y="11"/>
                  </a:cubicBezTo>
                  <a:cubicBezTo>
                    <a:pt x="254" y="10"/>
                    <a:pt x="254" y="10"/>
                    <a:pt x="254" y="9"/>
                  </a:cubicBezTo>
                  <a:lnTo>
                    <a:pt x="254" y="1"/>
                  </a:ln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03" name="Freeform 1129"/>
            <p:cNvSpPr/>
            <p:nvPr/>
          </p:nvSpPr>
          <p:spPr>
            <a:xfrm>
              <a:off x="26987" y="196850"/>
              <a:ext cx="312738" cy="293688"/>
            </a:xfrm>
            <a:custGeom>
              <a:avLst/>
              <a:gdLst>
                <a:gd name="txL" fmla="*/ 0 w 182"/>
                <a:gd name="txT" fmla="*/ 0 h 172"/>
                <a:gd name="txR" fmla="*/ 182 w 182"/>
                <a:gd name="txB" fmla="*/ 172 h 172"/>
              </a:gdLst>
              <a:ahLst/>
              <a:cxnLst>
                <a:cxn ang="0">
                  <a:pos x="147" y="1"/>
                </a:cxn>
                <a:cxn ang="0">
                  <a:pos x="146" y="0"/>
                </a:cxn>
                <a:cxn ang="0">
                  <a:pos x="140" y="16"/>
                </a:cxn>
                <a:cxn ang="0">
                  <a:pos x="106" y="58"/>
                </a:cxn>
                <a:cxn ang="0">
                  <a:pos x="105" y="58"/>
                </a:cxn>
                <a:cxn ang="0">
                  <a:pos x="105" y="58"/>
                </a:cxn>
                <a:cxn ang="0">
                  <a:pos x="78" y="30"/>
                </a:cxn>
                <a:cxn ang="0">
                  <a:pos x="78" y="28"/>
                </a:cxn>
                <a:cxn ang="0">
                  <a:pos x="75" y="28"/>
                </a:cxn>
                <a:cxn ang="0">
                  <a:pos x="72" y="27"/>
                </a:cxn>
                <a:cxn ang="0">
                  <a:pos x="35" y="37"/>
                </a:cxn>
                <a:cxn ang="0">
                  <a:pos x="1" y="62"/>
                </a:cxn>
                <a:cxn ang="0">
                  <a:pos x="0" y="63"/>
                </a:cxn>
                <a:cxn ang="0">
                  <a:pos x="0" y="64"/>
                </a:cxn>
                <a:cxn ang="0">
                  <a:pos x="92" y="172"/>
                </a:cxn>
                <a:cxn ang="0">
                  <a:pos x="92" y="172"/>
                </a:cxn>
                <a:cxn ang="0">
                  <a:pos x="97" y="172"/>
                </a:cxn>
                <a:cxn ang="0">
                  <a:pos x="176" y="52"/>
                </a:cxn>
                <a:cxn ang="0">
                  <a:pos x="182" y="11"/>
                </a:cxn>
                <a:cxn ang="0">
                  <a:pos x="147" y="1"/>
                </a:cxn>
              </a:cxnLst>
              <a:rect l="txL" t="txT" r="txR" b="txB"/>
              <a:pathLst>
                <a:path w="182" h="172">
                  <a:moveTo>
                    <a:pt x="147" y="1"/>
                  </a:moveTo>
                  <a:cubicBezTo>
                    <a:pt x="147" y="0"/>
                    <a:pt x="146" y="0"/>
                    <a:pt x="146" y="0"/>
                  </a:cubicBezTo>
                  <a:cubicBezTo>
                    <a:pt x="144" y="5"/>
                    <a:pt x="142" y="11"/>
                    <a:pt x="140" y="16"/>
                  </a:cubicBezTo>
                  <a:cubicBezTo>
                    <a:pt x="132" y="40"/>
                    <a:pt x="126" y="57"/>
                    <a:pt x="106" y="58"/>
                  </a:cubicBezTo>
                  <a:cubicBezTo>
                    <a:pt x="106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8"/>
                  </a:cubicBezTo>
                  <a:cubicBezTo>
                    <a:pt x="82" y="58"/>
                    <a:pt x="78" y="31"/>
                    <a:pt x="78" y="30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4" y="27"/>
                    <a:pt x="72" y="27"/>
                  </a:cubicBezTo>
                  <a:cubicBezTo>
                    <a:pt x="67" y="27"/>
                    <a:pt x="56" y="29"/>
                    <a:pt x="35" y="37"/>
                  </a:cubicBezTo>
                  <a:cubicBezTo>
                    <a:pt x="7" y="48"/>
                    <a:pt x="1" y="62"/>
                    <a:pt x="1" y="6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3" y="172"/>
                    <a:pt x="92" y="172"/>
                  </a:cubicBezTo>
                  <a:cubicBezTo>
                    <a:pt x="92" y="172"/>
                    <a:pt x="92" y="172"/>
                    <a:pt x="92" y="172"/>
                  </a:cubicBezTo>
                  <a:cubicBezTo>
                    <a:pt x="94" y="172"/>
                    <a:pt x="95" y="172"/>
                    <a:pt x="97" y="172"/>
                  </a:cubicBezTo>
                  <a:cubicBezTo>
                    <a:pt x="159" y="169"/>
                    <a:pt x="167" y="109"/>
                    <a:pt x="176" y="52"/>
                  </a:cubicBezTo>
                  <a:cubicBezTo>
                    <a:pt x="178" y="38"/>
                    <a:pt x="180" y="24"/>
                    <a:pt x="182" y="11"/>
                  </a:cubicBezTo>
                  <a:cubicBezTo>
                    <a:pt x="170" y="9"/>
                    <a:pt x="158" y="4"/>
                    <a:pt x="147" y="1"/>
                  </a:cubicBez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04" name="Freeform 1130"/>
            <p:cNvSpPr/>
            <p:nvPr/>
          </p:nvSpPr>
          <p:spPr>
            <a:xfrm>
              <a:off x="468312" y="28575"/>
              <a:ext cx="23813" cy="36513"/>
            </a:xfrm>
            <a:custGeom>
              <a:avLst/>
              <a:gdLst>
                <a:gd name="txL" fmla="*/ 0 w 14"/>
                <a:gd name="txT" fmla="*/ 0 h 22"/>
                <a:gd name="txR" fmla="*/ 14 w 14"/>
                <a:gd name="txB" fmla="*/ 22 h 22"/>
              </a:gdLst>
              <a:ahLst/>
              <a:cxnLst>
                <a:cxn ang="0">
                  <a:pos x="7" y="0"/>
                </a:cxn>
                <a:cxn ang="0">
                  <a:pos x="0" y="6"/>
                </a:cxn>
                <a:cxn ang="0">
                  <a:pos x="0" y="7"/>
                </a:cxn>
                <a:cxn ang="0">
                  <a:pos x="0" y="15"/>
                </a:cxn>
                <a:cxn ang="0">
                  <a:pos x="0" y="17"/>
                </a:cxn>
                <a:cxn ang="0">
                  <a:pos x="7" y="22"/>
                </a:cxn>
                <a:cxn ang="0">
                  <a:pos x="14" y="15"/>
                </a:cxn>
                <a:cxn ang="0">
                  <a:pos x="14" y="7"/>
                </a:cxn>
                <a:cxn ang="0">
                  <a:pos x="7" y="0"/>
                </a:cxn>
              </a:cxnLst>
              <a:rect l="txL" t="txT" r="txR" b="txB"/>
              <a:pathLst>
                <a:path w="14" h="22">
                  <a:moveTo>
                    <a:pt x="7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0" y="16"/>
                    <a:pt x="0" y="17"/>
                  </a:cubicBezTo>
                  <a:cubicBezTo>
                    <a:pt x="1" y="20"/>
                    <a:pt x="4" y="22"/>
                    <a:pt x="7" y="22"/>
                  </a:cubicBezTo>
                  <a:cubicBezTo>
                    <a:pt x="11" y="22"/>
                    <a:pt x="14" y="19"/>
                    <a:pt x="14" y="1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05" name="Freeform 1131"/>
            <p:cNvSpPr/>
            <p:nvPr/>
          </p:nvSpPr>
          <p:spPr>
            <a:xfrm>
              <a:off x="273050" y="188913"/>
              <a:ext cx="73025" cy="33338"/>
            </a:xfrm>
            <a:custGeom>
              <a:avLst/>
              <a:gdLst>
                <a:gd name="txL" fmla="*/ 0 w 43"/>
                <a:gd name="txT" fmla="*/ 0 h 19"/>
                <a:gd name="txR" fmla="*/ 43 w 43"/>
                <a:gd name="txB" fmla="*/ 19 h 19"/>
              </a:gdLst>
              <a:ahLst/>
              <a:cxnLst>
                <a:cxn ang="0">
                  <a:pos x="0" y="3"/>
                </a:cxn>
                <a:cxn ang="0">
                  <a:pos x="2" y="7"/>
                </a:cxn>
                <a:cxn ang="0">
                  <a:pos x="3" y="8"/>
                </a:cxn>
                <a:cxn ang="0">
                  <a:pos x="37" y="18"/>
                </a:cxn>
                <a:cxn ang="0">
                  <a:pos x="38" y="18"/>
                </a:cxn>
                <a:cxn ang="0">
                  <a:pos x="42" y="16"/>
                </a:cxn>
                <a:cxn ang="0">
                  <a:pos x="40" y="12"/>
                </a:cxn>
                <a:cxn ang="0">
                  <a:pos x="5" y="1"/>
                </a:cxn>
                <a:cxn ang="0">
                  <a:pos x="0" y="3"/>
                </a:cxn>
              </a:cxnLst>
              <a:rect l="txL" t="txT" r="txR" b="txB"/>
              <a:pathLst>
                <a:path w="43" h="19">
                  <a:moveTo>
                    <a:pt x="0" y="3"/>
                  </a:moveTo>
                  <a:cubicBezTo>
                    <a:pt x="0" y="5"/>
                    <a:pt x="1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0" y="19"/>
                    <a:pt x="41" y="18"/>
                    <a:pt x="42" y="16"/>
                  </a:cubicBezTo>
                  <a:cubicBezTo>
                    <a:pt x="43" y="14"/>
                    <a:pt x="42" y="12"/>
                    <a:pt x="40" y="1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1" y="1"/>
                    <a:pt x="0" y="3"/>
                  </a:cubicBez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706" name="组合 23705"/>
          <p:cNvGrpSpPr/>
          <p:nvPr/>
        </p:nvGrpSpPr>
        <p:grpSpPr>
          <a:xfrm>
            <a:off x="8672513" y="2974975"/>
            <a:ext cx="508000" cy="509588"/>
            <a:chOff x="0" y="0"/>
            <a:chExt cx="663575" cy="576263"/>
          </a:xfrm>
        </p:grpSpPr>
        <p:sp>
          <p:nvSpPr>
            <p:cNvPr id="23707" name="Freeform 921"/>
            <p:cNvSpPr/>
            <p:nvPr/>
          </p:nvSpPr>
          <p:spPr>
            <a:xfrm>
              <a:off x="7937" y="103187"/>
              <a:ext cx="239713" cy="290513"/>
            </a:xfrm>
            <a:custGeom>
              <a:avLst/>
              <a:gdLst>
                <a:gd name="txL" fmla="*/ 0 w 139"/>
                <a:gd name="txT" fmla="*/ 0 h 170"/>
                <a:gd name="txR" fmla="*/ 139 w 139"/>
                <a:gd name="txB" fmla="*/ 170 h 170"/>
              </a:gdLst>
              <a:ahLst/>
              <a:cxnLst>
                <a:cxn ang="0">
                  <a:pos x="108" y="0"/>
                </a:cxn>
                <a:cxn ang="0">
                  <a:pos x="17" y="121"/>
                </a:cxn>
                <a:cxn ang="0">
                  <a:pos x="2" y="135"/>
                </a:cxn>
                <a:cxn ang="0">
                  <a:pos x="0" y="170"/>
                </a:cxn>
                <a:cxn ang="0">
                  <a:pos x="139" y="31"/>
                </a:cxn>
                <a:cxn ang="0">
                  <a:pos x="108" y="0"/>
                </a:cxn>
              </a:cxnLst>
              <a:rect l="txL" t="txT" r="txR" b="txB"/>
              <a:pathLst>
                <a:path w="139" h="170">
                  <a:moveTo>
                    <a:pt x="108" y="0"/>
                  </a:moveTo>
                  <a:cubicBezTo>
                    <a:pt x="61" y="26"/>
                    <a:pt x="26" y="69"/>
                    <a:pt x="17" y="121"/>
                  </a:cubicBezTo>
                  <a:cubicBezTo>
                    <a:pt x="9" y="121"/>
                    <a:pt x="3" y="127"/>
                    <a:pt x="2" y="135"/>
                  </a:cubicBezTo>
                  <a:cubicBezTo>
                    <a:pt x="1" y="146"/>
                    <a:pt x="1" y="158"/>
                    <a:pt x="0" y="170"/>
                  </a:cubicBezTo>
                  <a:cubicBezTo>
                    <a:pt x="139" y="31"/>
                    <a:pt x="139" y="31"/>
                    <a:pt x="139" y="31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99807E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08" name="Freeform 922"/>
            <p:cNvSpPr/>
            <p:nvPr/>
          </p:nvSpPr>
          <p:spPr>
            <a:xfrm>
              <a:off x="193675" y="65087"/>
              <a:ext cx="144463" cy="90488"/>
            </a:xfrm>
            <a:custGeom>
              <a:avLst/>
              <a:gdLst>
                <a:gd name="txL" fmla="*/ 0 w 84"/>
                <a:gd name="txT" fmla="*/ 0 h 53"/>
                <a:gd name="txR" fmla="*/ 84 w 84"/>
                <a:gd name="txB" fmla="*/ 53 h 53"/>
              </a:gdLst>
              <a:ahLst/>
              <a:cxnLst>
                <a:cxn ang="0">
                  <a:pos x="84" y="0"/>
                </a:cxn>
                <a:cxn ang="0">
                  <a:pos x="80" y="0"/>
                </a:cxn>
                <a:cxn ang="0">
                  <a:pos x="0" y="22"/>
                </a:cxn>
                <a:cxn ang="0">
                  <a:pos x="31" y="53"/>
                </a:cxn>
                <a:cxn ang="0">
                  <a:pos x="84" y="0"/>
                </a:cxn>
              </a:cxnLst>
              <a:rect l="txL" t="txT" r="txR" b="txB"/>
              <a:pathLst>
                <a:path w="84" h="53">
                  <a:moveTo>
                    <a:pt x="84" y="0"/>
                  </a:moveTo>
                  <a:cubicBezTo>
                    <a:pt x="83" y="0"/>
                    <a:pt x="82" y="0"/>
                    <a:pt x="80" y="0"/>
                  </a:cubicBezTo>
                  <a:cubicBezTo>
                    <a:pt x="52" y="1"/>
                    <a:pt x="24" y="9"/>
                    <a:pt x="0" y="22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rgbClr val="997E7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09" name="Freeform 923"/>
            <p:cNvSpPr/>
            <p:nvPr/>
          </p:nvSpPr>
          <p:spPr>
            <a:xfrm>
              <a:off x="1587" y="155575"/>
              <a:ext cx="588963" cy="342900"/>
            </a:xfrm>
            <a:custGeom>
              <a:avLst/>
              <a:gdLst>
                <a:gd name="txL" fmla="*/ 0 w 343"/>
                <a:gd name="txT" fmla="*/ 0 h 200"/>
                <a:gd name="txR" fmla="*/ 343 w 343"/>
                <a:gd name="txB" fmla="*/ 200 h 200"/>
              </a:gdLst>
              <a:ahLst/>
              <a:cxnLst>
                <a:cxn ang="0">
                  <a:pos x="143" y="0"/>
                </a:cxn>
                <a:cxn ang="0">
                  <a:pos x="143" y="0"/>
                </a:cxn>
                <a:cxn ang="0">
                  <a:pos x="4" y="139"/>
                </a:cxn>
                <a:cxn ang="0">
                  <a:pos x="0" y="200"/>
                </a:cxn>
                <a:cxn ang="0">
                  <a:pos x="343" y="200"/>
                </a:cxn>
                <a:cxn ang="0">
                  <a:pos x="143" y="0"/>
                </a:cxn>
              </a:cxnLst>
              <a:rect l="txL" t="txT" r="txR" b="txB"/>
              <a:pathLst>
                <a:path w="343" h="200">
                  <a:moveTo>
                    <a:pt x="143" y="0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3" y="159"/>
                    <a:pt x="1" y="180"/>
                    <a:pt x="0" y="200"/>
                  </a:cubicBezTo>
                  <a:cubicBezTo>
                    <a:pt x="343" y="200"/>
                    <a:pt x="343" y="200"/>
                    <a:pt x="343" y="200"/>
                  </a:cubicBezTo>
                  <a:cubicBezTo>
                    <a:pt x="143" y="0"/>
                    <a:pt x="143" y="0"/>
                    <a:pt x="143" y="0"/>
                  </a:cubicBezTo>
                </a:path>
              </a:pathLst>
            </a:custGeom>
            <a:solidFill>
              <a:srgbClr val="9976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0" name="Freeform 924"/>
            <p:cNvSpPr/>
            <p:nvPr/>
          </p:nvSpPr>
          <p:spPr>
            <a:xfrm>
              <a:off x="247650" y="65087"/>
              <a:ext cx="342900" cy="433388"/>
            </a:xfrm>
            <a:custGeom>
              <a:avLst/>
              <a:gdLst>
                <a:gd name="txL" fmla="*/ 0 w 200"/>
                <a:gd name="txT" fmla="*/ 0 h 253"/>
                <a:gd name="txR" fmla="*/ 200 w 200"/>
                <a:gd name="txB" fmla="*/ 253 h 253"/>
              </a:gdLst>
              <a:ahLst/>
              <a:cxnLst>
                <a:cxn ang="0">
                  <a:pos x="57" y="0"/>
                </a:cxn>
                <a:cxn ang="0">
                  <a:pos x="53" y="0"/>
                </a:cxn>
                <a:cxn ang="0">
                  <a:pos x="0" y="53"/>
                </a:cxn>
                <a:cxn ang="0">
                  <a:pos x="200" y="253"/>
                </a:cxn>
                <a:cxn ang="0">
                  <a:pos x="200" y="84"/>
                </a:cxn>
                <a:cxn ang="0">
                  <a:pos x="57" y="0"/>
                </a:cxn>
              </a:cxnLst>
              <a:rect l="txL" t="txT" r="txR" b="txB"/>
              <a:pathLst>
                <a:path w="200" h="253">
                  <a:moveTo>
                    <a:pt x="57" y="0"/>
                  </a:moveTo>
                  <a:cubicBezTo>
                    <a:pt x="56" y="0"/>
                    <a:pt x="55" y="0"/>
                    <a:pt x="53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00" y="253"/>
                    <a:pt x="200" y="253"/>
                    <a:pt x="200" y="25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71" y="32"/>
                    <a:pt x="117" y="0"/>
                    <a:pt x="57" y="0"/>
                  </a:cubicBezTo>
                </a:path>
              </a:pathLst>
            </a:custGeom>
            <a:solidFill>
              <a:srgbClr val="997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1" name="Freeform 925"/>
            <p:cNvSpPr/>
            <p:nvPr/>
          </p:nvSpPr>
          <p:spPr>
            <a:xfrm>
              <a:off x="590550" y="209550"/>
              <a:ext cx="66675" cy="288925"/>
            </a:xfrm>
            <a:custGeom>
              <a:avLst/>
              <a:gdLst>
                <a:gd name="txL" fmla="*/ 0 w 39"/>
                <a:gd name="txT" fmla="*/ 0 h 169"/>
                <a:gd name="txR" fmla="*/ 39 w 39"/>
                <a:gd name="txB" fmla="*/ 169 h 169"/>
              </a:gdLst>
              <a:ahLst/>
              <a:cxnLst>
                <a:cxn ang="0">
                  <a:pos x="0" y="0"/>
                </a:cxn>
                <a:cxn ang="0">
                  <a:pos x="0" y="169"/>
                </a:cxn>
                <a:cxn ang="0">
                  <a:pos x="39" y="130"/>
                </a:cxn>
                <a:cxn ang="0">
                  <a:pos x="36" y="74"/>
                </a:cxn>
                <a:cxn ang="0">
                  <a:pos x="20" y="59"/>
                </a:cxn>
                <a:cxn ang="0">
                  <a:pos x="0" y="0"/>
                </a:cxn>
              </a:cxnLst>
              <a:rect l="txL" t="txT" r="txR" b="txB"/>
              <a:pathLst>
                <a:path w="39" h="169">
                  <a:moveTo>
                    <a:pt x="0" y="0"/>
                  </a:moveTo>
                  <a:cubicBezTo>
                    <a:pt x="0" y="169"/>
                    <a:pt x="0" y="169"/>
                    <a:pt x="0" y="169"/>
                  </a:cubicBezTo>
                  <a:cubicBezTo>
                    <a:pt x="39" y="130"/>
                    <a:pt x="39" y="130"/>
                    <a:pt x="39" y="130"/>
                  </a:cubicBezTo>
                  <a:cubicBezTo>
                    <a:pt x="38" y="111"/>
                    <a:pt x="37" y="93"/>
                    <a:pt x="36" y="74"/>
                  </a:cubicBezTo>
                  <a:cubicBezTo>
                    <a:pt x="35" y="66"/>
                    <a:pt x="28" y="59"/>
                    <a:pt x="20" y="59"/>
                  </a:cubicBezTo>
                  <a:cubicBezTo>
                    <a:pt x="17" y="37"/>
                    <a:pt x="10" y="17"/>
                    <a:pt x="0" y="0"/>
                  </a:cubicBezTo>
                </a:path>
              </a:pathLst>
            </a:custGeom>
            <a:solidFill>
              <a:srgbClr val="997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2" name="Freeform 926"/>
            <p:cNvSpPr/>
            <p:nvPr/>
          </p:nvSpPr>
          <p:spPr>
            <a:xfrm>
              <a:off x="590550" y="431800"/>
              <a:ext cx="69850" cy="66675"/>
            </a:xfrm>
            <a:custGeom>
              <a:avLst/>
              <a:gdLst>
                <a:gd name="txL" fmla="*/ 0 w 41"/>
                <a:gd name="txT" fmla="*/ 0 h 39"/>
                <a:gd name="txR" fmla="*/ 41 w 41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0" y="39"/>
                </a:cxn>
                <a:cxn ang="0">
                  <a:pos x="41" y="39"/>
                </a:cxn>
                <a:cxn ang="0">
                  <a:pos x="39" y="0"/>
                </a:cxn>
              </a:cxnLst>
              <a:rect l="txL" t="txT" r="txR" b="txB"/>
              <a:pathLst>
                <a:path w="41" h="39">
                  <a:moveTo>
                    <a:pt x="39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26"/>
                    <a:pt x="40" y="13"/>
                    <a:pt x="39" y="0"/>
                  </a:cubicBezTo>
                </a:path>
              </a:pathLst>
            </a:custGeom>
            <a:solidFill>
              <a:srgbClr val="945E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3" name="Freeform 927"/>
            <p:cNvSpPr/>
            <p:nvPr/>
          </p:nvSpPr>
          <p:spPr>
            <a:xfrm>
              <a:off x="0" y="498475"/>
              <a:ext cx="590550" cy="77788"/>
            </a:xfrm>
            <a:custGeom>
              <a:avLst/>
              <a:gdLst>
                <a:gd name="txL" fmla="*/ 0 w 344"/>
                <a:gd name="txT" fmla="*/ 0 h 45"/>
                <a:gd name="txR" fmla="*/ 344 w 344"/>
                <a:gd name="txB" fmla="*/ 45 h 45"/>
              </a:gdLst>
              <a:ahLst/>
              <a:cxnLst>
                <a:cxn ang="0">
                  <a:pos x="344" y="0"/>
                </a:cxn>
                <a:cxn ang="0">
                  <a:pos x="1" y="0"/>
                </a:cxn>
                <a:cxn ang="0">
                  <a:pos x="0" y="14"/>
                </a:cxn>
                <a:cxn ang="0">
                  <a:pos x="17" y="31"/>
                </a:cxn>
                <a:cxn ang="0">
                  <a:pos x="94" y="38"/>
                </a:cxn>
                <a:cxn ang="0">
                  <a:pos x="293" y="45"/>
                </a:cxn>
                <a:cxn ang="0">
                  <a:pos x="299" y="45"/>
                </a:cxn>
                <a:cxn ang="0">
                  <a:pos x="344" y="0"/>
                </a:cxn>
              </a:cxnLst>
              <a:rect l="txL" t="txT" r="txR" b="txB"/>
              <a:pathLst>
                <a:path w="344" h="45">
                  <a:moveTo>
                    <a:pt x="34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5"/>
                    <a:pt x="1" y="10"/>
                    <a:pt x="0" y="14"/>
                  </a:cubicBezTo>
                  <a:cubicBezTo>
                    <a:pt x="0" y="23"/>
                    <a:pt x="7" y="30"/>
                    <a:pt x="17" y="31"/>
                  </a:cubicBezTo>
                  <a:cubicBezTo>
                    <a:pt x="43" y="34"/>
                    <a:pt x="68" y="36"/>
                    <a:pt x="94" y="38"/>
                  </a:cubicBezTo>
                  <a:cubicBezTo>
                    <a:pt x="160" y="42"/>
                    <a:pt x="227" y="45"/>
                    <a:pt x="293" y="45"/>
                  </a:cubicBezTo>
                  <a:cubicBezTo>
                    <a:pt x="295" y="45"/>
                    <a:pt x="297" y="45"/>
                    <a:pt x="299" y="45"/>
                  </a:cubicBezTo>
                  <a:cubicBezTo>
                    <a:pt x="344" y="0"/>
                    <a:pt x="344" y="0"/>
                    <a:pt x="344" y="0"/>
                  </a:cubicBezTo>
                </a:path>
              </a:pathLst>
            </a:custGeom>
            <a:solidFill>
              <a:srgbClr val="9973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4" name="Freeform 928"/>
            <p:cNvSpPr/>
            <p:nvPr/>
          </p:nvSpPr>
          <p:spPr>
            <a:xfrm>
              <a:off x="512762" y="498475"/>
              <a:ext cx="77788" cy="77788"/>
            </a:xfrm>
            <a:custGeom>
              <a:avLst/>
              <a:gdLst>
                <a:gd name="txL" fmla="*/ 0 w 45"/>
                <a:gd name="txT" fmla="*/ 0 h 45"/>
                <a:gd name="txR" fmla="*/ 45 w 45"/>
                <a:gd name="txB" fmla="*/ 45 h 45"/>
              </a:gdLst>
              <a:ahLst/>
              <a:cxnLst>
                <a:cxn ang="0">
                  <a:pos x="45" y="0"/>
                </a:cxn>
                <a:cxn ang="0">
                  <a:pos x="45" y="0"/>
                </a:cxn>
                <a:cxn ang="0">
                  <a:pos x="0" y="45"/>
                </a:cxn>
                <a:cxn ang="0">
                  <a:pos x="12" y="45"/>
                </a:cxn>
                <a:cxn ang="0">
                  <a:pos x="45" y="45"/>
                </a:cxn>
                <a:cxn ang="0">
                  <a:pos x="45" y="0"/>
                </a:cxn>
              </a:cxnLst>
              <a:rect l="txL" t="txT" r="txR" b="txB"/>
              <a:pathLst>
                <a:path w="45" h="45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" y="45"/>
                    <a:pt x="8" y="45"/>
                    <a:pt x="12" y="45"/>
                  </a:cubicBezTo>
                  <a:cubicBezTo>
                    <a:pt x="23" y="45"/>
                    <a:pt x="34" y="45"/>
                    <a:pt x="45" y="45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955E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5" name="Freeform 929"/>
            <p:cNvSpPr/>
            <p:nvPr/>
          </p:nvSpPr>
          <p:spPr>
            <a:xfrm>
              <a:off x="590550" y="498475"/>
              <a:ext cx="66675" cy="77788"/>
            </a:xfrm>
            <a:custGeom>
              <a:avLst/>
              <a:gdLst>
                <a:gd name="txL" fmla="*/ 0 w 39"/>
                <a:gd name="txT" fmla="*/ 0 h 45"/>
                <a:gd name="txR" fmla="*/ 39 w 39"/>
                <a:gd name="txB" fmla="*/ 45 h 45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5"/>
                </a:cxn>
                <a:cxn ang="0">
                  <a:pos x="27" y="45"/>
                </a:cxn>
                <a:cxn ang="0">
                  <a:pos x="39" y="39"/>
                </a:cxn>
                <a:cxn ang="0">
                  <a:pos x="0" y="0"/>
                </a:cxn>
              </a:cxnLst>
              <a:rect l="txL" t="txT" r="txR" b="txB"/>
              <a:pathLst>
                <a:path w="39" h="4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9" y="45"/>
                    <a:pt x="18" y="45"/>
                    <a:pt x="27" y="45"/>
                  </a:cubicBezTo>
                  <a:cubicBezTo>
                    <a:pt x="31" y="44"/>
                    <a:pt x="36" y="42"/>
                    <a:pt x="39" y="39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252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6" name="Freeform 930"/>
            <p:cNvSpPr/>
            <p:nvPr/>
          </p:nvSpPr>
          <p:spPr>
            <a:xfrm>
              <a:off x="590550" y="498475"/>
              <a:ext cx="73025" cy="66675"/>
            </a:xfrm>
            <a:custGeom>
              <a:avLst/>
              <a:gdLst>
                <a:gd name="txL" fmla="*/ 0 w 43"/>
                <a:gd name="txT" fmla="*/ 0 h 39"/>
                <a:gd name="txR" fmla="*/ 43 w 43"/>
                <a:gd name="txB" fmla="*/ 39 h 39"/>
              </a:gdLst>
              <a:ahLst/>
              <a:cxnLst>
                <a:cxn ang="0">
                  <a:pos x="41" y="0"/>
                </a:cxn>
                <a:cxn ang="0">
                  <a:pos x="0" y="0"/>
                </a:cxn>
                <a:cxn ang="0">
                  <a:pos x="39" y="39"/>
                </a:cxn>
                <a:cxn ang="0">
                  <a:pos x="43" y="27"/>
                </a:cxn>
                <a:cxn ang="0">
                  <a:pos x="41" y="0"/>
                </a:cxn>
              </a:cxnLst>
              <a:rect l="txL" t="txT" r="txR" b="txB"/>
              <a:pathLst>
                <a:path w="43" h="39">
                  <a:moveTo>
                    <a:pt x="4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2" y="36"/>
                    <a:pt x="43" y="32"/>
                    <a:pt x="43" y="27"/>
                  </a:cubicBezTo>
                  <a:cubicBezTo>
                    <a:pt x="43" y="18"/>
                    <a:pt x="42" y="9"/>
                    <a:pt x="41" y="0"/>
                  </a:cubicBezTo>
                </a:path>
              </a:pathLst>
            </a:custGeom>
            <a:solidFill>
              <a:srgbClr val="92577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7" name="Freeform 931"/>
            <p:cNvSpPr/>
            <p:nvPr/>
          </p:nvSpPr>
          <p:spPr>
            <a:xfrm>
              <a:off x="7937" y="0"/>
              <a:ext cx="604838" cy="508000"/>
            </a:xfrm>
            <a:custGeom>
              <a:avLst/>
              <a:gdLst>
                <a:gd name="txL" fmla="*/ 0 w 352"/>
                <a:gd name="txT" fmla="*/ 0 h 296"/>
                <a:gd name="txR" fmla="*/ 352 w 352"/>
                <a:gd name="txB" fmla="*/ 296 h 296"/>
              </a:gdLst>
              <a:ahLst/>
              <a:cxnLst>
                <a:cxn ang="0">
                  <a:pos x="176" y="0"/>
                </a:cxn>
                <a:cxn ang="0">
                  <a:pos x="14" y="148"/>
                </a:cxn>
                <a:cxn ang="0">
                  <a:pos x="0" y="164"/>
                </a:cxn>
                <a:cxn ang="0">
                  <a:pos x="0" y="280"/>
                </a:cxn>
                <a:cxn ang="0">
                  <a:pos x="16" y="296"/>
                </a:cxn>
                <a:cxn ang="0">
                  <a:pos x="86" y="296"/>
                </a:cxn>
                <a:cxn ang="0">
                  <a:pos x="266" y="296"/>
                </a:cxn>
                <a:cxn ang="0">
                  <a:pos x="336" y="296"/>
                </a:cxn>
                <a:cxn ang="0">
                  <a:pos x="352" y="280"/>
                </a:cxn>
                <a:cxn ang="0">
                  <a:pos x="352" y="164"/>
                </a:cxn>
                <a:cxn ang="0">
                  <a:pos x="339" y="148"/>
                </a:cxn>
                <a:cxn ang="0">
                  <a:pos x="176" y="0"/>
                </a:cxn>
              </a:cxnLst>
              <a:rect l="txL" t="txT" r="txR" b="txB"/>
              <a:pathLst>
                <a:path w="352" h="296">
                  <a:moveTo>
                    <a:pt x="176" y="0"/>
                  </a:moveTo>
                  <a:cubicBezTo>
                    <a:pt x="92" y="0"/>
                    <a:pt x="22" y="65"/>
                    <a:pt x="14" y="148"/>
                  </a:cubicBezTo>
                  <a:cubicBezTo>
                    <a:pt x="6" y="149"/>
                    <a:pt x="0" y="156"/>
                    <a:pt x="0" y="164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289"/>
                    <a:pt x="8" y="296"/>
                    <a:pt x="16" y="296"/>
                  </a:cubicBezTo>
                  <a:cubicBezTo>
                    <a:pt x="86" y="296"/>
                    <a:pt x="86" y="296"/>
                    <a:pt x="86" y="296"/>
                  </a:cubicBezTo>
                  <a:cubicBezTo>
                    <a:pt x="266" y="296"/>
                    <a:pt x="266" y="296"/>
                    <a:pt x="266" y="296"/>
                  </a:cubicBezTo>
                  <a:cubicBezTo>
                    <a:pt x="336" y="296"/>
                    <a:pt x="336" y="296"/>
                    <a:pt x="336" y="296"/>
                  </a:cubicBezTo>
                  <a:cubicBezTo>
                    <a:pt x="345" y="296"/>
                    <a:pt x="352" y="289"/>
                    <a:pt x="352" y="280"/>
                  </a:cubicBezTo>
                  <a:cubicBezTo>
                    <a:pt x="352" y="164"/>
                    <a:pt x="352" y="164"/>
                    <a:pt x="352" y="164"/>
                  </a:cubicBezTo>
                  <a:cubicBezTo>
                    <a:pt x="352" y="156"/>
                    <a:pt x="346" y="149"/>
                    <a:pt x="339" y="148"/>
                  </a:cubicBezTo>
                  <a:cubicBezTo>
                    <a:pt x="331" y="65"/>
                    <a:pt x="261" y="0"/>
                    <a:pt x="17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8" name="Freeform 932"/>
            <p:cNvSpPr/>
            <p:nvPr/>
          </p:nvSpPr>
          <p:spPr>
            <a:xfrm>
              <a:off x="58737" y="26987"/>
              <a:ext cx="504825" cy="254000"/>
            </a:xfrm>
            <a:custGeom>
              <a:avLst/>
              <a:gdLst>
                <a:gd name="txL" fmla="*/ 0 w 295"/>
                <a:gd name="txT" fmla="*/ 0 h 148"/>
                <a:gd name="txR" fmla="*/ 295 w 295"/>
                <a:gd name="txB" fmla="*/ 148 h 148"/>
              </a:gdLst>
              <a:ahLst/>
              <a:cxnLst>
                <a:cxn ang="0">
                  <a:pos x="147" y="0"/>
                </a:cxn>
                <a:cxn ang="0">
                  <a:pos x="0" y="148"/>
                </a:cxn>
                <a:cxn ang="0">
                  <a:pos x="295" y="148"/>
                </a:cxn>
                <a:cxn ang="0">
                  <a:pos x="147" y="0"/>
                </a:cxn>
              </a:cxnLst>
              <a:rect l="txL" t="txT" r="txR" b="txB"/>
              <a:pathLst>
                <a:path w="295" h="148">
                  <a:moveTo>
                    <a:pt x="147" y="0"/>
                  </a:moveTo>
                  <a:cubicBezTo>
                    <a:pt x="66" y="0"/>
                    <a:pt x="0" y="66"/>
                    <a:pt x="0" y="148"/>
                  </a:cubicBezTo>
                  <a:cubicBezTo>
                    <a:pt x="295" y="148"/>
                    <a:pt x="295" y="148"/>
                    <a:pt x="295" y="148"/>
                  </a:cubicBezTo>
                  <a:cubicBezTo>
                    <a:pt x="295" y="66"/>
                    <a:pt x="229" y="0"/>
                    <a:pt x="147" y="0"/>
                  </a:cubicBez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19" name="Freeform 933"/>
            <p:cNvSpPr/>
            <p:nvPr/>
          </p:nvSpPr>
          <p:spPr>
            <a:xfrm>
              <a:off x="36512" y="280987"/>
              <a:ext cx="547688" cy="198438"/>
            </a:xfrm>
            <a:custGeom>
              <a:avLst/>
              <a:gdLst>
                <a:gd name="txL" fmla="*/ 0 w 345"/>
                <a:gd name="txT" fmla="*/ 0 h 125"/>
                <a:gd name="txR" fmla="*/ 345 w 345"/>
                <a:gd name="txB" fmla="*/ 125 h 125"/>
              </a:gdLst>
              <a:ahLst/>
              <a:cxnLst>
                <a:cxn ang="0">
                  <a:pos x="332" y="0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0" y="125"/>
                </a:cxn>
                <a:cxn ang="0">
                  <a:pos x="75" y="125"/>
                </a:cxn>
                <a:cxn ang="0">
                  <a:pos x="270" y="125"/>
                </a:cxn>
                <a:cxn ang="0">
                  <a:pos x="345" y="125"/>
                </a:cxn>
                <a:cxn ang="0">
                  <a:pos x="345" y="0"/>
                </a:cxn>
                <a:cxn ang="0">
                  <a:pos x="332" y="0"/>
                </a:cxn>
              </a:cxnLst>
              <a:rect l="txL" t="txT" r="txR" b="txB"/>
              <a:pathLst>
                <a:path w="345" h="125">
                  <a:moveTo>
                    <a:pt x="332" y="0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25"/>
                  </a:lnTo>
                  <a:lnTo>
                    <a:pt x="75" y="125"/>
                  </a:lnTo>
                  <a:lnTo>
                    <a:pt x="270" y="125"/>
                  </a:lnTo>
                  <a:lnTo>
                    <a:pt x="345" y="125"/>
                  </a:lnTo>
                  <a:lnTo>
                    <a:pt x="345" y="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0" name="Freeform 934"/>
            <p:cNvSpPr/>
            <p:nvPr/>
          </p:nvSpPr>
          <p:spPr>
            <a:xfrm>
              <a:off x="52387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7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1" name="Freeform 935"/>
            <p:cNvSpPr/>
            <p:nvPr/>
          </p:nvSpPr>
          <p:spPr>
            <a:xfrm>
              <a:off x="88900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2" name="Freeform 936"/>
            <p:cNvSpPr/>
            <p:nvPr/>
          </p:nvSpPr>
          <p:spPr>
            <a:xfrm>
              <a:off x="125412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3" name="Freeform 937"/>
            <p:cNvSpPr/>
            <p:nvPr/>
          </p:nvSpPr>
          <p:spPr>
            <a:xfrm>
              <a:off x="161925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4" name="Freeform 938"/>
            <p:cNvSpPr/>
            <p:nvPr/>
          </p:nvSpPr>
          <p:spPr>
            <a:xfrm>
              <a:off x="196850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5" name="Freeform 939"/>
            <p:cNvSpPr/>
            <p:nvPr/>
          </p:nvSpPr>
          <p:spPr>
            <a:xfrm>
              <a:off x="23336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6" name="Freeform 940"/>
            <p:cNvSpPr/>
            <p:nvPr/>
          </p:nvSpPr>
          <p:spPr>
            <a:xfrm>
              <a:off x="269875" y="298450"/>
              <a:ext cx="11113" cy="165100"/>
            </a:xfrm>
            <a:custGeom>
              <a:avLst/>
              <a:gdLst>
                <a:gd name="txL" fmla="*/ 0 w 7"/>
                <a:gd name="txT" fmla="*/ 0 h 96"/>
                <a:gd name="txR" fmla="*/ 7 w 7"/>
                <a:gd name="txB" fmla="*/ 96 h 96"/>
              </a:gdLst>
              <a:ahLst/>
              <a:cxnLst>
                <a:cxn ang="0">
                  <a:pos x="7" y="92"/>
                </a:cxn>
                <a:cxn ang="0">
                  <a:pos x="3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92"/>
                </a:cxn>
              </a:cxnLst>
              <a:rect l="txL" t="txT" r="txR" b="txB"/>
              <a:pathLst>
                <a:path w="7" h="96">
                  <a:moveTo>
                    <a:pt x="7" y="92"/>
                  </a:moveTo>
                  <a:cubicBezTo>
                    <a:pt x="7" y="95"/>
                    <a:pt x="6" y="96"/>
                    <a:pt x="3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lnTo>
                    <a:pt x="7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7" name="Freeform 941"/>
            <p:cNvSpPr/>
            <p:nvPr/>
          </p:nvSpPr>
          <p:spPr>
            <a:xfrm>
              <a:off x="30321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8" name="Freeform 942"/>
            <p:cNvSpPr/>
            <p:nvPr/>
          </p:nvSpPr>
          <p:spPr>
            <a:xfrm>
              <a:off x="33972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29" name="Freeform 943"/>
            <p:cNvSpPr/>
            <p:nvPr/>
          </p:nvSpPr>
          <p:spPr>
            <a:xfrm>
              <a:off x="376237" y="298450"/>
              <a:ext cx="12700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30" name="Freeform 944"/>
            <p:cNvSpPr/>
            <p:nvPr/>
          </p:nvSpPr>
          <p:spPr>
            <a:xfrm>
              <a:off x="411162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31" name="Freeform 945"/>
            <p:cNvSpPr/>
            <p:nvPr/>
          </p:nvSpPr>
          <p:spPr>
            <a:xfrm>
              <a:off x="44767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32" name="Freeform 946"/>
            <p:cNvSpPr/>
            <p:nvPr/>
          </p:nvSpPr>
          <p:spPr>
            <a:xfrm>
              <a:off x="484187" y="298450"/>
              <a:ext cx="11113" cy="165100"/>
            </a:xfrm>
            <a:custGeom>
              <a:avLst/>
              <a:gdLst>
                <a:gd name="txL" fmla="*/ 0 w 7"/>
                <a:gd name="txT" fmla="*/ 0 h 96"/>
                <a:gd name="txR" fmla="*/ 7 w 7"/>
                <a:gd name="txB" fmla="*/ 96 h 96"/>
              </a:gdLst>
              <a:ahLst/>
              <a:cxnLst>
                <a:cxn ang="0">
                  <a:pos x="7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" y="4"/>
                </a:cxn>
                <a:cxn ang="0">
                  <a:pos x="7" y="92"/>
                </a:cxn>
              </a:cxnLst>
              <a:rect l="txL" t="txT" r="txR" b="txB"/>
              <a:pathLst>
                <a:path w="7" h="96">
                  <a:moveTo>
                    <a:pt x="7" y="92"/>
                  </a:moveTo>
                  <a:cubicBezTo>
                    <a:pt x="7" y="95"/>
                    <a:pt x="6" y="96"/>
                    <a:pt x="4" y="96"/>
                  </a:cubicBezTo>
                  <a:cubicBezTo>
                    <a:pt x="1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6" y="0"/>
                    <a:pt x="7" y="2"/>
                    <a:pt x="7" y="4"/>
                  </a:cubicBezTo>
                  <a:lnTo>
                    <a:pt x="7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33" name="Freeform 947"/>
            <p:cNvSpPr/>
            <p:nvPr/>
          </p:nvSpPr>
          <p:spPr>
            <a:xfrm>
              <a:off x="517525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7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34" name="Freeform 948"/>
            <p:cNvSpPr/>
            <p:nvPr/>
          </p:nvSpPr>
          <p:spPr>
            <a:xfrm>
              <a:off x="554037" y="298450"/>
              <a:ext cx="14288" cy="165100"/>
            </a:xfrm>
            <a:custGeom>
              <a:avLst/>
              <a:gdLst>
                <a:gd name="txL" fmla="*/ 0 w 8"/>
                <a:gd name="txT" fmla="*/ 0 h 96"/>
                <a:gd name="txR" fmla="*/ 8 w 8"/>
                <a:gd name="txB" fmla="*/ 96 h 96"/>
              </a:gdLst>
              <a:ahLst/>
              <a:cxnLst>
                <a:cxn ang="0">
                  <a:pos x="8" y="92"/>
                </a:cxn>
                <a:cxn ang="0">
                  <a:pos x="4" y="96"/>
                </a:cxn>
                <a:cxn ang="0">
                  <a:pos x="0" y="92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92"/>
                </a:cxn>
              </a:cxnLst>
              <a:rect l="txL" t="txT" r="txR" b="txB"/>
              <a:pathLst>
                <a:path w="8" h="96">
                  <a:moveTo>
                    <a:pt x="8" y="92"/>
                  </a:moveTo>
                  <a:cubicBezTo>
                    <a:pt x="8" y="95"/>
                    <a:pt x="6" y="96"/>
                    <a:pt x="4" y="96"/>
                  </a:cubicBezTo>
                  <a:cubicBezTo>
                    <a:pt x="2" y="96"/>
                    <a:pt x="0" y="95"/>
                    <a:pt x="0" y="9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lnTo>
                    <a:pt x="8" y="92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735" name="组合 23734"/>
          <p:cNvGrpSpPr/>
          <p:nvPr/>
        </p:nvGrpSpPr>
        <p:grpSpPr>
          <a:xfrm>
            <a:off x="7366000" y="3055938"/>
            <a:ext cx="685800" cy="393700"/>
            <a:chOff x="0" y="0"/>
            <a:chExt cx="684213" cy="393700"/>
          </a:xfrm>
        </p:grpSpPr>
        <p:sp>
          <p:nvSpPr>
            <p:cNvPr id="23736" name="Freeform 1061"/>
            <p:cNvSpPr>
              <a:spLocks noEditPoints="1"/>
            </p:cNvSpPr>
            <p:nvPr/>
          </p:nvSpPr>
          <p:spPr>
            <a:xfrm>
              <a:off x="14288" y="65087"/>
              <a:ext cx="495300" cy="58738"/>
            </a:xfrm>
            <a:custGeom>
              <a:avLst/>
              <a:gdLst>
                <a:gd name="txL" fmla="*/ 0 w 289"/>
                <a:gd name="txT" fmla="*/ 0 h 34"/>
                <a:gd name="txR" fmla="*/ 289 w 289"/>
                <a:gd name="txB" fmla="*/ 34 h 34"/>
              </a:gdLst>
              <a:ahLst/>
              <a:cxnLst>
                <a:cxn ang="0">
                  <a:pos x="271" y="16"/>
                </a:cxn>
                <a:cxn ang="0">
                  <a:pos x="238" y="34"/>
                </a:cxn>
                <a:cxn ang="0">
                  <a:pos x="289" y="34"/>
                </a:cxn>
                <a:cxn ang="0">
                  <a:pos x="271" y="16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1" y="15"/>
                </a:cxn>
                <a:cxn ang="0">
                  <a:pos x="0" y="34"/>
                </a:cxn>
                <a:cxn ang="0">
                  <a:pos x="140" y="34"/>
                </a:cxn>
                <a:cxn ang="0">
                  <a:pos x="90" y="12"/>
                </a:cxn>
                <a:cxn ang="0">
                  <a:pos x="30" y="0"/>
                </a:cxn>
                <a:cxn ang="0">
                  <a:pos x="26" y="0"/>
                </a:cxn>
              </a:cxnLst>
              <a:rect l="txL" t="txT" r="txR" b="txB"/>
              <a:pathLst>
                <a:path w="289" h="34">
                  <a:moveTo>
                    <a:pt x="271" y="16"/>
                  </a:moveTo>
                  <a:cubicBezTo>
                    <a:pt x="257" y="23"/>
                    <a:pt x="246" y="29"/>
                    <a:pt x="238" y="34"/>
                  </a:cubicBezTo>
                  <a:cubicBezTo>
                    <a:pt x="289" y="34"/>
                    <a:pt x="289" y="34"/>
                    <a:pt x="289" y="34"/>
                  </a:cubicBezTo>
                  <a:cubicBezTo>
                    <a:pt x="271" y="16"/>
                    <a:pt x="271" y="16"/>
                    <a:pt x="271" y="16"/>
                  </a:cubicBezTo>
                  <a:moveTo>
                    <a:pt x="26" y="0"/>
                  </a:moveTo>
                  <a:cubicBezTo>
                    <a:pt x="20" y="0"/>
                    <a:pt x="17" y="0"/>
                    <a:pt x="16" y="0"/>
                  </a:cubicBezTo>
                  <a:cubicBezTo>
                    <a:pt x="8" y="1"/>
                    <a:pt x="2" y="7"/>
                    <a:pt x="1" y="15"/>
                  </a:cubicBezTo>
                  <a:cubicBezTo>
                    <a:pt x="1" y="21"/>
                    <a:pt x="1" y="28"/>
                    <a:pt x="0" y="34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28" y="28"/>
                    <a:pt x="112" y="20"/>
                    <a:pt x="90" y="12"/>
                  </a:cubicBezTo>
                  <a:cubicBezTo>
                    <a:pt x="64" y="3"/>
                    <a:pt x="43" y="0"/>
                    <a:pt x="30" y="0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solidFill>
              <a:srgbClr val="6E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37" name="Freeform 1062"/>
            <p:cNvSpPr/>
            <p:nvPr/>
          </p:nvSpPr>
          <p:spPr>
            <a:xfrm>
              <a:off x="479425" y="77787"/>
              <a:ext cx="30163" cy="46038"/>
            </a:xfrm>
            <a:custGeom>
              <a:avLst/>
              <a:gdLst>
                <a:gd name="txL" fmla="*/ 0 w 18"/>
                <a:gd name="txT" fmla="*/ 0 h 26"/>
                <a:gd name="txR" fmla="*/ 18 w 18"/>
                <a:gd name="txB" fmla="*/ 26 h 26"/>
              </a:gdLst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18" y="26"/>
                </a:cxn>
                <a:cxn ang="0">
                  <a:pos x="18" y="0"/>
                </a:cxn>
              </a:cxnLst>
              <a:rect l="txL" t="txT" r="txR" b="txB"/>
              <a:pathLst>
                <a:path w="18" h="26">
                  <a:moveTo>
                    <a:pt x="18" y="0"/>
                  </a:moveTo>
                  <a:cubicBezTo>
                    <a:pt x="11" y="3"/>
                    <a:pt x="6" y="6"/>
                    <a:pt x="0" y="8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6B807A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38" name="Freeform 1063"/>
            <p:cNvSpPr/>
            <p:nvPr/>
          </p:nvSpPr>
          <p:spPr>
            <a:xfrm>
              <a:off x="509588" y="55562"/>
              <a:ext cx="68263" cy="68263"/>
            </a:xfrm>
            <a:custGeom>
              <a:avLst/>
              <a:gdLst>
                <a:gd name="txL" fmla="*/ 0 w 39"/>
                <a:gd name="txT" fmla="*/ 0 h 39"/>
                <a:gd name="txR" fmla="*/ 39 w 39"/>
                <a:gd name="txB" fmla="*/ 39 h 39"/>
              </a:gdLst>
              <a:ahLst/>
              <a:cxnLst>
                <a:cxn ang="0">
                  <a:pos x="39" y="0"/>
                </a:cxn>
                <a:cxn ang="0">
                  <a:pos x="2" y="12"/>
                </a:cxn>
                <a:cxn ang="0">
                  <a:pos x="0" y="13"/>
                </a:cxn>
                <a:cxn ang="0">
                  <a:pos x="0" y="39"/>
                </a:cxn>
                <a:cxn ang="0">
                  <a:pos x="39" y="0"/>
                </a:cxn>
              </a:cxnLst>
              <a:rect l="txL" t="txT" r="txR" b="txB"/>
              <a:pathLst>
                <a:path w="39" h="39">
                  <a:moveTo>
                    <a:pt x="39" y="0"/>
                  </a:moveTo>
                  <a:cubicBezTo>
                    <a:pt x="28" y="3"/>
                    <a:pt x="16" y="7"/>
                    <a:pt x="2" y="12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838E76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39" name="Freeform 1064"/>
            <p:cNvSpPr/>
            <p:nvPr/>
          </p:nvSpPr>
          <p:spPr>
            <a:xfrm>
              <a:off x="509588" y="49212"/>
              <a:ext cx="158750" cy="74613"/>
            </a:xfrm>
            <a:custGeom>
              <a:avLst/>
              <a:gdLst>
                <a:gd name="txL" fmla="*/ 0 w 92"/>
                <a:gd name="txT" fmla="*/ 0 h 43"/>
                <a:gd name="txR" fmla="*/ 92 w 92"/>
                <a:gd name="txB" fmla="*/ 43 h 43"/>
              </a:gdLst>
              <a:ahLst/>
              <a:cxnLst>
                <a:cxn ang="0">
                  <a:pos x="71" y="0"/>
                </a:cxn>
                <a:cxn ang="0">
                  <a:pos x="61" y="1"/>
                </a:cxn>
                <a:cxn ang="0">
                  <a:pos x="39" y="4"/>
                </a:cxn>
                <a:cxn ang="0">
                  <a:pos x="0" y="43"/>
                </a:cxn>
                <a:cxn ang="0">
                  <a:pos x="92" y="43"/>
                </a:cxn>
                <a:cxn ang="0">
                  <a:pos x="90" y="16"/>
                </a:cxn>
                <a:cxn ang="0">
                  <a:pos x="75" y="1"/>
                </a:cxn>
                <a:cxn ang="0">
                  <a:pos x="71" y="0"/>
                </a:cxn>
              </a:cxnLst>
              <a:rect l="txL" t="txT" r="txR" b="txB"/>
              <a:pathLst>
                <a:path w="92" h="43">
                  <a:moveTo>
                    <a:pt x="71" y="0"/>
                  </a:moveTo>
                  <a:cubicBezTo>
                    <a:pt x="68" y="0"/>
                    <a:pt x="65" y="0"/>
                    <a:pt x="61" y="1"/>
                  </a:cubicBezTo>
                  <a:cubicBezTo>
                    <a:pt x="55" y="1"/>
                    <a:pt x="48" y="2"/>
                    <a:pt x="39" y="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1" y="34"/>
                    <a:pt x="90" y="25"/>
                    <a:pt x="90" y="16"/>
                  </a:cubicBezTo>
                  <a:cubicBezTo>
                    <a:pt x="89" y="8"/>
                    <a:pt x="83" y="1"/>
                    <a:pt x="75" y="1"/>
                  </a:cubicBezTo>
                  <a:cubicBezTo>
                    <a:pt x="75" y="0"/>
                    <a:pt x="73" y="0"/>
                    <a:pt x="71" y="0"/>
                  </a:cubicBezTo>
                </a:path>
              </a:pathLst>
            </a:custGeom>
            <a:solidFill>
              <a:srgbClr val="94967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0" name="Freeform 1065"/>
            <p:cNvSpPr/>
            <p:nvPr/>
          </p:nvSpPr>
          <p:spPr>
            <a:xfrm>
              <a:off x="0" y="303212"/>
              <a:ext cx="80963" cy="77788"/>
            </a:xfrm>
            <a:custGeom>
              <a:avLst/>
              <a:gdLst>
                <a:gd name="txL" fmla="*/ 0 w 48"/>
                <a:gd name="txT" fmla="*/ 0 h 45"/>
                <a:gd name="txR" fmla="*/ 48 w 48"/>
                <a:gd name="txB" fmla="*/ 45 h 45"/>
              </a:gdLst>
              <a:ahLst/>
              <a:cxnLst>
                <a:cxn ang="0">
                  <a:pos x="3" y="0"/>
                </a:cxn>
                <a:cxn ang="0">
                  <a:pos x="1" y="26"/>
                </a:cxn>
                <a:cxn ang="0">
                  <a:pos x="14" y="43"/>
                </a:cxn>
                <a:cxn ang="0">
                  <a:pos x="29" y="45"/>
                </a:cxn>
                <a:cxn ang="0">
                  <a:pos x="42" y="45"/>
                </a:cxn>
                <a:cxn ang="0">
                  <a:pos x="48" y="45"/>
                </a:cxn>
                <a:cxn ang="0">
                  <a:pos x="3" y="0"/>
                </a:cxn>
              </a:cxnLst>
              <a:rect l="txL" t="txT" r="txR" b="txB"/>
              <a:pathLst>
                <a:path w="48" h="45">
                  <a:moveTo>
                    <a:pt x="3" y="0"/>
                  </a:moveTo>
                  <a:cubicBezTo>
                    <a:pt x="2" y="9"/>
                    <a:pt x="1" y="18"/>
                    <a:pt x="1" y="26"/>
                  </a:cubicBezTo>
                  <a:cubicBezTo>
                    <a:pt x="0" y="34"/>
                    <a:pt x="6" y="41"/>
                    <a:pt x="14" y="43"/>
                  </a:cubicBezTo>
                  <a:cubicBezTo>
                    <a:pt x="15" y="43"/>
                    <a:pt x="20" y="44"/>
                    <a:pt x="29" y="45"/>
                  </a:cubicBezTo>
                  <a:cubicBezTo>
                    <a:pt x="33" y="45"/>
                    <a:pt x="37" y="45"/>
                    <a:pt x="42" y="45"/>
                  </a:cubicBezTo>
                  <a:cubicBezTo>
                    <a:pt x="44" y="45"/>
                    <a:pt x="46" y="45"/>
                    <a:pt x="48" y="45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86919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1" name="Freeform 1066"/>
            <p:cNvSpPr/>
            <p:nvPr/>
          </p:nvSpPr>
          <p:spPr>
            <a:xfrm>
              <a:off x="4763" y="123825"/>
              <a:ext cx="504825" cy="257175"/>
            </a:xfrm>
            <a:custGeom>
              <a:avLst/>
              <a:gdLst>
                <a:gd name="txL" fmla="*/ 0 w 295"/>
                <a:gd name="txT" fmla="*/ 0 h 150"/>
                <a:gd name="txR" fmla="*/ 295 w 295"/>
                <a:gd name="txB" fmla="*/ 150 h 150"/>
              </a:gdLst>
              <a:ahLst/>
              <a:cxnLst>
                <a:cxn ang="0">
                  <a:pos x="295" y="0"/>
                </a:cxn>
                <a:cxn ang="0">
                  <a:pos x="244" y="0"/>
                </a:cxn>
                <a:cxn ang="0">
                  <a:pos x="233" y="7"/>
                </a:cxn>
                <a:cxn ang="0">
                  <a:pos x="159" y="9"/>
                </a:cxn>
                <a:cxn ang="0">
                  <a:pos x="146" y="0"/>
                </a:cxn>
                <a:cxn ang="0">
                  <a:pos x="6" y="0"/>
                </a:cxn>
                <a:cxn ang="0">
                  <a:pos x="3" y="51"/>
                </a:cxn>
                <a:cxn ang="0">
                  <a:pos x="2" y="61"/>
                </a:cxn>
                <a:cxn ang="0">
                  <a:pos x="0" y="105"/>
                </a:cxn>
                <a:cxn ang="0">
                  <a:pos x="45" y="150"/>
                </a:cxn>
                <a:cxn ang="0">
                  <a:pos x="90" y="143"/>
                </a:cxn>
                <a:cxn ang="0">
                  <a:pos x="158" y="116"/>
                </a:cxn>
                <a:cxn ang="0">
                  <a:pos x="179" y="116"/>
                </a:cxn>
                <a:cxn ang="0">
                  <a:pos x="295" y="0"/>
                </a:cxn>
              </a:cxnLst>
              <a:rect l="txL" t="txT" r="txR" b="txB"/>
              <a:pathLst>
                <a:path w="295" h="150">
                  <a:moveTo>
                    <a:pt x="295" y="0"/>
                  </a:moveTo>
                  <a:cubicBezTo>
                    <a:pt x="244" y="0"/>
                    <a:pt x="244" y="0"/>
                    <a:pt x="244" y="0"/>
                  </a:cubicBezTo>
                  <a:cubicBezTo>
                    <a:pt x="240" y="3"/>
                    <a:pt x="236" y="6"/>
                    <a:pt x="233" y="7"/>
                  </a:cubicBezTo>
                  <a:cubicBezTo>
                    <a:pt x="209" y="8"/>
                    <a:pt x="184" y="8"/>
                    <a:pt x="159" y="9"/>
                  </a:cubicBezTo>
                  <a:cubicBezTo>
                    <a:pt x="156" y="6"/>
                    <a:pt x="152" y="4"/>
                    <a:pt x="14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7"/>
                    <a:pt x="4" y="34"/>
                    <a:pt x="3" y="51"/>
                  </a:cubicBezTo>
                  <a:cubicBezTo>
                    <a:pt x="3" y="54"/>
                    <a:pt x="3" y="58"/>
                    <a:pt x="2" y="61"/>
                  </a:cubicBezTo>
                  <a:cubicBezTo>
                    <a:pt x="1" y="76"/>
                    <a:pt x="1" y="90"/>
                    <a:pt x="0" y="105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57" y="150"/>
                    <a:pt x="73" y="148"/>
                    <a:pt x="90" y="143"/>
                  </a:cubicBezTo>
                  <a:cubicBezTo>
                    <a:pt x="127" y="133"/>
                    <a:pt x="149" y="121"/>
                    <a:pt x="158" y="116"/>
                  </a:cubicBezTo>
                  <a:cubicBezTo>
                    <a:pt x="165" y="116"/>
                    <a:pt x="172" y="116"/>
                    <a:pt x="179" y="116"/>
                  </a:cubicBezTo>
                  <a:cubicBezTo>
                    <a:pt x="295" y="0"/>
                    <a:pt x="295" y="0"/>
                    <a:pt x="295" y="0"/>
                  </a:cubicBezTo>
                </a:path>
              </a:pathLst>
            </a:custGeom>
            <a:solidFill>
              <a:srgbClr val="8E7B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2" name="Freeform 1067"/>
            <p:cNvSpPr/>
            <p:nvPr/>
          </p:nvSpPr>
          <p:spPr>
            <a:xfrm>
              <a:off x="311150" y="123825"/>
              <a:ext cx="198438" cy="247650"/>
            </a:xfrm>
            <a:custGeom>
              <a:avLst/>
              <a:gdLst>
                <a:gd name="txL" fmla="*/ 0 w 116"/>
                <a:gd name="txT" fmla="*/ 0 h 145"/>
                <a:gd name="txR" fmla="*/ 116 w 116"/>
                <a:gd name="txB" fmla="*/ 145 h 145"/>
              </a:gdLst>
              <a:ahLst/>
              <a:cxnLst>
                <a:cxn ang="0">
                  <a:pos x="116" y="0"/>
                </a:cxn>
                <a:cxn ang="0">
                  <a:pos x="116" y="0"/>
                </a:cxn>
                <a:cxn ang="0">
                  <a:pos x="0" y="116"/>
                </a:cxn>
                <a:cxn ang="0">
                  <a:pos x="56" y="117"/>
                </a:cxn>
                <a:cxn ang="0">
                  <a:pos x="116" y="145"/>
                </a:cxn>
                <a:cxn ang="0">
                  <a:pos x="116" y="0"/>
                </a:cxn>
              </a:cxnLst>
              <a:rect l="txL" t="txT" r="txR" b="txB"/>
              <a:pathLst>
                <a:path w="116" h="145">
                  <a:moveTo>
                    <a:pt x="116" y="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9" y="116"/>
                    <a:pt x="37" y="117"/>
                    <a:pt x="56" y="117"/>
                  </a:cubicBezTo>
                  <a:cubicBezTo>
                    <a:pt x="64" y="122"/>
                    <a:pt x="84" y="134"/>
                    <a:pt x="116" y="145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rgbClr val="998E83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3" name="Freeform 1068"/>
            <p:cNvSpPr/>
            <p:nvPr/>
          </p:nvSpPr>
          <p:spPr>
            <a:xfrm>
              <a:off x="509588" y="123825"/>
              <a:ext cx="174625" cy="269875"/>
            </a:xfrm>
            <a:custGeom>
              <a:avLst/>
              <a:gdLst>
                <a:gd name="txL" fmla="*/ 0 w 101"/>
                <a:gd name="txT" fmla="*/ 0 h 158"/>
                <a:gd name="txR" fmla="*/ 101 w 101"/>
                <a:gd name="txB" fmla="*/ 158 h 158"/>
              </a:gdLst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5"/>
                </a:cxn>
                <a:cxn ang="0">
                  <a:pos x="8" y="148"/>
                </a:cxn>
                <a:cxn ang="0">
                  <a:pos x="68" y="158"/>
                </a:cxn>
                <a:cxn ang="0">
                  <a:pos x="72" y="158"/>
                </a:cxn>
                <a:cxn ang="0">
                  <a:pos x="87" y="157"/>
                </a:cxn>
                <a:cxn ang="0">
                  <a:pos x="100" y="139"/>
                </a:cxn>
                <a:cxn ang="0">
                  <a:pos x="98" y="98"/>
                </a:cxn>
                <a:cxn ang="0">
                  <a:pos x="0" y="0"/>
                </a:cxn>
              </a:cxnLst>
              <a:rect l="txL" t="txT" r="txR" b="txB"/>
              <a:pathLst>
                <a:path w="101" h="15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2" y="146"/>
                    <a:pt x="5" y="147"/>
                    <a:pt x="8" y="148"/>
                  </a:cubicBezTo>
                  <a:cubicBezTo>
                    <a:pt x="33" y="156"/>
                    <a:pt x="54" y="158"/>
                    <a:pt x="68" y="158"/>
                  </a:cubicBezTo>
                  <a:cubicBezTo>
                    <a:pt x="69" y="158"/>
                    <a:pt x="71" y="158"/>
                    <a:pt x="72" y="158"/>
                  </a:cubicBezTo>
                  <a:cubicBezTo>
                    <a:pt x="81" y="158"/>
                    <a:pt x="86" y="157"/>
                    <a:pt x="87" y="157"/>
                  </a:cubicBezTo>
                  <a:cubicBezTo>
                    <a:pt x="95" y="155"/>
                    <a:pt x="101" y="148"/>
                    <a:pt x="100" y="139"/>
                  </a:cubicBezTo>
                  <a:cubicBezTo>
                    <a:pt x="99" y="126"/>
                    <a:pt x="99" y="112"/>
                    <a:pt x="98" y="9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9999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4" name="Freeform 1069"/>
            <p:cNvSpPr/>
            <p:nvPr/>
          </p:nvSpPr>
          <p:spPr>
            <a:xfrm>
              <a:off x="509588" y="123825"/>
              <a:ext cx="168275" cy="166688"/>
            </a:xfrm>
            <a:custGeom>
              <a:avLst/>
              <a:gdLst>
                <a:gd name="txL" fmla="*/ 0 w 98"/>
                <a:gd name="txT" fmla="*/ 0 h 98"/>
                <a:gd name="txR" fmla="*/ 98 w 98"/>
                <a:gd name="txB" fmla="*/ 98 h 98"/>
              </a:gdLst>
              <a:ahLst/>
              <a:cxnLst>
                <a:cxn ang="0">
                  <a:pos x="92" y="0"/>
                </a:cxn>
                <a:cxn ang="0">
                  <a:pos x="0" y="0"/>
                </a:cxn>
                <a:cxn ang="0">
                  <a:pos x="98" y="98"/>
                </a:cxn>
                <a:cxn ang="0">
                  <a:pos x="95" y="62"/>
                </a:cxn>
                <a:cxn ang="0">
                  <a:pos x="95" y="50"/>
                </a:cxn>
                <a:cxn ang="0">
                  <a:pos x="92" y="0"/>
                </a:cxn>
              </a:cxnLst>
              <a:rect l="txL" t="txT" r="txR" b="txB"/>
              <a:pathLst>
                <a:path w="98" h="98">
                  <a:moveTo>
                    <a:pt x="9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97" y="86"/>
                    <a:pt x="96" y="74"/>
                    <a:pt x="95" y="62"/>
                  </a:cubicBezTo>
                  <a:cubicBezTo>
                    <a:pt x="95" y="58"/>
                    <a:pt x="95" y="54"/>
                    <a:pt x="95" y="50"/>
                  </a:cubicBezTo>
                  <a:cubicBezTo>
                    <a:pt x="94" y="34"/>
                    <a:pt x="93" y="17"/>
                    <a:pt x="92" y="0"/>
                  </a:cubicBezTo>
                </a:path>
              </a:pathLst>
            </a:custGeom>
            <a:solidFill>
              <a:srgbClr val="98998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5" name="Freeform 1070"/>
            <p:cNvSpPr/>
            <p:nvPr/>
          </p:nvSpPr>
          <p:spPr>
            <a:xfrm>
              <a:off x="0" y="0"/>
              <a:ext cx="642938" cy="328613"/>
            </a:xfrm>
            <a:custGeom>
              <a:avLst/>
              <a:gdLst>
                <a:gd name="txL" fmla="*/ 0 w 375"/>
                <a:gd name="txT" fmla="*/ 0 h 192"/>
                <a:gd name="txR" fmla="*/ 375 w 375"/>
                <a:gd name="txB" fmla="*/ 192 h 192"/>
              </a:gdLst>
              <a:ahLst/>
              <a:cxnLst>
                <a:cxn ang="0">
                  <a:pos x="362" y="192"/>
                </a:cxn>
                <a:cxn ang="0">
                  <a:pos x="375" y="176"/>
                </a:cxn>
                <a:cxn ang="0">
                  <a:pos x="375" y="102"/>
                </a:cxn>
                <a:cxn ang="0">
                  <a:pos x="375" y="91"/>
                </a:cxn>
                <a:cxn ang="0">
                  <a:pos x="375" y="17"/>
                </a:cxn>
                <a:cxn ang="0">
                  <a:pos x="362" y="1"/>
                </a:cxn>
                <a:cxn ang="0">
                  <a:pos x="348" y="0"/>
                </a:cxn>
                <a:cxn ang="0">
                  <a:pos x="287" y="12"/>
                </a:cxn>
                <a:cxn ang="0">
                  <a:pos x="224" y="42"/>
                </a:cxn>
                <a:cxn ang="0">
                  <a:pos x="151" y="42"/>
                </a:cxn>
                <a:cxn ang="0">
                  <a:pos x="87" y="12"/>
                </a:cxn>
                <a:cxn ang="0">
                  <a:pos x="27" y="0"/>
                </a:cxn>
                <a:cxn ang="0">
                  <a:pos x="13" y="1"/>
                </a:cxn>
                <a:cxn ang="0">
                  <a:pos x="0" y="17"/>
                </a:cxn>
                <a:cxn ang="0">
                  <a:pos x="0" y="91"/>
                </a:cxn>
                <a:cxn ang="0">
                  <a:pos x="0" y="102"/>
                </a:cxn>
                <a:cxn ang="0">
                  <a:pos x="0" y="176"/>
                </a:cxn>
                <a:cxn ang="0">
                  <a:pos x="13" y="192"/>
                </a:cxn>
                <a:cxn ang="0">
                  <a:pos x="27" y="192"/>
                </a:cxn>
                <a:cxn ang="0">
                  <a:pos x="87" y="181"/>
                </a:cxn>
                <a:cxn ang="0">
                  <a:pos x="151" y="150"/>
                </a:cxn>
                <a:cxn ang="0">
                  <a:pos x="224" y="150"/>
                </a:cxn>
                <a:cxn ang="0">
                  <a:pos x="287" y="181"/>
                </a:cxn>
                <a:cxn ang="0">
                  <a:pos x="348" y="192"/>
                </a:cxn>
                <a:cxn ang="0">
                  <a:pos x="362" y="192"/>
                </a:cxn>
              </a:cxnLst>
              <a:rect l="txL" t="txT" r="txR" b="txB"/>
              <a:pathLst>
                <a:path w="375" h="192">
                  <a:moveTo>
                    <a:pt x="362" y="192"/>
                  </a:moveTo>
                  <a:cubicBezTo>
                    <a:pt x="369" y="190"/>
                    <a:pt x="375" y="184"/>
                    <a:pt x="375" y="176"/>
                  </a:cubicBezTo>
                  <a:cubicBezTo>
                    <a:pt x="375" y="102"/>
                    <a:pt x="375" y="102"/>
                    <a:pt x="375" y="102"/>
                  </a:cubicBezTo>
                  <a:cubicBezTo>
                    <a:pt x="375" y="91"/>
                    <a:pt x="375" y="91"/>
                    <a:pt x="375" y="91"/>
                  </a:cubicBezTo>
                  <a:cubicBezTo>
                    <a:pt x="375" y="17"/>
                    <a:pt x="375" y="17"/>
                    <a:pt x="375" y="17"/>
                  </a:cubicBezTo>
                  <a:cubicBezTo>
                    <a:pt x="375" y="9"/>
                    <a:pt x="369" y="2"/>
                    <a:pt x="362" y="1"/>
                  </a:cubicBezTo>
                  <a:cubicBezTo>
                    <a:pt x="361" y="1"/>
                    <a:pt x="356" y="0"/>
                    <a:pt x="348" y="0"/>
                  </a:cubicBezTo>
                  <a:cubicBezTo>
                    <a:pt x="334" y="0"/>
                    <a:pt x="313" y="2"/>
                    <a:pt x="287" y="12"/>
                  </a:cubicBezTo>
                  <a:cubicBezTo>
                    <a:pt x="254" y="24"/>
                    <a:pt x="233" y="36"/>
                    <a:pt x="224" y="42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42" y="36"/>
                    <a:pt x="121" y="24"/>
                    <a:pt x="87" y="12"/>
                  </a:cubicBezTo>
                  <a:cubicBezTo>
                    <a:pt x="62" y="2"/>
                    <a:pt x="40" y="0"/>
                    <a:pt x="27" y="0"/>
                  </a:cubicBezTo>
                  <a:cubicBezTo>
                    <a:pt x="19" y="0"/>
                    <a:pt x="14" y="1"/>
                    <a:pt x="13" y="1"/>
                  </a:cubicBezTo>
                  <a:cubicBezTo>
                    <a:pt x="5" y="2"/>
                    <a:pt x="0" y="9"/>
                    <a:pt x="0" y="1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84"/>
                    <a:pt x="5" y="190"/>
                    <a:pt x="13" y="192"/>
                  </a:cubicBezTo>
                  <a:cubicBezTo>
                    <a:pt x="14" y="192"/>
                    <a:pt x="19" y="192"/>
                    <a:pt x="27" y="192"/>
                  </a:cubicBezTo>
                  <a:cubicBezTo>
                    <a:pt x="40" y="192"/>
                    <a:pt x="62" y="191"/>
                    <a:pt x="87" y="181"/>
                  </a:cubicBezTo>
                  <a:cubicBezTo>
                    <a:pt x="121" y="169"/>
                    <a:pt x="142" y="156"/>
                    <a:pt x="151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33" y="156"/>
                    <a:pt x="254" y="169"/>
                    <a:pt x="287" y="181"/>
                  </a:cubicBezTo>
                  <a:cubicBezTo>
                    <a:pt x="313" y="191"/>
                    <a:pt x="334" y="192"/>
                    <a:pt x="348" y="192"/>
                  </a:cubicBezTo>
                  <a:cubicBezTo>
                    <a:pt x="356" y="192"/>
                    <a:pt x="361" y="192"/>
                    <a:pt x="362" y="19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6" name="Freeform 1071"/>
            <p:cNvSpPr/>
            <p:nvPr/>
          </p:nvSpPr>
          <p:spPr>
            <a:xfrm>
              <a:off x="26988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6" y="15"/>
                </a:cxn>
                <a:cxn ang="0">
                  <a:pos x="0" y="5"/>
                </a:cxn>
                <a:cxn ang="0">
                  <a:pos x="0" y="79"/>
                </a:cxn>
                <a:cxn ang="0">
                  <a:pos x="0" y="90"/>
                </a:cxn>
                <a:cxn ang="0">
                  <a:pos x="0" y="164"/>
                </a:cxn>
                <a:cxn ang="0">
                  <a:pos x="66" y="154"/>
                </a:cxn>
                <a:cxn ang="0">
                  <a:pos x="130" y="122"/>
                </a:cxn>
                <a:cxn ang="0">
                  <a:pos x="130" y="115"/>
                </a:cxn>
                <a:cxn ang="0">
                  <a:pos x="130" y="54"/>
                </a:cxn>
                <a:cxn ang="0">
                  <a:pos x="130" y="46"/>
                </a:cxn>
                <a:cxn ang="0">
                  <a:pos x="66" y="15"/>
                </a:cxn>
              </a:cxnLst>
              <a:rect l="txL" t="txT" r="txR" b="txB"/>
              <a:pathLst>
                <a:path w="130" h="168">
                  <a:moveTo>
                    <a:pt x="66" y="15"/>
                  </a:moveTo>
                  <a:cubicBezTo>
                    <a:pt x="27" y="0"/>
                    <a:pt x="0" y="5"/>
                    <a:pt x="0" y="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27" y="168"/>
                    <a:pt x="66" y="154"/>
                  </a:cubicBezTo>
                  <a:cubicBezTo>
                    <a:pt x="109" y="139"/>
                    <a:pt x="130" y="122"/>
                    <a:pt x="130" y="122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54"/>
                    <a:pt x="130" y="54"/>
                    <a:pt x="130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0" y="46"/>
                    <a:pt x="109" y="30"/>
                    <a:pt x="66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7" name="Freeform 1072"/>
            <p:cNvSpPr/>
            <p:nvPr/>
          </p:nvSpPr>
          <p:spPr>
            <a:xfrm>
              <a:off x="139700" y="90487"/>
              <a:ext cx="96838" cy="147638"/>
            </a:xfrm>
            <a:custGeom>
              <a:avLst/>
              <a:gdLst>
                <a:gd name="txL" fmla="*/ 0 w 56"/>
                <a:gd name="txT" fmla="*/ 0 h 86"/>
                <a:gd name="txR" fmla="*/ 56 w 56"/>
                <a:gd name="txB" fmla="*/ 86 h 86"/>
              </a:gdLst>
              <a:ahLst/>
              <a:cxnLst>
                <a:cxn ang="0">
                  <a:pos x="56" y="43"/>
                </a:cxn>
                <a:cxn ang="0">
                  <a:pos x="0" y="43"/>
                </a:cxn>
                <a:cxn ang="0">
                  <a:pos x="56" y="43"/>
                </a:cxn>
              </a:cxnLst>
              <a:rect l="txL" t="txT" r="txR" b="txB"/>
              <a:pathLst>
                <a:path w="56" h="86">
                  <a:moveTo>
                    <a:pt x="56" y="43"/>
                  </a:moveTo>
                  <a:cubicBezTo>
                    <a:pt x="56" y="43"/>
                    <a:pt x="0" y="0"/>
                    <a:pt x="0" y="43"/>
                  </a:cubicBezTo>
                  <a:cubicBezTo>
                    <a:pt x="0" y="86"/>
                    <a:pt x="56" y="43"/>
                    <a:pt x="56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8" name="Freeform 1073"/>
            <p:cNvSpPr/>
            <p:nvPr/>
          </p:nvSpPr>
          <p:spPr>
            <a:xfrm>
              <a:off x="392113" y="20637"/>
              <a:ext cx="222250" cy="287338"/>
            </a:xfrm>
            <a:custGeom>
              <a:avLst/>
              <a:gdLst>
                <a:gd name="txL" fmla="*/ 0 w 130"/>
                <a:gd name="txT" fmla="*/ 0 h 168"/>
                <a:gd name="txR" fmla="*/ 130 w 130"/>
                <a:gd name="txB" fmla="*/ 168 h 168"/>
              </a:gdLst>
              <a:ahLst/>
              <a:cxnLst>
                <a:cxn ang="0">
                  <a:pos x="64" y="15"/>
                </a:cxn>
                <a:cxn ang="0">
                  <a:pos x="130" y="5"/>
                </a:cxn>
                <a:cxn ang="0">
                  <a:pos x="130" y="79"/>
                </a:cxn>
                <a:cxn ang="0">
                  <a:pos x="130" y="90"/>
                </a:cxn>
                <a:cxn ang="0">
                  <a:pos x="130" y="164"/>
                </a:cxn>
                <a:cxn ang="0">
                  <a:pos x="64" y="154"/>
                </a:cxn>
                <a:cxn ang="0">
                  <a:pos x="0" y="122"/>
                </a:cxn>
                <a:cxn ang="0">
                  <a:pos x="0" y="115"/>
                </a:cxn>
                <a:cxn ang="0">
                  <a:pos x="0" y="54"/>
                </a:cxn>
                <a:cxn ang="0">
                  <a:pos x="0" y="46"/>
                </a:cxn>
                <a:cxn ang="0">
                  <a:pos x="64" y="15"/>
                </a:cxn>
              </a:cxnLst>
              <a:rect l="txL" t="txT" r="txR" b="txB"/>
              <a:pathLst>
                <a:path w="130" h="168">
                  <a:moveTo>
                    <a:pt x="64" y="15"/>
                  </a:moveTo>
                  <a:cubicBezTo>
                    <a:pt x="103" y="0"/>
                    <a:pt x="130" y="5"/>
                    <a:pt x="130" y="5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0" y="90"/>
                    <a:pt x="130" y="90"/>
                    <a:pt x="130" y="90"/>
                  </a:cubicBezTo>
                  <a:cubicBezTo>
                    <a:pt x="130" y="164"/>
                    <a:pt x="130" y="164"/>
                    <a:pt x="130" y="164"/>
                  </a:cubicBezTo>
                  <a:cubicBezTo>
                    <a:pt x="130" y="164"/>
                    <a:pt x="103" y="168"/>
                    <a:pt x="64" y="154"/>
                  </a:cubicBezTo>
                  <a:cubicBezTo>
                    <a:pt x="21" y="139"/>
                    <a:pt x="0" y="122"/>
                    <a:pt x="0" y="122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21" y="30"/>
                    <a:pt x="64" y="15"/>
                  </a:cubicBezTo>
                  <a:close/>
                </a:path>
              </a:pathLst>
            </a:custGeom>
            <a:solidFill>
              <a:srgbClr val="2F124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49" name="Freeform 1074"/>
            <p:cNvSpPr/>
            <p:nvPr/>
          </p:nvSpPr>
          <p:spPr>
            <a:xfrm>
              <a:off x="404813" y="90487"/>
              <a:ext cx="96838" cy="147638"/>
            </a:xfrm>
            <a:custGeom>
              <a:avLst/>
              <a:gdLst>
                <a:gd name="txL" fmla="*/ 0 w 57"/>
                <a:gd name="txT" fmla="*/ 0 h 86"/>
                <a:gd name="txR" fmla="*/ 57 w 57"/>
                <a:gd name="txB" fmla="*/ 86 h 86"/>
              </a:gdLst>
              <a:ahLst/>
              <a:cxnLst>
                <a:cxn ang="0">
                  <a:pos x="0" y="43"/>
                </a:cxn>
                <a:cxn ang="0">
                  <a:pos x="57" y="43"/>
                </a:cxn>
                <a:cxn ang="0">
                  <a:pos x="0" y="43"/>
                </a:cxn>
              </a:cxnLst>
              <a:rect l="txL" t="txT" r="txR" b="txB"/>
              <a:pathLst>
                <a:path w="57" h="86">
                  <a:moveTo>
                    <a:pt x="0" y="43"/>
                  </a:moveTo>
                  <a:cubicBezTo>
                    <a:pt x="0" y="43"/>
                    <a:pt x="57" y="0"/>
                    <a:pt x="57" y="43"/>
                  </a:cubicBezTo>
                  <a:cubicBezTo>
                    <a:pt x="57" y="86"/>
                    <a:pt x="0" y="43"/>
                    <a:pt x="0" y="43"/>
                  </a:cubicBez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750" name="Rectangle 1075"/>
            <p:cNvSpPr/>
            <p:nvPr/>
          </p:nvSpPr>
          <p:spPr>
            <a:xfrm>
              <a:off x="249238" y="98425"/>
              <a:ext cx="142875" cy="131763"/>
            </a:xfrm>
            <a:prstGeom prst="rect">
              <a:avLst/>
            </a:pr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751" name="文本框 212"/>
          <p:cNvSpPr/>
          <p:nvPr/>
        </p:nvSpPr>
        <p:spPr>
          <a:xfrm>
            <a:off x="2943225" y="2130425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3752" name="文本框 213"/>
          <p:cNvSpPr/>
          <p:nvPr/>
        </p:nvSpPr>
        <p:spPr>
          <a:xfrm>
            <a:off x="2959100" y="3262313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3753" name="文本框 214"/>
          <p:cNvSpPr/>
          <p:nvPr/>
        </p:nvSpPr>
        <p:spPr>
          <a:xfrm>
            <a:off x="2943225" y="4351338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  <p:sp>
        <p:nvSpPr>
          <p:cNvPr id="23754" name="文本框 215"/>
          <p:cNvSpPr/>
          <p:nvPr/>
        </p:nvSpPr>
        <p:spPr>
          <a:xfrm>
            <a:off x="2959100" y="5422900"/>
            <a:ext cx="2003425" cy="708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  <a:p>
            <a:pPr lvl="0">
              <a:lnSpc>
                <a:spcPct val="100000"/>
              </a:lnSpc>
            </a:pPr>
            <a:r>
              <a:rPr lang="en-US" altLang="x-none" sz="2000" dirty="0">
                <a:solidFill>
                  <a:schemeClr val="bg1"/>
                </a:solidFill>
                <a:latin typeface="MingLiU_HKSCS" panose="02020500000000000000" pitchFamily="2" charset="-120"/>
                <a:ea typeface="MingLiU_HKSCS" panose="02020500000000000000" pitchFamily="2" charset="-120"/>
                <a:sym typeface="MingLiU_HKSCS" panose="02020500000000000000" pitchFamily="2" charset="-120"/>
              </a:rPr>
              <a:t>ADD  KEY WORDS</a:t>
            </a:r>
            <a:endParaRPr lang="zh-CN" altLang="en-US" sz="2000" dirty="0">
              <a:solidFill>
                <a:schemeClr val="bg1"/>
              </a:solidFill>
              <a:latin typeface="MingLiU_HKSCS" panose="02020500000000000000" pitchFamily="2" charset="-120"/>
              <a:ea typeface="MingLiU_HKSCS" panose="02020500000000000000" pitchFamily="2" charset="-120"/>
              <a:sym typeface="MingLiU_HKSCS" panose="02020500000000000000" pitchFamily="2" charset="-120"/>
            </a:endParaRPr>
          </a:p>
        </p:txBody>
      </p:sp>
    </p:spTree>
  </p:cSld>
  <p:clrMapOvr>
    <a:masterClrMapping/>
  </p:clrMapOvr>
  <p:transition spd="slow">
    <p:wheel spokes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8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2952"/>
          <p:cNvSpPr/>
          <p:nvPr/>
        </p:nvSpPr>
        <p:spPr>
          <a:xfrm>
            <a:off x="3630613" y="3305175"/>
            <a:ext cx="5113337" cy="15700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9600" dirty="0">
                <a:solidFill>
                  <a:srgbClr val="ADB4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谢谢观赏</a:t>
            </a:r>
          </a:p>
        </p:txBody>
      </p:sp>
      <p:grpSp>
        <p:nvGrpSpPr>
          <p:cNvPr id="24579" name="组合 24578"/>
          <p:cNvGrpSpPr/>
          <p:nvPr/>
        </p:nvGrpSpPr>
        <p:grpSpPr>
          <a:xfrm>
            <a:off x="-325437" y="0"/>
            <a:ext cx="2386012" cy="7029450"/>
            <a:chOff x="0" y="0"/>
            <a:chExt cx="2389189" cy="7029887"/>
          </a:xfrm>
        </p:grpSpPr>
        <p:sp>
          <p:nvSpPr>
            <p:cNvPr id="24580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1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2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3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4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5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6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7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8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89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0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1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2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3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4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5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6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7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8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599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0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1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2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3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4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5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6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7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8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9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0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1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2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3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4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5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6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7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8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9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0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4621" name="组合 24620"/>
          <p:cNvGrpSpPr/>
          <p:nvPr/>
        </p:nvGrpSpPr>
        <p:grpSpPr>
          <a:xfrm flipH="1">
            <a:off x="10140950" y="0"/>
            <a:ext cx="2390775" cy="7029450"/>
            <a:chOff x="0" y="0"/>
            <a:chExt cx="2389189" cy="7029887"/>
          </a:xfrm>
        </p:grpSpPr>
        <p:sp>
          <p:nvSpPr>
            <p:cNvPr id="24622" name="Freeform 17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3" name="Freeform 18"/>
            <p:cNvSpPr/>
            <p:nvPr/>
          </p:nvSpPr>
          <p:spPr>
            <a:xfrm>
              <a:off x="316912" y="471229"/>
              <a:ext cx="835845" cy="706845"/>
            </a:xfrm>
            <a:custGeom>
              <a:avLst/>
              <a:gdLst>
                <a:gd name="txL" fmla="*/ 0 w 295"/>
                <a:gd name="txT" fmla="*/ 0 h 240"/>
                <a:gd name="txR" fmla="*/ 295 w 295"/>
                <a:gd name="txB" fmla="*/ 240 h 240"/>
              </a:gdLst>
              <a:ahLst/>
              <a:cxnLst>
                <a:cxn ang="0">
                  <a:pos x="295" y="0"/>
                </a:cxn>
                <a:cxn ang="0">
                  <a:pos x="0" y="182"/>
                </a:cxn>
                <a:cxn ang="0">
                  <a:pos x="160" y="240"/>
                </a:cxn>
                <a:cxn ang="0">
                  <a:pos x="295" y="0"/>
                </a:cxn>
              </a:cxnLst>
              <a:rect l="txL" t="txT" r="txR" b="txB"/>
              <a:pathLst>
                <a:path w="295" h="240">
                  <a:moveTo>
                    <a:pt x="295" y="0"/>
                  </a:moveTo>
                  <a:lnTo>
                    <a:pt x="0" y="182"/>
                  </a:lnTo>
                  <a:lnTo>
                    <a:pt x="160" y="240"/>
                  </a:lnTo>
                  <a:lnTo>
                    <a:pt x="29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4" name="Freeform 20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5" name="Freeform 21"/>
            <p:cNvSpPr/>
            <p:nvPr/>
          </p:nvSpPr>
          <p:spPr>
            <a:xfrm>
              <a:off x="316912" y="8835"/>
              <a:ext cx="419339" cy="998418"/>
            </a:xfrm>
            <a:custGeom>
              <a:avLst/>
              <a:gdLst>
                <a:gd name="txL" fmla="*/ 0 w 148"/>
                <a:gd name="txT" fmla="*/ 0 h 339"/>
                <a:gd name="txR" fmla="*/ 148 w 148"/>
                <a:gd name="txB" fmla="*/ 339 h 339"/>
              </a:gdLst>
              <a:ahLst/>
              <a:cxnLst>
                <a:cxn ang="0">
                  <a:pos x="0" y="0"/>
                </a:cxn>
                <a:cxn ang="0">
                  <a:pos x="0" y="339"/>
                </a:cxn>
                <a:cxn ang="0">
                  <a:pos x="148" y="73"/>
                </a:cxn>
                <a:cxn ang="0">
                  <a:pos x="0" y="0"/>
                </a:cxn>
              </a:cxnLst>
              <a:rect l="txL" t="txT" r="txR" b="txB"/>
              <a:pathLst>
                <a:path w="148" h="339">
                  <a:moveTo>
                    <a:pt x="0" y="0"/>
                  </a:moveTo>
                  <a:lnTo>
                    <a:pt x="0" y="339"/>
                  </a:lnTo>
                  <a:lnTo>
                    <a:pt x="148" y="73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6" name="Freeform 22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7" name="Freeform 23"/>
            <p:cNvSpPr/>
            <p:nvPr/>
          </p:nvSpPr>
          <p:spPr>
            <a:xfrm>
              <a:off x="316912" y="223834"/>
              <a:ext cx="835845" cy="783419"/>
            </a:xfrm>
            <a:custGeom>
              <a:avLst/>
              <a:gdLst>
                <a:gd name="txL" fmla="*/ 0 w 295"/>
                <a:gd name="txT" fmla="*/ 0 h 266"/>
                <a:gd name="txR" fmla="*/ 295 w 295"/>
                <a:gd name="txB" fmla="*/ 266 h 266"/>
              </a:gdLst>
              <a:ahLst/>
              <a:cxnLst>
                <a:cxn ang="0">
                  <a:pos x="148" y="0"/>
                </a:cxn>
                <a:cxn ang="0">
                  <a:pos x="0" y="266"/>
                </a:cxn>
                <a:cxn ang="0">
                  <a:pos x="295" y="84"/>
                </a:cxn>
                <a:cxn ang="0">
                  <a:pos x="148" y="0"/>
                </a:cxn>
              </a:cxnLst>
              <a:rect l="txL" t="txT" r="txR" b="txB"/>
              <a:pathLst>
                <a:path w="295" h="266">
                  <a:moveTo>
                    <a:pt x="148" y="0"/>
                  </a:moveTo>
                  <a:lnTo>
                    <a:pt x="0" y="266"/>
                  </a:lnTo>
                  <a:lnTo>
                    <a:pt x="295" y="84"/>
                  </a:lnTo>
                  <a:lnTo>
                    <a:pt x="148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8" name="Freeform 30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9" name="Freeform 31"/>
            <p:cNvSpPr/>
            <p:nvPr/>
          </p:nvSpPr>
          <p:spPr>
            <a:xfrm>
              <a:off x="316912" y="1007253"/>
              <a:ext cx="626175" cy="730406"/>
            </a:xfrm>
            <a:custGeom>
              <a:avLst/>
              <a:gdLst>
                <a:gd name="txL" fmla="*/ 0 w 221"/>
                <a:gd name="txT" fmla="*/ 0 h 248"/>
                <a:gd name="txR" fmla="*/ 221 w 221"/>
                <a:gd name="txB" fmla="*/ 248 h 248"/>
              </a:gdLst>
              <a:ahLst/>
              <a:cxnLst>
                <a:cxn ang="0">
                  <a:pos x="160" y="58"/>
                </a:cxn>
                <a:cxn ang="0">
                  <a:pos x="0" y="0"/>
                </a:cxn>
                <a:cxn ang="0">
                  <a:pos x="221" y="248"/>
                </a:cxn>
                <a:cxn ang="0">
                  <a:pos x="160" y="58"/>
                </a:cxn>
              </a:cxnLst>
              <a:rect l="txL" t="txT" r="txR" b="txB"/>
              <a:pathLst>
                <a:path w="221" h="248">
                  <a:moveTo>
                    <a:pt x="160" y="58"/>
                  </a:moveTo>
                  <a:lnTo>
                    <a:pt x="0" y="0"/>
                  </a:lnTo>
                  <a:lnTo>
                    <a:pt x="221" y="248"/>
                  </a:lnTo>
                  <a:lnTo>
                    <a:pt x="160" y="58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0" name="Freeform 32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1" name="Freeform 33"/>
            <p:cNvSpPr/>
            <p:nvPr/>
          </p:nvSpPr>
          <p:spPr>
            <a:xfrm>
              <a:off x="316912" y="1007253"/>
              <a:ext cx="626175" cy="2294300"/>
            </a:xfrm>
            <a:custGeom>
              <a:avLst/>
              <a:gdLst>
                <a:gd name="txL" fmla="*/ 0 w 221"/>
                <a:gd name="txT" fmla="*/ 0 h 779"/>
                <a:gd name="txR" fmla="*/ 221 w 221"/>
                <a:gd name="txB" fmla="*/ 779 h 779"/>
              </a:gdLst>
              <a:ahLst/>
              <a:cxnLst>
                <a:cxn ang="0">
                  <a:pos x="0" y="0"/>
                </a:cxn>
                <a:cxn ang="0">
                  <a:pos x="0" y="779"/>
                </a:cxn>
                <a:cxn ang="0">
                  <a:pos x="221" y="248"/>
                </a:cxn>
                <a:cxn ang="0">
                  <a:pos x="0" y="0"/>
                </a:cxn>
              </a:cxnLst>
              <a:rect l="txL" t="txT" r="txR" b="txB"/>
              <a:pathLst>
                <a:path w="221" h="779">
                  <a:moveTo>
                    <a:pt x="0" y="0"/>
                  </a:moveTo>
                  <a:lnTo>
                    <a:pt x="0" y="779"/>
                  </a:lnTo>
                  <a:lnTo>
                    <a:pt x="221" y="24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2" name="Freeform 34"/>
            <p:cNvSpPr/>
            <p:nvPr/>
          </p:nvSpPr>
          <p:spPr>
            <a:xfrm>
              <a:off x="316912" y="8835"/>
              <a:ext cx="419339" cy="214999"/>
            </a:xfrm>
            <a:custGeom>
              <a:avLst/>
              <a:gdLst>
                <a:gd name="txL" fmla="*/ 0 w 148"/>
                <a:gd name="txT" fmla="*/ 0 h 73"/>
                <a:gd name="txR" fmla="*/ 148 w 148"/>
                <a:gd name="txB" fmla="*/ 73 h 73"/>
              </a:gdLst>
              <a:ahLst/>
              <a:cxnLst>
                <a:cxn ang="0">
                  <a:pos x="148" y="0"/>
                </a:cxn>
                <a:cxn ang="0">
                  <a:pos x="0" y="0"/>
                </a:cxn>
                <a:cxn ang="0">
                  <a:pos x="148" y="73"/>
                </a:cxn>
                <a:cxn ang="0">
                  <a:pos x="148" y="0"/>
                </a:cxn>
              </a:cxnLst>
              <a:rect l="txL" t="txT" r="txR" b="txB"/>
              <a:pathLst>
                <a:path w="148" h="73">
                  <a:moveTo>
                    <a:pt x="148" y="0"/>
                  </a:moveTo>
                  <a:lnTo>
                    <a:pt x="0" y="0"/>
                  </a:lnTo>
                  <a:lnTo>
                    <a:pt x="148" y="73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3" name="Freeform 40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4" name="Freeform 41"/>
            <p:cNvSpPr/>
            <p:nvPr/>
          </p:nvSpPr>
          <p:spPr>
            <a:xfrm>
              <a:off x="770251" y="1178074"/>
              <a:ext cx="172836" cy="559585"/>
            </a:xfrm>
            <a:custGeom>
              <a:avLst/>
              <a:gdLst>
                <a:gd name="txL" fmla="*/ 0 w 61"/>
                <a:gd name="txT" fmla="*/ 0 h 190"/>
                <a:gd name="txR" fmla="*/ 61 w 61"/>
                <a:gd name="txB" fmla="*/ 190 h 190"/>
              </a:gdLst>
              <a:ahLst/>
              <a:cxnLst>
                <a:cxn ang="0">
                  <a:pos x="0" y="0"/>
                </a:cxn>
                <a:cxn ang="0">
                  <a:pos x="61" y="190"/>
                </a:cxn>
                <a:cxn ang="0">
                  <a:pos x="61" y="18"/>
                </a:cxn>
                <a:cxn ang="0">
                  <a:pos x="0" y="0"/>
                </a:cxn>
              </a:cxnLst>
              <a:rect l="txL" t="txT" r="txR" b="txB"/>
              <a:pathLst>
                <a:path w="61" h="190">
                  <a:moveTo>
                    <a:pt x="0" y="0"/>
                  </a:moveTo>
                  <a:lnTo>
                    <a:pt x="61" y="190"/>
                  </a:lnTo>
                  <a:lnTo>
                    <a:pt x="61" y="1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5" name="Freeform 42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6" name="Freeform 43"/>
            <p:cNvSpPr/>
            <p:nvPr/>
          </p:nvSpPr>
          <p:spPr>
            <a:xfrm>
              <a:off x="770251" y="471229"/>
              <a:ext cx="382505" cy="759858"/>
            </a:xfrm>
            <a:custGeom>
              <a:avLst/>
              <a:gdLst>
                <a:gd name="txL" fmla="*/ 0 w 135"/>
                <a:gd name="txT" fmla="*/ 0 h 258"/>
                <a:gd name="txR" fmla="*/ 135 w 135"/>
                <a:gd name="txB" fmla="*/ 258 h 258"/>
              </a:gdLst>
              <a:ahLst/>
              <a:cxnLst>
                <a:cxn ang="0">
                  <a:pos x="135" y="0"/>
                </a:cxn>
                <a:cxn ang="0">
                  <a:pos x="0" y="240"/>
                </a:cxn>
                <a:cxn ang="0">
                  <a:pos x="61" y="258"/>
                </a:cxn>
                <a:cxn ang="0">
                  <a:pos x="135" y="0"/>
                </a:cxn>
              </a:cxnLst>
              <a:rect l="txL" t="txT" r="txR" b="txB"/>
              <a:pathLst>
                <a:path w="135" h="258">
                  <a:moveTo>
                    <a:pt x="135" y="0"/>
                  </a:moveTo>
                  <a:lnTo>
                    <a:pt x="0" y="240"/>
                  </a:lnTo>
                  <a:lnTo>
                    <a:pt x="61" y="258"/>
                  </a:lnTo>
                  <a:lnTo>
                    <a:pt x="135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7" name="Freeform 59"/>
            <p:cNvSpPr/>
            <p:nvPr/>
          </p:nvSpPr>
          <p:spPr>
            <a:xfrm>
              <a:off x="943087" y="2603544"/>
              <a:ext cx="379672" cy="1157458"/>
            </a:xfrm>
            <a:custGeom>
              <a:avLst/>
              <a:gdLst>
                <a:gd name="txL" fmla="*/ 0 w 134"/>
                <a:gd name="txT" fmla="*/ 0 h 393"/>
                <a:gd name="txR" fmla="*/ 134 w 134"/>
                <a:gd name="txB" fmla="*/ 393 h 393"/>
              </a:gdLst>
              <a:ahLst/>
              <a:cxnLst>
                <a:cxn ang="0">
                  <a:pos x="24" y="112"/>
                </a:cxn>
                <a:cxn ang="0">
                  <a:pos x="0" y="393"/>
                </a:cxn>
                <a:cxn ang="0">
                  <a:pos x="134" y="0"/>
                </a:cxn>
                <a:cxn ang="0">
                  <a:pos x="24" y="112"/>
                </a:cxn>
              </a:cxnLst>
              <a:rect l="txL" t="txT" r="txR" b="txB"/>
              <a:pathLst>
                <a:path w="134" h="393">
                  <a:moveTo>
                    <a:pt x="24" y="112"/>
                  </a:moveTo>
                  <a:lnTo>
                    <a:pt x="0" y="393"/>
                  </a:lnTo>
                  <a:lnTo>
                    <a:pt x="134" y="0"/>
                  </a:lnTo>
                  <a:lnTo>
                    <a:pt x="24" y="1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8" name="Freeform 60"/>
            <p:cNvSpPr/>
            <p:nvPr/>
          </p:nvSpPr>
          <p:spPr>
            <a:xfrm>
              <a:off x="943087" y="1737659"/>
              <a:ext cx="379672" cy="1195746"/>
            </a:xfrm>
            <a:custGeom>
              <a:avLst/>
              <a:gdLst>
                <a:gd name="txL" fmla="*/ 0 w 134"/>
                <a:gd name="txT" fmla="*/ 0 h 406"/>
                <a:gd name="txR" fmla="*/ 134 w 134"/>
                <a:gd name="txB" fmla="*/ 406 h 406"/>
              </a:gdLst>
              <a:ahLst/>
              <a:cxnLst>
                <a:cxn ang="0">
                  <a:pos x="0" y="0"/>
                </a:cxn>
                <a:cxn ang="0">
                  <a:pos x="24" y="406"/>
                </a:cxn>
                <a:cxn ang="0">
                  <a:pos x="134" y="294"/>
                </a:cxn>
                <a:cxn ang="0">
                  <a:pos x="0" y="0"/>
                </a:cxn>
              </a:cxnLst>
              <a:rect l="txL" t="txT" r="txR" b="txB"/>
              <a:pathLst>
                <a:path w="134" h="406">
                  <a:moveTo>
                    <a:pt x="0" y="0"/>
                  </a:moveTo>
                  <a:lnTo>
                    <a:pt x="24" y="406"/>
                  </a:lnTo>
                  <a:lnTo>
                    <a:pt x="134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39" name="Freeform 61"/>
            <p:cNvSpPr/>
            <p:nvPr/>
          </p:nvSpPr>
          <p:spPr>
            <a:xfrm>
              <a:off x="316912" y="2933405"/>
              <a:ext cx="694176" cy="827597"/>
            </a:xfrm>
            <a:custGeom>
              <a:avLst/>
              <a:gdLst>
                <a:gd name="txL" fmla="*/ 0 w 245"/>
                <a:gd name="txT" fmla="*/ 0 h 281"/>
                <a:gd name="txR" fmla="*/ 245 w 245"/>
                <a:gd name="txB" fmla="*/ 281 h 281"/>
              </a:gdLst>
              <a:ahLst/>
              <a:cxnLst>
                <a:cxn ang="0">
                  <a:pos x="245" y="0"/>
                </a:cxn>
                <a:cxn ang="0">
                  <a:pos x="0" y="125"/>
                </a:cxn>
                <a:cxn ang="0">
                  <a:pos x="221" y="281"/>
                </a:cxn>
                <a:cxn ang="0">
                  <a:pos x="245" y="0"/>
                </a:cxn>
              </a:cxnLst>
              <a:rect l="txL" t="txT" r="txR" b="txB"/>
              <a:pathLst>
                <a:path w="245" h="281">
                  <a:moveTo>
                    <a:pt x="245" y="0"/>
                  </a:moveTo>
                  <a:lnTo>
                    <a:pt x="0" y="125"/>
                  </a:lnTo>
                  <a:lnTo>
                    <a:pt x="221" y="281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0" name="Freeform 62"/>
            <p:cNvSpPr/>
            <p:nvPr/>
          </p:nvSpPr>
          <p:spPr>
            <a:xfrm>
              <a:off x="316912" y="1737659"/>
              <a:ext cx="694176" cy="1563894"/>
            </a:xfrm>
            <a:custGeom>
              <a:avLst/>
              <a:gdLst>
                <a:gd name="txL" fmla="*/ 0 w 245"/>
                <a:gd name="txT" fmla="*/ 0 h 531"/>
                <a:gd name="txR" fmla="*/ 245 w 245"/>
                <a:gd name="txB" fmla="*/ 531 h 531"/>
              </a:gdLst>
              <a:ahLst/>
              <a:cxnLst>
                <a:cxn ang="0">
                  <a:pos x="221" y="0"/>
                </a:cxn>
                <a:cxn ang="0">
                  <a:pos x="0" y="531"/>
                </a:cxn>
                <a:cxn ang="0">
                  <a:pos x="245" y="406"/>
                </a:cxn>
                <a:cxn ang="0">
                  <a:pos x="221" y="0"/>
                </a:cxn>
              </a:cxnLst>
              <a:rect l="txL" t="txT" r="txR" b="txB"/>
              <a:pathLst>
                <a:path w="245" h="531">
                  <a:moveTo>
                    <a:pt x="221" y="0"/>
                  </a:moveTo>
                  <a:lnTo>
                    <a:pt x="0" y="531"/>
                  </a:lnTo>
                  <a:lnTo>
                    <a:pt x="245" y="406"/>
                  </a:lnTo>
                  <a:lnTo>
                    <a:pt x="221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1" name="Freeform 77"/>
            <p:cNvSpPr/>
            <p:nvPr/>
          </p:nvSpPr>
          <p:spPr>
            <a:xfrm>
              <a:off x="316912" y="3761002"/>
              <a:ext cx="1218350" cy="438833"/>
            </a:xfrm>
            <a:custGeom>
              <a:avLst/>
              <a:gdLst>
                <a:gd name="txL" fmla="*/ 0 w 430"/>
                <a:gd name="txT" fmla="*/ 0 h 149"/>
                <a:gd name="txR" fmla="*/ 430 w 430"/>
                <a:gd name="txB" fmla="*/ 149 h 149"/>
              </a:gdLst>
              <a:ahLst/>
              <a:cxnLst>
                <a:cxn ang="0">
                  <a:pos x="0" y="149"/>
                </a:cxn>
                <a:cxn ang="0">
                  <a:pos x="430" y="149"/>
                </a:cxn>
                <a:cxn ang="0">
                  <a:pos x="221" y="0"/>
                </a:cxn>
                <a:cxn ang="0">
                  <a:pos x="0" y="149"/>
                </a:cxn>
              </a:cxnLst>
              <a:rect l="txL" t="txT" r="txR" b="txB"/>
              <a:pathLst>
                <a:path w="430" h="149">
                  <a:moveTo>
                    <a:pt x="0" y="149"/>
                  </a:moveTo>
                  <a:lnTo>
                    <a:pt x="430" y="149"/>
                  </a:lnTo>
                  <a:lnTo>
                    <a:pt x="221" y="0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2" name="Freeform 78"/>
            <p:cNvSpPr/>
            <p:nvPr/>
          </p:nvSpPr>
          <p:spPr>
            <a:xfrm>
              <a:off x="316912" y="3301553"/>
              <a:ext cx="626175" cy="898282"/>
            </a:xfrm>
            <a:custGeom>
              <a:avLst/>
              <a:gdLst>
                <a:gd name="txL" fmla="*/ 0 w 221"/>
                <a:gd name="txT" fmla="*/ 0 h 305"/>
                <a:gd name="txR" fmla="*/ 221 w 221"/>
                <a:gd name="txB" fmla="*/ 305 h 305"/>
              </a:gdLst>
              <a:ahLst/>
              <a:cxnLst>
                <a:cxn ang="0">
                  <a:pos x="0" y="0"/>
                </a:cxn>
                <a:cxn ang="0">
                  <a:pos x="0" y="305"/>
                </a:cxn>
                <a:cxn ang="0">
                  <a:pos x="221" y="156"/>
                </a:cxn>
                <a:cxn ang="0">
                  <a:pos x="0" y="0"/>
                </a:cxn>
              </a:cxnLst>
              <a:rect l="txL" t="txT" r="txR" b="txB"/>
              <a:pathLst>
                <a:path w="221" h="305">
                  <a:moveTo>
                    <a:pt x="0" y="0"/>
                  </a:moveTo>
                  <a:lnTo>
                    <a:pt x="0" y="305"/>
                  </a:lnTo>
                  <a:lnTo>
                    <a:pt x="221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3" name="Freeform 79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6F85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4" name="Freeform 80"/>
            <p:cNvSpPr/>
            <p:nvPr/>
          </p:nvSpPr>
          <p:spPr>
            <a:xfrm>
              <a:off x="943087" y="1231087"/>
              <a:ext cx="138835" cy="506572"/>
            </a:xfrm>
            <a:custGeom>
              <a:avLst/>
              <a:gdLst>
                <a:gd name="txL" fmla="*/ 0 w 49"/>
                <a:gd name="txT" fmla="*/ 0 h 172"/>
                <a:gd name="txR" fmla="*/ 49 w 49"/>
                <a:gd name="txB" fmla="*/ 172 h 172"/>
              </a:gdLst>
              <a:ahLst/>
              <a:cxnLst>
                <a:cxn ang="0">
                  <a:pos x="0" y="0"/>
                </a:cxn>
                <a:cxn ang="0">
                  <a:pos x="0" y="172"/>
                </a:cxn>
                <a:cxn ang="0">
                  <a:pos x="49" y="58"/>
                </a:cxn>
                <a:cxn ang="0">
                  <a:pos x="0" y="0"/>
                </a:cxn>
              </a:cxnLst>
              <a:rect l="txL" t="txT" r="txR" b="txB"/>
              <a:pathLst>
                <a:path w="49" h="172">
                  <a:moveTo>
                    <a:pt x="0" y="0"/>
                  </a:moveTo>
                  <a:lnTo>
                    <a:pt x="0" y="172"/>
                  </a:lnTo>
                  <a:lnTo>
                    <a:pt x="49" y="5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5" name="Freeform 81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6" name="Freeform 82"/>
            <p:cNvSpPr/>
            <p:nvPr/>
          </p:nvSpPr>
          <p:spPr>
            <a:xfrm>
              <a:off x="943087" y="471229"/>
              <a:ext cx="209670" cy="930679"/>
            </a:xfrm>
            <a:custGeom>
              <a:avLst/>
              <a:gdLst>
                <a:gd name="txL" fmla="*/ 0 w 74"/>
                <a:gd name="txT" fmla="*/ 0 h 316"/>
                <a:gd name="txR" fmla="*/ 74 w 74"/>
                <a:gd name="txB" fmla="*/ 316 h 316"/>
              </a:gdLst>
              <a:ahLst/>
              <a:cxnLst>
                <a:cxn ang="0">
                  <a:pos x="49" y="316"/>
                </a:cxn>
                <a:cxn ang="0">
                  <a:pos x="74" y="0"/>
                </a:cxn>
                <a:cxn ang="0">
                  <a:pos x="0" y="258"/>
                </a:cxn>
                <a:cxn ang="0">
                  <a:pos x="49" y="316"/>
                </a:cxn>
              </a:cxnLst>
              <a:rect l="txL" t="txT" r="txR" b="txB"/>
              <a:pathLst>
                <a:path w="74" h="316">
                  <a:moveTo>
                    <a:pt x="49" y="316"/>
                  </a:moveTo>
                  <a:lnTo>
                    <a:pt x="74" y="0"/>
                  </a:lnTo>
                  <a:lnTo>
                    <a:pt x="0" y="258"/>
                  </a:lnTo>
                  <a:lnTo>
                    <a:pt x="49" y="316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7" name="Freeform 86"/>
            <p:cNvSpPr/>
            <p:nvPr/>
          </p:nvSpPr>
          <p:spPr>
            <a:xfrm>
              <a:off x="1081922" y="456503"/>
              <a:ext cx="521340" cy="945405"/>
            </a:xfrm>
            <a:custGeom>
              <a:avLst/>
              <a:gdLst>
                <a:gd name="txL" fmla="*/ 0 w 184"/>
                <a:gd name="txT" fmla="*/ 0 h 321"/>
                <a:gd name="txR" fmla="*/ 184 w 184"/>
                <a:gd name="txB" fmla="*/ 321 h 321"/>
              </a:gdLst>
              <a:ahLst/>
              <a:cxnLst>
                <a:cxn ang="0">
                  <a:pos x="184" y="0"/>
                </a:cxn>
                <a:cxn ang="0">
                  <a:pos x="25" y="5"/>
                </a:cxn>
                <a:cxn ang="0">
                  <a:pos x="0" y="321"/>
                </a:cxn>
                <a:cxn ang="0">
                  <a:pos x="184" y="0"/>
                </a:cxn>
              </a:cxnLst>
              <a:rect l="txL" t="txT" r="txR" b="txB"/>
              <a:pathLst>
                <a:path w="184" h="321">
                  <a:moveTo>
                    <a:pt x="184" y="0"/>
                  </a:moveTo>
                  <a:lnTo>
                    <a:pt x="25" y="5"/>
                  </a:lnTo>
                  <a:lnTo>
                    <a:pt x="0" y="321"/>
                  </a:lnTo>
                  <a:lnTo>
                    <a:pt x="184" y="0"/>
                  </a:lnTo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8" name="Freeform 100"/>
            <p:cNvSpPr/>
            <p:nvPr/>
          </p:nvSpPr>
          <p:spPr>
            <a:xfrm rot="10176898">
              <a:off x="899657" y="1218185"/>
              <a:ext cx="201036" cy="495214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49" name="Freeform 101"/>
            <p:cNvSpPr/>
            <p:nvPr/>
          </p:nvSpPr>
          <p:spPr>
            <a:xfrm>
              <a:off x="1603262" y="8835"/>
              <a:ext cx="297504" cy="806981"/>
            </a:xfrm>
            <a:custGeom>
              <a:avLst/>
              <a:gdLst>
                <a:gd name="txL" fmla="*/ 0 w 105"/>
                <a:gd name="txT" fmla="*/ 0 h 274"/>
                <a:gd name="txR" fmla="*/ 105 w 105"/>
                <a:gd name="txB" fmla="*/ 274 h 274"/>
              </a:gdLst>
              <a:ahLst/>
              <a:cxnLst>
                <a:cxn ang="0">
                  <a:pos x="61" y="274"/>
                </a:cxn>
                <a:cxn ang="0">
                  <a:pos x="105" y="0"/>
                </a:cxn>
                <a:cxn ang="0">
                  <a:pos x="0" y="152"/>
                </a:cxn>
                <a:cxn ang="0">
                  <a:pos x="61" y="274"/>
                </a:cxn>
              </a:cxnLst>
              <a:rect l="txL" t="txT" r="txR" b="txB"/>
              <a:pathLst>
                <a:path w="105" h="274">
                  <a:moveTo>
                    <a:pt x="61" y="274"/>
                  </a:moveTo>
                  <a:lnTo>
                    <a:pt x="105" y="0"/>
                  </a:lnTo>
                  <a:lnTo>
                    <a:pt x="0" y="152"/>
                  </a:lnTo>
                  <a:lnTo>
                    <a:pt x="61" y="274"/>
                  </a:lnTo>
                </a:path>
              </a:pathLst>
            </a:custGeom>
            <a:noFill/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0" name="Freeform 102"/>
            <p:cNvSpPr/>
            <p:nvPr/>
          </p:nvSpPr>
          <p:spPr>
            <a:xfrm>
              <a:off x="1651430" y="0"/>
              <a:ext cx="737759" cy="456503"/>
            </a:xfrm>
            <a:custGeom>
              <a:avLst/>
              <a:gdLst>
                <a:gd name="txL" fmla="*/ 0 w 233"/>
                <a:gd name="txT" fmla="*/ 0 h 274"/>
                <a:gd name="txR" fmla="*/ 233 w 233"/>
                <a:gd name="txB" fmla="*/ 274 h 274"/>
              </a:gdLst>
              <a:ahLst/>
              <a:cxnLst>
                <a:cxn ang="0">
                  <a:pos x="233" y="0"/>
                </a:cxn>
                <a:cxn ang="0">
                  <a:pos x="44" y="0"/>
                </a:cxn>
                <a:cxn ang="0">
                  <a:pos x="0" y="274"/>
                </a:cxn>
                <a:cxn ang="0">
                  <a:pos x="233" y="0"/>
                </a:cxn>
              </a:cxnLst>
              <a:rect l="txL" t="txT" r="txR" b="txB"/>
              <a:pathLst>
                <a:path w="233" h="274">
                  <a:moveTo>
                    <a:pt x="233" y="0"/>
                  </a:moveTo>
                  <a:lnTo>
                    <a:pt x="44" y="0"/>
                  </a:lnTo>
                  <a:lnTo>
                    <a:pt x="0" y="274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1" name="Freeform 104"/>
            <p:cNvSpPr/>
            <p:nvPr/>
          </p:nvSpPr>
          <p:spPr>
            <a:xfrm>
              <a:off x="736251" y="8835"/>
              <a:ext cx="569508" cy="214999"/>
            </a:xfrm>
            <a:custGeom>
              <a:avLst/>
              <a:gdLst>
                <a:gd name="txL" fmla="*/ 0 w 201"/>
                <a:gd name="txT" fmla="*/ 0 h 73"/>
                <a:gd name="txR" fmla="*/ 201 w 201"/>
                <a:gd name="txB" fmla="*/ 73 h 73"/>
              </a:gdLst>
              <a:ahLst/>
              <a:cxnLst>
                <a:cxn ang="0">
                  <a:pos x="201" y="0"/>
                </a:cxn>
                <a:cxn ang="0">
                  <a:pos x="0" y="0"/>
                </a:cxn>
                <a:cxn ang="0">
                  <a:pos x="0" y="73"/>
                </a:cxn>
                <a:cxn ang="0">
                  <a:pos x="201" y="0"/>
                </a:cxn>
              </a:cxnLst>
              <a:rect l="txL" t="txT" r="txR" b="txB"/>
              <a:pathLst>
                <a:path w="201" h="73">
                  <a:moveTo>
                    <a:pt x="20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2" name="Freeform 105"/>
            <p:cNvSpPr/>
            <p:nvPr/>
          </p:nvSpPr>
          <p:spPr>
            <a:xfrm>
              <a:off x="736251" y="8835"/>
              <a:ext cx="569508" cy="462394"/>
            </a:xfrm>
            <a:custGeom>
              <a:avLst/>
              <a:gdLst>
                <a:gd name="txL" fmla="*/ 0 w 201"/>
                <a:gd name="txT" fmla="*/ 0 h 157"/>
                <a:gd name="txR" fmla="*/ 201 w 201"/>
                <a:gd name="txB" fmla="*/ 157 h 157"/>
              </a:gdLst>
              <a:ahLst/>
              <a:cxnLst>
                <a:cxn ang="0">
                  <a:pos x="147" y="157"/>
                </a:cxn>
                <a:cxn ang="0">
                  <a:pos x="201" y="0"/>
                </a:cxn>
                <a:cxn ang="0">
                  <a:pos x="0" y="73"/>
                </a:cxn>
                <a:cxn ang="0">
                  <a:pos x="147" y="157"/>
                </a:cxn>
              </a:cxnLst>
              <a:rect l="txL" t="txT" r="txR" b="txB"/>
              <a:pathLst>
                <a:path w="201" h="157">
                  <a:moveTo>
                    <a:pt x="147" y="157"/>
                  </a:moveTo>
                  <a:lnTo>
                    <a:pt x="201" y="0"/>
                  </a:lnTo>
                  <a:lnTo>
                    <a:pt x="0" y="73"/>
                  </a:lnTo>
                  <a:lnTo>
                    <a:pt x="147" y="157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3" name="Freeform 106"/>
            <p:cNvSpPr/>
            <p:nvPr/>
          </p:nvSpPr>
          <p:spPr>
            <a:xfrm>
              <a:off x="1152756" y="8835"/>
              <a:ext cx="450506" cy="462394"/>
            </a:xfrm>
            <a:custGeom>
              <a:avLst/>
              <a:gdLst>
                <a:gd name="txL" fmla="*/ 0 w 159"/>
                <a:gd name="txT" fmla="*/ 0 h 157"/>
                <a:gd name="txR" fmla="*/ 159 w 159"/>
                <a:gd name="txB" fmla="*/ 157 h 157"/>
              </a:gdLst>
              <a:ahLst/>
              <a:cxnLst>
                <a:cxn ang="0">
                  <a:pos x="159" y="152"/>
                </a:cxn>
                <a:cxn ang="0">
                  <a:pos x="54" y="0"/>
                </a:cxn>
                <a:cxn ang="0">
                  <a:pos x="0" y="157"/>
                </a:cxn>
                <a:cxn ang="0">
                  <a:pos x="159" y="152"/>
                </a:cxn>
              </a:cxnLst>
              <a:rect l="txL" t="txT" r="txR" b="txB"/>
              <a:pathLst>
                <a:path w="159" h="157">
                  <a:moveTo>
                    <a:pt x="159" y="152"/>
                  </a:moveTo>
                  <a:lnTo>
                    <a:pt x="54" y="0"/>
                  </a:lnTo>
                  <a:lnTo>
                    <a:pt x="0" y="157"/>
                  </a:lnTo>
                  <a:lnTo>
                    <a:pt x="159" y="15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4" name="Freeform 109"/>
            <p:cNvSpPr/>
            <p:nvPr/>
          </p:nvSpPr>
          <p:spPr>
            <a:xfrm rot="2479272">
              <a:off x="1044520" y="5398237"/>
              <a:ext cx="855914" cy="206678"/>
            </a:xfrm>
            <a:custGeom>
              <a:avLst/>
              <a:gdLst>
                <a:gd name="txL" fmla="*/ 0 w 11059"/>
                <a:gd name="txT" fmla="*/ 0 h 10506"/>
                <a:gd name="txR" fmla="*/ 11059 w 11059"/>
                <a:gd name="txB" fmla="*/ 10506 h 10506"/>
              </a:gdLst>
              <a:ahLst/>
              <a:cxnLst>
                <a:cxn ang="0">
                  <a:pos x="4043" y="0"/>
                </a:cxn>
                <a:cxn ang="0">
                  <a:pos x="0" y="10506"/>
                </a:cxn>
                <a:cxn ang="0">
                  <a:pos x="11059" y="9745"/>
                </a:cxn>
                <a:cxn ang="0">
                  <a:pos x="4043" y="0"/>
                </a:cxn>
              </a:cxnLst>
              <a:rect l="txL" t="txT" r="txR" b="txB"/>
              <a:pathLst>
                <a:path w="11059" h="10506">
                  <a:moveTo>
                    <a:pt x="4043" y="0"/>
                  </a:moveTo>
                  <a:lnTo>
                    <a:pt x="0" y="10506"/>
                  </a:lnTo>
                  <a:lnTo>
                    <a:pt x="11059" y="9745"/>
                  </a:lnTo>
                  <a:lnTo>
                    <a:pt x="4043" y="0"/>
                  </a:lnTo>
                  <a:close/>
                </a:path>
              </a:pathLst>
            </a:custGeom>
            <a:solidFill>
              <a:srgbClr val="FE58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5" name="Freeform 112"/>
            <p:cNvSpPr/>
            <p:nvPr/>
          </p:nvSpPr>
          <p:spPr>
            <a:xfrm rot="1563108">
              <a:off x="0" y="5048503"/>
              <a:ext cx="745772" cy="1743120"/>
            </a:xfrm>
            <a:custGeom>
              <a:avLst/>
              <a:gdLst>
                <a:gd name="txL" fmla="*/ 0 w 49"/>
                <a:gd name="txT" fmla="*/ 0 h 849"/>
                <a:gd name="txR" fmla="*/ 49 w 49"/>
                <a:gd name="txB" fmla="*/ 849 h 849"/>
              </a:gdLst>
              <a:ahLst/>
              <a:cxnLst>
                <a:cxn ang="0">
                  <a:pos x="49" y="0"/>
                </a:cxn>
                <a:cxn ang="0">
                  <a:pos x="49" y="849"/>
                </a:cxn>
                <a:cxn ang="0">
                  <a:pos x="0" y="110"/>
                </a:cxn>
                <a:cxn ang="0">
                  <a:pos x="49" y="0"/>
                </a:cxn>
              </a:cxnLst>
              <a:rect l="txL" t="txT" r="txR" b="txB"/>
              <a:pathLst>
                <a:path w="49" h="849">
                  <a:moveTo>
                    <a:pt x="49" y="0"/>
                  </a:moveTo>
                  <a:lnTo>
                    <a:pt x="49" y="849"/>
                  </a:lnTo>
                  <a:lnTo>
                    <a:pt x="0" y="110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C1025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6" name="Freeform 50"/>
            <p:cNvSpPr/>
            <p:nvPr/>
          </p:nvSpPr>
          <p:spPr>
            <a:xfrm rot="7101334">
              <a:off x="604044" y="3689090"/>
              <a:ext cx="626862" cy="1065914"/>
            </a:xfrm>
            <a:custGeom>
              <a:avLst/>
              <a:gdLst>
                <a:gd name="txL" fmla="*/ 0 w 246"/>
                <a:gd name="txT" fmla="*/ 0 h 392"/>
                <a:gd name="txR" fmla="*/ 246 w 246"/>
                <a:gd name="txB" fmla="*/ 392 h 392"/>
              </a:gdLst>
              <a:ahLst/>
              <a:cxnLst>
                <a:cxn ang="0">
                  <a:pos x="0" y="0"/>
                </a:cxn>
                <a:cxn ang="0">
                  <a:pos x="222" y="392"/>
                </a:cxn>
                <a:cxn ang="0">
                  <a:pos x="246" y="42"/>
                </a:cxn>
                <a:cxn ang="0">
                  <a:pos x="0" y="0"/>
                </a:cxn>
              </a:cxnLst>
              <a:rect l="txL" t="txT" r="txR" b="txB"/>
              <a:pathLst>
                <a:path w="246" h="392">
                  <a:moveTo>
                    <a:pt x="0" y="0"/>
                  </a:moveTo>
                  <a:lnTo>
                    <a:pt x="222" y="392"/>
                  </a:lnTo>
                  <a:lnTo>
                    <a:pt x="246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7" name="Freeform 24"/>
            <p:cNvSpPr/>
            <p:nvPr/>
          </p:nvSpPr>
          <p:spPr>
            <a:xfrm rot="4461826">
              <a:off x="153771" y="4146183"/>
              <a:ext cx="946646" cy="912173"/>
            </a:xfrm>
            <a:custGeom>
              <a:avLst/>
              <a:gdLst>
                <a:gd name="txL" fmla="*/ 0 w 10125"/>
                <a:gd name="txT" fmla="*/ 0 h 10766"/>
                <a:gd name="txR" fmla="*/ 10125 w 10125"/>
                <a:gd name="txB" fmla="*/ 10766 h 10766"/>
              </a:gdLst>
              <a:ahLst/>
              <a:cxnLst>
                <a:cxn ang="0">
                  <a:pos x="0" y="7609"/>
                </a:cxn>
                <a:cxn ang="0">
                  <a:pos x="10125" y="10766"/>
                </a:cxn>
                <a:cxn ang="0">
                  <a:pos x="7461" y="0"/>
                </a:cxn>
                <a:cxn ang="0">
                  <a:pos x="0" y="7609"/>
                </a:cxn>
              </a:cxnLst>
              <a:rect l="txL" t="txT" r="txR" b="txB"/>
              <a:pathLst>
                <a:path w="10125" h="10766">
                  <a:moveTo>
                    <a:pt x="0" y="7609"/>
                  </a:moveTo>
                  <a:lnTo>
                    <a:pt x="10125" y="10766"/>
                  </a:lnTo>
                  <a:lnTo>
                    <a:pt x="7461" y="0"/>
                  </a:lnTo>
                  <a:lnTo>
                    <a:pt x="0" y="7609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8" name="Freeform 74"/>
            <p:cNvSpPr/>
            <p:nvPr/>
          </p:nvSpPr>
          <p:spPr>
            <a:xfrm rot="12620848">
              <a:off x="675715" y="5428146"/>
              <a:ext cx="845444" cy="1380198"/>
            </a:xfrm>
            <a:custGeom>
              <a:avLst/>
              <a:gdLst>
                <a:gd name="txL" fmla="*/ 0 w 269"/>
                <a:gd name="txT" fmla="*/ 0 h 833"/>
                <a:gd name="txR" fmla="*/ 269 w 269"/>
                <a:gd name="txB" fmla="*/ 833 h 833"/>
              </a:gdLst>
              <a:ahLst/>
              <a:cxnLst>
                <a:cxn ang="0">
                  <a:pos x="269" y="833"/>
                </a:cxn>
                <a:cxn ang="0">
                  <a:pos x="232" y="0"/>
                </a:cxn>
                <a:cxn ang="0">
                  <a:pos x="0" y="745"/>
                </a:cxn>
                <a:cxn ang="0">
                  <a:pos x="269" y="833"/>
                </a:cxn>
              </a:cxnLst>
              <a:rect l="txL" t="txT" r="txR" b="txB"/>
              <a:pathLst>
                <a:path w="269" h="833">
                  <a:moveTo>
                    <a:pt x="269" y="833"/>
                  </a:moveTo>
                  <a:lnTo>
                    <a:pt x="232" y="0"/>
                  </a:lnTo>
                  <a:lnTo>
                    <a:pt x="0" y="745"/>
                  </a:lnTo>
                  <a:lnTo>
                    <a:pt x="269" y="833"/>
                  </a:lnTo>
                  <a:close/>
                </a:path>
              </a:pathLst>
            </a:custGeom>
            <a:solidFill>
              <a:srgbClr val="255769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59" name="Freeform 22"/>
            <p:cNvSpPr/>
            <p:nvPr/>
          </p:nvSpPr>
          <p:spPr>
            <a:xfrm rot="1177936">
              <a:off x="396155" y="4660184"/>
              <a:ext cx="1129296" cy="734593"/>
            </a:xfrm>
            <a:custGeom>
              <a:avLst/>
              <a:gdLst>
                <a:gd name="txL" fmla="*/ 0 w 9226"/>
                <a:gd name="txT" fmla="*/ 0 h 10000"/>
                <a:gd name="txR" fmla="*/ 9226 w 9226"/>
                <a:gd name="txB" fmla="*/ 10000 h 10000"/>
              </a:gdLst>
              <a:ahLst/>
              <a:cxnLst>
                <a:cxn ang="0">
                  <a:pos x="5017" y="0"/>
                </a:cxn>
                <a:cxn ang="0">
                  <a:pos x="0" y="10000"/>
                </a:cxn>
                <a:cxn ang="0">
                  <a:pos x="9226" y="6876"/>
                </a:cxn>
                <a:cxn ang="0">
                  <a:pos x="5017" y="0"/>
                </a:cxn>
              </a:cxnLst>
              <a:rect l="txL" t="txT" r="txR" b="txB"/>
              <a:pathLst>
                <a:path w="9226" h="10000">
                  <a:moveTo>
                    <a:pt x="5017" y="0"/>
                  </a:moveTo>
                  <a:lnTo>
                    <a:pt x="0" y="10000"/>
                  </a:lnTo>
                  <a:lnTo>
                    <a:pt x="9226" y="6876"/>
                  </a:lnTo>
                  <a:lnTo>
                    <a:pt x="5017" y="0"/>
                  </a:lnTo>
                  <a:close/>
                </a:path>
              </a:pathLst>
            </a:custGeom>
            <a:solidFill>
              <a:srgbClr val="FBB040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60" name="Freeform 26"/>
            <p:cNvSpPr/>
            <p:nvPr/>
          </p:nvSpPr>
          <p:spPr>
            <a:xfrm rot="15814440">
              <a:off x="862448" y="5883336"/>
              <a:ext cx="900418" cy="958584"/>
            </a:xfrm>
            <a:custGeom>
              <a:avLst/>
              <a:gdLst>
                <a:gd name="txL" fmla="*/ 0 w 254"/>
                <a:gd name="txT" fmla="*/ 0 h 110"/>
                <a:gd name="txR" fmla="*/ 254 w 254"/>
                <a:gd name="txB" fmla="*/ 110 h 110"/>
              </a:gdLst>
              <a:ahLst/>
              <a:cxnLst>
                <a:cxn ang="0">
                  <a:pos x="142" y="0"/>
                </a:cxn>
                <a:cxn ang="0">
                  <a:pos x="0" y="0"/>
                </a:cxn>
                <a:cxn ang="0">
                  <a:pos x="254" y="110"/>
                </a:cxn>
                <a:cxn ang="0">
                  <a:pos x="142" y="0"/>
                </a:cxn>
              </a:cxnLst>
              <a:rect l="txL" t="txT" r="txR" b="txB"/>
              <a:pathLst>
                <a:path w="254" h="110">
                  <a:moveTo>
                    <a:pt x="142" y="0"/>
                  </a:moveTo>
                  <a:lnTo>
                    <a:pt x="0" y="0"/>
                  </a:lnTo>
                  <a:lnTo>
                    <a:pt x="254" y="110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07AFB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61" name="Freeform 57"/>
            <p:cNvSpPr/>
            <p:nvPr/>
          </p:nvSpPr>
          <p:spPr>
            <a:xfrm rot="12729948">
              <a:off x="528860" y="6370458"/>
              <a:ext cx="503008" cy="390892"/>
            </a:xfrm>
            <a:custGeom>
              <a:avLst/>
              <a:gdLst>
                <a:gd name="txL" fmla="*/ 0 w 9903"/>
                <a:gd name="txT" fmla="*/ 0 h 10836"/>
                <a:gd name="txR" fmla="*/ 9903 w 9903"/>
                <a:gd name="txB" fmla="*/ 10836 h 10836"/>
              </a:gdLst>
              <a:ahLst/>
              <a:cxnLst>
                <a:cxn ang="0">
                  <a:pos x="9903" y="1022"/>
                </a:cxn>
                <a:cxn ang="0">
                  <a:pos x="0" y="0"/>
                </a:cxn>
                <a:cxn ang="0">
                  <a:pos x="6220" y="10836"/>
                </a:cxn>
                <a:cxn ang="0">
                  <a:pos x="9903" y="1022"/>
                </a:cxn>
              </a:cxnLst>
              <a:rect l="txL" t="txT" r="txR" b="txB"/>
              <a:pathLst>
                <a:path w="9903" h="10836">
                  <a:moveTo>
                    <a:pt x="9903" y="1022"/>
                  </a:moveTo>
                  <a:lnTo>
                    <a:pt x="0" y="0"/>
                  </a:lnTo>
                  <a:lnTo>
                    <a:pt x="6220" y="10836"/>
                  </a:lnTo>
                  <a:lnTo>
                    <a:pt x="9903" y="1022"/>
                  </a:lnTo>
                  <a:close/>
                </a:path>
              </a:pathLst>
            </a:custGeom>
            <a:solidFill>
              <a:srgbClr val="D1D844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62" name="Freeform 72"/>
            <p:cNvSpPr/>
            <p:nvPr/>
          </p:nvSpPr>
          <p:spPr>
            <a:xfrm rot="7760843">
              <a:off x="393502" y="6583748"/>
              <a:ext cx="370395" cy="521882"/>
            </a:xfrm>
            <a:custGeom>
              <a:avLst/>
              <a:gdLst>
                <a:gd name="txL" fmla="*/ 0 w 10000"/>
                <a:gd name="txT" fmla="*/ 0 h 10000"/>
                <a:gd name="txR" fmla="*/ 10000 w 10000"/>
                <a:gd name="txB" fmla="*/ 10000 h 10000"/>
              </a:gdLst>
              <a:ahLst/>
              <a:cxnLst>
                <a:cxn ang="0">
                  <a:pos x="10000" y="8494"/>
                </a:cxn>
                <a:cxn ang="0">
                  <a:pos x="0" y="0"/>
                </a:cxn>
                <a:cxn ang="0">
                  <a:pos x="814" y="10000"/>
                </a:cxn>
                <a:cxn ang="0">
                  <a:pos x="10000" y="8494"/>
                </a:cxn>
              </a:cxnLst>
              <a:rect l="txL" t="txT" r="txR" b="txB"/>
              <a:pathLst>
                <a:path w="10000" h="10000">
                  <a:moveTo>
                    <a:pt x="10000" y="8494"/>
                  </a:moveTo>
                  <a:lnTo>
                    <a:pt x="0" y="0"/>
                  </a:lnTo>
                  <a:cubicBezTo>
                    <a:pt x="357" y="3383"/>
                    <a:pt x="615" y="6466"/>
                    <a:pt x="814" y="10000"/>
                  </a:cubicBezTo>
                  <a:lnTo>
                    <a:pt x="10000" y="84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4663" name="组合 24662"/>
          <p:cNvGrpSpPr/>
          <p:nvPr/>
        </p:nvGrpSpPr>
        <p:grpSpPr>
          <a:xfrm>
            <a:off x="3308350" y="417513"/>
            <a:ext cx="5575300" cy="2552700"/>
            <a:chOff x="0" y="0"/>
            <a:chExt cx="5576286" cy="2551872"/>
          </a:xfrm>
        </p:grpSpPr>
        <p:grpSp>
          <p:nvGrpSpPr>
            <p:cNvPr id="24664" name="组合 24663"/>
            <p:cNvGrpSpPr/>
            <p:nvPr/>
          </p:nvGrpSpPr>
          <p:grpSpPr>
            <a:xfrm>
              <a:off x="249428" y="1254103"/>
              <a:ext cx="782638" cy="1008062"/>
              <a:chOff x="0" y="0"/>
              <a:chExt cx="782638" cy="1008062"/>
            </a:xfrm>
          </p:grpSpPr>
          <p:sp>
            <p:nvSpPr>
              <p:cNvPr id="24665" name="Freeform 2565"/>
              <p:cNvSpPr>
                <a:spLocks noEditPoints="1"/>
              </p:cNvSpPr>
              <p:nvPr/>
            </p:nvSpPr>
            <p:spPr>
              <a:xfrm>
                <a:off x="36513" y="23812"/>
                <a:ext cx="711200" cy="984250"/>
              </a:xfrm>
              <a:custGeom>
                <a:avLst/>
                <a:gdLst>
                  <a:gd name="txL" fmla="*/ 0 w 415"/>
                  <a:gd name="txT" fmla="*/ 0 h 575"/>
                  <a:gd name="txR" fmla="*/ 415 w 415"/>
                  <a:gd name="txB" fmla="*/ 575 h 575"/>
                </a:gdLst>
                <a:ahLst/>
                <a:cxnLst>
                  <a:cxn ang="0">
                    <a:pos x="366" y="309"/>
                  </a:cxn>
                  <a:cxn ang="0">
                    <a:pos x="38" y="548"/>
                  </a:cxn>
                  <a:cxn ang="0">
                    <a:pos x="29" y="551"/>
                  </a:cxn>
                  <a:cxn ang="0">
                    <a:pos x="16" y="545"/>
                  </a:cxn>
                  <a:cxn ang="0">
                    <a:pos x="0" y="523"/>
                  </a:cxn>
                  <a:cxn ang="0">
                    <a:pos x="7" y="544"/>
                  </a:cxn>
                  <a:cxn ang="0">
                    <a:pos x="23" y="569"/>
                  </a:cxn>
                  <a:cxn ang="0">
                    <a:pos x="36" y="575"/>
                  </a:cxn>
                  <a:cxn ang="0">
                    <a:pos x="46" y="573"/>
                  </a:cxn>
                  <a:cxn ang="0">
                    <a:pos x="388" y="346"/>
                  </a:cxn>
                  <a:cxn ang="0">
                    <a:pos x="368" y="344"/>
                  </a:cxn>
                  <a:cxn ang="0">
                    <a:pos x="357" y="338"/>
                  </a:cxn>
                  <a:cxn ang="0">
                    <a:pos x="357" y="326"/>
                  </a:cxn>
                  <a:cxn ang="0">
                    <a:pos x="366" y="309"/>
                  </a:cxn>
                  <a:cxn ang="0">
                    <a:pos x="124" y="222"/>
                  </a:cxn>
                  <a:cxn ang="0">
                    <a:pos x="114" y="223"/>
                  </a:cxn>
                  <a:cxn ang="0">
                    <a:pos x="113" y="223"/>
                  </a:cxn>
                  <a:cxn ang="0">
                    <a:pos x="106" y="223"/>
                  </a:cxn>
                  <a:cxn ang="0">
                    <a:pos x="127" y="243"/>
                  </a:cxn>
                  <a:cxn ang="0">
                    <a:pos x="129" y="242"/>
                  </a:cxn>
                  <a:cxn ang="0">
                    <a:pos x="131" y="241"/>
                  </a:cxn>
                  <a:cxn ang="0">
                    <a:pos x="125" y="229"/>
                  </a:cxn>
                  <a:cxn ang="0">
                    <a:pos x="124" y="222"/>
                  </a:cxn>
                  <a:cxn ang="0">
                    <a:pos x="268" y="0"/>
                  </a:cxn>
                  <a:cxn ang="0">
                    <a:pos x="260" y="3"/>
                  </a:cxn>
                  <a:cxn ang="0">
                    <a:pos x="274" y="35"/>
                  </a:cxn>
                  <a:cxn ang="0">
                    <a:pos x="311" y="87"/>
                  </a:cxn>
                  <a:cxn ang="0">
                    <a:pos x="321" y="118"/>
                  </a:cxn>
                  <a:cxn ang="0">
                    <a:pos x="331" y="121"/>
                  </a:cxn>
                  <a:cxn ang="0">
                    <a:pos x="412" y="217"/>
                  </a:cxn>
                  <a:cxn ang="0">
                    <a:pos x="412" y="217"/>
                  </a:cxn>
                  <a:cxn ang="0">
                    <a:pos x="415" y="220"/>
                  </a:cxn>
                  <a:cxn ang="0">
                    <a:pos x="415" y="220"/>
                  </a:cxn>
                  <a:cxn ang="0">
                    <a:pos x="387" y="149"/>
                  </a:cxn>
                  <a:cxn ang="0">
                    <a:pos x="368" y="135"/>
                  </a:cxn>
                  <a:cxn ang="0">
                    <a:pos x="358" y="132"/>
                  </a:cxn>
                  <a:cxn ang="0">
                    <a:pos x="345" y="100"/>
                  </a:cxn>
                  <a:cxn ang="0">
                    <a:pos x="304" y="48"/>
                  </a:cxn>
                  <a:cxn ang="0">
                    <a:pos x="283" y="10"/>
                  </a:cxn>
                  <a:cxn ang="0">
                    <a:pos x="281" y="6"/>
                  </a:cxn>
                  <a:cxn ang="0">
                    <a:pos x="268" y="0"/>
                  </a:cxn>
                </a:cxnLst>
                <a:rect l="txL" t="txT" r="txR" b="txB"/>
                <a:pathLst>
                  <a:path w="415" h="575">
                    <a:moveTo>
                      <a:pt x="366" y="309"/>
                    </a:moveTo>
                    <a:cubicBezTo>
                      <a:pt x="38" y="548"/>
                      <a:pt x="38" y="548"/>
                      <a:pt x="38" y="548"/>
                    </a:cubicBezTo>
                    <a:cubicBezTo>
                      <a:pt x="36" y="550"/>
                      <a:pt x="32" y="551"/>
                      <a:pt x="29" y="551"/>
                    </a:cubicBezTo>
                    <a:cubicBezTo>
                      <a:pt x="24" y="551"/>
                      <a:pt x="19" y="549"/>
                      <a:pt x="16" y="545"/>
                    </a:cubicBezTo>
                    <a:cubicBezTo>
                      <a:pt x="0" y="523"/>
                      <a:pt x="0" y="523"/>
                      <a:pt x="0" y="523"/>
                    </a:cubicBezTo>
                    <a:cubicBezTo>
                      <a:pt x="1" y="534"/>
                      <a:pt x="5" y="541"/>
                      <a:pt x="7" y="544"/>
                    </a:cubicBezTo>
                    <a:cubicBezTo>
                      <a:pt x="13" y="552"/>
                      <a:pt x="18" y="560"/>
                      <a:pt x="23" y="569"/>
                    </a:cubicBezTo>
                    <a:cubicBezTo>
                      <a:pt x="26" y="573"/>
                      <a:pt x="31" y="575"/>
                      <a:pt x="36" y="575"/>
                    </a:cubicBezTo>
                    <a:cubicBezTo>
                      <a:pt x="39" y="575"/>
                      <a:pt x="43" y="574"/>
                      <a:pt x="46" y="573"/>
                    </a:cubicBezTo>
                    <a:cubicBezTo>
                      <a:pt x="163" y="502"/>
                      <a:pt x="278" y="426"/>
                      <a:pt x="388" y="346"/>
                    </a:cubicBezTo>
                    <a:cubicBezTo>
                      <a:pt x="381" y="345"/>
                      <a:pt x="375" y="345"/>
                      <a:pt x="368" y="344"/>
                    </a:cubicBezTo>
                    <a:cubicBezTo>
                      <a:pt x="363" y="344"/>
                      <a:pt x="359" y="341"/>
                      <a:pt x="357" y="338"/>
                    </a:cubicBezTo>
                    <a:cubicBezTo>
                      <a:pt x="355" y="334"/>
                      <a:pt x="355" y="330"/>
                      <a:pt x="357" y="326"/>
                    </a:cubicBezTo>
                    <a:cubicBezTo>
                      <a:pt x="360" y="321"/>
                      <a:pt x="363" y="315"/>
                      <a:pt x="366" y="309"/>
                    </a:cubicBezTo>
                    <a:moveTo>
                      <a:pt x="124" y="222"/>
                    </a:moveTo>
                    <a:cubicBezTo>
                      <a:pt x="121" y="223"/>
                      <a:pt x="118" y="223"/>
                      <a:pt x="114" y="223"/>
                    </a:cubicBezTo>
                    <a:cubicBezTo>
                      <a:pt x="114" y="223"/>
                      <a:pt x="113" y="223"/>
                      <a:pt x="113" y="223"/>
                    </a:cubicBezTo>
                    <a:cubicBezTo>
                      <a:pt x="111" y="223"/>
                      <a:pt x="108" y="223"/>
                      <a:pt x="106" y="223"/>
                    </a:cubicBezTo>
                    <a:cubicBezTo>
                      <a:pt x="111" y="229"/>
                      <a:pt x="118" y="238"/>
                      <a:pt x="127" y="243"/>
                    </a:cubicBezTo>
                    <a:cubicBezTo>
                      <a:pt x="128" y="243"/>
                      <a:pt x="129" y="242"/>
                      <a:pt x="129" y="242"/>
                    </a:cubicBezTo>
                    <a:cubicBezTo>
                      <a:pt x="130" y="241"/>
                      <a:pt x="130" y="241"/>
                      <a:pt x="131" y="241"/>
                    </a:cubicBezTo>
                    <a:cubicBezTo>
                      <a:pt x="128" y="238"/>
                      <a:pt x="125" y="233"/>
                      <a:pt x="125" y="229"/>
                    </a:cubicBezTo>
                    <a:cubicBezTo>
                      <a:pt x="125" y="226"/>
                      <a:pt x="125" y="224"/>
                      <a:pt x="124" y="222"/>
                    </a:cubicBezTo>
                    <a:moveTo>
                      <a:pt x="268" y="0"/>
                    </a:moveTo>
                    <a:cubicBezTo>
                      <a:pt x="265" y="0"/>
                      <a:pt x="262" y="1"/>
                      <a:pt x="260" y="3"/>
                    </a:cubicBezTo>
                    <a:cubicBezTo>
                      <a:pt x="263" y="10"/>
                      <a:pt x="269" y="23"/>
                      <a:pt x="274" y="35"/>
                    </a:cubicBezTo>
                    <a:cubicBezTo>
                      <a:pt x="282" y="52"/>
                      <a:pt x="302" y="80"/>
                      <a:pt x="311" y="87"/>
                    </a:cubicBezTo>
                    <a:cubicBezTo>
                      <a:pt x="321" y="96"/>
                      <a:pt x="326" y="105"/>
                      <a:pt x="321" y="118"/>
                    </a:cubicBezTo>
                    <a:cubicBezTo>
                      <a:pt x="324" y="119"/>
                      <a:pt x="327" y="120"/>
                      <a:pt x="331" y="121"/>
                    </a:cubicBezTo>
                    <a:cubicBezTo>
                      <a:pt x="335" y="123"/>
                      <a:pt x="345" y="128"/>
                      <a:pt x="412" y="217"/>
                    </a:cubicBezTo>
                    <a:cubicBezTo>
                      <a:pt x="412" y="217"/>
                      <a:pt x="412" y="217"/>
                      <a:pt x="412" y="217"/>
                    </a:cubicBezTo>
                    <a:cubicBezTo>
                      <a:pt x="415" y="220"/>
                      <a:pt x="415" y="220"/>
                      <a:pt x="415" y="220"/>
                    </a:cubicBezTo>
                    <a:cubicBezTo>
                      <a:pt x="415" y="220"/>
                      <a:pt x="415" y="220"/>
                      <a:pt x="415" y="220"/>
                    </a:cubicBezTo>
                    <a:cubicBezTo>
                      <a:pt x="406" y="196"/>
                      <a:pt x="397" y="173"/>
                      <a:pt x="387" y="149"/>
                    </a:cubicBezTo>
                    <a:cubicBezTo>
                      <a:pt x="374" y="137"/>
                      <a:pt x="370" y="135"/>
                      <a:pt x="368" y="135"/>
                    </a:cubicBezTo>
                    <a:cubicBezTo>
                      <a:pt x="365" y="133"/>
                      <a:pt x="361" y="132"/>
                      <a:pt x="358" y="132"/>
                    </a:cubicBezTo>
                    <a:cubicBezTo>
                      <a:pt x="362" y="117"/>
                      <a:pt x="357" y="109"/>
                      <a:pt x="345" y="100"/>
                    </a:cubicBezTo>
                    <a:cubicBezTo>
                      <a:pt x="335" y="93"/>
                      <a:pt x="313" y="65"/>
                      <a:pt x="304" y="48"/>
                    </a:cubicBezTo>
                    <a:cubicBezTo>
                      <a:pt x="295" y="32"/>
                      <a:pt x="285" y="13"/>
                      <a:pt x="283" y="10"/>
                    </a:cubicBezTo>
                    <a:cubicBezTo>
                      <a:pt x="283" y="9"/>
                      <a:pt x="282" y="7"/>
                      <a:pt x="281" y="6"/>
                    </a:cubicBezTo>
                    <a:cubicBezTo>
                      <a:pt x="277" y="2"/>
                      <a:pt x="273" y="0"/>
                      <a:pt x="268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66" name="Freeform 2566"/>
              <p:cNvSpPr/>
              <p:nvPr/>
            </p:nvSpPr>
            <p:spPr>
              <a:xfrm>
                <a:off x="0" y="0"/>
                <a:ext cx="782638" cy="971550"/>
              </a:xfrm>
              <a:custGeom>
                <a:avLst/>
                <a:gdLst>
                  <a:gd name="txL" fmla="*/ 0 w 457"/>
                  <a:gd name="txT" fmla="*/ 0 h 567"/>
                  <a:gd name="txR" fmla="*/ 457 w 457"/>
                  <a:gd name="txB" fmla="*/ 567 h 567"/>
                </a:gdLst>
                <a:ahLst/>
                <a:cxnLst>
                  <a:cxn ang="0">
                    <a:pos x="59" y="562"/>
                  </a:cxn>
                  <a:cxn ang="0">
                    <a:pos x="449" y="279"/>
                  </a:cxn>
                  <a:cxn ang="0">
                    <a:pos x="452" y="256"/>
                  </a:cxn>
                  <a:cxn ang="0">
                    <a:pos x="433" y="231"/>
                  </a:cxn>
                  <a:cxn ang="0">
                    <a:pos x="433" y="231"/>
                  </a:cxn>
                  <a:cxn ang="0">
                    <a:pos x="352" y="135"/>
                  </a:cxn>
                  <a:cxn ang="0">
                    <a:pos x="342" y="132"/>
                  </a:cxn>
                  <a:cxn ang="0">
                    <a:pos x="332" y="101"/>
                  </a:cxn>
                  <a:cxn ang="0">
                    <a:pos x="295" y="49"/>
                  </a:cxn>
                  <a:cxn ang="0">
                    <a:pos x="278" y="12"/>
                  </a:cxn>
                  <a:cxn ang="0">
                    <a:pos x="276" y="8"/>
                  </a:cxn>
                  <a:cxn ang="0">
                    <a:pos x="254" y="5"/>
                  </a:cxn>
                  <a:cxn ang="0">
                    <a:pos x="254" y="5"/>
                  </a:cxn>
                  <a:cxn ang="0">
                    <a:pos x="254" y="5"/>
                  </a:cxn>
                  <a:cxn ang="0">
                    <a:pos x="253" y="6"/>
                  </a:cxn>
                  <a:cxn ang="0">
                    <a:pos x="225" y="64"/>
                  </a:cxn>
                  <a:cxn ang="0">
                    <a:pos x="200" y="103"/>
                  </a:cxn>
                  <a:cxn ang="0">
                    <a:pos x="195" y="99"/>
                  </a:cxn>
                  <a:cxn ang="0">
                    <a:pos x="93" y="104"/>
                  </a:cxn>
                  <a:cxn ang="0">
                    <a:pos x="93" y="104"/>
                  </a:cxn>
                  <a:cxn ang="0">
                    <a:pos x="86" y="115"/>
                  </a:cxn>
                  <a:cxn ang="0">
                    <a:pos x="90" y="128"/>
                  </a:cxn>
                  <a:cxn ang="0">
                    <a:pos x="136" y="191"/>
                  </a:cxn>
                  <a:cxn ang="0">
                    <a:pos x="135" y="193"/>
                  </a:cxn>
                  <a:cxn ang="0">
                    <a:pos x="134" y="194"/>
                  </a:cxn>
                  <a:cxn ang="0">
                    <a:pos x="127" y="185"/>
                  </a:cxn>
                  <a:cxn ang="0">
                    <a:pos x="105" y="178"/>
                  </a:cxn>
                  <a:cxn ang="0">
                    <a:pos x="97" y="183"/>
                  </a:cxn>
                  <a:cxn ang="0">
                    <a:pos x="95" y="184"/>
                  </a:cxn>
                  <a:cxn ang="0">
                    <a:pos x="90" y="205"/>
                  </a:cxn>
                  <a:cxn ang="0">
                    <a:pos x="134" y="237"/>
                  </a:cxn>
                  <a:cxn ang="0">
                    <a:pos x="145" y="236"/>
                  </a:cxn>
                  <a:cxn ang="0">
                    <a:pos x="146" y="243"/>
                  </a:cxn>
                  <a:cxn ang="0">
                    <a:pos x="152" y="255"/>
                  </a:cxn>
                  <a:cxn ang="0">
                    <a:pos x="150" y="256"/>
                  </a:cxn>
                  <a:cxn ang="0">
                    <a:pos x="144" y="265"/>
                  </a:cxn>
                  <a:cxn ang="0">
                    <a:pos x="142" y="274"/>
                  </a:cxn>
                  <a:cxn ang="0">
                    <a:pos x="145" y="288"/>
                  </a:cxn>
                  <a:cxn ang="0">
                    <a:pos x="143" y="288"/>
                  </a:cxn>
                  <a:cxn ang="0">
                    <a:pos x="138" y="291"/>
                  </a:cxn>
                  <a:cxn ang="0">
                    <a:pos x="133" y="297"/>
                  </a:cxn>
                  <a:cxn ang="0">
                    <a:pos x="129" y="306"/>
                  </a:cxn>
                  <a:cxn ang="0">
                    <a:pos x="130" y="322"/>
                  </a:cxn>
                  <a:cxn ang="0">
                    <a:pos x="128" y="322"/>
                  </a:cxn>
                  <a:cxn ang="0">
                    <a:pos x="120" y="325"/>
                  </a:cxn>
                  <a:cxn ang="0">
                    <a:pos x="115" y="329"/>
                  </a:cxn>
                  <a:cxn ang="0">
                    <a:pos x="110" y="338"/>
                  </a:cxn>
                  <a:cxn ang="0">
                    <a:pos x="110" y="355"/>
                  </a:cxn>
                  <a:cxn ang="0">
                    <a:pos x="91" y="372"/>
                  </a:cxn>
                  <a:cxn ang="0">
                    <a:pos x="86" y="376"/>
                  </a:cxn>
                  <a:cxn ang="0">
                    <a:pos x="18" y="460"/>
                  </a:cxn>
                  <a:cxn ang="0">
                    <a:pos x="19" y="534"/>
                  </a:cxn>
                  <a:cxn ang="0">
                    <a:pos x="37" y="559"/>
                  </a:cxn>
                  <a:cxn ang="0">
                    <a:pos x="59" y="562"/>
                  </a:cxn>
                </a:cxnLst>
                <a:rect l="txL" t="txT" r="txR" b="txB"/>
                <a:pathLst>
                  <a:path w="457" h="567">
                    <a:moveTo>
                      <a:pt x="59" y="562"/>
                    </a:moveTo>
                    <a:cubicBezTo>
                      <a:pt x="449" y="279"/>
                      <a:pt x="449" y="279"/>
                      <a:pt x="449" y="279"/>
                    </a:cubicBezTo>
                    <a:cubicBezTo>
                      <a:pt x="456" y="273"/>
                      <a:pt x="457" y="263"/>
                      <a:pt x="452" y="256"/>
                    </a:cubicBezTo>
                    <a:cubicBezTo>
                      <a:pt x="433" y="231"/>
                      <a:pt x="433" y="231"/>
                      <a:pt x="433" y="231"/>
                    </a:cubicBezTo>
                    <a:cubicBezTo>
                      <a:pt x="433" y="231"/>
                      <a:pt x="433" y="231"/>
                      <a:pt x="433" y="231"/>
                    </a:cubicBezTo>
                    <a:cubicBezTo>
                      <a:pt x="366" y="142"/>
                      <a:pt x="356" y="137"/>
                      <a:pt x="352" y="135"/>
                    </a:cubicBezTo>
                    <a:cubicBezTo>
                      <a:pt x="348" y="134"/>
                      <a:pt x="345" y="133"/>
                      <a:pt x="342" y="132"/>
                    </a:cubicBezTo>
                    <a:cubicBezTo>
                      <a:pt x="347" y="119"/>
                      <a:pt x="342" y="110"/>
                      <a:pt x="332" y="101"/>
                    </a:cubicBezTo>
                    <a:cubicBezTo>
                      <a:pt x="323" y="94"/>
                      <a:pt x="303" y="66"/>
                      <a:pt x="295" y="49"/>
                    </a:cubicBezTo>
                    <a:cubicBezTo>
                      <a:pt x="288" y="33"/>
                      <a:pt x="280" y="15"/>
                      <a:pt x="278" y="12"/>
                    </a:cubicBezTo>
                    <a:cubicBezTo>
                      <a:pt x="278" y="11"/>
                      <a:pt x="277" y="9"/>
                      <a:pt x="276" y="8"/>
                    </a:cubicBezTo>
                    <a:cubicBezTo>
                      <a:pt x="271" y="1"/>
                      <a:pt x="261" y="0"/>
                      <a:pt x="254" y="5"/>
                    </a:cubicBezTo>
                    <a:cubicBezTo>
                      <a:pt x="254" y="5"/>
                      <a:pt x="254" y="5"/>
                      <a:pt x="254" y="5"/>
                    </a:cubicBezTo>
                    <a:cubicBezTo>
                      <a:pt x="254" y="5"/>
                      <a:pt x="254" y="5"/>
                      <a:pt x="254" y="5"/>
                    </a:cubicBezTo>
                    <a:cubicBezTo>
                      <a:pt x="253" y="5"/>
                      <a:pt x="253" y="6"/>
                      <a:pt x="253" y="6"/>
                    </a:cubicBezTo>
                    <a:cubicBezTo>
                      <a:pt x="249" y="9"/>
                      <a:pt x="229" y="29"/>
                      <a:pt x="225" y="64"/>
                    </a:cubicBezTo>
                    <a:cubicBezTo>
                      <a:pt x="223" y="80"/>
                      <a:pt x="215" y="91"/>
                      <a:pt x="200" y="103"/>
                    </a:cubicBezTo>
                    <a:cubicBezTo>
                      <a:pt x="198" y="101"/>
                      <a:pt x="196" y="100"/>
                      <a:pt x="195" y="99"/>
                    </a:cubicBezTo>
                    <a:cubicBezTo>
                      <a:pt x="150" y="68"/>
                      <a:pt x="96" y="102"/>
                      <a:pt x="93" y="104"/>
                    </a:cubicBezTo>
                    <a:cubicBezTo>
                      <a:pt x="93" y="104"/>
                      <a:pt x="93" y="104"/>
                      <a:pt x="93" y="104"/>
                    </a:cubicBezTo>
                    <a:cubicBezTo>
                      <a:pt x="89" y="107"/>
                      <a:pt x="87" y="111"/>
                      <a:pt x="86" y="115"/>
                    </a:cubicBezTo>
                    <a:cubicBezTo>
                      <a:pt x="86" y="120"/>
                      <a:pt x="87" y="125"/>
                      <a:pt x="90" y="128"/>
                    </a:cubicBezTo>
                    <a:cubicBezTo>
                      <a:pt x="91" y="129"/>
                      <a:pt x="117" y="157"/>
                      <a:pt x="136" y="191"/>
                    </a:cubicBezTo>
                    <a:cubicBezTo>
                      <a:pt x="136" y="191"/>
                      <a:pt x="136" y="192"/>
                      <a:pt x="135" y="193"/>
                    </a:cubicBezTo>
                    <a:cubicBezTo>
                      <a:pt x="135" y="193"/>
                      <a:pt x="134" y="194"/>
                      <a:pt x="134" y="194"/>
                    </a:cubicBezTo>
                    <a:cubicBezTo>
                      <a:pt x="132" y="192"/>
                      <a:pt x="129" y="188"/>
                      <a:pt x="127" y="185"/>
                    </a:cubicBezTo>
                    <a:cubicBezTo>
                      <a:pt x="123" y="177"/>
                      <a:pt x="113" y="174"/>
                      <a:pt x="105" y="178"/>
                    </a:cubicBezTo>
                    <a:cubicBezTo>
                      <a:pt x="97" y="183"/>
                      <a:pt x="97" y="183"/>
                      <a:pt x="97" y="183"/>
                    </a:cubicBezTo>
                    <a:cubicBezTo>
                      <a:pt x="96" y="183"/>
                      <a:pt x="95" y="184"/>
                      <a:pt x="95" y="184"/>
                    </a:cubicBezTo>
                    <a:cubicBezTo>
                      <a:pt x="88" y="189"/>
                      <a:pt x="86" y="197"/>
                      <a:pt x="90" y="205"/>
                    </a:cubicBezTo>
                    <a:cubicBezTo>
                      <a:pt x="94" y="212"/>
                      <a:pt x="110" y="237"/>
                      <a:pt x="134" y="237"/>
                    </a:cubicBezTo>
                    <a:cubicBezTo>
                      <a:pt x="138" y="238"/>
                      <a:pt x="142" y="237"/>
                      <a:pt x="145" y="236"/>
                    </a:cubicBezTo>
                    <a:cubicBezTo>
                      <a:pt x="146" y="238"/>
                      <a:pt x="146" y="240"/>
                      <a:pt x="146" y="243"/>
                    </a:cubicBezTo>
                    <a:cubicBezTo>
                      <a:pt x="146" y="247"/>
                      <a:pt x="149" y="252"/>
                      <a:pt x="152" y="255"/>
                    </a:cubicBezTo>
                    <a:cubicBezTo>
                      <a:pt x="151" y="255"/>
                      <a:pt x="151" y="255"/>
                      <a:pt x="150" y="256"/>
                    </a:cubicBezTo>
                    <a:cubicBezTo>
                      <a:pt x="147" y="258"/>
                      <a:pt x="145" y="262"/>
                      <a:pt x="144" y="265"/>
                    </a:cubicBezTo>
                    <a:cubicBezTo>
                      <a:pt x="143" y="268"/>
                      <a:pt x="143" y="271"/>
                      <a:pt x="142" y="274"/>
                    </a:cubicBezTo>
                    <a:cubicBezTo>
                      <a:pt x="140" y="279"/>
                      <a:pt x="141" y="284"/>
                      <a:pt x="145" y="288"/>
                    </a:cubicBezTo>
                    <a:cubicBezTo>
                      <a:pt x="144" y="288"/>
                      <a:pt x="144" y="288"/>
                      <a:pt x="143" y="288"/>
                    </a:cubicBezTo>
                    <a:cubicBezTo>
                      <a:pt x="141" y="289"/>
                      <a:pt x="140" y="290"/>
                      <a:pt x="138" y="291"/>
                    </a:cubicBezTo>
                    <a:cubicBezTo>
                      <a:pt x="136" y="293"/>
                      <a:pt x="134" y="295"/>
                      <a:pt x="133" y="297"/>
                    </a:cubicBezTo>
                    <a:cubicBezTo>
                      <a:pt x="131" y="300"/>
                      <a:pt x="130" y="303"/>
                      <a:pt x="129" y="306"/>
                    </a:cubicBezTo>
                    <a:cubicBezTo>
                      <a:pt x="126" y="311"/>
                      <a:pt x="127" y="317"/>
                      <a:pt x="130" y="322"/>
                    </a:cubicBezTo>
                    <a:cubicBezTo>
                      <a:pt x="129" y="322"/>
                      <a:pt x="129" y="322"/>
                      <a:pt x="128" y="322"/>
                    </a:cubicBezTo>
                    <a:cubicBezTo>
                      <a:pt x="125" y="322"/>
                      <a:pt x="122" y="323"/>
                      <a:pt x="120" y="325"/>
                    </a:cubicBezTo>
                    <a:cubicBezTo>
                      <a:pt x="118" y="326"/>
                      <a:pt x="117" y="328"/>
                      <a:pt x="115" y="329"/>
                    </a:cubicBezTo>
                    <a:cubicBezTo>
                      <a:pt x="114" y="332"/>
                      <a:pt x="112" y="335"/>
                      <a:pt x="110" y="338"/>
                    </a:cubicBezTo>
                    <a:cubicBezTo>
                      <a:pt x="107" y="343"/>
                      <a:pt x="107" y="350"/>
                      <a:pt x="110" y="355"/>
                    </a:cubicBezTo>
                    <a:cubicBezTo>
                      <a:pt x="91" y="372"/>
                      <a:pt x="91" y="372"/>
                      <a:pt x="91" y="372"/>
                    </a:cubicBezTo>
                    <a:cubicBezTo>
                      <a:pt x="90" y="373"/>
                      <a:pt x="88" y="375"/>
                      <a:pt x="86" y="376"/>
                    </a:cubicBezTo>
                    <a:cubicBezTo>
                      <a:pt x="71" y="387"/>
                      <a:pt x="34" y="418"/>
                      <a:pt x="18" y="460"/>
                    </a:cubicBezTo>
                    <a:cubicBezTo>
                      <a:pt x="0" y="506"/>
                      <a:pt x="14" y="528"/>
                      <a:pt x="19" y="534"/>
                    </a:cubicBezTo>
                    <a:cubicBezTo>
                      <a:pt x="37" y="559"/>
                      <a:pt x="37" y="559"/>
                      <a:pt x="37" y="559"/>
                    </a:cubicBezTo>
                    <a:cubicBezTo>
                      <a:pt x="42" y="566"/>
                      <a:pt x="52" y="567"/>
                      <a:pt x="59" y="56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67" name="Freeform 2567"/>
              <p:cNvSpPr/>
              <p:nvPr/>
            </p:nvSpPr>
            <p:spPr>
              <a:xfrm>
                <a:off x="52388" y="411162"/>
                <a:ext cx="700088" cy="528638"/>
              </a:xfrm>
              <a:custGeom>
                <a:avLst/>
                <a:gdLst>
                  <a:gd name="txL" fmla="*/ 0 w 441"/>
                  <a:gd name="txT" fmla="*/ 0 h 333"/>
                  <a:gd name="txR" fmla="*/ 441 w 441"/>
                  <a:gd name="txB" fmla="*/ 333 h 333"/>
                </a:gdLst>
                <a:ahLst/>
                <a:cxnLst>
                  <a:cxn ang="0">
                    <a:pos x="441" y="28"/>
                  </a:cxn>
                  <a:cxn ang="0">
                    <a:pos x="21" y="333"/>
                  </a:cxn>
                  <a:cxn ang="0">
                    <a:pos x="0" y="306"/>
                  </a:cxn>
                  <a:cxn ang="0">
                    <a:pos x="421" y="0"/>
                  </a:cxn>
                  <a:cxn ang="0">
                    <a:pos x="441" y="28"/>
                  </a:cxn>
                </a:cxnLst>
                <a:rect l="txL" t="txT" r="txR" b="txB"/>
                <a:pathLst>
                  <a:path w="441" h="333">
                    <a:moveTo>
                      <a:pt x="441" y="28"/>
                    </a:moveTo>
                    <a:lnTo>
                      <a:pt x="21" y="333"/>
                    </a:lnTo>
                    <a:lnTo>
                      <a:pt x="0" y="306"/>
                    </a:lnTo>
                    <a:lnTo>
                      <a:pt x="421" y="0"/>
                    </a:lnTo>
                    <a:lnTo>
                      <a:pt x="441" y="28"/>
                    </a:lnTo>
                    <a:close/>
                  </a:path>
                </a:pathLst>
              </a:custGeom>
              <a:solidFill>
                <a:srgbClr val="B7A99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68" name="Freeform 2568"/>
              <p:cNvSpPr/>
              <p:nvPr/>
            </p:nvSpPr>
            <p:spPr>
              <a:xfrm>
                <a:off x="52388" y="411162"/>
                <a:ext cx="700088" cy="528638"/>
              </a:xfrm>
              <a:custGeom>
                <a:avLst/>
                <a:gdLst>
                  <a:gd name="txL" fmla="*/ 0 w 441"/>
                  <a:gd name="txT" fmla="*/ 0 h 333"/>
                  <a:gd name="txR" fmla="*/ 441 w 441"/>
                  <a:gd name="txB" fmla="*/ 333 h 333"/>
                </a:gdLst>
                <a:ahLst/>
                <a:cxnLst>
                  <a:cxn ang="0">
                    <a:pos x="441" y="28"/>
                  </a:cxn>
                  <a:cxn ang="0">
                    <a:pos x="21" y="333"/>
                  </a:cxn>
                  <a:cxn ang="0">
                    <a:pos x="0" y="306"/>
                  </a:cxn>
                  <a:cxn ang="0">
                    <a:pos x="421" y="0"/>
                  </a:cxn>
                  <a:cxn ang="0">
                    <a:pos x="441" y="28"/>
                  </a:cxn>
                </a:cxnLst>
                <a:rect l="txL" t="txT" r="txR" b="txB"/>
                <a:pathLst>
                  <a:path w="441" h="333">
                    <a:moveTo>
                      <a:pt x="441" y="28"/>
                    </a:moveTo>
                    <a:lnTo>
                      <a:pt x="21" y="333"/>
                    </a:lnTo>
                    <a:lnTo>
                      <a:pt x="0" y="306"/>
                    </a:lnTo>
                    <a:lnTo>
                      <a:pt x="421" y="0"/>
                    </a:lnTo>
                    <a:lnTo>
                      <a:pt x="441" y="28"/>
                    </a:lnTo>
                  </a:path>
                </a:pathLst>
              </a:custGeom>
              <a:noFill/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69" name="Freeform 2569"/>
              <p:cNvSpPr/>
              <p:nvPr/>
            </p:nvSpPr>
            <p:spPr>
              <a:xfrm>
                <a:off x="26988" y="657225"/>
                <a:ext cx="233363" cy="239713"/>
              </a:xfrm>
              <a:custGeom>
                <a:avLst/>
                <a:gdLst>
                  <a:gd name="txL" fmla="*/ 0 w 136"/>
                  <a:gd name="txT" fmla="*/ 0 h 140"/>
                  <a:gd name="txR" fmla="*/ 136 w 136"/>
                  <a:gd name="txB" fmla="*/ 140 h 140"/>
                </a:gdLst>
                <a:ahLst/>
                <a:cxnLst>
                  <a:cxn ang="0">
                    <a:pos x="123" y="34"/>
                  </a:cxn>
                  <a:cxn ang="0">
                    <a:pos x="86" y="0"/>
                  </a:cxn>
                  <a:cxn ang="0">
                    <a:pos x="85" y="1"/>
                  </a:cxn>
                  <a:cxn ang="0">
                    <a:pos x="17" y="81"/>
                  </a:cxn>
                  <a:cxn ang="0">
                    <a:pos x="15" y="140"/>
                  </a:cxn>
                  <a:cxn ang="0">
                    <a:pos x="136" y="52"/>
                  </a:cxn>
                  <a:cxn ang="0">
                    <a:pos x="123" y="34"/>
                  </a:cxn>
                </a:cxnLst>
                <a:rect l="txL" t="txT" r="txR" b="txB"/>
                <a:pathLst>
                  <a:path w="136" h="140">
                    <a:moveTo>
                      <a:pt x="123" y="34"/>
                    </a:moveTo>
                    <a:cubicBezTo>
                      <a:pt x="108" y="15"/>
                      <a:pt x="95" y="5"/>
                      <a:pt x="86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85" y="1"/>
                      <a:pt x="35" y="33"/>
                      <a:pt x="17" y="81"/>
                    </a:cubicBezTo>
                    <a:cubicBezTo>
                      <a:pt x="0" y="124"/>
                      <a:pt x="15" y="140"/>
                      <a:pt x="15" y="140"/>
                    </a:cubicBezTo>
                    <a:cubicBezTo>
                      <a:pt x="136" y="52"/>
                      <a:pt x="136" y="52"/>
                      <a:pt x="136" y="52"/>
                    </a:cubicBezTo>
                    <a:cubicBezTo>
                      <a:pt x="132" y="46"/>
                      <a:pt x="128" y="40"/>
                      <a:pt x="123" y="34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0" name="Freeform 2570"/>
              <p:cNvSpPr/>
              <p:nvPr/>
            </p:nvSpPr>
            <p:spPr>
              <a:xfrm>
                <a:off x="174625" y="149225"/>
                <a:ext cx="184150" cy="477838"/>
              </a:xfrm>
              <a:custGeom>
                <a:avLst/>
                <a:gdLst>
                  <a:gd name="txL" fmla="*/ 0 w 107"/>
                  <a:gd name="txT" fmla="*/ 0 h 279"/>
                  <a:gd name="txR" fmla="*/ 107 w 107"/>
                  <a:gd name="txB" fmla="*/ 279 h 279"/>
                </a:gdLst>
                <a:ahLst/>
                <a:cxnLst>
                  <a:cxn ang="0">
                    <a:pos x="36" y="277"/>
                  </a:cxn>
                  <a:cxn ang="0">
                    <a:pos x="85" y="195"/>
                  </a:cxn>
                  <a:cxn ang="0">
                    <a:pos x="69" y="79"/>
                  </a:cxn>
                  <a:cxn ang="0">
                    <a:pos x="87" y="42"/>
                  </a:cxn>
                  <a:cxn ang="0">
                    <a:pos x="96" y="37"/>
                  </a:cxn>
                  <a:cxn ang="0">
                    <a:pos x="84" y="25"/>
                  </a:cxn>
                  <a:cxn ang="0">
                    <a:pos x="0" y="30"/>
                  </a:cxn>
                  <a:cxn ang="0">
                    <a:pos x="71" y="165"/>
                  </a:cxn>
                  <a:cxn ang="0">
                    <a:pos x="22" y="277"/>
                  </a:cxn>
                  <a:cxn ang="0">
                    <a:pos x="36" y="277"/>
                  </a:cxn>
                </a:cxnLst>
                <a:rect l="txL" t="txT" r="txR" b="txB"/>
                <a:pathLst>
                  <a:path w="107" h="279">
                    <a:moveTo>
                      <a:pt x="36" y="277"/>
                    </a:moveTo>
                    <a:cubicBezTo>
                      <a:pt x="45" y="275"/>
                      <a:pt x="66" y="248"/>
                      <a:pt x="85" y="195"/>
                    </a:cubicBezTo>
                    <a:cubicBezTo>
                      <a:pt x="107" y="134"/>
                      <a:pt x="83" y="99"/>
                      <a:pt x="69" y="79"/>
                    </a:cubicBezTo>
                    <a:cubicBezTo>
                      <a:pt x="55" y="58"/>
                      <a:pt x="63" y="56"/>
                      <a:pt x="87" y="42"/>
                    </a:cubicBezTo>
                    <a:cubicBezTo>
                      <a:pt x="90" y="40"/>
                      <a:pt x="93" y="39"/>
                      <a:pt x="96" y="37"/>
                    </a:cubicBezTo>
                    <a:cubicBezTo>
                      <a:pt x="92" y="32"/>
                      <a:pt x="88" y="28"/>
                      <a:pt x="84" y="25"/>
                    </a:cubicBezTo>
                    <a:cubicBezTo>
                      <a:pt x="47" y="0"/>
                      <a:pt x="0" y="30"/>
                      <a:pt x="0" y="30"/>
                    </a:cubicBezTo>
                    <a:cubicBezTo>
                      <a:pt x="0" y="30"/>
                      <a:pt x="76" y="113"/>
                      <a:pt x="71" y="165"/>
                    </a:cubicBezTo>
                    <a:cubicBezTo>
                      <a:pt x="66" y="216"/>
                      <a:pt x="22" y="277"/>
                      <a:pt x="22" y="277"/>
                    </a:cubicBezTo>
                    <a:cubicBezTo>
                      <a:pt x="22" y="277"/>
                      <a:pt x="27" y="279"/>
                      <a:pt x="36" y="277"/>
                    </a:cubicBezTo>
                    <a:close/>
                  </a:path>
                </a:pathLst>
              </a:cu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1" name="Freeform 2571"/>
              <p:cNvSpPr/>
              <p:nvPr/>
            </p:nvSpPr>
            <p:spPr>
              <a:xfrm>
                <a:off x="174625" y="30162"/>
                <a:ext cx="546100" cy="715963"/>
              </a:xfrm>
              <a:custGeom>
                <a:avLst/>
                <a:gdLst>
                  <a:gd name="txL" fmla="*/ 0 w 319"/>
                  <a:gd name="txT" fmla="*/ 0 h 418"/>
                  <a:gd name="txR" fmla="*/ 319 w 319"/>
                  <a:gd name="txB" fmla="*/ 418 h 418"/>
                </a:gdLst>
                <a:ahLst/>
                <a:cxnLst>
                  <a:cxn ang="0">
                    <a:pos x="222" y="117"/>
                  </a:cxn>
                  <a:cxn ang="0">
                    <a:pos x="219" y="96"/>
                  </a:cxn>
                  <a:cxn ang="0">
                    <a:pos x="179" y="38"/>
                  </a:cxn>
                  <a:cxn ang="0">
                    <a:pos x="161" y="0"/>
                  </a:cxn>
                  <a:cxn ang="0">
                    <a:pos x="138" y="48"/>
                  </a:cxn>
                  <a:cxn ang="0">
                    <a:pos x="96" y="106"/>
                  </a:cxn>
                  <a:cxn ang="0">
                    <a:pos x="87" y="111"/>
                  </a:cxn>
                  <a:cxn ang="0">
                    <a:pos x="69" y="148"/>
                  </a:cxn>
                  <a:cxn ang="0">
                    <a:pos x="85" y="264"/>
                  </a:cxn>
                  <a:cxn ang="0">
                    <a:pos x="36" y="346"/>
                  </a:cxn>
                  <a:cxn ang="0">
                    <a:pos x="22" y="346"/>
                  </a:cxn>
                  <a:cxn ang="0">
                    <a:pos x="0" y="366"/>
                  </a:cxn>
                  <a:cxn ang="0">
                    <a:pos x="37" y="400"/>
                  </a:cxn>
                  <a:cxn ang="0">
                    <a:pos x="50" y="418"/>
                  </a:cxn>
                  <a:cxn ang="0">
                    <a:pos x="319" y="222"/>
                  </a:cxn>
                  <a:cxn ang="0">
                    <a:pos x="243" y="132"/>
                  </a:cxn>
                  <a:cxn ang="0">
                    <a:pos x="222" y="117"/>
                  </a:cxn>
                </a:cxnLst>
                <a:rect l="txL" t="txT" r="txR" b="txB"/>
                <a:pathLst>
                  <a:path w="319" h="418">
                    <a:moveTo>
                      <a:pt x="222" y="117"/>
                    </a:moveTo>
                    <a:cubicBezTo>
                      <a:pt x="226" y="105"/>
                      <a:pt x="230" y="105"/>
                      <a:pt x="219" y="96"/>
                    </a:cubicBezTo>
                    <a:cubicBezTo>
                      <a:pt x="208" y="86"/>
                      <a:pt x="188" y="56"/>
                      <a:pt x="179" y="38"/>
                    </a:cubicBezTo>
                    <a:cubicBezTo>
                      <a:pt x="170" y="20"/>
                      <a:pt x="161" y="0"/>
                      <a:pt x="161" y="0"/>
                    </a:cubicBezTo>
                    <a:cubicBezTo>
                      <a:pt x="161" y="0"/>
                      <a:pt x="142" y="16"/>
                      <a:pt x="138" y="48"/>
                    </a:cubicBezTo>
                    <a:cubicBezTo>
                      <a:pt x="135" y="76"/>
                      <a:pt x="117" y="92"/>
                      <a:pt x="96" y="106"/>
                    </a:cubicBezTo>
                    <a:cubicBezTo>
                      <a:pt x="93" y="108"/>
                      <a:pt x="90" y="109"/>
                      <a:pt x="87" y="111"/>
                    </a:cubicBezTo>
                    <a:cubicBezTo>
                      <a:pt x="63" y="125"/>
                      <a:pt x="55" y="127"/>
                      <a:pt x="69" y="148"/>
                    </a:cubicBezTo>
                    <a:cubicBezTo>
                      <a:pt x="83" y="168"/>
                      <a:pt x="107" y="203"/>
                      <a:pt x="85" y="264"/>
                    </a:cubicBezTo>
                    <a:cubicBezTo>
                      <a:pt x="66" y="317"/>
                      <a:pt x="45" y="344"/>
                      <a:pt x="36" y="346"/>
                    </a:cubicBezTo>
                    <a:cubicBezTo>
                      <a:pt x="27" y="348"/>
                      <a:pt x="22" y="346"/>
                      <a:pt x="22" y="34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9" y="371"/>
                      <a:pt x="22" y="381"/>
                      <a:pt x="37" y="400"/>
                    </a:cubicBezTo>
                    <a:cubicBezTo>
                      <a:pt x="42" y="406"/>
                      <a:pt x="46" y="412"/>
                      <a:pt x="50" y="418"/>
                    </a:cubicBezTo>
                    <a:cubicBezTo>
                      <a:pt x="319" y="222"/>
                      <a:pt x="319" y="222"/>
                      <a:pt x="319" y="222"/>
                    </a:cubicBezTo>
                    <a:cubicBezTo>
                      <a:pt x="319" y="222"/>
                      <a:pt x="254" y="137"/>
                      <a:pt x="243" y="132"/>
                    </a:cubicBezTo>
                    <a:cubicBezTo>
                      <a:pt x="233" y="128"/>
                      <a:pt x="217" y="129"/>
                      <a:pt x="222" y="117"/>
                    </a:cubicBez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2" name="Freeform 2572"/>
              <p:cNvSpPr/>
              <p:nvPr/>
            </p:nvSpPr>
            <p:spPr>
              <a:xfrm>
                <a:off x="338138" y="282575"/>
                <a:ext cx="63500" cy="63500"/>
              </a:xfrm>
              <a:custGeom>
                <a:avLst/>
                <a:gdLst>
                  <a:gd name="txL" fmla="*/ 0 w 37"/>
                  <a:gd name="txT" fmla="*/ 0 h 37"/>
                  <a:gd name="txR" fmla="*/ 37 w 37"/>
                  <a:gd name="txB" fmla="*/ 37 h 37"/>
                </a:gdLst>
                <a:ahLst/>
                <a:cxnLst>
                  <a:cxn ang="0">
                    <a:pos x="31" y="9"/>
                  </a:cxn>
                  <a:cxn ang="0">
                    <a:pos x="28" y="32"/>
                  </a:cxn>
                  <a:cxn ang="0">
                    <a:pos x="5" y="28"/>
                  </a:cxn>
                  <a:cxn ang="0">
                    <a:pos x="9" y="5"/>
                  </a:cxn>
                  <a:cxn ang="0">
                    <a:pos x="31" y="9"/>
                  </a:cxn>
                </a:cxnLst>
                <a:rect l="txL" t="txT" r="txR" b="txB"/>
                <a:pathLst>
                  <a:path w="37" h="37">
                    <a:moveTo>
                      <a:pt x="31" y="9"/>
                    </a:moveTo>
                    <a:cubicBezTo>
                      <a:pt x="37" y="16"/>
                      <a:pt x="35" y="26"/>
                      <a:pt x="28" y="32"/>
                    </a:cubicBezTo>
                    <a:cubicBezTo>
                      <a:pt x="20" y="37"/>
                      <a:pt x="10" y="35"/>
                      <a:pt x="5" y="28"/>
                    </a:cubicBezTo>
                    <a:cubicBezTo>
                      <a:pt x="0" y="21"/>
                      <a:pt x="1" y="11"/>
                      <a:pt x="9" y="5"/>
                    </a:cubicBezTo>
                    <a:cubicBezTo>
                      <a:pt x="16" y="0"/>
                      <a:pt x="26" y="2"/>
                      <a:pt x="31" y="9"/>
                    </a:cubicBezTo>
                    <a:close/>
                  </a:path>
                </a:pathLst>
              </a:cu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3" name="Freeform 2573"/>
              <p:cNvSpPr/>
              <p:nvPr/>
            </p:nvSpPr>
            <p:spPr>
              <a:xfrm>
                <a:off x="350838" y="295275"/>
                <a:ext cx="36513" cy="36513"/>
              </a:xfrm>
              <a:custGeom>
                <a:avLst/>
                <a:gdLst>
                  <a:gd name="txL" fmla="*/ 0 w 21"/>
                  <a:gd name="txT" fmla="*/ 0 h 21"/>
                  <a:gd name="txR" fmla="*/ 21 w 21"/>
                  <a:gd name="txB" fmla="*/ 21 h 21"/>
                </a:gdLst>
                <a:ahLst/>
                <a:cxnLst>
                  <a:cxn ang="0">
                    <a:pos x="18" y="5"/>
                  </a:cxn>
                  <a:cxn ang="0">
                    <a:pos x="16" y="18"/>
                  </a:cxn>
                  <a:cxn ang="0">
                    <a:pos x="3" y="16"/>
                  </a:cxn>
                  <a:cxn ang="0">
                    <a:pos x="5" y="3"/>
                  </a:cxn>
                  <a:cxn ang="0">
                    <a:pos x="18" y="5"/>
                  </a:cxn>
                </a:cxnLst>
                <a:rect l="txL" t="txT" r="txR" b="txB"/>
                <a:pathLst>
                  <a:path w="21" h="21">
                    <a:moveTo>
                      <a:pt x="18" y="5"/>
                    </a:moveTo>
                    <a:cubicBezTo>
                      <a:pt x="21" y="9"/>
                      <a:pt x="20" y="15"/>
                      <a:pt x="16" y="18"/>
                    </a:cubicBezTo>
                    <a:cubicBezTo>
                      <a:pt x="12" y="21"/>
                      <a:pt x="6" y="20"/>
                      <a:pt x="3" y="16"/>
                    </a:cubicBezTo>
                    <a:cubicBezTo>
                      <a:pt x="0" y="12"/>
                      <a:pt x="0" y="6"/>
                      <a:pt x="5" y="3"/>
                    </a:cubicBezTo>
                    <a:cubicBezTo>
                      <a:pt x="9" y="0"/>
                      <a:pt x="15" y="1"/>
                      <a:pt x="18" y="5"/>
                    </a:cubicBez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4" name="Freeform 2574"/>
              <p:cNvSpPr/>
              <p:nvPr/>
            </p:nvSpPr>
            <p:spPr>
              <a:xfrm>
                <a:off x="354013" y="365125"/>
                <a:ext cx="61913" cy="63500"/>
              </a:xfrm>
              <a:custGeom>
                <a:avLst/>
                <a:gdLst>
                  <a:gd name="txL" fmla="*/ 0 w 36"/>
                  <a:gd name="txT" fmla="*/ 0 h 37"/>
                  <a:gd name="txR" fmla="*/ 36 w 36"/>
                  <a:gd name="txB" fmla="*/ 37 h 37"/>
                </a:gdLst>
                <a:ahLst/>
                <a:cxnLst>
                  <a:cxn ang="0">
                    <a:pos x="31" y="9"/>
                  </a:cxn>
                  <a:cxn ang="0">
                    <a:pos x="28" y="32"/>
                  </a:cxn>
                  <a:cxn ang="0">
                    <a:pos x="5" y="28"/>
                  </a:cxn>
                  <a:cxn ang="0">
                    <a:pos x="9" y="6"/>
                  </a:cxn>
                  <a:cxn ang="0">
                    <a:pos x="31" y="9"/>
                  </a:cxn>
                </a:cxnLst>
                <a:rect l="txL" t="txT" r="txR" b="txB"/>
                <a:pathLst>
                  <a:path w="36" h="37">
                    <a:moveTo>
                      <a:pt x="31" y="9"/>
                    </a:moveTo>
                    <a:cubicBezTo>
                      <a:pt x="36" y="16"/>
                      <a:pt x="35" y="27"/>
                      <a:pt x="28" y="32"/>
                    </a:cubicBezTo>
                    <a:cubicBezTo>
                      <a:pt x="20" y="37"/>
                      <a:pt x="10" y="35"/>
                      <a:pt x="5" y="28"/>
                    </a:cubicBezTo>
                    <a:cubicBezTo>
                      <a:pt x="0" y="21"/>
                      <a:pt x="1" y="11"/>
                      <a:pt x="9" y="6"/>
                    </a:cubicBezTo>
                    <a:cubicBezTo>
                      <a:pt x="16" y="0"/>
                      <a:pt x="26" y="2"/>
                      <a:pt x="31" y="9"/>
                    </a:cubicBezTo>
                    <a:close/>
                  </a:path>
                </a:pathLst>
              </a:cu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5" name="Freeform 2575"/>
              <p:cNvSpPr/>
              <p:nvPr/>
            </p:nvSpPr>
            <p:spPr>
              <a:xfrm>
                <a:off x="366713" y="377825"/>
                <a:ext cx="38100" cy="36513"/>
              </a:xfrm>
              <a:custGeom>
                <a:avLst/>
                <a:gdLst>
                  <a:gd name="txL" fmla="*/ 0 w 22"/>
                  <a:gd name="txT" fmla="*/ 0 h 21"/>
                  <a:gd name="txR" fmla="*/ 22 w 22"/>
                  <a:gd name="txB" fmla="*/ 21 h 21"/>
                </a:gdLst>
                <a:ahLst/>
                <a:cxnLst>
                  <a:cxn ang="0">
                    <a:pos x="19" y="5"/>
                  </a:cxn>
                  <a:cxn ang="0">
                    <a:pos x="17" y="18"/>
                  </a:cxn>
                  <a:cxn ang="0">
                    <a:pos x="3" y="16"/>
                  </a:cxn>
                  <a:cxn ang="0">
                    <a:pos x="6" y="3"/>
                  </a:cxn>
                  <a:cxn ang="0">
                    <a:pos x="19" y="5"/>
                  </a:cxn>
                </a:cxnLst>
                <a:rect l="txL" t="txT" r="txR" b="txB"/>
                <a:pathLst>
                  <a:path w="22" h="21">
                    <a:moveTo>
                      <a:pt x="19" y="5"/>
                    </a:moveTo>
                    <a:cubicBezTo>
                      <a:pt x="22" y="9"/>
                      <a:pt x="21" y="15"/>
                      <a:pt x="17" y="18"/>
                    </a:cubicBezTo>
                    <a:cubicBezTo>
                      <a:pt x="12" y="21"/>
                      <a:pt x="7" y="20"/>
                      <a:pt x="3" y="16"/>
                    </a:cubicBezTo>
                    <a:cubicBezTo>
                      <a:pt x="0" y="12"/>
                      <a:pt x="1" y="6"/>
                      <a:pt x="6" y="3"/>
                    </a:cubicBezTo>
                    <a:cubicBezTo>
                      <a:pt x="10" y="0"/>
                      <a:pt x="16" y="1"/>
                      <a:pt x="19" y="5"/>
                    </a:cubicBez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6" name="Freeform 2576"/>
              <p:cNvSpPr/>
              <p:nvPr/>
            </p:nvSpPr>
            <p:spPr>
              <a:xfrm>
                <a:off x="339725" y="454025"/>
                <a:ext cx="63500" cy="63500"/>
              </a:xfrm>
              <a:custGeom>
                <a:avLst/>
                <a:gdLst>
                  <a:gd name="txL" fmla="*/ 0 w 37"/>
                  <a:gd name="txT" fmla="*/ 0 h 37"/>
                  <a:gd name="txR" fmla="*/ 37 w 37"/>
                  <a:gd name="txB" fmla="*/ 37 h 37"/>
                </a:gdLst>
                <a:ahLst/>
                <a:cxnLst>
                  <a:cxn ang="0">
                    <a:pos x="31" y="9"/>
                  </a:cxn>
                  <a:cxn ang="0">
                    <a:pos x="28" y="31"/>
                  </a:cxn>
                  <a:cxn ang="0">
                    <a:pos x="5" y="28"/>
                  </a:cxn>
                  <a:cxn ang="0">
                    <a:pos x="9" y="5"/>
                  </a:cxn>
                  <a:cxn ang="0">
                    <a:pos x="31" y="9"/>
                  </a:cxn>
                </a:cxnLst>
                <a:rect l="txL" t="txT" r="txR" b="txB"/>
                <a:pathLst>
                  <a:path w="37" h="37">
                    <a:moveTo>
                      <a:pt x="31" y="9"/>
                    </a:moveTo>
                    <a:cubicBezTo>
                      <a:pt x="37" y="16"/>
                      <a:pt x="35" y="26"/>
                      <a:pt x="28" y="31"/>
                    </a:cubicBezTo>
                    <a:cubicBezTo>
                      <a:pt x="21" y="37"/>
                      <a:pt x="10" y="35"/>
                      <a:pt x="5" y="28"/>
                    </a:cubicBezTo>
                    <a:cubicBezTo>
                      <a:pt x="0" y="21"/>
                      <a:pt x="1" y="10"/>
                      <a:pt x="9" y="5"/>
                    </a:cubicBezTo>
                    <a:cubicBezTo>
                      <a:pt x="16" y="0"/>
                      <a:pt x="26" y="1"/>
                      <a:pt x="31" y="9"/>
                    </a:cubicBezTo>
                    <a:close/>
                  </a:path>
                </a:pathLst>
              </a:cu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7" name="Freeform 2577"/>
              <p:cNvSpPr/>
              <p:nvPr/>
            </p:nvSpPr>
            <p:spPr>
              <a:xfrm>
                <a:off x="352425" y="466725"/>
                <a:ext cx="36513" cy="36513"/>
              </a:xfrm>
              <a:custGeom>
                <a:avLst/>
                <a:gdLst>
                  <a:gd name="txL" fmla="*/ 0 w 21"/>
                  <a:gd name="txT" fmla="*/ 0 h 21"/>
                  <a:gd name="txR" fmla="*/ 21 w 21"/>
                  <a:gd name="txB" fmla="*/ 21 h 21"/>
                </a:gdLst>
                <a:ahLst/>
                <a:cxnLst>
                  <a:cxn ang="0">
                    <a:pos x="18" y="5"/>
                  </a:cxn>
                  <a:cxn ang="0">
                    <a:pos x="16" y="18"/>
                  </a:cxn>
                  <a:cxn ang="0">
                    <a:pos x="3" y="16"/>
                  </a:cxn>
                  <a:cxn ang="0">
                    <a:pos x="5" y="3"/>
                  </a:cxn>
                  <a:cxn ang="0">
                    <a:pos x="18" y="5"/>
                  </a:cxn>
                </a:cxnLst>
                <a:rect l="txL" t="txT" r="txR" b="txB"/>
                <a:pathLst>
                  <a:path w="21" h="21">
                    <a:moveTo>
                      <a:pt x="18" y="5"/>
                    </a:moveTo>
                    <a:cubicBezTo>
                      <a:pt x="21" y="9"/>
                      <a:pt x="20" y="15"/>
                      <a:pt x="16" y="18"/>
                    </a:cubicBezTo>
                    <a:cubicBezTo>
                      <a:pt x="12" y="21"/>
                      <a:pt x="6" y="20"/>
                      <a:pt x="3" y="16"/>
                    </a:cubicBezTo>
                    <a:cubicBezTo>
                      <a:pt x="0" y="12"/>
                      <a:pt x="1" y="6"/>
                      <a:pt x="5" y="3"/>
                    </a:cubicBezTo>
                    <a:cubicBezTo>
                      <a:pt x="9" y="0"/>
                      <a:pt x="15" y="0"/>
                      <a:pt x="18" y="5"/>
                    </a:cubicBez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8" name="Freeform 2578"/>
              <p:cNvSpPr/>
              <p:nvPr/>
            </p:nvSpPr>
            <p:spPr>
              <a:xfrm>
                <a:off x="306388" y="538162"/>
                <a:ext cx="61913" cy="60325"/>
              </a:xfrm>
              <a:custGeom>
                <a:avLst/>
                <a:gdLst>
                  <a:gd name="txL" fmla="*/ 0 w 36"/>
                  <a:gd name="txT" fmla="*/ 0 h 36"/>
                  <a:gd name="txR" fmla="*/ 36 w 36"/>
                  <a:gd name="txB" fmla="*/ 36 h 36"/>
                </a:gdLst>
                <a:ahLst/>
                <a:cxnLst>
                  <a:cxn ang="0">
                    <a:pos x="31" y="8"/>
                  </a:cxn>
                  <a:cxn ang="0">
                    <a:pos x="28" y="31"/>
                  </a:cxn>
                  <a:cxn ang="0">
                    <a:pos x="5" y="28"/>
                  </a:cxn>
                  <a:cxn ang="0">
                    <a:pos x="9" y="5"/>
                  </a:cxn>
                  <a:cxn ang="0">
                    <a:pos x="31" y="8"/>
                  </a:cxn>
                </a:cxnLst>
                <a:rect l="txL" t="txT" r="txR" b="txB"/>
                <a:pathLst>
                  <a:path w="36" h="36">
                    <a:moveTo>
                      <a:pt x="31" y="8"/>
                    </a:moveTo>
                    <a:cubicBezTo>
                      <a:pt x="36" y="16"/>
                      <a:pt x="35" y="26"/>
                      <a:pt x="28" y="31"/>
                    </a:cubicBezTo>
                    <a:cubicBezTo>
                      <a:pt x="20" y="36"/>
                      <a:pt x="10" y="35"/>
                      <a:pt x="5" y="28"/>
                    </a:cubicBezTo>
                    <a:cubicBezTo>
                      <a:pt x="0" y="20"/>
                      <a:pt x="1" y="10"/>
                      <a:pt x="9" y="5"/>
                    </a:cubicBezTo>
                    <a:cubicBezTo>
                      <a:pt x="16" y="0"/>
                      <a:pt x="26" y="1"/>
                      <a:pt x="31" y="8"/>
                    </a:cubicBezTo>
                    <a:close/>
                  </a:path>
                </a:pathLst>
              </a:cu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79" name="Freeform 2579"/>
              <p:cNvSpPr/>
              <p:nvPr/>
            </p:nvSpPr>
            <p:spPr>
              <a:xfrm>
                <a:off x="319088" y="549275"/>
                <a:ext cx="36513" cy="38100"/>
              </a:xfrm>
              <a:custGeom>
                <a:avLst/>
                <a:gdLst>
                  <a:gd name="txL" fmla="*/ 0 w 22"/>
                  <a:gd name="txT" fmla="*/ 0 h 22"/>
                  <a:gd name="txR" fmla="*/ 22 w 22"/>
                  <a:gd name="txB" fmla="*/ 22 h 22"/>
                </a:gdLst>
                <a:ahLst/>
                <a:cxnLst>
                  <a:cxn ang="0">
                    <a:pos x="19" y="6"/>
                  </a:cxn>
                  <a:cxn ang="0">
                    <a:pos x="17" y="19"/>
                  </a:cxn>
                  <a:cxn ang="0">
                    <a:pos x="3" y="17"/>
                  </a:cxn>
                  <a:cxn ang="0">
                    <a:pos x="6" y="3"/>
                  </a:cxn>
                  <a:cxn ang="0">
                    <a:pos x="19" y="6"/>
                  </a:cxn>
                </a:cxnLst>
                <a:rect l="txL" t="txT" r="txR" b="txB"/>
                <a:pathLst>
                  <a:path w="22" h="22">
                    <a:moveTo>
                      <a:pt x="19" y="6"/>
                    </a:moveTo>
                    <a:cubicBezTo>
                      <a:pt x="22" y="10"/>
                      <a:pt x="21" y="16"/>
                      <a:pt x="17" y="19"/>
                    </a:cubicBezTo>
                    <a:cubicBezTo>
                      <a:pt x="12" y="22"/>
                      <a:pt x="7" y="21"/>
                      <a:pt x="3" y="17"/>
                    </a:cubicBezTo>
                    <a:cubicBezTo>
                      <a:pt x="0" y="12"/>
                      <a:pt x="1" y="6"/>
                      <a:pt x="6" y="3"/>
                    </a:cubicBezTo>
                    <a:cubicBezTo>
                      <a:pt x="10" y="0"/>
                      <a:pt x="16" y="1"/>
                      <a:pt x="19" y="6"/>
                    </a:cubicBez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80" name="Freeform 2580"/>
              <p:cNvSpPr/>
              <p:nvPr/>
            </p:nvSpPr>
            <p:spPr>
              <a:xfrm>
                <a:off x="254000" y="609600"/>
                <a:ext cx="61913" cy="63500"/>
              </a:xfrm>
              <a:custGeom>
                <a:avLst/>
                <a:gdLst>
                  <a:gd name="txL" fmla="*/ 0 w 36"/>
                  <a:gd name="txT" fmla="*/ 0 h 37"/>
                  <a:gd name="txR" fmla="*/ 36 w 36"/>
                  <a:gd name="txB" fmla="*/ 37 h 37"/>
                </a:gdLst>
                <a:ahLst/>
                <a:cxnLst>
                  <a:cxn ang="0">
                    <a:pos x="31" y="9"/>
                  </a:cxn>
                  <a:cxn ang="0">
                    <a:pos x="27" y="32"/>
                  </a:cxn>
                  <a:cxn ang="0">
                    <a:pos x="5" y="28"/>
                  </a:cxn>
                  <a:cxn ang="0">
                    <a:pos x="8" y="6"/>
                  </a:cxn>
                  <a:cxn ang="0">
                    <a:pos x="31" y="9"/>
                  </a:cxn>
                </a:cxnLst>
                <a:rect l="txL" t="txT" r="txR" b="txB"/>
                <a:pathLst>
                  <a:path w="36" h="37">
                    <a:moveTo>
                      <a:pt x="31" y="9"/>
                    </a:moveTo>
                    <a:cubicBezTo>
                      <a:pt x="36" y="16"/>
                      <a:pt x="35" y="27"/>
                      <a:pt x="27" y="32"/>
                    </a:cubicBezTo>
                    <a:cubicBezTo>
                      <a:pt x="20" y="37"/>
                      <a:pt x="10" y="36"/>
                      <a:pt x="5" y="28"/>
                    </a:cubicBezTo>
                    <a:cubicBezTo>
                      <a:pt x="0" y="21"/>
                      <a:pt x="1" y="11"/>
                      <a:pt x="8" y="6"/>
                    </a:cubicBezTo>
                    <a:cubicBezTo>
                      <a:pt x="16" y="0"/>
                      <a:pt x="26" y="2"/>
                      <a:pt x="31" y="9"/>
                    </a:cubicBezTo>
                    <a:close/>
                  </a:path>
                </a:pathLst>
              </a:cu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81" name="Freeform 2581"/>
              <p:cNvSpPr/>
              <p:nvPr/>
            </p:nvSpPr>
            <p:spPr>
              <a:xfrm>
                <a:off x="265113" y="623887"/>
                <a:ext cx="38100" cy="34925"/>
              </a:xfrm>
              <a:custGeom>
                <a:avLst/>
                <a:gdLst>
                  <a:gd name="txL" fmla="*/ 0 w 22"/>
                  <a:gd name="txT" fmla="*/ 0 h 21"/>
                  <a:gd name="txR" fmla="*/ 22 w 22"/>
                  <a:gd name="txB" fmla="*/ 21 h 21"/>
                </a:gdLst>
                <a:ahLst/>
                <a:cxnLst>
                  <a:cxn ang="0">
                    <a:pos x="19" y="5"/>
                  </a:cxn>
                  <a:cxn ang="0">
                    <a:pos x="16" y="18"/>
                  </a:cxn>
                  <a:cxn ang="0">
                    <a:pos x="3" y="16"/>
                  </a:cxn>
                  <a:cxn ang="0">
                    <a:pos x="5" y="3"/>
                  </a:cxn>
                  <a:cxn ang="0">
                    <a:pos x="19" y="5"/>
                  </a:cxn>
                </a:cxnLst>
                <a:rect l="txL" t="txT" r="txR" b="txB"/>
                <a:pathLst>
                  <a:path w="22" h="21">
                    <a:moveTo>
                      <a:pt x="19" y="5"/>
                    </a:moveTo>
                    <a:cubicBezTo>
                      <a:pt x="22" y="9"/>
                      <a:pt x="21" y="15"/>
                      <a:pt x="16" y="18"/>
                    </a:cubicBezTo>
                    <a:cubicBezTo>
                      <a:pt x="12" y="21"/>
                      <a:pt x="6" y="20"/>
                      <a:pt x="3" y="16"/>
                    </a:cubicBezTo>
                    <a:cubicBezTo>
                      <a:pt x="0" y="12"/>
                      <a:pt x="1" y="6"/>
                      <a:pt x="5" y="3"/>
                    </a:cubicBezTo>
                    <a:cubicBezTo>
                      <a:pt x="10" y="0"/>
                      <a:pt x="15" y="1"/>
                      <a:pt x="19" y="5"/>
                    </a:cubicBezTo>
                    <a:close/>
                  </a:path>
                </a:pathLst>
              </a:custGeom>
              <a:solidFill>
                <a:srgbClr val="2F6F8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82" name="Freeform 2582"/>
              <p:cNvSpPr/>
              <p:nvPr/>
            </p:nvSpPr>
            <p:spPr>
              <a:xfrm>
                <a:off x="211138" y="579437"/>
                <a:ext cx="82550" cy="73025"/>
              </a:xfrm>
              <a:custGeom>
                <a:avLst/>
                <a:gdLst>
                  <a:gd name="txL" fmla="*/ 0 w 48"/>
                  <a:gd name="txT" fmla="*/ 0 h 43"/>
                  <a:gd name="txR" fmla="*/ 48 w 48"/>
                  <a:gd name="txB" fmla="*/ 43 h 43"/>
                </a:gdLst>
                <a:ahLst/>
                <a:cxnLst>
                  <a:cxn ang="0">
                    <a:pos x="13" y="23"/>
                  </a:cxn>
                  <a:cxn ang="0">
                    <a:pos x="44" y="43"/>
                  </a:cxn>
                  <a:cxn ang="0">
                    <a:pos x="48" y="34"/>
                  </a:cxn>
                  <a:cxn ang="0">
                    <a:pos x="20" y="15"/>
                  </a:cxn>
                  <a:cxn ang="0">
                    <a:pos x="6" y="0"/>
                  </a:cxn>
                  <a:cxn ang="0">
                    <a:pos x="0" y="9"/>
                  </a:cxn>
                  <a:cxn ang="0">
                    <a:pos x="13" y="23"/>
                  </a:cxn>
                </a:cxnLst>
                <a:rect l="txL" t="txT" r="txR" b="txB"/>
                <a:pathLst>
                  <a:path w="48" h="43">
                    <a:moveTo>
                      <a:pt x="13" y="23"/>
                    </a:moveTo>
                    <a:cubicBezTo>
                      <a:pt x="29" y="37"/>
                      <a:pt x="44" y="43"/>
                      <a:pt x="44" y="4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8" y="34"/>
                      <a:pt x="34" y="28"/>
                      <a:pt x="20" y="15"/>
                    </a:cubicBezTo>
                    <a:cubicBezTo>
                      <a:pt x="15" y="11"/>
                      <a:pt x="10" y="5"/>
                      <a:pt x="6" y="0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4" y="13"/>
                      <a:pt x="9" y="18"/>
                      <a:pt x="13" y="23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83" name="Freeform 2583"/>
              <p:cNvSpPr/>
              <p:nvPr/>
            </p:nvSpPr>
            <p:spPr>
              <a:xfrm>
                <a:off x="244475" y="520700"/>
                <a:ext cx="95250" cy="53975"/>
              </a:xfrm>
              <a:custGeom>
                <a:avLst/>
                <a:gdLst>
                  <a:gd name="txL" fmla="*/ 0 w 55"/>
                  <a:gd name="txT" fmla="*/ 0 h 32"/>
                  <a:gd name="txR" fmla="*/ 55 w 55"/>
                  <a:gd name="txB" fmla="*/ 32 h 32"/>
                </a:gdLst>
                <a:ahLst/>
                <a:cxnLst>
                  <a:cxn ang="0">
                    <a:pos x="19" y="21"/>
                  </a:cxn>
                  <a:cxn ang="0">
                    <a:pos x="54" y="32"/>
                  </a:cxn>
                  <a:cxn ang="0">
                    <a:pos x="55" y="22"/>
                  </a:cxn>
                  <a:cxn ang="0">
                    <a:pos x="23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19" y="21"/>
                  </a:cxn>
                </a:cxnLst>
                <a:rect l="txL" t="txT" r="txR" b="txB"/>
                <a:pathLst>
                  <a:path w="55" h="32">
                    <a:moveTo>
                      <a:pt x="19" y="21"/>
                    </a:moveTo>
                    <a:cubicBezTo>
                      <a:pt x="38" y="30"/>
                      <a:pt x="53" y="32"/>
                      <a:pt x="54" y="3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5" y="22"/>
                      <a:pt x="41" y="21"/>
                      <a:pt x="23" y="12"/>
                    </a:cubicBezTo>
                    <a:cubicBezTo>
                      <a:pt x="17" y="9"/>
                      <a:pt x="10" y="4"/>
                      <a:pt x="4" y="0"/>
                    </a:cubicBezTo>
                    <a:cubicBezTo>
                      <a:pt x="3" y="3"/>
                      <a:pt x="2" y="6"/>
                      <a:pt x="0" y="9"/>
                    </a:cubicBezTo>
                    <a:cubicBezTo>
                      <a:pt x="6" y="13"/>
                      <a:pt x="12" y="17"/>
                      <a:pt x="19" y="21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84" name="Freeform 2584"/>
              <p:cNvSpPr/>
              <p:nvPr/>
            </p:nvSpPr>
            <p:spPr>
              <a:xfrm>
                <a:off x="268288" y="460375"/>
                <a:ext cx="103188" cy="38100"/>
              </a:xfrm>
              <a:custGeom>
                <a:avLst/>
                <a:gdLst>
                  <a:gd name="txL" fmla="*/ 0 w 60"/>
                  <a:gd name="txT" fmla="*/ 0 h 22"/>
                  <a:gd name="txR" fmla="*/ 60 w 60"/>
                  <a:gd name="txB" fmla="*/ 22 h 22"/>
                </a:gdLst>
                <a:ahLst/>
                <a:cxnLst>
                  <a:cxn ang="0">
                    <a:pos x="23" y="17"/>
                  </a:cxn>
                  <a:cxn ang="0">
                    <a:pos x="60" y="20"/>
                  </a:cxn>
                  <a:cxn ang="0">
                    <a:pos x="59" y="10"/>
                  </a:cxn>
                  <a:cxn ang="0">
                    <a:pos x="25" y="8"/>
                  </a:cxn>
                  <a:cxn ang="0">
                    <a:pos x="3" y="0"/>
                  </a:cxn>
                  <a:cxn ang="0">
                    <a:pos x="0" y="9"/>
                  </a:cxn>
                  <a:cxn ang="0">
                    <a:pos x="23" y="17"/>
                  </a:cxn>
                </a:cxnLst>
                <a:rect l="txL" t="txT" r="txR" b="txB"/>
                <a:pathLst>
                  <a:path w="60" h="22">
                    <a:moveTo>
                      <a:pt x="23" y="17"/>
                    </a:moveTo>
                    <a:cubicBezTo>
                      <a:pt x="44" y="22"/>
                      <a:pt x="59" y="20"/>
                      <a:pt x="60" y="2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44" y="12"/>
                      <a:pt x="25" y="8"/>
                    </a:cubicBezTo>
                    <a:cubicBezTo>
                      <a:pt x="17" y="6"/>
                      <a:pt x="9" y="3"/>
                      <a:pt x="3" y="0"/>
                    </a:cubicBezTo>
                    <a:cubicBezTo>
                      <a:pt x="2" y="3"/>
                      <a:pt x="1" y="6"/>
                      <a:pt x="0" y="9"/>
                    </a:cubicBezTo>
                    <a:cubicBezTo>
                      <a:pt x="7" y="12"/>
                      <a:pt x="15" y="15"/>
                      <a:pt x="23" y="17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85" name="Freeform 2585"/>
              <p:cNvSpPr/>
              <p:nvPr/>
            </p:nvSpPr>
            <p:spPr>
              <a:xfrm>
                <a:off x="276225" y="385762"/>
                <a:ext cx="111125" cy="31750"/>
              </a:xfrm>
              <a:custGeom>
                <a:avLst/>
                <a:gdLst>
                  <a:gd name="txL" fmla="*/ 0 w 65"/>
                  <a:gd name="txT" fmla="*/ 0 h 19"/>
                  <a:gd name="txR" fmla="*/ 65 w 65"/>
                  <a:gd name="txB" fmla="*/ 19 h 19"/>
                </a:gdLst>
                <a:ahLst/>
                <a:cxnLst>
                  <a:cxn ang="0">
                    <a:pos x="0" y="7"/>
                  </a:cxn>
                  <a:cxn ang="0">
                    <a:pos x="1" y="17"/>
                  </a:cxn>
                  <a:cxn ang="0">
                    <a:pos x="30" y="18"/>
                  </a:cxn>
                  <a:cxn ang="0">
                    <a:pos x="65" y="9"/>
                  </a:cxn>
                  <a:cxn ang="0">
                    <a:pos x="61" y="0"/>
                  </a:cxn>
                  <a:cxn ang="0">
                    <a:pos x="29" y="8"/>
                  </a:cxn>
                  <a:cxn ang="0">
                    <a:pos x="0" y="7"/>
                  </a:cxn>
                </a:cxnLst>
                <a:rect l="txL" t="txT" r="txR" b="txB"/>
                <a:pathLst>
                  <a:path w="65" h="19">
                    <a:moveTo>
                      <a:pt x="0" y="7"/>
                    </a:moveTo>
                    <a:cubicBezTo>
                      <a:pt x="0" y="10"/>
                      <a:pt x="1" y="13"/>
                      <a:pt x="1" y="17"/>
                    </a:cubicBezTo>
                    <a:cubicBezTo>
                      <a:pt x="9" y="18"/>
                      <a:pt x="20" y="19"/>
                      <a:pt x="30" y="18"/>
                    </a:cubicBezTo>
                    <a:cubicBezTo>
                      <a:pt x="51" y="16"/>
                      <a:pt x="65" y="9"/>
                      <a:pt x="65" y="9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48" y="6"/>
                      <a:pt x="29" y="8"/>
                    </a:cubicBezTo>
                    <a:cubicBezTo>
                      <a:pt x="19" y="9"/>
                      <a:pt x="8" y="8"/>
                      <a:pt x="0" y="7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86" name="Freeform 2586"/>
              <p:cNvSpPr/>
              <p:nvPr/>
            </p:nvSpPr>
            <p:spPr>
              <a:xfrm>
                <a:off x="177800" y="287337"/>
                <a:ext cx="195263" cy="92075"/>
              </a:xfrm>
              <a:custGeom>
                <a:avLst/>
                <a:gdLst>
                  <a:gd name="txL" fmla="*/ 0 w 114"/>
                  <a:gd name="txT" fmla="*/ 0 h 54"/>
                  <a:gd name="txR" fmla="*/ 114 w 114"/>
                  <a:gd name="txB" fmla="*/ 54 h 54"/>
                </a:gdLst>
                <a:ahLst/>
                <a:cxnLst>
                  <a:cxn ang="0">
                    <a:pos x="83" y="3"/>
                  </a:cxn>
                  <a:cxn ang="0">
                    <a:pos x="45" y="33"/>
                  </a:cxn>
                  <a:cxn ang="0">
                    <a:pos x="31" y="44"/>
                  </a:cxn>
                  <a:cxn ang="0">
                    <a:pos x="9" y="24"/>
                  </a:cxn>
                  <a:cxn ang="0">
                    <a:pos x="0" y="29"/>
                  </a:cxn>
                  <a:cxn ang="0">
                    <a:pos x="30" y="53"/>
                  </a:cxn>
                  <a:cxn ang="0">
                    <a:pos x="53" y="39"/>
                  </a:cxn>
                  <a:cxn ang="0">
                    <a:pos x="85" y="13"/>
                  </a:cxn>
                  <a:cxn ang="0">
                    <a:pos x="108" y="19"/>
                  </a:cxn>
                  <a:cxn ang="0">
                    <a:pos x="114" y="12"/>
                  </a:cxn>
                  <a:cxn ang="0">
                    <a:pos x="83" y="3"/>
                  </a:cxn>
                </a:cxnLst>
                <a:rect l="txL" t="txT" r="txR" b="txB"/>
                <a:pathLst>
                  <a:path w="114" h="54">
                    <a:moveTo>
                      <a:pt x="83" y="3"/>
                    </a:moveTo>
                    <a:cubicBezTo>
                      <a:pt x="69" y="5"/>
                      <a:pt x="56" y="15"/>
                      <a:pt x="45" y="33"/>
                    </a:cubicBezTo>
                    <a:cubicBezTo>
                      <a:pt x="40" y="40"/>
                      <a:pt x="35" y="44"/>
                      <a:pt x="31" y="44"/>
                    </a:cubicBezTo>
                    <a:cubicBezTo>
                      <a:pt x="21" y="43"/>
                      <a:pt x="12" y="30"/>
                      <a:pt x="9" y="24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2" y="31"/>
                      <a:pt x="14" y="53"/>
                      <a:pt x="30" y="53"/>
                    </a:cubicBezTo>
                    <a:cubicBezTo>
                      <a:pt x="39" y="54"/>
                      <a:pt x="46" y="49"/>
                      <a:pt x="53" y="39"/>
                    </a:cubicBezTo>
                    <a:cubicBezTo>
                      <a:pt x="63" y="23"/>
                      <a:pt x="73" y="14"/>
                      <a:pt x="85" y="13"/>
                    </a:cubicBezTo>
                    <a:cubicBezTo>
                      <a:pt x="98" y="11"/>
                      <a:pt x="108" y="19"/>
                      <a:pt x="108" y="19"/>
                    </a:cubicBezTo>
                    <a:cubicBezTo>
                      <a:pt x="114" y="12"/>
                      <a:pt x="114" y="12"/>
                      <a:pt x="114" y="12"/>
                    </a:cubicBezTo>
                    <a:cubicBezTo>
                      <a:pt x="114" y="11"/>
                      <a:pt x="101" y="0"/>
                      <a:pt x="83" y="3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4687" name="组合 24686"/>
            <p:cNvGrpSpPr/>
            <p:nvPr/>
          </p:nvGrpSpPr>
          <p:grpSpPr>
            <a:xfrm>
              <a:off x="901309" y="680334"/>
              <a:ext cx="3576293" cy="1458992"/>
              <a:chOff x="0" y="0"/>
              <a:chExt cx="2794000" cy="1071563"/>
            </a:xfrm>
          </p:grpSpPr>
          <p:sp>
            <p:nvSpPr>
              <p:cNvPr id="24688" name="Freeform 2664"/>
              <p:cNvSpPr/>
              <p:nvPr/>
            </p:nvSpPr>
            <p:spPr>
              <a:xfrm>
                <a:off x="23812" y="47625"/>
                <a:ext cx="2770188" cy="800100"/>
              </a:xfrm>
              <a:custGeom>
                <a:avLst/>
                <a:gdLst>
                  <a:gd name="txL" fmla="*/ 0 w 1615"/>
                  <a:gd name="txT" fmla="*/ 0 h 466"/>
                  <a:gd name="txR" fmla="*/ 1615 w 1615"/>
                  <a:gd name="txB" fmla="*/ 466 h 466"/>
                </a:gdLst>
                <a:ahLst/>
                <a:cxnLst>
                  <a:cxn ang="0">
                    <a:pos x="1404" y="0"/>
                  </a:cxn>
                  <a:cxn ang="0">
                    <a:pos x="1403" y="0"/>
                  </a:cxn>
                  <a:cxn ang="0">
                    <a:pos x="632" y="24"/>
                  </a:cxn>
                  <a:cxn ang="0">
                    <a:pos x="280" y="19"/>
                  </a:cxn>
                  <a:cxn ang="0">
                    <a:pos x="256" y="89"/>
                  </a:cxn>
                  <a:cxn ang="0">
                    <a:pos x="252" y="99"/>
                  </a:cxn>
                  <a:cxn ang="0">
                    <a:pos x="237" y="110"/>
                  </a:cxn>
                  <a:cxn ang="0">
                    <a:pos x="231" y="109"/>
                  </a:cxn>
                  <a:cxn ang="0">
                    <a:pos x="198" y="97"/>
                  </a:cxn>
                  <a:cxn ang="0">
                    <a:pos x="194" y="188"/>
                  </a:cxn>
                  <a:cxn ang="0">
                    <a:pos x="15" y="179"/>
                  </a:cxn>
                  <a:cxn ang="0">
                    <a:pos x="14" y="179"/>
                  </a:cxn>
                  <a:cxn ang="0">
                    <a:pos x="3" y="184"/>
                  </a:cxn>
                  <a:cxn ang="0">
                    <a:pos x="2" y="195"/>
                  </a:cxn>
                  <a:cxn ang="0">
                    <a:pos x="18" y="238"/>
                  </a:cxn>
                  <a:cxn ang="0">
                    <a:pos x="91" y="317"/>
                  </a:cxn>
                  <a:cxn ang="0">
                    <a:pos x="91" y="317"/>
                  </a:cxn>
                  <a:cxn ang="0">
                    <a:pos x="112" y="343"/>
                  </a:cxn>
                  <a:cxn ang="0">
                    <a:pos x="109" y="366"/>
                  </a:cxn>
                  <a:cxn ang="0">
                    <a:pos x="19" y="434"/>
                  </a:cxn>
                  <a:cxn ang="0">
                    <a:pos x="326" y="453"/>
                  </a:cxn>
                  <a:cxn ang="0">
                    <a:pos x="327" y="453"/>
                  </a:cxn>
                  <a:cxn ang="0">
                    <a:pos x="340" y="441"/>
                  </a:cxn>
                  <a:cxn ang="0">
                    <a:pos x="345" y="280"/>
                  </a:cxn>
                  <a:cxn ang="0">
                    <a:pos x="844" y="290"/>
                  </a:cxn>
                  <a:cxn ang="0">
                    <a:pos x="1274" y="282"/>
                  </a:cxn>
                  <a:cxn ang="0">
                    <a:pos x="1280" y="453"/>
                  </a:cxn>
                  <a:cxn ang="0">
                    <a:pos x="1293" y="466"/>
                  </a:cxn>
                  <a:cxn ang="0">
                    <a:pos x="1293" y="466"/>
                  </a:cxn>
                  <a:cxn ang="0">
                    <a:pos x="1521" y="459"/>
                  </a:cxn>
                  <a:cxn ang="0">
                    <a:pos x="1578" y="378"/>
                  </a:cxn>
                  <a:cxn ang="0">
                    <a:pos x="1591" y="368"/>
                  </a:cxn>
                  <a:cxn ang="0">
                    <a:pos x="1595" y="362"/>
                  </a:cxn>
                  <a:cxn ang="0">
                    <a:pos x="1573" y="317"/>
                  </a:cxn>
                  <a:cxn ang="0">
                    <a:pos x="1615" y="199"/>
                  </a:cxn>
                  <a:cxn ang="0">
                    <a:pos x="1607" y="175"/>
                  </a:cxn>
                  <a:cxn ang="0">
                    <a:pos x="1605" y="175"/>
                  </a:cxn>
                  <a:cxn ang="0">
                    <a:pos x="1604" y="175"/>
                  </a:cxn>
                  <a:cxn ang="0">
                    <a:pos x="1425" y="185"/>
                  </a:cxn>
                  <a:cxn ang="0">
                    <a:pos x="1416" y="13"/>
                  </a:cxn>
                  <a:cxn ang="0">
                    <a:pos x="1404" y="0"/>
                  </a:cxn>
                </a:cxnLst>
                <a:rect l="txL" t="txT" r="txR" b="txB"/>
                <a:pathLst>
                  <a:path w="1615" h="466">
                    <a:moveTo>
                      <a:pt x="1404" y="0"/>
                    </a:moveTo>
                    <a:cubicBezTo>
                      <a:pt x="1404" y="0"/>
                      <a:pt x="1403" y="0"/>
                      <a:pt x="1403" y="0"/>
                    </a:cubicBezTo>
                    <a:cubicBezTo>
                      <a:pt x="1146" y="16"/>
                      <a:pt x="889" y="24"/>
                      <a:pt x="632" y="24"/>
                    </a:cubicBezTo>
                    <a:cubicBezTo>
                      <a:pt x="515" y="24"/>
                      <a:pt x="397" y="22"/>
                      <a:pt x="280" y="19"/>
                    </a:cubicBezTo>
                    <a:cubicBezTo>
                      <a:pt x="272" y="42"/>
                      <a:pt x="264" y="65"/>
                      <a:pt x="256" y="89"/>
                    </a:cubicBezTo>
                    <a:cubicBezTo>
                      <a:pt x="255" y="92"/>
                      <a:pt x="253" y="96"/>
                      <a:pt x="252" y="99"/>
                    </a:cubicBezTo>
                    <a:cubicBezTo>
                      <a:pt x="250" y="106"/>
                      <a:pt x="243" y="110"/>
                      <a:pt x="237" y="110"/>
                    </a:cubicBezTo>
                    <a:cubicBezTo>
                      <a:pt x="235" y="110"/>
                      <a:pt x="233" y="110"/>
                      <a:pt x="231" y="109"/>
                    </a:cubicBezTo>
                    <a:cubicBezTo>
                      <a:pt x="220" y="105"/>
                      <a:pt x="209" y="101"/>
                      <a:pt x="198" y="97"/>
                    </a:cubicBezTo>
                    <a:cubicBezTo>
                      <a:pt x="197" y="127"/>
                      <a:pt x="195" y="158"/>
                      <a:pt x="194" y="188"/>
                    </a:cubicBezTo>
                    <a:cubicBezTo>
                      <a:pt x="134" y="186"/>
                      <a:pt x="74" y="182"/>
                      <a:pt x="15" y="179"/>
                    </a:cubicBezTo>
                    <a:cubicBezTo>
                      <a:pt x="14" y="179"/>
                      <a:pt x="14" y="179"/>
                      <a:pt x="14" y="179"/>
                    </a:cubicBezTo>
                    <a:cubicBezTo>
                      <a:pt x="10" y="179"/>
                      <a:pt x="6" y="181"/>
                      <a:pt x="3" y="184"/>
                    </a:cubicBezTo>
                    <a:cubicBezTo>
                      <a:pt x="1" y="187"/>
                      <a:pt x="0" y="191"/>
                      <a:pt x="2" y="195"/>
                    </a:cubicBezTo>
                    <a:cubicBezTo>
                      <a:pt x="7" y="209"/>
                      <a:pt x="13" y="223"/>
                      <a:pt x="18" y="238"/>
                    </a:cubicBezTo>
                    <a:cubicBezTo>
                      <a:pt x="31" y="250"/>
                      <a:pt x="53" y="273"/>
                      <a:pt x="91" y="317"/>
                    </a:cubicBezTo>
                    <a:cubicBezTo>
                      <a:pt x="91" y="317"/>
                      <a:pt x="91" y="317"/>
                      <a:pt x="91" y="317"/>
                    </a:cubicBezTo>
                    <a:cubicBezTo>
                      <a:pt x="98" y="326"/>
                      <a:pt x="105" y="334"/>
                      <a:pt x="112" y="343"/>
                    </a:cubicBezTo>
                    <a:cubicBezTo>
                      <a:pt x="118" y="350"/>
                      <a:pt x="117" y="361"/>
                      <a:pt x="109" y="366"/>
                    </a:cubicBezTo>
                    <a:cubicBezTo>
                      <a:pt x="79" y="389"/>
                      <a:pt x="50" y="412"/>
                      <a:pt x="19" y="434"/>
                    </a:cubicBezTo>
                    <a:cubicBezTo>
                      <a:pt x="121" y="441"/>
                      <a:pt x="224" y="448"/>
                      <a:pt x="326" y="453"/>
                    </a:cubicBezTo>
                    <a:cubicBezTo>
                      <a:pt x="326" y="453"/>
                      <a:pt x="326" y="453"/>
                      <a:pt x="327" y="453"/>
                    </a:cubicBezTo>
                    <a:cubicBezTo>
                      <a:pt x="334" y="453"/>
                      <a:pt x="339" y="448"/>
                      <a:pt x="340" y="441"/>
                    </a:cubicBezTo>
                    <a:cubicBezTo>
                      <a:pt x="341" y="387"/>
                      <a:pt x="343" y="334"/>
                      <a:pt x="345" y="280"/>
                    </a:cubicBezTo>
                    <a:cubicBezTo>
                      <a:pt x="512" y="286"/>
                      <a:pt x="678" y="290"/>
                      <a:pt x="844" y="290"/>
                    </a:cubicBezTo>
                    <a:cubicBezTo>
                      <a:pt x="987" y="290"/>
                      <a:pt x="1131" y="287"/>
                      <a:pt x="1274" y="282"/>
                    </a:cubicBezTo>
                    <a:cubicBezTo>
                      <a:pt x="1276" y="339"/>
                      <a:pt x="1278" y="396"/>
                      <a:pt x="1280" y="453"/>
                    </a:cubicBezTo>
                    <a:cubicBezTo>
                      <a:pt x="1280" y="460"/>
                      <a:pt x="1286" y="466"/>
                      <a:pt x="1293" y="466"/>
                    </a:cubicBezTo>
                    <a:cubicBezTo>
                      <a:pt x="1293" y="466"/>
                      <a:pt x="1293" y="466"/>
                      <a:pt x="1293" y="466"/>
                    </a:cubicBezTo>
                    <a:cubicBezTo>
                      <a:pt x="1369" y="464"/>
                      <a:pt x="1445" y="462"/>
                      <a:pt x="1521" y="459"/>
                    </a:cubicBezTo>
                    <a:cubicBezTo>
                      <a:pt x="1578" y="378"/>
                      <a:pt x="1578" y="378"/>
                      <a:pt x="1578" y="378"/>
                    </a:cubicBezTo>
                    <a:cubicBezTo>
                      <a:pt x="1581" y="373"/>
                      <a:pt x="1586" y="370"/>
                      <a:pt x="1591" y="368"/>
                    </a:cubicBezTo>
                    <a:cubicBezTo>
                      <a:pt x="1595" y="362"/>
                      <a:pt x="1595" y="362"/>
                      <a:pt x="1595" y="362"/>
                    </a:cubicBezTo>
                    <a:cubicBezTo>
                      <a:pt x="1588" y="347"/>
                      <a:pt x="1580" y="332"/>
                      <a:pt x="1573" y="317"/>
                    </a:cubicBezTo>
                    <a:cubicBezTo>
                      <a:pt x="1587" y="278"/>
                      <a:pt x="1601" y="238"/>
                      <a:pt x="1615" y="199"/>
                    </a:cubicBezTo>
                    <a:cubicBezTo>
                      <a:pt x="1608" y="192"/>
                      <a:pt x="1605" y="183"/>
                      <a:pt x="1607" y="175"/>
                    </a:cubicBezTo>
                    <a:cubicBezTo>
                      <a:pt x="1606" y="175"/>
                      <a:pt x="1605" y="175"/>
                      <a:pt x="1605" y="175"/>
                    </a:cubicBezTo>
                    <a:cubicBezTo>
                      <a:pt x="1604" y="175"/>
                      <a:pt x="1604" y="175"/>
                      <a:pt x="1604" y="175"/>
                    </a:cubicBezTo>
                    <a:cubicBezTo>
                      <a:pt x="1544" y="178"/>
                      <a:pt x="1484" y="182"/>
                      <a:pt x="1425" y="185"/>
                    </a:cubicBezTo>
                    <a:cubicBezTo>
                      <a:pt x="1422" y="128"/>
                      <a:pt x="1419" y="70"/>
                      <a:pt x="1416" y="13"/>
                    </a:cubicBezTo>
                    <a:cubicBezTo>
                      <a:pt x="1416" y="6"/>
                      <a:pt x="1410" y="0"/>
                      <a:pt x="1404" y="0"/>
                    </a:cubicBezTo>
                  </a:path>
                </a:pathLst>
              </a:custGeom>
              <a:solidFill>
                <a:srgbClr val="7D822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89" name="Freeform 2665"/>
              <p:cNvSpPr/>
              <p:nvPr/>
            </p:nvSpPr>
            <p:spPr>
              <a:xfrm>
                <a:off x="363537" y="79375"/>
                <a:ext cx="141288" cy="157163"/>
              </a:xfrm>
              <a:custGeom>
                <a:avLst/>
                <a:gdLst>
                  <a:gd name="txL" fmla="*/ 0 w 82"/>
                  <a:gd name="txT" fmla="*/ 0 h 92"/>
                  <a:gd name="txR" fmla="*/ 82 w 82"/>
                  <a:gd name="txB" fmla="*/ 92 h 92"/>
                </a:gdLst>
                <a:ahLst/>
                <a:cxnLst>
                  <a:cxn ang="0">
                    <a:pos x="63" y="0"/>
                  </a:cxn>
                  <a:cxn ang="0">
                    <a:pos x="51" y="30"/>
                  </a:cxn>
                  <a:cxn ang="0">
                    <a:pos x="47" y="40"/>
                  </a:cxn>
                  <a:cxn ang="0">
                    <a:pos x="32" y="50"/>
                  </a:cxn>
                  <a:cxn ang="0">
                    <a:pos x="26" y="48"/>
                  </a:cxn>
                  <a:cxn ang="0">
                    <a:pos x="2" y="38"/>
                  </a:cxn>
                  <a:cxn ang="0">
                    <a:pos x="0" y="79"/>
                  </a:cxn>
                  <a:cxn ang="0">
                    <a:pos x="33" y="91"/>
                  </a:cxn>
                  <a:cxn ang="0">
                    <a:pos x="39" y="92"/>
                  </a:cxn>
                  <a:cxn ang="0">
                    <a:pos x="54" y="81"/>
                  </a:cxn>
                  <a:cxn ang="0">
                    <a:pos x="58" y="71"/>
                  </a:cxn>
                  <a:cxn ang="0">
                    <a:pos x="82" y="1"/>
                  </a:cxn>
                  <a:cxn ang="0">
                    <a:pos x="63" y="0"/>
                  </a:cxn>
                </a:cxnLst>
                <a:rect l="txL" t="txT" r="txR" b="txB"/>
                <a:pathLst>
                  <a:path w="82" h="92">
                    <a:moveTo>
                      <a:pt x="63" y="0"/>
                    </a:moveTo>
                    <a:cubicBezTo>
                      <a:pt x="51" y="30"/>
                      <a:pt x="51" y="30"/>
                      <a:pt x="51" y="30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4" y="46"/>
                      <a:pt x="38" y="50"/>
                      <a:pt x="32" y="50"/>
                    </a:cubicBezTo>
                    <a:cubicBezTo>
                      <a:pt x="30" y="50"/>
                      <a:pt x="28" y="49"/>
                      <a:pt x="26" y="48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1" y="52"/>
                      <a:pt x="1" y="65"/>
                      <a:pt x="0" y="79"/>
                    </a:cubicBezTo>
                    <a:cubicBezTo>
                      <a:pt x="11" y="83"/>
                      <a:pt x="22" y="87"/>
                      <a:pt x="33" y="91"/>
                    </a:cubicBezTo>
                    <a:cubicBezTo>
                      <a:pt x="35" y="92"/>
                      <a:pt x="37" y="92"/>
                      <a:pt x="39" y="92"/>
                    </a:cubicBezTo>
                    <a:cubicBezTo>
                      <a:pt x="45" y="92"/>
                      <a:pt x="52" y="88"/>
                      <a:pt x="54" y="81"/>
                    </a:cubicBezTo>
                    <a:cubicBezTo>
                      <a:pt x="55" y="78"/>
                      <a:pt x="57" y="74"/>
                      <a:pt x="58" y="71"/>
                    </a:cubicBezTo>
                    <a:cubicBezTo>
                      <a:pt x="66" y="47"/>
                      <a:pt x="74" y="24"/>
                      <a:pt x="82" y="1"/>
                    </a:cubicBezTo>
                    <a:cubicBezTo>
                      <a:pt x="76" y="1"/>
                      <a:pt x="70" y="1"/>
                      <a:pt x="63" y="0"/>
                    </a:cubicBezTo>
                  </a:path>
                </a:pathLst>
              </a:custGeom>
              <a:solidFill>
                <a:srgbClr val="4B4E1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0" name="Freeform 2666"/>
              <p:cNvSpPr/>
              <p:nvPr/>
            </p:nvSpPr>
            <p:spPr>
              <a:xfrm>
                <a:off x="366712" y="79375"/>
                <a:ext cx="104775" cy="85725"/>
              </a:xfrm>
              <a:custGeom>
                <a:avLst/>
                <a:gdLst>
                  <a:gd name="txL" fmla="*/ 0 w 61"/>
                  <a:gd name="txT" fmla="*/ 0 h 50"/>
                  <a:gd name="txR" fmla="*/ 61 w 61"/>
                  <a:gd name="txB" fmla="*/ 50 h 50"/>
                </a:gdLst>
                <a:ahLst/>
                <a:cxnLst>
                  <a:cxn ang="0">
                    <a:pos x="44" y="0"/>
                  </a:cxn>
                  <a:cxn ang="0">
                    <a:pos x="34" y="24"/>
                  </a:cxn>
                  <a:cxn ang="0">
                    <a:pos x="30" y="33"/>
                  </a:cxn>
                  <a:cxn ang="0">
                    <a:pos x="1" y="21"/>
                  </a:cxn>
                  <a:cxn ang="0">
                    <a:pos x="0" y="38"/>
                  </a:cxn>
                  <a:cxn ang="0">
                    <a:pos x="24" y="48"/>
                  </a:cxn>
                  <a:cxn ang="0">
                    <a:pos x="30" y="50"/>
                  </a:cxn>
                  <a:cxn ang="0">
                    <a:pos x="45" y="40"/>
                  </a:cxn>
                  <a:cxn ang="0">
                    <a:pos x="49" y="30"/>
                  </a:cxn>
                  <a:cxn ang="0">
                    <a:pos x="61" y="0"/>
                  </a:cxn>
                  <a:cxn ang="0">
                    <a:pos x="44" y="0"/>
                  </a:cxn>
                </a:cxnLst>
                <a:rect l="txL" t="txT" r="txR" b="txB"/>
                <a:pathLst>
                  <a:path w="61" h="50">
                    <a:moveTo>
                      <a:pt x="44" y="0"/>
                    </a:moveTo>
                    <a:cubicBezTo>
                      <a:pt x="34" y="24"/>
                      <a:pt x="34" y="24"/>
                      <a:pt x="34" y="24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" y="27"/>
                      <a:pt x="0" y="32"/>
                      <a:pt x="0" y="38"/>
                    </a:cubicBezTo>
                    <a:cubicBezTo>
                      <a:pt x="24" y="48"/>
                      <a:pt x="24" y="48"/>
                      <a:pt x="24" y="48"/>
                    </a:cubicBezTo>
                    <a:cubicBezTo>
                      <a:pt x="26" y="49"/>
                      <a:pt x="28" y="50"/>
                      <a:pt x="30" y="50"/>
                    </a:cubicBezTo>
                    <a:cubicBezTo>
                      <a:pt x="36" y="50"/>
                      <a:pt x="42" y="46"/>
                      <a:pt x="45" y="40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6" y="0"/>
                      <a:pt x="50" y="0"/>
                      <a:pt x="44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1" name="Freeform 2667"/>
              <p:cNvSpPr/>
              <p:nvPr/>
            </p:nvSpPr>
            <p:spPr>
              <a:xfrm>
                <a:off x="369887" y="95250"/>
                <a:ext cx="55563" cy="39688"/>
              </a:xfrm>
              <a:custGeom>
                <a:avLst/>
                <a:gdLst>
                  <a:gd name="txL" fmla="*/ 0 w 33"/>
                  <a:gd name="txT" fmla="*/ 0 h 23"/>
                  <a:gd name="txR" fmla="*/ 33 w 33"/>
                  <a:gd name="txB" fmla="*/ 23 h 23"/>
                </a:gdLst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11"/>
                  </a:cxn>
                  <a:cxn ang="0">
                    <a:pos x="29" y="23"/>
                  </a:cxn>
                  <a:cxn ang="0">
                    <a:pos x="33" y="14"/>
                  </a:cxn>
                  <a:cxn ang="0">
                    <a:pos x="0" y="0"/>
                  </a:cxn>
                </a:cxnLst>
                <a:rect l="txL" t="txT" r="txR" b="txB"/>
                <a:pathLst>
                  <a:path w="33" h="23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4"/>
                      <a:pt x="0" y="8"/>
                      <a:pt x="0" y="11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76A2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2" name="Freeform 2668"/>
              <p:cNvSpPr/>
              <p:nvPr/>
            </p:nvSpPr>
            <p:spPr>
              <a:xfrm>
                <a:off x="369887" y="77788"/>
                <a:ext cx="73025" cy="42863"/>
              </a:xfrm>
              <a:custGeom>
                <a:avLst/>
                <a:gdLst>
                  <a:gd name="txL" fmla="*/ 0 w 43"/>
                  <a:gd name="txT" fmla="*/ 0 h 25"/>
                  <a:gd name="txR" fmla="*/ 43 w 43"/>
                  <a:gd name="txB" fmla="*/ 25 h 25"/>
                </a:gdLst>
                <a:ahLst/>
                <a:cxnLst>
                  <a:cxn ang="0">
                    <a:pos x="13" y="0"/>
                  </a:cxn>
                  <a:cxn ang="0">
                    <a:pos x="0" y="11"/>
                  </a:cxn>
                  <a:cxn ang="0">
                    <a:pos x="33" y="25"/>
                  </a:cxn>
                  <a:cxn ang="0">
                    <a:pos x="43" y="1"/>
                  </a:cxn>
                  <a:cxn ang="0">
                    <a:pos x="14" y="0"/>
                  </a:cxn>
                  <a:cxn ang="0">
                    <a:pos x="13" y="0"/>
                  </a:cxn>
                </a:cxnLst>
                <a:rect l="txL" t="txT" r="txR" b="txB"/>
                <a:pathLst>
                  <a:path w="43" h="25">
                    <a:moveTo>
                      <a:pt x="13" y="0"/>
                    </a:moveTo>
                    <a:cubicBezTo>
                      <a:pt x="7" y="0"/>
                      <a:pt x="1" y="5"/>
                      <a:pt x="0" y="11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33" y="1"/>
                      <a:pt x="2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</a:path>
                </a:pathLst>
              </a:custGeom>
              <a:solidFill>
                <a:srgbClr val="1C0B2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3" name="Freeform 2669"/>
              <p:cNvSpPr/>
              <p:nvPr/>
            </p:nvSpPr>
            <p:spPr>
              <a:xfrm>
                <a:off x="0" y="455613"/>
                <a:ext cx="227013" cy="336550"/>
              </a:xfrm>
              <a:custGeom>
                <a:avLst/>
                <a:gdLst>
                  <a:gd name="txL" fmla="*/ 0 w 132"/>
                  <a:gd name="txT" fmla="*/ 0 h 196"/>
                  <a:gd name="txR" fmla="*/ 132 w 132"/>
                  <a:gd name="txB" fmla="*/ 196 h 196"/>
                </a:gdLst>
                <a:ahLst/>
                <a:cxnLst>
                  <a:cxn ang="0">
                    <a:pos x="32" y="0"/>
                  </a:cxn>
                  <a:cxn ang="0">
                    <a:pos x="60" y="70"/>
                  </a:cxn>
                  <a:cxn ang="0">
                    <a:pos x="60" y="71"/>
                  </a:cxn>
                  <a:cxn ang="0">
                    <a:pos x="76" y="93"/>
                  </a:cxn>
                  <a:cxn ang="0">
                    <a:pos x="73" y="115"/>
                  </a:cxn>
                  <a:cxn ang="0">
                    <a:pos x="11" y="160"/>
                  </a:cxn>
                  <a:cxn ang="0">
                    <a:pos x="2" y="176"/>
                  </a:cxn>
                  <a:cxn ang="0">
                    <a:pos x="2" y="188"/>
                  </a:cxn>
                  <a:cxn ang="0">
                    <a:pos x="13" y="194"/>
                  </a:cxn>
                  <a:cxn ang="0">
                    <a:pos x="33" y="196"/>
                  </a:cxn>
                  <a:cxn ang="0">
                    <a:pos x="123" y="128"/>
                  </a:cxn>
                  <a:cxn ang="0">
                    <a:pos x="126" y="105"/>
                  </a:cxn>
                  <a:cxn ang="0">
                    <a:pos x="105" y="79"/>
                  </a:cxn>
                  <a:cxn ang="0">
                    <a:pos x="105" y="79"/>
                  </a:cxn>
                  <a:cxn ang="0">
                    <a:pos x="32" y="0"/>
                  </a:cxn>
                </a:cxnLst>
                <a:rect l="txL" t="txT" r="txR" b="txB"/>
                <a:pathLst>
                  <a:path w="132" h="196">
                    <a:moveTo>
                      <a:pt x="32" y="0"/>
                    </a:moveTo>
                    <a:cubicBezTo>
                      <a:pt x="42" y="23"/>
                      <a:pt x="51" y="47"/>
                      <a:pt x="60" y="70"/>
                    </a:cubicBezTo>
                    <a:cubicBezTo>
                      <a:pt x="60" y="70"/>
                      <a:pt x="60" y="70"/>
                      <a:pt x="60" y="71"/>
                    </a:cubicBezTo>
                    <a:cubicBezTo>
                      <a:pt x="76" y="93"/>
                      <a:pt x="76" y="93"/>
                      <a:pt x="76" y="93"/>
                    </a:cubicBezTo>
                    <a:cubicBezTo>
                      <a:pt x="81" y="100"/>
                      <a:pt x="80" y="110"/>
                      <a:pt x="73" y="115"/>
                    </a:cubicBezTo>
                    <a:cubicBezTo>
                      <a:pt x="11" y="160"/>
                      <a:pt x="11" y="160"/>
                      <a:pt x="11" y="160"/>
                    </a:cubicBezTo>
                    <a:cubicBezTo>
                      <a:pt x="8" y="165"/>
                      <a:pt x="5" y="171"/>
                      <a:pt x="2" y="176"/>
                    </a:cubicBezTo>
                    <a:cubicBezTo>
                      <a:pt x="0" y="180"/>
                      <a:pt x="0" y="184"/>
                      <a:pt x="2" y="188"/>
                    </a:cubicBezTo>
                    <a:cubicBezTo>
                      <a:pt x="4" y="192"/>
                      <a:pt x="8" y="194"/>
                      <a:pt x="13" y="194"/>
                    </a:cubicBezTo>
                    <a:cubicBezTo>
                      <a:pt x="20" y="195"/>
                      <a:pt x="27" y="195"/>
                      <a:pt x="33" y="196"/>
                    </a:cubicBezTo>
                    <a:cubicBezTo>
                      <a:pt x="64" y="174"/>
                      <a:pt x="93" y="151"/>
                      <a:pt x="123" y="128"/>
                    </a:cubicBezTo>
                    <a:cubicBezTo>
                      <a:pt x="131" y="123"/>
                      <a:pt x="132" y="112"/>
                      <a:pt x="126" y="105"/>
                    </a:cubicBezTo>
                    <a:cubicBezTo>
                      <a:pt x="119" y="96"/>
                      <a:pt x="112" y="88"/>
                      <a:pt x="105" y="79"/>
                    </a:cubicBezTo>
                    <a:cubicBezTo>
                      <a:pt x="105" y="79"/>
                      <a:pt x="105" y="79"/>
                      <a:pt x="105" y="79"/>
                    </a:cubicBezTo>
                    <a:cubicBezTo>
                      <a:pt x="67" y="35"/>
                      <a:pt x="45" y="12"/>
                      <a:pt x="32" y="0"/>
                    </a:cubicBezTo>
                  </a:path>
                </a:pathLst>
              </a:custGeom>
              <a:solidFill>
                <a:srgbClr val="4B4E1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4" name="Freeform 2670"/>
              <p:cNvSpPr/>
              <p:nvPr/>
            </p:nvSpPr>
            <p:spPr>
              <a:xfrm>
                <a:off x="19050" y="577850"/>
                <a:ext cx="120650" cy="152400"/>
              </a:xfrm>
              <a:custGeom>
                <a:avLst/>
                <a:gdLst>
                  <a:gd name="txL" fmla="*/ 0 w 70"/>
                  <a:gd name="txT" fmla="*/ 0 h 89"/>
                  <a:gd name="txR" fmla="*/ 70 w 70"/>
                  <a:gd name="txB" fmla="*/ 89 h 89"/>
                </a:gdLst>
                <a:ahLst/>
                <a:cxnLst>
                  <a:cxn ang="0">
                    <a:pos x="49" y="0"/>
                  </a:cxn>
                  <a:cxn ang="0">
                    <a:pos x="41" y="15"/>
                  </a:cxn>
                  <a:cxn ang="0">
                    <a:pos x="52" y="31"/>
                  </a:cxn>
                  <a:cxn ang="0">
                    <a:pos x="19" y="55"/>
                  </a:cxn>
                  <a:cxn ang="0">
                    <a:pos x="0" y="89"/>
                  </a:cxn>
                  <a:cxn ang="0">
                    <a:pos x="62" y="44"/>
                  </a:cxn>
                  <a:cxn ang="0">
                    <a:pos x="65" y="22"/>
                  </a:cxn>
                  <a:cxn ang="0">
                    <a:pos x="49" y="0"/>
                  </a:cxn>
                </a:cxnLst>
                <a:rect l="txL" t="txT" r="txR" b="txB"/>
                <a:pathLst>
                  <a:path w="70" h="89">
                    <a:moveTo>
                      <a:pt x="49" y="0"/>
                    </a:moveTo>
                    <a:cubicBezTo>
                      <a:pt x="46" y="5"/>
                      <a:pt x="43" y="10"/>
                      <a:pt x="41" y="15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2" y="66"/>
                      <a:pt x="6" y="78"/>
                      <a:pt x="0" y="89"/>
                    </a:cubicBezTo>
                    <a:cubicBezTo>
                      <a:pt x="62" y="44"/>
                      <a:pt x="62" y="44"/>
                      <a:pt x="62" y="44"/>
                    </a:cubicBezTo>
                    <a:cubicBezTo>
                      <a:pt x="69" y="39"/>
                      <a:pt x="70" y="29"/>
                      <a:pt x="65" y="22"/>
                    </a:cubicBezTo>
                    <a:cubicBezTo>
                      <a:pt x="49" y="0"/>
                      <a:pt x="49" y="0"/>
                      <a:pt x="49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5" name="Freeform 2671"/>
              <p:cNvSpPr/>
              <p:nvPr/>
            </p:nvSpPr>
            <p:spPr>
              <a:xfrm>
                <a:off x="52387" y="603250"/>
                <a:ext cx="55563" cy="68263"/>
              </a:xfrm>
              <a:custGeom>
                <a:avLst/>
                <a:gdLst>
                  <a:gd name="txL" fmla="*/ 0 w 33"/>
                  <a:gd name="txT" fmla="*/ 0 h 40"/>
                  <a:gd name="txR" fmla="*/ 33 w 33"/>
                  <a:gd name="txB" fmla="*/ 40 h 40"/>
                </a:gdLst>
                <a:ahLst/>
                <a:cxnLst>
                  <a:cxn ang="0">
                    <a:pos x="22" y="0"/>
                  </a:cxn>
                  <a:cxn ang="0">
                    <a:pos x="0" y="40"/>
                  </a:cxn>
                  <a:cxn ang="0">
                    <a:pos x="33" y="16"/>
                  </a:cxn>
                  <a:cxn ang="0">
                    <a:pos x="22" y="0"/>
                  </a:cxn>
                </a:cxnLst>
                <a:rect l="txL" t="txT" r="txR" b="txB"/>
                <a:pathLst>
                  <a:path w="33" h="40">
                    <a:moveTo>
                      <a:pt x="22" y="0"/>
                    </a:moveTo>
                    <a:cubicBezTo>
                      <a:pt x="14" y="14"/>
                      <a:pt x="7" y="27"/>
                      <a:pt x="0" y="40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solidFill>
                <a:srgbClr val="6E655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6" name="Freeform 2679"/>
              <p:cNvSpPr/>
              <p:nvPr/>
            </p:nvSpPr>
            <p:spPr>
              <a:xfrm>
                <a:off x="30162" y="0"/>
                <a:ext cx="2733675" cy="765175"/>
              </a:xfrm>
              <a:custGeom>
                <a:avLst/>
                <a:gdLst>
                  <a:gd name="txL" fmla="*/ 0 w 1594"/>
                  <a:gd name="txT" fmla="*/ 0 h 446"/>
                  <a:gd name="txR" fmla="*/ 1594 w 1594"/>
                  <a:gd name="txB" fmla="*/ 446 h 446"/>
                </a:gdLst>
                <a:ahLst/>
                <a:cxnLst>
                  <a:cxn ang="0">
                    <a:pos x="3" y="440"/>
                  </a:cxn>
                  <a:cxn ang="0">
                    <a:pos x="13" y="446"/>
                  </a:cxn>
                  <a:cxn ang="0">
                    <a:pos x="330" y="446"/>
                  </a:cxn>
                  <a:cxn ang="0">
                    <a:pos x="342" y="433"/>
                  </a:cxn>
                  <a:cxn ang="0">
                    <a:pos x="342" y="267"/>
                  </a:cxn>
                  <a:cxn ang="0">
                    <a:pos x="1251" y="267"/>
                  </a:cxn>
                  <a:cxn ang="0">
                    <a:pos x="1251" y="433"/>
                  </a:cxn>
                  <a:cxn ang="0">
                    <a:pos x="1264" y="446"/>
                  </a:cxn>
                  <a:cxn ang="0">
                    <a:pos x="1580" y="446"/>
                  </a:cxn>
                  <a:cxn ang="0">
                    <a:pos x="1591" y="440"/>
                  </a:cxn>
                  <a:cxn ang="0">
                    <a:pos x="1592" y="428"/>
                  </a:cxn>
                  <a:cxn ang="0">
                    <a:pos x="1542" y="312"/>
                  </a:cxn>
                  <a:cxn ang="0">
                    <a:pos x="1592" y="197"/>
                  </a:cxn>
                  <a:cxn ang="0">
                    <a:pos x="1591" y="185"/>
                  </a:cxn>
                  <a:cxn ang="0">
                    <a:pos x="1580" y="179"/>
                  </a:cxn>
                  <a:cxn ang="0">
                    <a:pos x="1404" y="179"/>
                  </a:cxn>
                  <a:cxn ang="0">
                    <a:pos x="1404" y="13"/>
                  </a:cxn>
                  <a:cxn ang="0">
                    <a:pos x="1391" y="0"/>
                  </a:cxn>
                  <a:cxn ang="0">
                    <a:pos x="203" y="0"/>
                  </a:cxn>
                  <a:cxn ang="0">
                    <a:pos x="190" y="13"/>
                  </a:cxn>
                  <a:cxn ang="0">
                    <a:pos x="190" y="179"/>
                  </a:cxn>
                  <a:cxn ang="0">
                    <a:pos x="13" y="179"/>
                  </a:cxn>
                  <a:cxn ang="0">
                    <a:pos x="3" y="185"/>
                  </a:cxn>
                  <a:cxn ang="0">
                    <a:pos x="2" y="197"/>
                  </a:cxn>
                  <a:cxn ang="0">
                    <a:pos x="52" y="312"/>
                  </a:cxn>
                  <a:cxn ang="0">
                    <a:pos x="2" y="428"/>
                  </a:cxn>
                  <a:cxn ang="0">
                    <a:pos x="3" y="440"/>
                  </a:cxn>
                </a:cxnLst>
                <a:rect l="txL" t="txT" r="txR" b="txB"/>
                <a:pathLst>
                  <a:path w="1594" h="446">
                    <a:moveTo>
                      <a:pt x="3" y="440"/>
                    </a:moveTo>
                    <a:cubicBezTo>
                      <a:pt x="5" y="444"/>
                      <a:pt x="9" y="446"/>
                      <a:pt x="13" y="446"/>
                    </a:cubicBezTo>
                    <a:cubicBezTo>
                      <a:pt x="330" y="446"/>
                      <a:pt x="330" y="446"/>
                      <a:pt x="330" y="446"/>
                    </a:cubicBezTo>
                    <a:cubicBezTo>
                      <a:pt x="337" y="446"/>
                      <a:pt x="342" y="440"/>
                      <a:pt x="342" y="433"/>
                    </a:cubicBezTo>
                    <a:cubicBezTo>
                      <a:pt x="342" y="267"/>
                      <a:pt x="342" y="267"/>
                      <a:pt x="342" y="267"/>
                    </a:cubicBezTo>
                    <a:cubicBezTo>
                      <a:pt x="1251" y="267"/>
                      <a:pt x="1251" y="267"/>
                      <a:pt x="1251" y="267"/>
                    </a:cubicBezTo>
                    <a:cubicBezTo>
                      <a:pt x="1251" y="433"/>
                      <a:pt x="1251" y="433"/>
                      <a:pt x="1251" y="433"/>
                    </a:cubicBezTo>
                    <a:cubicBezTo>
                      <a:pt x="1251" y="440"/>
                      <a:pt x="1257" y="446"/>
                      <a:pt x="1264" y="446"/>
                    </a:cubicBezTo>
                    <a:cubicBezTo>
                      <a:pt x="1580" y="446"/>
                      <a:pt x="1580" y="446"/>
                      <a:pt x="1580" y="446"/>
                    </a:cubicBezTo>
                    <a:cubicBezTo>
                      <a:pt x="1585" y="446"/>
                      <a:pt x="1589" y="444"/>
                      <a:pt x="1591" y="440"/>
                    </a:cubicBezTo>
                    <a:cubicBezTo>
                      <a:pt x="1593" y="436"/>
                      <a:pt x="1594" y="432"/>
                      <a:pt x="1592" y="428"/>
                    </a:cubicBezTo>
                    <a:cubicBezTo>
                      <a:pt x="1542" y="312"/>
                      <a:pt x="1542" y="312"/>
                      <a:pt x="1542" y="312"/>
                    </a:cubicBezTo>
                    <a:cubicBezTo>
                      <a:pt x="1592" y="197"/>
                      <a:pt x="1592" y="197"/>
                      <a:pt x="1592" y="197"/>
                    </a:cubicBezTo>
                    <a:cubicBezTo>
                      <a:pt x="1594" y="193"/>
                      <a:pt x="1593" y="188"/>
                      <a:pt x="1591" y="185"/>
                    </a:cubicBezTo>
                    <a:cubicBezTo>
                      <a:pt x="1589" y="181"/>
                      <a:pt x="1585" y="179"/>
                      <a:pt x="1580" y="179"/>
                    </a:cubicBezTo>
                    <a:cubicBezTo>
                      <a:pt x="1404" y="179"/>
                      <a:pt x="1404" y="179"/>
                      <a:pt x="1404" y="179"/>
                    </a:cubicBezTo>
                    <a:cubicBezTo>
                      <a:pt x="1404" y="13"/>
                      <a:pt x="1404" y="13"/>
                      <a:pt x="1404" y="13"/>
                    </a:cubicBezTo>
                    <a:cubicBezTo>
                      <a:pt x="1404" y="6"/>
                      <a:pt x="1398" y="0"/>
                      <a:pt x="1391" y="0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196" y="0"/>
                      <a:pt x="190" y="6"/>
                      <a:pt x="190" y="13"/>
                    </a:cubicBezTo>
                    <a:cubicBezTo>
                      <a:pt x="190" y="179"/>
                      <a:pt x="190" y="179"/>
                      <a:pt x="190" y="179"/>
                    </a:cubicBezTo>
                    <a:cubicBezTo>
                      <a:pt x="13" y="179"/>
                      <a:pt x="13" y="179"/>
                      <a:pt x="13" y="179"/>
                    </a:cubicBezTo>
                    <a:cubicBezTo>
                      <a:pt x="9" y="179"/>
                      <a:pt x="5" y="181"/>
                      <a:pt x="3" y="185"/>
                    </a:cubicBezTo>
                    <a:cubicBezTo>
                      <a:pt x="0" y="188"/>
                      <a:pt x="0" y="193"/>
                      <a:pt x="2" y="197"/>
                    </a:cubicBezTo>
                    <a:cubicBezTo>
                      <a:pt x="52" y="312"/>
                      <a:pt x="52" y="312"/>
                      <a:pt x="52" y="312"/>
                    </a:cubicBezTo>
                    <a:cubicBezTo>
                      <a:pt x="2" y="428"/>
                      <a:pt x="2" y="428"/>
                      <a:pt x="2" y="428"/>
                    </a:cubicBezTo>
                    <a:cubicBezTo>
                      <a:pt x="0" y="432"/>
                      <a:pt x="0" y="436"/>
                      <a:pt x="3" y="4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7" name="Freeform 2680"/>
              <p:cNvSpPr/>
              <p:nvPr/>
            </p:nvSpPr>
            <p:spPr>
              <a:xfrm>
                <a:off x="52387" y="328613"/>
                <a:ext cx="542925" cy="414338"/>
              </a:xfrm>
              <a:custGeom>
                <a:avLst/>
                <a:gdLst>
                  <a:gd name="txL" fmla="*/ 0 w 342"/>
                  <a:gd name="txT" fmla="*/ 0 h 261"/>
                  <a:gd name="txR" fmla="*/ 342 w 342"/>
                  <a:gd name="txB" fmla="*/ 261 h 261"/>
                </a:gdLst>
                <a:ahLst/>
                <a:cxnLst>
                  <a:cxn ang="0">
                    <a:pos x="342" y="261"/>
                  </a:cxn>
                  <a:cxn ang="0">
                    <a:pos x="0" y="261"/>
                  </a:cxn>
                  <a:cxn ang="0">
                    <a:pos x="57" y="130"/>
                  </a:cxn>
                  <a:cxn ang="0">
                    <a:pos x="0" y="0"/>
                  </a:cxn>
                  <a:cxn ang="0">
                    <a:pos x="342" y="0"/>
                  </a:cxn>
                  <a:cxn ang="0">
                    <a:pos x="342" y="261"/>
                  </a:cxn>
                </a:cxnLst>
                <a:rect l="txL" t="txT" r="txR" b="txB"/>
                <a:pathLst>
                  <a:path w="342" h="261">
                    <a:moveTo>
                      <a:pt x="342" y="261"/>
                    </a:moveTo>
                    <a:lnTo>
                      <a:pt x="0" y="261"/>
                    </a:lnTo>
                    <a:lnTo>
                      <a:pt x="57" y="130"/>
                    </a:lnTo>
                    <a:lnTo>
                      <a:pt x="0" y="0"/>
                    </a:lnTo>
                    <a:lnTo>
                      <a:pt x="342" y="0"/>
                    </a:lnTo>
                    <a:lnTo>
                      <a:pt x="342" y="261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8" name="Freeform 2681"/>
              <p:cNvSpPr/>
              <p:nvPr/>
            </p:nvSpPr>
            <p:spPr>
              <a:xfrm>
                <a:off x="377825" y="22225"/>
                <a:ext cx="217488" cy="720725"/>
              </a:xfrm>
              <a:custGeom>
                <a:avLst/>
                <a:gdLst>
                  <a:gd name="txL" fmla="*/ 0 w 137"/>
                  <a:gd name="txT" fmla="*/ 0 h 454"/>
                  <a:gd name="txR" fmla="*/ 137 w 137"/>
                  <a:gd name="txB" fmla="*/ 454 h 454"/>
                </a:gdLst>
                <a:ahLst/>
                <a:cxnLst>
                  <a:cxn ang="0">
                    <a:pos x="0" y="260"/>
                  </a:cxn>
                  <a:cxn ang="0">
                    <a:pos x="0" y="0"/>
                  </a:cxn>
                  <a:cxn ang="0">
                    <a:pos x="137" y="196"/>
                  </a:cxn>
                  <a:cxn ang="0">
                    <a:pos x="137" y="454"/>
                  </a:cxn>
                  <a:cxn ang="0">
                    <a:pos x="0" y="260"/>
                  </a:cxn>
                </a:cxnLst>
                <a:rect l="txL" t="txT" r="txR" b="txB"/>
                <a:pathLst>
                  <a:path w="137" h="454">
                    <a:moveTo>
                      <a:pt x="0" y="260"/>
                    </a:moveTo>
                    <a:lnTo>
                      <a:pt x="0" y="0"/>
                    </a:lnTo>
                    <a:lnTo>
                      <a:pt x="137" y="196"/>
                    </a:lnTo>
                    <a:lnTo>
                      <a:pt x="137" y="454"/>
                    </a:lnTo>
                    <a:lnTo>
                      <a:pt x="0" y="260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99" name="Freeform 2682"/>
              <p:cNvSpPr/>
              <p:nvPr/>
            </p:nvSpPr>
            <p:spPr>
              <a:xfrm>
                <a:off x="2197100" y="328613"/>
                <a:ext cx="542925" cy="414338"/>
              </a:xfrm>
              <a:custGeom>
                <a:avLst/>
                <a:gdLst>
                  <a:gd name="txL" fmla="*/ 0 w 342"/>
                  <a:gd name="txT" fmla="*/ 0 h 261"/>
                  <a:gd name="txR" fmla="*/ 342 w 342"/>
                  <a:gd name="txB" fmla="*/ 261 h 261"/>
                </a:gdLst>
                <a:ahLst/>
                <a:cxnLst>
                  <a:cxn ang="0">
                    <a:pos x="0" y="261"/>
                  </a:cxn>
                  <a:cxn ang="0">
                    <a:pos x="342" y="261"/>
                  </a:cxn>
                  <a:cxn ang="0">
                    <a:pos x="285" y="130"/>
                  </a:cxn>
                  <a:cxn ang="0">
                    <a:pos x="342" y="0"/>
                  </a:cxn>
                  <a:cxn ang="0">
                    <a:pos x="0" y="0"/>
                  </a:cxn>
                  <a:cxn ang="0">
                    <a:pos x="0" y="261"/>
                  </a:cxn>
                </a:cxnLst>
                <a:rect l="txL" t="txT" r="txR" b="txB"/>
                <a:pathLst>
                  <a:path w="342" h="261">
                    <a:moveTo>
                      <a:pt x="0" y="261"/>
                    </a:moveTo>
                    <a:lnTo>
                      <a:pt x="342" y="261"/>
                    </a:lnTo>
                    <a:lnTo>
                      <a:pt x="285" y="130"/>
                    </a:lnTo>
                    <a:lnTo>
                      <a:pt x="342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0" name="Freeform 2683"/>
              <p:cNvSpPr/>
              <p:nvPr/>
            </p:nvSpPr>
            <p:spPr>
              <a:xfrm>
                <a:off x="2197100" y="22225"/>
                <a:ext cx="217488" cy="720725"/>
              </a:xfrm>
              <a:custGeom>
                <a:avLst/>
                <a:gdLst>
                  <a:gd name="txL" fmla="*/ 0 w 137"/>
                  <a:gd name="txT" fmla="*/ 0 h 454"/>
                  <a:gd name="txR" fmla="*/ 137 w 137"/>
                  <a:gd name="txB" fmla="*/ 454 h 454"/>
                </a:gdLst>
                <a:ahLst/>
                <a:cxnLst>
                  <a:cxn ang="0">
                    <a:pos x="137" y="260"/>
                  </a:cxn>
                  <a:cxn ang="0">
                    <a:pos x="137" y="0"/>
                  </a:cxn>
                  <a:cxn ang="0">
                    <a:pos x="0" y="196"/>
                  </a:cxn>
                  <a:cxn ang="0">
                    <a:pos x="0" y="454"/>
                  </a:cxn>
                  <a:cxn ang="0">
                    <a:pos x="137" y="260"/>
                  </a:cxn>
                </a:cxnLst>
                <a:rect l="txL" t="txT" r="txR" b="txB"/>
                <a:pathLst>
                  <a:path w="137" h="454">
                    <a:moveTo>
                      <a:pt x="137" y="260"/>
                    </a:moveTo>
                    <a:lnTo>
                      <a:pt x="137" y="0"/>
                    </a:lnTo>
                    <a:lnTo>
                      <a:pt x="0" y="196"/>
                    </a:lnTo>
                    <a:lnTo>
                      <a:pt x="0" y="454"/>
                    </a:lnTo>
                    <a:lnTo>
                      <a:pt x="137" y="260"/>
                    </a:ln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1" name="Rectangle 2684"/>
              <p:cNvSpPr/>
              <p:nvPr/>
            </p:nvSpPr>
            <p:spPr>
              <a:xfrm>
                <a:off x="377825" y="22225"/>
                <a:ext cx="2036763" cy="412750"/>
              </a:xfrm>
              <a:prstGeom prst="rect">
                <a:avLst/>
              </a:pr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2" name="Freeform 2685"/>
              <p:cNvSpPr/>
              <p:nvPr/>
            </p:nvSpPr>
            <p:spPr>
              <a:xfrm>
                <a:off x="757237" y="85725"/>
                <a:ext cx="173038" cy="287338"/>
              </a:xfrm>
              <a:custGeom>
                <a:avLst/>
                <a:gdLst>
                  <a:gd name="txL" fmla="*/ 0 w 109"/>
                  <a:gd name="txT" fmla="*/ 0 h 181"/>
                  <a:gd name="txR" fmla="*/ 109 w 109"/>
                  <a:gd name="txB" fmla="*/ 181 h 181"/>
                </a:gdLst>
                <a:ahLst/>
                <a:cxnLst>
                  <a:cxn ang="0">
                    <a:pos x="89" y="0"/>
                  </a:cxn>
                  <a:cxn ang="0">
                    <a:pos x="109" y="0"/>
                  </a:cxn>
                  <a:cxn ang="0">
                    <a:pos x="109" y="181"/>
                  </a:cxn>
                  <a:cxn ang="0">
                    <a:pos x="89" y="181"/>
                  </a:cxn>
                  <a:cxn ang="0">
                    <a:pos x="89" y="80"/>
                  </a:cxn>
                  <a:cxn ang="0">
                    <a:pos x="19" y="80"/>
                  </a:cxn>
                  <a:cxn ang="0">
                    <a:pos x="19" y="181"/>
                  </a:cxn>
                  <a:cxn ang="0">
                    <a:pos x="0" y="181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62"/>
                  </a:cxn>
                  <a:cxn ang="0">
                    <a:pos x="89" y="62"/>
                  </a:cxn>
                  <a:cxn ang="0">
                    <a:pos x="89" y="0"/>
                  </a:cxn>
                </a:cxnLst>
                <a:rect l="txL" t="txT" r="txR" b="txB"/>
                <a:pathLst>
                  <a:path w="109" h="181">
                    <a:moveTo>
                      <a:pt x="89" y="0"/>
                    </a:moveTo>
                    <a:lnTo>
                      <a:pt x="109" y="0"/>
                    </a:lnTo>
                    <a:lnTo>
                      <a:pt x="109" y="181"/>
                    </a:lnTo>
                    <a:lnTo>
                      <a:pt x="89" y="181"/>
                    </a:lnTo>
                    <a:lnTo>
                      <a:pt x="89" y="80"/>
                    </a:lnTo>
                    <a:lnTo>
                      <a:pt x="19" y="80"/>
                    </a:lnTo>
                    <a:lnTo>
                      <a:pt x="19" y="181"/>
                    </a:lnTo>
                    <a:lnTo>
                      <a:pt x="0" y="18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62"/>
                    </a:lnTo>
                    <a:lnTo>
                      <a:pt x="89" y="62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3" name="Rectangle 2686"/>
              <p:cNvSpPr/>
              <p:nvPr/>
            </p:nvSpPr>
            <p:spPr>
              <a:xfrm>
                <a:off x="993775" y="85725"/>
                <a:ext cx="30163" cy="28733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4" name="Freeform 2687"/>
              <p:cNvSpPr>
                <a:spLocks noEditPoints="1"/>
              </p:cNvSpPr>
              <p:nvPr/>
            </p:nvSpPr>
            <p:spPr>
              <a:xfrm>
                <a:off x="1082675" y="85725"/>
                <a:ext cx="173038" cy="287338"/>
              </a:xfrm>
              <a:custGeom>
                <a:avLst/>
                <a:gdLst>
                  <a:gd name="txL" fmla="*/ 0 w 101"/>
                  <a:gd name="txT" fmla="*/ 0 h 168"/>
                  <a:gd name="txR" fmla="*/ 101 w 101"/>
                  <a:gd name="txB" fmla="*/ 168 h 168"/>
                </a:gdLst>
                <a:ahLst/>
                <a:cxnLst>
                  <a:cxn ang="0">
                    <a:pos x="0" y="0"/>
                  </a:cxn>
                  <a:cxn ang="0">
                    <a:pos x="50" y="0"/>
                  </a:cxn>
                  <a:cxn ang="0">
                    <a:pos x="86" y="15"/>
                  </a:cxn>
                  <a:cxn ang="0">
                    <a:pos x="101" y="51"/>
                  </a:cxn>
                  <a:cxn ang="0">
                    <a:pos x="101" y="62"/>
                  </a:cxn>
                  <a:cxn ang="0">
                    <a:pos x="86" y="98"/>
                  </a:cxn>
                  <a:cxn ang="0">
                    <a:pos x="50" y="112"/>
                  </a:cxn>
                  <a:cxn ang="0">
                    <a:pos x="18" y="112"/>
                  </a:cxn>
                  <a:cxn ang="0">
                    <a:pos x="18" y="168"/>
                  </a:cxn>
                  <a:cxn ang="0">
                    <a:pos x="0" y="168"/>
                  </a:cxn>
                  <a:cxn ang="0">
                    <a:pos x="0" y="0"/>
                  </a:cxn>
                  <a:cxn ang="0">
                    <a:pos x="18" y="18"/>
                  </a:cxn>
                  <a:cxn ang="0">
                    <a:pos x="18" y="94"/>
                  </a:cxn>
                  <a:cxn ang="0">
                    <a:pos x="50" y="94"/>
                  </a:cxn>
                  <a:cxn ang="0">
                    <a:pos x="73" y="85"/>
                  </a:cxn>
                  <a:cxn ang="0">
                    <a:pos x="83" y="62"/>
                  </a:cxn>
                  <a:cxn ang="0">
                    <a:pos x="83" y="51"/>
                  </a:cxn>
                  <a:cxn ang="0">
                    <a:pos x="73" y="28"/>
                  </a:cxn>
                  <a:cxn ang="0">
                    <a:pos x="50" y="18"/>
                  </a:cxn>
                  <a:cxn ang="0">
                    <a:pos x="18" y="18"/>
                  </a:cxn>
                </a:cxnLst>
                <a:rect l="txL" t="txT" r="txR" b="txB"/>
                <a:pathLst>
                  <a:path w="101" h="168">
                    <a:moveTo>
                      <a:pt x="0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64" y="0"/>
                      <a:pt x="76" y="5"/>
                      <a:pt x="86" y="15"/>
                    </a:cubicBezTo>
                    <a:cubicBezTo>
                      <a:pt x="96" y="25"/>
                      <a:pt x="101" y="37"/>
                      <a:pt x="101" y="51"/>
                    </a:cubicBez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76"/>
                      <a:pt x="96" y="88"/>
                      <a:pt x="86" y="98"/>
                    </a:cubicBezTo>
                    <a:cubicBezTo>
                      <a:pt x="76" y="107"/>
                      <a:pt x="64" y="112"/>
                      <a:pt x="50" y="112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8" y="168"/>
                      <a:pt x="18" y="168"/>
                      <a:pt x="18" y="168"/>
                    </a:cubicBezTo>
                    <a:cubicBezTo>
                      <a:pt x="0" y="168"/>
                      <a:pt x="0" y="168"/>
                      <a:pt x="0" y="168"/>
                    </a:cubicBezTo>
                    <a:lnTo>
                      <a:pt x="0" y="0"/>
                    </a:lnTo>
                    <a:close/>
                    <a:moveTo>
                      <a:pt x="18" y="18"/>
                    </a:moveTo>
                    <a:cubicBezTo>
                      <a:pt x="18" y="94"/>
                      <a:pt x="18" y="94"/>
                      <a:pt x="18" y="94"/>
                    </a:cubicBezTo>
                    <a:cubicBezTo>
                      <a:pt x="50" y="94"/>
                      <a:pt x="50" y="94"/>
                      <a:pt x="50" y="94"/>
                    </a:cubicBezTo>
                    <a:cubicBezTo>
                      <a:pt x="59" y="94"/>
                      <a:pt x="67" y="91"/>
                      <a:pt x="73" y="85"/>
                    </a:cubicBezTo>
                    <a:cubicBezTo>
                      <a:pt x="79" y="78"/>
                      <a:pt x="83" y="71"/>
                      <a:pt x="83" y="62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83" y="42"/>
                      <a:pt x="79" y="34"/>
                      <a:pt x="73" y="28"/>
                    </a:cubicBezTo>
                    <a:cubicBezTo>
                      <a:pt x="67" y="21"/>
                      <a:pt x="59" y="18"/>
                      <a:pt x="50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5" name="Freeform 2688"/>
              <p:cNvSpPr/>
              <p:nvPr/>
            </p:nvSpPr>
            <p:spPr>
              <a:xfrm>
                <a:off x="1276350" y="85725"/>
                <a:ext cx="173038" cy="287338"/>
              </a:xfrm>
              <a:custGeom>
                <a:avLst/>
                <a:gdLst>
                  <a:gd name="txL" fmla="*/ 0 w 101"/>
                  <a:gd name="txT" fmla="*/ 0 h 168"/>
                  <a:gd name="txR" fmla="*/ 101 w 101"/>
                  <a:gd name="txB" fmla="*/ 168 h 168"/>
                </a:gdLst>
                <a:ahLst/>
                <a:cxnLst>
                  <a:cxn ang="0">
                    <a:pos x="36" y="74"/>
                  </a:cxn>
                  <a:cxn ang="0">
                    <a:pos x="11" y="64"/>
                  </a:cxn>
                  <a:cxn ang="0">
                    <a:pos x="0" y="39"/>
                  </a:cxn>
                  <a:cxn ang="0">
                    <a:pos x="0" y="36"/>
                  </a:cxn>
                  <a:cxn ang="0">
                    <a:pos x="11" y="11"/>
                  </a:cxn>
                  <a:cxn ang="0">
                    <a:pos x="36" y="0"/>
                  </a:cxn>
                  <a:cxn ang="0">
                    <a:pos x="83" y="0"/>
                  </a:cxn>
                  <a:cxn ang="0">
                    <a:pos x="83" y="18"/>
                  </a:cxn>
                  <a:cxn ang="0">
                    <a:pos x="36" y="18"/>
                  </a:cxn>
                  <a:cxn ang="0">
                    <a:pos x="24" y="24"/>
                  </a:cxn>
                  <a:cxn ang="0">
                    <a:pos x="18" y="36"/>
                  </a:cxn>
                  <a:cxn ang="0">
                    <a:pos x="18" y="39"/>
                  </a:cxn>
                  <a:cxn ang="0">
                    <a:pos x="24" y="51"/>
                  </a:cxn>
                  <a:cxn ang="0">
                    <a:pos x="36" y="57"/>
                  </a:cxn>
                  <a:cxn ang="0">
                    <a:pos x="43" y="57"/>
                  </a:cxn>
                  <a:cxn ang="0">
                    <a:pos x="51" y="57"/>
                  </a:cxn>
                  <a:cxn ang="0">
                    <a:pos x="87" y="71"/>
                  </a:cxn>
                  <a:cxn ang="0">
                    <a:pos x="101" y="107"/>
                  </a:cxn>
                  <a:cxn ang="0">
                    <a:pos x="101" y="118"/>
                  </a:cxn>
                  <a:cxn ang="0">
                    <a:pos x="87" y="154"/>
                  </a:cxn>
                  <a:cxn ang="0">
                    <a:pos x="51" y="168"/>
                  </a:cxn>
                  <a:cxn ang="0">
                    <a:pos x="0" y="168"/>
                  </a:cxn>
                  <a:cxn ang="0">
                    <a:pos x="0" y="150"/>
                  </a:cxn>
                  <a:cxn ang="0">
                    <a:pos x="51" y="150"/>
                  </a:cxn>
                  <a:cxn ang="0">
                    <a:pos x="74" y="141"/>
                  </a:cxn>
                  <a:cxn ang="0">
                    <a:pos x="83" y="118"/>
                  </a:cxn>
                  <a:cxn ang="0">
                    <a:pos x="83" y="107"/>
                  </a:cxn>
                  <a:cxn ang="0">
                    <a:pos x="74" y="84"/>
                  </a:cxn>
                  <a:cxn ang="0">
                    <a:pos x="51" y="74"/>
                  </a:cxn>
                  <a:cxn ang="0">
                    <a:pos x="43" y="74"/>
                  </a:cxn>
                  <a:cxn ang="0">
                    <a:pos x="36" y="74"/>
                  </a:cxn>
                </a:cxnLst>
                <a:rect l="txL" t="txT" r="txR" b="txB"/>
                <a:pathLst>
                  <a:path w="101" h="168">
                    <a:moveTo>
                      <a:pt x="36" y="74"/>
                    </a:moveTo>
                    <a:cubicBezTo>
                      <a:pt x="26" y="74"/>
                      <a:pt x="18" y="71"/>
                      <a:pt x="11" y="64"/>
                    </a:cubicBezTo>
                    <a:cubicBezTo>
                      <a:pt x="4" y="57"/>
                      <a:pt x="0" y="48"/>
                      <a:pt x="0" y="3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26"/>
                      <a:pt x="4" y="18"/>
                      <a:pt x="11" y="11"/>
                    </a:cubicBezTo>
                    <a:cubicBezTo>
                      <a:pt x="18" y="4"/>
                      <a:pt x="26" y="0"/>
                      <a:pt x="36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1" y="18"/>
                      <a:pt x="27" y="20"/>
                      <a:pt x="24" y="24"/>
                    </a:cubicBezTo>
                    <a:cubicBezTo>
                      <a:pt x="20" y="27"/>
                      <a:pt x="18" y="31"/>
                      <a:pt x="18" y="36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8" y="44"/>
                      <a:pt x="20" y="48"/>
                      <a:pt x="24" y="51"/>
                    </a:cubicBezTo>
                    <a:cubicBezTo>
                      <a:pt x="27" y="55"/>
                      <a:pt x="31" y="57"/>
                      <a:pt x="3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7" y="57"/>
                      <a:pt x="49" y="57"/>
                      <a:pt x="51" y="57"/>
                    </a:cubicBezTo>
                    <a:cubicBezTo>
                      <a:pt x="65" y="57"/>
                      <a:pt x="77" y="61"/>
                      <a:pt x="87" y="71"/>
                    </a:cubicBezTo>
                    <a:cubicBezTo>
                      <a:pt x="96" y="81"/>
                      <a:pt x="101" y="93"/>
                      <a:pt x="101" y="107"/>
                    </a:cubicBezTo>
                    <a:cubicBezTo>
                      <a:pt x="101" y="118"/>
                      <a:pt x="101" y="118"/>
                      <a:pt x="101" y="118"/>
                    </a:cubicBezTo>
                    <a:cubicBezTo>
                      <a:pt x="101" y="132"/>
                      <a:pt x="96" y="144"/>
                      <a:pt x="87" y="154"/>
                    </a:cubicBezTo>
                    <a:cubicBezTo>
                      <a:pt x="77" y="163"/>
                      <a:pt x="65" y="168"/>
                      <a:pt x="51" y="168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51" y="150"/>
                      <a:pt x="51" y="150"/>
                      <a:pt x="51" y="150"/>
                    </a:cubicBezTo>
                    <a:cubicBezTo>
                      <a:pt x="60" y="150"/>
                      <a:pt x="67" y="147"/>
                      <a:pt x="74" y="141"/>
                    </a:cubicBezTo>
                    <a:cubicBezTo>
                      <a:pt x="80" y="134"/>
                      <a:pt x="83" y="127"/>
                      <a:pt x="83" y="118"/>
                    </a:cubicBezTo>
                    <a:cubicBezTo>
                      <a:pt x="83" y="107"/>
                      <a:pt x="83" y="107"/>
                      <a:pt x="83" y="107"/>
                    </a:cubicBezTo>
                    <a:cubicBezTo>
                      <a:pt x="83" y="98"/>
                      <a:pt x="80" y="90"/>
                      <a:pt x="74" y="84"/>
                    </a:cubicBezTo>
                    <a:cubicBezTo>
                      <a:pt x="67" y="77"/>
                      <a:pt x="60" y="74"/>
                      <a:pt x="51" y="74"/>
                    </a:cubicBezTo>
                    <a:cubicBezTo>
                      <a:pt x="49" y="74"/>
                      <a:pt x="47" y="74"/>
                      <a:pt x="43" y="74"/>
                    </a:cubicBezTo>
                    <a:lnTo>
                      <a:pt x="36" y="7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6" name="Freeform 2689"/>
              <p:cNvSpPr/>
              <p:nvPr/>
            </p:nvSpPr>
            <p:spPr>
              <a:xfrm>
                <a:off x="1470025" y="85725"/>
                <a:ext cx="173038" cy="287338"/>
              </a:xfrm>
              <a:custGeom>
                <a:avLst/>
                <a:gdLst>
                  <a:gd name="txL" fmla="*/ 0 w 109"/>
                  <a:gd name="txT" fmla="*/ 0 h 181"/>
                  <a:gd name="txR" fmla="*/ 109 w 109"/>
                  <a:gd name="txB" fmla="*/ 181 h 181"/>
                </a:gdLst>
                <a:ahLst/>
                <a:cxnLst>
                  <a:cxn ang="0">
                    <a:pos x="45" y="19"/>
                  </a:cxn>
                  <a:cxn ang="0">
                    <a:pos x="0" y="19"/>
                  </a:cxn>
                  <a:cxn ang="0">
                    <a:pos x="0" y="0"/>
                  </a:cxn>
                  <a:cxn ang="0">
                    <a:pos x="109" y="0"/>
                  </a:cxn>
                  <a:cxn ang="0">
                    <a:pos x="109" y="19"/>
                  </a:cxn>
                  <a:cxn ang="0">
                    <a:pos x="65" y="19"/>
                  </a:cxn>
                  <a:cxn ang="0">
                    <a:pos x="65" y="181"/>
                  </a:cxn>
                  <a:cxn ang="0">
                    <a:pos x="45" y="181"/>
                  </a:cxn>
                  <a:cxn ang="0">
                    <a:pos x="45" y="19"/>
                  </a:cxn>
                </a:cxnLst>
                <a:rect l="txL" t="txT" r="txR" b="txB"/>
                <a:pathLst>
                  <a:path w="109" h="181">
                    <a:moveTo>
                      <a:pt x="45" y="19"/>
                    </a:moveTo>
                    <a:lnTo>
                      <a:pt x="0" y="19"/>
                    </a:lnTo>
                    <a:lnTo>
                      <a:pt x="0" y="0"/>
                    </a:lnTo>
                    <a:lnTo>
                      <a:pt x="109" y="0"/>
                    </a:lnTo>
                    <a:lnTo>
                      <a:pt x="109" y="19"/>
                    </a:lnTo>
                    <a:lnTo>
                      <a:pt x="65" y="19"/>
                    </a:lnTo>
                    <a:lnTo>
                      <a:pt x="65" y="181"/>
                    </a:lnTo>
                    <a:lnTo>
                      <a:pt x="45" y="181"/>
                    </a:lnTo>
                    <a:lnTo>
                      <a:pt x="45" y="1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7" name="Freeform 2690"/>
              <p:cNvSpPr/>
              <p:nvPr/>
            </p:nvSpPr>
            <p:spPr>
              <a:xfrm>
                <a:off x="1682750" y="87313"/>
                <a:ext cx="171450" cy="285750"/>
              </a:xfrm>
              <a:custGeom>
                <a:avLst/>
                <a:gdLst>
                  <a:gd name="txL" fmla="*/ 0 w 108"/>
                  <a:gd name="txT" fmla="*/ 0 h 180"/>
                  <a:gd name="txR" fmla="*/ 108 w 108"/>
                  <a:gd name="txB" fmla="*/ 180 h 180"/>
                </a:gdLst>
                <a:ahLst/>
                <a:cxnLst>
                  <a:cxn ang="0">
                    <a:pos x="0" y="180"/>
                  </a:cxn>
                  <a:cxn ang="0">
                    <a:pos x="0" y="0"/>
                  </a:cxn>
                  <a:cxn ang="0">
                    <a:pos x="108" y="0"/>
                  </a:cxn>
                  <a:cxn ang="0">
                    <a:pos x="108" y="18"/>
                  </a:cxn>
                  <a:cxn ang="0">
                    <a:pos x="20" y="18"/>
                  </a:cxn>
                  <a:cxn ang="0">
                    <a:pos x="20" y="61"/>
                  </a:cxn>
                  <a:cxn ang="0">
                    <a:pos x="89" y="61"/>
                  </a:cxn>
                  <a:cxn ang="0">
                    <a:pos x="89" y="80"/>
                  </a:cxn>
                  <a:cxn ang="0">
                    <a:pos x="20" y="80"/>
                  </a:cxn>
                  <a:cxn ang="0">
                    <a:pos x="20" y="161"/>
                  </a:cxn>
                  <a:cxn ang="0">
                    <a:pos x="108" y="161"/>
                  </a:cxn>
                  <a:cxn ang="0">
                    <a:pos x="108" y="180"/>
                  </a:cxn>
                  <a:cxn ang="0">
                    <a:pos x="0" y="180"/>
                  </a:cxn>
                </a:cxnLst>
                <a:rect l="txL" t="txT" r="txR" b="txB"/>
                <a:pathLst>
                  <a:path w="108" h="180">
                    <a:moveTo>
                      <a:pt x="0" y="180"/>
                    </a:moveTo>
                    <a:lnTo>
                      <a:pt x="0" y="0"/>
                    </a:lnTo>
                    <a:lnTo>
                      <a:pt x="108" y="0"/>
                    </a:lnTo>
                    <a:lnTo>
                      <a:pt x="108" y="18"/>
                    </a:lnTo>
                    <a:lnTo>
                      <a:pt x="20" y="18"/>
                    </a:lnTo>
                    <a:lnTo>
                      <a:pt x="20" y="61"/>
                    </a:lnTo>
                    <a:lnTo>
                      <a:pt x="89" y="61"/>
                    </a:lnTo>
                    <a:lnTo>
                      <a:pt x="89" y="80"/>
                    </a:lnTo>
                    <a:lnTo>
                      <a:pt x="20" y="80"/>
                    </a:lnTo>
                    <a:lnTo>
                      <a:pt x="20" y="161"/>
                    </a:lnTo>
                    <a:lnTo>
                      <a:pt x="108" y="161"/>
                    </a:lnTo>
                    <a:lnTo>
                      <a:pt x="108" y="180"/>
                    </a:lnTo>
                    <a:lnTo>
                      <a:pt x="0" y="18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8" name="Freeform 2691"/>
              <p:cNvSpPr>
                <a:spLocks noEditPoints="1"/>
              </p:cNvSpPr>
              <p:nvPr/>
            </p:nvSpPr>
            <p:spPr>
              <a:xfrm>
                <a:off x="1897062" y="85725"/>
                <a:ext cx="173038" cy="287338"/>
              </a:xfrm>
              <a:custGeom>
                <a:avLst/>
                <a:gdLst>
                  <a:gd name="txL" fmla="*/ 0 w 101"/>
                  <a:gd name="txT" fmla="*/ 0 h 168"/>
                  <a:gd name="txR" fmla="*/ 101 w 101"/>
                  <a:gd name="txB" fmla="*/ 168 h 168"/>
                </a:gdLst>
                <a:ahLst/>
                <a:cxnLst>
                  <a:cxn ang="0">
                    <a:pos x="0" y="0"/>
                  </a:cxn>
                  <a:cxn ang="0">
                    <a:pos x="50" y="0"/>
                  </a:cxn>
                  <a:cxn ang="0">
                    <a:pos x="86" y="15"/>
                  </a:cxn>
                  <a:cxn ang="0">
                    <a:pos x="101" y="51"/>
                  </a:cxn>
                  <a:cxn ang="0">
                    <a:pos x="101" y="62"/>
                  </a:cxn>
                  <a:cxn ang="0">
                    <a:pos x="86" y="98"/>
                  </a:cxn>
                  <a:cxn ang="0">
                    <a:pos x="50" y="112"/>
                  </a:cxn>
                  <a:cxn ang="0">
                    <a:pos x="28" y="112"/>
                  </a:cxn>
                  <a:cxn ang="0">
                    <a:pos x="83" y="168"/>
                  </a:cxn>
                  <a:cxn ang="0">
                    <a:pos x="57" y="168"/>
                  </a:cxn>
                  <a:cxn ang="0">
                    <a:pos x="18" y="128"/>
                  </a:cxn>
                  <a:cxn ang="0">
                    <a:pos x="18" y="168"/>
                  </a:cxn>
                  <a:cxn ang="0">
                    <a:pos x="0" y="168"/>
                  </a:cxn>
                  <a:cxn ang="0">
                    <a:pos x="0" y="0"/>
                  </a:cxn>
                  <a:cxn ang="0">
                    <a:pos x="18" y="18"/>
                  </a:cxn>
                  <a:cxn ang="0">
                    <a:pos x="18" y="94"/>
                  </a:cxn>
                  <a:cxn ang="0">
                    <a:pos x="50" y="94"/>
                  </a:cxn>
                  <a:cxn ang="0">
                    <a:pos x="73" y="85"/>
                  </a:cxn>
                  <a:cxn ang="0">
                    <a:pos x="83" y="62"/>
                  </a:cxn>
                  <a:cxn ang="0">
                    <a:pos x="83" y="51"/>
                  </a:cxn>
                  <a:cxn ang="0">
                    <a:pos x="73" y="28"/>
                  </a:cxn>
                  <a:cxn ang="0">
                    <a:pos x="50" y="18"/>
                  </a:cxn>
                  <a:cxn ang="0">
                    <a:pos x="18" y="18"/>
                  </a:cxn>
                </a:cxnLst>
                <a:rect l="txL" t="txT" r="txR" b="txB"/>
                <a:pathLst>
                  <a:path w="101" h="168">
                    <a:moveTo>
                      <a:pt x="0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64" y="0"/>
                      <a:pt x="76" y="5"/>
                      <a:pt x="86" y="15"/>
                    </a:cubicBezTo>
                    <a:cubicBezTo>
                      <a:pt x="96" y="25"/>
                      <a:pt x="101" y="37"/>
                      <a:pt x="101" y="51"/>
                    </a:cubicBez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76"/>
                      <a:pt x="96" y="88"/>
                      <a:pt x="86" y="98"/>
                    </a:cubicBezTo>
                    <a:cubicBezTo>
                      <a:pt x="76" y="107"/>
                      <a:pt x="64" y="112"/>
                      <a:pt x="50" y="112"/>
                    </a:cubicBezTo>
                    <a:cubicBezTo>
                      <a:pt x="28" y="112"/>
                      <a:pt x="28" y="112"/>
                      <a:pt x="28" y="112"/>
                    </a:cubicBezTo>
                    <a:cubicBezTo>
                      <a:pt x="83" y="168"/>
                      <a:pt x="83" y="168"/>
                      <a:pt x="83" y="168"/>
                    </a:cubicBezTo>
                    <a:cubicBezTo>
                      <a:pt x="57" y="168"/>
                      <a:pt x="57" y="168"/>
                      <a:pt x="57" y="168"/>
                    </a:cubicBezTo>
                    <a:cubicBezTo>
                      <a:pt x="18" y="128"/>
                      <a:pt x="18" y="128"/>
                      <a:pt x="18" y="128"/>
                    </a:cubicBezTo>
                    <a:cubicBezTo>
                      <a:pt x="18" y="168"/>
                      <a:pt x="18" y="168"/>
                      <a:pt x="18" y="168"/>
                    </a:cubicBezTo>
                    <a:cubicBezTo>
                      <a:pt x="0" y="168"/>
                      <a:pt x="0" y="168"/>
                      <a:pt x="0" y="168"/>
                    </a:cubicBezTo>
                    <a:lnTo>
                      <a:pt x="0" y="0"/>
                    </a:lnTo>
                    <a:close/>
                    <a:moveTo>
                      <a:pt x="18" y="18"/>
                    </a:moveTo>
                    <a:cubicBezTo>
                      <a:pt x="18" y="94"/>
                      <a:pt x="18" y="94"/>
                      <a:pt x="18" y="94"/>
                    </a:cubicBezTo>
                    <a:cubicBezTo>
                      <a:pt x="50" y="94"/>
                      <a:pt x="50" y="94"/>
                      <a:pt x="50" y="94"/>
                    </a:cubicBezTo>
                    <a:cubicBezTo>
                      <a:pt x="59" y="94"/>
                      <a:pt x="67" y="91"/>
                      <a:pt x="73" y="85"/>
                    </a:cubicBezTo>
                    <a:cubicBezTo>
                      <a:pt x="80" y="79"/>
                      <a:pt x="83" y="71"/>
                      <a:pt x="83" y="62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83" y="42"/>
                      <a:pt x="80" y="34"/>
                      <a:pt x="73" y="28"/>
                    </a:cubicBezTo>
                    <a:cubicBezTo>
                      <a:pt x="67" y="22"/>
                      <a:pt x="59" y="18"/>
                      <a:pt x="50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09" name="Freeform 2692"/>
              <p:cNvSpPr/>
              <p:nvPr/>
            </p:nvSpPr>
            <p:spPr>
              <a:xfrm>
                <a:off x="979487" y="603250"/>
                <a:ext cx="112713" cy="188913"/>
              </a:xfrm>
              <a:custGeom>
                <a:avLst/>
                <a:gdLst>
                  <a:gd name="txL" fmla="*/ 0 w 71"/>
                  <a:gd name="txT" fmla="*/ 0 h 119"/>
                  <a:gd name="txR" fmla="*/ 71 w 71"/>
                  <a:gd name="txB" fmla="*/ 119 h 119"/>
                </a:gdLst>
                <a:ahLst/>
                <a:cxnLst>
                  <a:cxn ang="0">
                    <a:pos x="13" y="52"/>
                  </a:cxn>
                  <a:cxn ang="0">
                    <a:pos x="13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71" y="0"/>
                  </a:cxn>
                  <a:cxn ang="0">
                    <a:pos x="71" y="13"/>
                  </a:cxn>
                  <a:cxn ang="0">
                    <a:pos x="13" y="13"/>
                  </a:cxn>
                  <a:cxn ang="0">
                    <a:pos x="13" y="40"/>
                  </a:cxn>
                  <a:cxn ang="0">
                    <a:pos x="58" y="40"/>
                  </a:cxn>
                  <a:cxn ang="0">
                    <a:pos x="58" y="52"/>
                  </a:cxn>
                  <a:cxn ang="0">
                    <a:pos x="13" y="52"/>
                  </a:cxn>
                </a:cxnLst>
                <a:rect l="txL" t="txT" r="txR" b="txB"/>
                <a:pathLst>
                  <a:path w="71" h="119">
                    <a:moveTo>
                      <a:pt x="13" y="52"/>
                    </a:moveTo>
                    <a:lnTo>
                      <a:pt x="13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71" y="0"/>
                    </a:lnTo>
                    <a:lnTo>
                      <a:pt x="71" y="13"/>
                    </a:lnTo>
                    <a:lnTo>
                      <a:pt x="13" y="13"/>
                    </a:lnTo>
                    <a:lnTo>
                      <a:pt x="13" y="40"/>
                    </a:lnTo>
                    <a:lnTo>
                      <a:pt x="58" y="40"/>
                    </a:lnTo>
                    <a:lnTo>
                      <a:pt x="58" y="52"/>
                    </a:lnTo>
                    <a:lnTo>
                      <a:pt x="13" y="5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0" name="Freeform 2693"/>
              <p:cNvSpPr>
                <a:spLocks noEditPoints="1"/>
              </p:cNvSpPr>
              <p:nvPr/>
            </p:nvSpPr>
            <p:spPr>
              <a:xfrm>
                <a:off x="1114425" y="603250"/>
                <a:ext cx="112713" cy="188913"/>
              </a:xfrm>
              <a:custGeom>
                <a:avLst/>
                <a:gdLst>
                  <a:gd name="txL" fmla="*/ 0 w 65"/>
                  <a:gd name="txT" fmla="*/ 0 h 110"/>
                  <a:gd name="txR" fmla="*/ 65 w 65"/>
                  <a:gd name="txB" fmla="*/ 110 h 110"/>
                </a:gdLst>
                <a:ahLst/>
                <a:cxnLst>
                  <a:cxn ang="0">
                    <a:pos x="54" y="73"/>
                  </a:cxn>
                  <a:cxn ang="0">
                    <a:pos x="11" y="73"/>
                  </a:cxn>
                  <a:cxn ang="0">
                    <a:pos x="11" y="110"/>
                  </a:cxn>
                  <a:cxn ang="0">
                    <a:pos x="0" y="110"/>
                  </a:cxn>
                  <a:cxn ang="0">
                    <a:pos x="0" y="44"/>
                  </a:cxn>
                  <a:cxn ang="0">
                    <a:pos x="13" y="13"/>
                  </a:cxn>
                  <a:cxn ang="0">
                    <a:pos x="44" y="0"/>
                  </a:cxn>
                  <a:cxn ang="0">
                    <a:pos x="65" y="0"/>
                  </a:cxn>
                  <a:cxn ang="0">
                    <a:pos x="65" y="110"/>
                  </a:cxn>
                  <a:cxn ang="0">
                    <a:pos x="54" y="110"/>
                  </a:cxn>
                  <a:cxn ang="0">
                    <a:pos x="54" y="73"/>
                  </a:cxn>
                  <a:cxn ang="0">
                    <a:pos x="44" y="12"/>
                  </a:cxn>
                  <a:cxn ang="0">
                    <a:pos x="21" y="21"/>
                  </a:cxn>
                  <a:cxn ang="0">
                    <a:pos x="11" y="44"/>
                  </a:cxn>
                  <a:cxn ang="0">
                    <a:pos x="11" y="62"/>
                  </a:cxn>
                  <a:cxn ang="0">
                    <a:pos x="54" y="62"/>
                  </a:cxn>
                  <a:cxn ang="0">
                    <a:pos x="54" y="12"/>
                  </a:cxn>
                  <a:cxn ang="0">
                    <a:pos x="44" y="12"/>
                  </a:cxn>
                </a:cxnLst>
                <a:rect l="txL" t="txT" r="txR" b="txB"/>
                <a:pathLst>
                  <a:path w="65" h="110">
                    <a:moveTo>
                      <a:pt x="54" y="73"/>
                    </a:moveTo>
                    <a:cubicBezTo>
                      <a:pt x="11" y="73"/>
                      <a:pt x="11" y="73"/>
                      <a:pt x="11" y="73"/>
                    </a:cubicBezTo>
                    <a:cubicBezTo>
                      <a:pt x="11" y="110"/>
                      <a:pt x="11" y="110"/>
                      <a:pt x="11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32"/>
                      <a:pt x="4" y="22"/>
                      <a:pt x="13" y="13"/>
                    </a:cubicBezTo>
                    <a:cubicBezTo>
                      <a:pt x="21" y="4"/>
                      <a:pt x="31" y="0"/>
                      <a:pt x="4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110"/>
                      <a:pt x="65" y="110"/>
                      <a:pt x="65" y="110"/>
                    </a:cubicBezTo>
                    <a:cubicBezTo>
                      <a:pt x="54" y="110"/>
                      <a:pt x="54" y="110"/>
                      <a:pt x="54" y="110"/>
                    </a:cubicBezTo>
                    <a:lnTo>
                      <a:pt x="54" y="73"/>
                    </a:lnTo>
                    <a:close/>
                    <a:moveTo>
                      <a:pt x="44" y="12"/>
                    </a:moveTo>
                    <a:cubicBezTo>
                      <a:pt x="35" y="12"/>
                      <a:pt x="27" y="15"/>
                      <a:pt x="21" y="21"/>
                    </a:cubicBezTo>
                    <a:cubicBezTo>
                      <a:pt x="15" y="28"/>
                      <a:pt x="11" y="35"/>
                      <a:pt x="11" y="44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54" y="62"/>
                      <a:pt x="54" y="62"/>
                      <a:pt x="54" y="62"/>
                    </a:cubicBezTo>
                    <a:cubicBezTo>
                      <a:pt x="54" y="12"/>
                      <a:pt x="54" y="12"/>
                      <a:pt x="54" y="12"/>
                    </a:cubicBezTo>
                    <a:lnTo>
                      <a:pt x="44" y="1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1" name="Freeform 2694"/>
              <p:cNvSpPr/>
              <p:nvPr/>
            </p:nvSpPr>
            <p:spPr>
              <a:xfrm>
                <a:off x="1252537" y="603250"/>
                <a:ext cx="112713" cy="188913"/>
              </a:xfrm>
              <a:custGeom>
                <a:avLst/>
                <a:gdLst>
                  <a:gd name="txL" fmla="*/ 0 w 66"/>
                  <a:gd name="txT" fmla="*/ 0 h 110"/>
                  <a:gd name="txR" fmla="*/ 66 w 66"/>
                  <a:gd name="txB" fmla="*/ 110 h 110"/>
                </a:gdLst>
                <a:ahLst/>
                <a:cxnLst>
                  <a:cxn ang="0">
                    <a:pos x="23" y="48"/>
                  </a:cxn>
                  <a:cxn ang="0">
                    <a:pos x="7" y="41"/>
                  </a:cxn>
                  <a:cxn ang="0">
                    <a:pos x="0" y="25"/>
                  </a:cxn>
                  <a:cxn ang="0">
                    <a:pos x="0" y="23"/>
                  </a:cxn>
                  <a:cxn ang="0">
                    <a:pos x="7" y="7"/>
                  </a:cxn>
                  <a:cxn ang="0">
                    <a:pos x="23" y="0"/>
                  </a:cxn>
                  <a:cxn ang="0">
                    <a:pos x="54" y="0"/>
                  </a:cxn>
                  <a:cxn ang="0">
                    <a:pos x="54" y="12"/>
                  </a:cxn>
                  <a:cxn ang="0">
                    <a:pos x="23" y="12"/>
                  </a:cxn>
                  <a:cxn ang="0">
                    <a:pos x="15" y="15"/>
                  </a:cxn>
                  <a:cxn ang="0">
                    <a:pos x="12" y="24"/>
                  </a:cxn>
                  <a:cxn ang="0">
                    <a:pos x="12" y="25"/>
                  </a:cxn>
                  <a:cxn ang="0">
                    <a:pos x="15" y="33"/>
                  </a:cxn>
                  <a:cxn ang="0">
                    <a:pos x="23" y="37"/>
                  </a:cxn>
                  <a:cxn ang="0">
                    <a:pos x="28" y="37"/>
                  </a:cxn>
                  <a:cxn ang="0">
                    <a:pos x="33" y="37"/>
                  </a:cxn>
                  <a:cxn ang="0">
                    <a:pos x="56" y="46"/>
                  </a:cxn>
                  <a:cxn ang="0">
                    <a:pos x="66" y="70"/>
                  </a:cxn>
                  <a:cxn ang="0">
                    <a:pos x="66" y="77"/>
                  </a:cxn>
                  <a:cxn ang="0">
                    <a:pos x="56" y="100"/>
                  </a:cxn>
                  <a:cxn ang="0">
                    <a:pos x="33" y="110"/>
                  </a:cxn>
                  <a:cxn ang="0">
                    <a:pos x="0" y="110"/>
                  </a:cxn>
                  <a:cxn ang="0">
                    <a:pos x="0" y="98"/>
                  </a:cxn>
                  <a:cxn ang="0">
                    <a:pos x="33" y="98"/>
                  </a:cxn>
                  <a:cxn ang="0">
                    <a:pos x="48" y="92"/>
                  </a:cxn>
                  <a:cxn ang="0">
                    <a:pos x="54" y="77"/>
                  </a:cxn>
                  <a:cxn ang="0">
                    <a:pos x="54" y="70"/>
                  </a:cxn>
                  <a:cxn ang="0">
                    <a:pos x="48" y="55"/>
                  </a:cxn>
                  <a:cxn ang="0">
                    <a:pos x="33" y="48"/>
                  </a:cxn>
                  <a:cxn ang="0">
                    <a:pos x="28" y="48"/>
                  </a:cxn>
                  <a:cxn ang="0">
                    <a:pos x="23" y="48"/>
                  </a:cxn>
                </a:cxnLst>
                <a:rect l="txL" t="txT" r="txR" b="txB"/>
                <a:pathLst>
                  <a:path w="66" h="110">
                    <a:moveTo>
                      <a:pt x="23" y="48"/>
                    </a:moveTo>
                    <a:cubicBezTo>
                      <a:pt x="17" y="48"/>
                      <a:pt x="11" y="46"/>
                      <a:pt x="7" y="41"/>
                    </a:cubicBezTo>
                    <a:cubicBezTo>
                      <a:pt x="2" y="37"/>
                      <a:pt x="0" y="31"/>
                      <a:pt x="0" y="25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7"/>
                      <a:pt x="2" y="12"/>
                      <a:pt x="7" y="7"/>
                    </a:cubicBezTo>
                    <a:cubicBezTo>
                      <a:pt x="11" y="2"/>
                      <a:pt x="17" y="0"/>
                      <a:pt x="23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0" y="12"/>
                      <a:pt x="17" y="13"/>
                      <a:pt x="15" y="15"/>
                    </a:cubicBezTo>
                    <a:cubicBezTo>
                      <a:pt x="13" y="18"/>
                      <a:pt x="12" y="20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8"/>
                      <a:pt x="13" y="31"/>
                      <a:pt x="15" y="33"/>
                    </a:cubicBezTo>
                    <a:cubicBezTo>
                      <a:pt x="17" y="36"/>
                      <a:pt x="20" y="37"/>
                      <a:pt x="23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0" y="37"/>
                      <a:pt x="32" y="37"/>
                      <a:pt x="33" y="37"/>
                    </a:cubicBezTo>
                    <a:cubicBezTo>
                      <a:pt x="42" y="37"/>
                      <a:pt x="50" y="40"/>
                      <a:pt x="56" y="46"/>
                    </a:cubicBezTo>
                    <a:cubicBezTo>
                      <a:pt x="63" y="53"/>
                      <a:pt x="66" y="61"/>
                      <a:pt x="66" y="70"/>
                    </a:cubicBezTo>
                    <a:cubicBezTo>
                      <a:pt x="66" y="77"/>
                      <a:pt x="66" y="77"/>
                      <a:pt x="66" y="77"/>
                    </a:cubicBezTo>
                    <a:cubicBezTo>
                      <a:pt x="66" y="86"/>
                      <a:pt x="63" y="94"/>
                      <a:pt x="56" y="100"/>
                    </a:cubicBezTo>
                    <a:cubicBezTo>
                      <a:pt x="50" y="107"/>
                      <a:pt x="42" y="110"/>
                      <a:pt x="33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9" y="98"/>
                      <a:pt x="44" y="96"/>
                      <a:pt x="48" y="92"/>
                    </a:cubicBezTo>
                    <a:cubicBezTo>
                      <a:pt x="52" y="88"/>
                      <a:pt x="54" y="83"/>
                      <a:pt x="54" y="77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4"/>
                      <a:pt x="52" y="59"/>
                      <a:pt x="48" y="55"/>
                    </a:cubicBezTo>
                    <a:cubicBezTo>
                      <a:pt x="44" y="50"/>
                      <a:pt x="39" y="48"/>
                      <a:pt x="33" y="48"/>
                    </a:cubicBezTo>
                    <a:cubicBezTo>
                      <a:pt x="32" y="48"/>
                      <a:pt x="30" y="48"/>
                      <a:pt x="28" y="48"/>
                    </a:cubicBezTo>
                    <a:lnTo>
                      <a:pt x="23" y="48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2" name="Freeform 2695"/>
              <p:cNvSpPr/>
              <p:nvPr/>
            </p:nvSpPr>
            <p:spPr>
              <a:xfrm>
                <a:off x="1387475" y="603250"/>
                <a:ext cx="114300" cy="188913"/>
              </a:xfrm>
              <a:custGeom>
                <a:avLst/>
                <a:gdLst>
                  <a:gd name="txL" fmla="*/ 0 w 72"/>
                  <a:gd name="txT" fmla="*/ 0 h 119"/>
                  <a:gd name="txR" fmla="*/ 72 w 72"/>
                  <a:gd name="txB" fmla="*/ 119 h 119"/>
                </a:gdLst>
                <a:ahLst/>
                <a:cxnLst>
                  <a:cxn ang="0">
                    <a:pos x="59" y="0"/>
                  </a:cxn>
                  <a:cxn ang="0">
                    <a:pos x="72" y="0"/>
                  </a:cxn>
                  <a:cxn ang="0">
                    <a:pos x="72" y="119"/>
                  </a:cxn>
                  <a:cxn ang="0">
                    <a:pos x="59" y="119"/>
                  </a:cxn>
                  <a:cxn ang="0">
                    <a:pos x="59" y="52"/>
                  </a:cxn>
                  <a:cxn ang="0">
                    <a:pos x="13" y="52"/>
                  </a:cxn>
                  <a:cxn ang="0">
                    <a:pos x="13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40"/>
                  </a:cxn>
                  <a:cxn ang="0">
                    <a:pos x="59" y="40"/>
                  </a:cxn>
                  <a:cxn ang="0">
                    <a:pos x="59" y="0"/>
                  </a:cxn>
                </a:cxnLst>
                <a:rect l="txL" t="txT" r="txR" b="txB"/>
                <a:pathLst>
                  <a:path w="72" h="119">
                    <a:moveTo>
                      <a:pt x="59" y="0"/>
                    </a:moveTo>
                    <a:lnTo>
                      <a:pt x="72" y="0"/>
                    </a:lnTo>
                    <a:lnTo>
                      <a:pt x="72" y="119"/>
                    </a:lnTo>
                    <a:lnTo>
                      <a:pt x="59" y="119"/>
                    </a:lnTo>
                    <a:lnTo>
                      <a:pt x="59" y="52"/>
                    </a:lnTo>
                    <a:lnTo>
                      <a:pt x="13" y="52"/>
                    </a:lnTo>
                    <a:lnTo>
                      <a:pt x="13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40"/>
                    </a:lnTo>
                    <a:lnTo>
                      <a:pt x="59" y="40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3" name="Rectangle 2696"/>
              <p:cNvSpPr/>
              <p:nvPr/>
            </p:nvSpPr>
            <p:spPr>
              <a:xfrm>
                <a:off x="1541462" y="603250"/>
                <a:ext cx="20638" cy="188913"/>
              </a:xfrm>
              <a:prstGeom prst="rect">
                <a:avLst/>
              </a:pr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4" name="Freeform 2697"/>
              <p:cNvSpPr>
                <a:spLocks noEditPoints="1"/>
              </p:cNvSpPr>
              <p:nvPr/>
            </p:nvSpPr>
            <p:spPr>
              <a:xfrm>
                <a:off x="1595437" y="601663"/>
                <a:ext cx="112713" cy="192088"/>
              </a:xfrm>
              <a:custGeom>
                <a:avLst/>
                <a:gdLst>
                  <a:gd name="txL" fmla="*/ 0 w 66"/>
                  <a:gd name="txT" fmla="*/ 0 h 112"/>
                  <a:gd name="txR" fmla="*/ 66 w 66"/>
                  <a:gd name="txB" fmla="*/ 112 h 112"/>
                </a:gdLst>
                <a:ahLst/>
                <a:cxnLst>
                  <a:cxn ang="0">
                    <a:pos x="33" y="0"/>
                  </a:cxn>
                  <a:cxn ang="0">
                    <a:pos x="56" y="9"/>
                  </a:cxn>
                  <a:cxn ang="0">
                    <a:pos x="66" y="32"/>
                  </a:cxn>
                  <a:cxn ang="0">
                    <a:pos x="66" y="79"/>
                  </a:cxn>
                  <a:cxn ang="0">
                    <a:pos x="56" y="103"/>
                  </a:cxn>
                  <a:cxn ang="0">
                    <a:pos x="33" y="112"/>
                  </a:cxn>
                  <a:cxn ang="0">
                    <a:pos x="10" y="103"/>
                  </a:cxn>
                  <a:cxn ang="0">
                    <a:pos x="0" y="79"/>
                  </a:cxn>
                  <a:cxn ang="0">
                    <a:pos x="0" y="32"/>
                  </a:cxn>
                  <a:cxn ang="0">
                    <a:pos x="10" y="9"/>
                  </a:cxn>
                  <a:cxn ang="0">
                    <a:pos x="33" y="0"/>
                  </a:cxn>
                  <a:cxn ang="0">
                    <a:pos x="54" y="32"/>
                  </a:cxn>
                  <a:cxn ang="0">
                    <a:pos x="48" y="17"/>
                  </a:cxn>
                  <a:cxn ang="0">
                    <a:pos x="33" y="11"/>
                  </a:cxn>
                  <a:cxn ang="0">
                    <a:pos x="18" y="17"/>
                  </a:cxn>
                  <a:cxn ang="0">
                    <a:pos x="12" y="32"/>
                  </a:cxn>
                  <a:cxn ang="0">
                    <a:pos x="12" y="79"/>
                  </a:cxn>
                  <a:cxn ang="0">
                    <a:pos x="18" y="94"/>
                  </a:cxn>
                  <a:cxn ang="0">
                    <a:pos x="33" y="101"/>
                  </a:cxn>
                  <a:cxn ang="0">
                    <a:pos x="48" y="94"/>
                  </a:cxn>
                  <a:cxn ang="0">
                    <a:pos x="54" y="79"/>
                  </a:cxn>
                  <a:cxn ang="0">
                    <a:pos x="54" y="32"/>
                  </a:cxn>
                </a:cxnLst>
                <a:rect l="txL" t="txT" r="txR" b="txB"/>
                <a:pathLst>
                  <a:path w="66" h="112">
                    <a:moveTo>
                      <a:pt x="33" y="0"/>
                    </a:moveTo>
                    <a:cubicBezTo>
                      <a:pt x="42" y="0"/>
                      <a:pt x="49" y="3"/>
                      <a:pt x="56" y="9"/>
                    </a:cubicBezTo>
                    <a:cubicBezTo>
                      <a:pt x="62" y="16"/>
                      <a:pt x="66" y="23"/>
                      <a:pt x="66" y="32"/>
                    </a:cubicBezTo>
                    <a:cubicBezTo>
                      <a:pt x="66" y="79"/>
                      <a:pt x="66" y="79"/>
                      <a:pt x="66" y="79"/>
                    </a:cubicBezTo>
                    <a:cubicBezTo>
                      <a:pt x="66" y="88"/>
                      <a:pt x="62" y="96"/>
                      <a:pt x="56" y="103"/>
                    </a:cubicBezTo>
                    <a:cubicBezTo>
                      <a:pt x="49" y="109"/>
                      <a:pt x="42" y="112"/>
                      <a:pt x="33" y="112"/>
                    </a:cubicBezTo>
                    <a:cubicBezTo>
                      <a:pt x="24" y="112"/>
                      <a:pt x="16" y="109"/>
                      <a:pt x="10" y="103"/>
                    </a:cubicBezTo>
                    <a:cubicBezTo>
                      <a:pt x="3" y="96"/>
                      <a:pt x="0" y="88"/>
                      <a:pt x="0" y="7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3"/>
                      <a:pt x="3" y="16"/>
                      <a:pt x="10" y="9"/>
                    </a:cubicBezTo>
                    <a:cubicBezTo>
                      <a:pt x="16" y="3"/>
                      <a:pt x="24" y="0"/>
                      <a:pt x="33" y="0"/>
                    </a:cubicBezTo>
                    <a:close/>
                    <a:moveTo>
                      <a:pt x="54" y="32"/>
                    </a:moveTo>
                    <a:cubicBezTo>
                      <a:pt x="54" y="27"/>
                      <a:pt x="52" y="22"/>
                      <a:pt x="48" y="17"/>
                    </a:cubicBezTo>
                    <a:cubicBezTo>
                      <a:pt x="44" y="13"/>
                      <a:pt x="39" y="11"/>
                      <a:pt x="33" y="11"/>
                    </a:cubicBezTo>
                    <a:cubicBezTo>
                      <a:pt x="27" y="11"/>
                      <a:pt x="22" y="13"/>
                      <a:pt x="18" y="17"/>
                    </a:cubicBezTo>
                    <a:cubicBezTo>
                      <a:pt x="14" y="22"/>
                      <a:pt x="12" y="27"/>
                      <a:pt x="12" y="32"/>
                    </a:cubicBezTo>
                    <a:cubicBezTo>
                      <a:pt x="12" y="79"/>
                      <a:pt x="12" y="79"/>
                      <a:pt x="12" y="79"/>
                    </a:cubicBezTo>
                    <a:cubicBezTo>
                      <a:pt x="12" y="85"/>
                      <a:pt x="14" y="90"/>
                      <a:pt x="18" y="94"/>
                    </a:cubicBezTo>
                    <a:cubicBezTo>
                      <a:pt x="22" y="98"/>
                      <a:pt x="27" y="101"/>
                      <a:pt x="33" y="101"/>
                    </a:cubicBezTo>
                    <a:cubicBezTo>
                      <a:pt x="39" y="101"/>
                      <a:pt x="44" y="98"/>
                      <a:pt x="48" y="94"/>
                    </a:cubicBezTo>
                    <a:cubicBezTo>
                      <a:pt x="52" y="90"/>
                      <a:pt x="54" y="85"/>
                      <a:pt x="54" y="79"/>
                    </a:cubicBezTo>
                    <a:lnTo>
                      <a:pt x="54" y="3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5" name="Freeform 2698"/>
              <p:cNvSpPr/>
              <p:nvPr/>
            </p:nvSpPr>
            <p:spPr>
              <a:xfrm>
                <a:off x="1733550" y="603250"/>
                <a:ext cx="114300" cy="188913"/>
              </a:xfrm>
              <a:custGeom>
                <a:avLst/>
                <a:gdLst>
                  <a:gd name="txL" fmla="*/ 0 w 72"/>
                  <a:gd name="txT" fmla="*/ 0 h 119"/>
                  <a:gd name="txR" fmla="*/ 72 w 72"/>
                  <a:gd name="txB" fmla="*/ 119 h 119"/>
                </a:gdLst>
                <a:ahLst/>
                <a:cxnLst>
                  <a:cxn ang="0">
                    <a:pos x="60" y="0"/>
                  </a:cxn>
                  <a:cxn ang="0">
                    <a:pos x="72" y="0"/>
                  </a:cxn>
                  <a:cxn ang="0">
                    <a:pos x="72" y="119"/>
                  </a:cxn>
                  <a:cxn ang="0">
                    <a:pos x="58" y="119"/>
                  </a:cxn>
                  <a:cxn ang="0">
                    <a:pos x="13" y="26"/>
                  </a:cxn>
                  <a:cxn ang="0">
                    <a:pos x="13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60" y="93"/>
                  </a:cxn>
                  <a:cxn ang="0">
                    <a:pos x="60" y="0"/>
                  </a:cxn>
                </a:cxnLst>
                <a:rect l="txL" t="txT" r="txR" b="txB"/>
                <a:pathLst>
                  <a:path w="72" h="119">
                    <a:moveTo>
                      <a:pt x="60" y="0"/>
                    </a:moveTo>
                    <a:lnTo>
                      <a:pt x="72" y="0"/>
                    </a:lnTo>
                    <a:lnTo>
                      <a:pt x="72" y="119"/>
                    </a:lnTo>
                    <a:lnTo>
                      <a:pt x="58" y="119"/>
                    </a:lnTo>
                    <a:lnTo>
                      <a:pt x="13" y="26"/>
                    </a:lnTo>
                    <a:lnTo>
                      <a:pt x="13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60" y="93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6" name="Freeform 2699"/>
              <p:cNvSpPr/>
              <p:nvPr/>
            </p:nvSpPr>
            <p:spPr>
              <a:xfrm>
                <a:off x="1155700" y="881063"/>
                <a:ext cx="112713" cy="188913"/>
              </a:xfrm>
              <a:custGeom>
                <a:avLst/>
                <a:gdLst>
                  <a:gd name="txL" fmla="*/ 0 w 71"/>
                  <a:gd name="txT" fmla="*/ 0 h 119"/>
                  <a:gd name="txR" fmla="*/ 71 w 71"/>
                  <a:gd name="txB" fmla="*/ 119 h 119"/>
                </a:gdLst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12" y="106"/>
                  </a:cxn>
                  <a:cxn ang="0">
                    <a:pos x="71" y="106"/>
                  </a:cxn>
                  <a:cxn ang="0">
                    <a:pos x="71" y="119"/>
                  </a:cxn>
                  <a:cxn ang="0">
                    <a:pos x="0" y="119"/>
                  </a:cxn>
                  <a:cxn ang="0">
                    <a:pos x="0" y="0"/>
                  </a:cxn>
                </a:cxnLst>
                <a:rect l="txL" t="txT" r="txR" b="txB"/>
                <a:pathLst>
                  <a:path w="71" h="119">
                    <a:moveTo>
                      <a:pt x="0" y="0"/>
                    </a:moveTo>
                    <a:lnTo>
                      <a:pt x="12" y="0"/>
                    </a:lnTo>
                    <a:lnTo>
                      <a:pt x="12" y="106"/>
                    </a:lnTo>
                    <a:lnTo>
                      <a:pt x="71" y="106"/>
                    </a:lnTo>
                    <a:lnTo>
                      <a:pt x="71" y="119"/>
                    </a:lnTo>
                    <a:lnTo>
                      <a:pt x="0" y="1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7" name="Freeform 2700"/>
              <p:cNvSpPr>
                <a:spLocks noEditPoints="1"/>
              </p:cNvSpPr>
              <p:nvPr/>
            </p:nvSpPr>
            <p:spPr>
              <a:xfrm>
                <a:off x="1284287" y="879475"/>
                <a:ext cx="112713" cy="192088"/>
              </a:xfrm>
              <a:custGeom>
                <a:avLst/>
                <a:gdLst>
                  <a:gd name="txL" fmla="*/ 0 w 65"/>
                  <a:gd name="txT" fmla="*/ 0 h 112"/>
                  <a:gd name="txR" fmla="*/ 65 w 65"/>
                  <a:gd name="txB" fmla="*/ 112 h 112"/>
                </a:gdLst>
                <a:ahLst/>
                <a:cxnLst>
                  <a:cxn ang="0">
                    <a:pos x="33" y="0"/>
                  </a:cxn>
                  <a:cxn ang="0">
                    <a:pos x="56" y="9"/>
                  </a:cxn>
                  <a:cxn ang="0">
                    <a:pos x="65" y="33"/>
                  </a:cxn>
                  <a:cxn ang="0">
                    <a:pos x="65" y="79"/>
                  </a:cxn>
                  <a:cxn ang="0">
                    <a:pos x="56" y="103"/>
                  </a:cxn>
                  <a:cxn ang="0">
                    <a:pos x="33" y="112"/>
                  </a:cxn>
                  <a:cxn ang="0">
                    <a:pos x="9" y="103"/>
                  </a:cxn>
                  <a:cxn ang="0">
                    <a:pos x="0" y="79"/>
                  </a:cxn>
                  <a:cxn ang="0">
                    <a:pos x="0" y="33"/>
                  </a:cxn>
                  <a:cxn ang="0">
                    <a:pos x="9" y="9"/>
                  </a:cxn>
                  <a:cxn ang="0">
                    <a:pos x="33" y="0"/>
                  </a:cxn>
                  <a:cxn ang="0">
                    <a:pos x="54" y="33"/>
                  </a:cxn>
                  <a:cxn ang="0">
                    <a:pos x="47" y="17"/>
                  </a:cxn>
                  <a:cxn ang="0">
                    <a:pos x="33" y="11"/>
                  </a:cxn>
                  <a:cxn ang="0">
                    <a:pos x="17" y="17"/>
                  </a:cxn>
                  <a:cxn ang="0">
                    <a:pos x="11" y="33"/>
                  </a:cxn>
                  <a:cxn ang="0">
                    <a:pos x="11" y="79"/>
                  </a:cxn>
                  <a:cxn ang="0">
                    <a:pos x="17" y="94"/>
                  </a:cxn>
                  <a:cxn ang="0">
                    <a:pos x="33" y="101"/>
                  </a:cxn>
                  <a:cxn ang="0">
                    <a:pos x="47" y="94"/>
                  </a:cxn>
                  <a:cxn ang="0">
                    <a:pos x="54" y="79"/>
                  </a:cxn>
                  <a:cxn ang="0">
                    <a:pos x="54" y="33"/>
                  </a:cxn>
                </a:cxnLst>
                <a:rect l="txL" t="txT" r="txR" b="txB"/>
                <a:pathLst>
                  <a:path w="65" h="112">
                    <a:moveTo>
                      <a:pt x="33" y="0"/>
                    </a:moveTo>
                    <a:cubicBezTo>
                      <a:pt x="41" y="0"/>
                      <a:pt x="49" y="3"/>
                      <a:pt x="56" y="9"/>
                    </a:cubicBezTo>
                    <a:cubicBezTo>
                      <a:pt x="62" y="16"/>
                      <a:pt x="65" y="23"/>
                      <a:pt x="65" y="33"/>
                    </a:cubicBezTo>
                    <a:cubicBezTo>
                      <a:pt x="65" y="79"/>
                      <a:pt x="65" y="79"/>
                      <a:pt x="65" y="79"/>
                    </a:cubicBezTo>
                    <a:cubicBezTo>
                      <a:pt x="65" y="88"/>
                      <a:pt x="62" y="96"/>
                      <a:pt x="56" y="103"/>
                    </a:cubicBezTo>
                    <a:cubicBezTo>
                      <a:pt x="49" y="109"/>
                      <a:pt x="41" y="112"/>
                      <a:pt x="33" y="112"/>
                    </a:cubicBezTo>
                    <a:cubicBezTo>
                      <a:pt x="23" y="112"/>
                      <a:pt x="16" y="109"/>
                      <a:pt x="9" y="103"/>
                    </a:cubicBezTo>
                    <a:cubicBezTo>
                      <a:pt x="3" y="96"/>
                      <a:pt x="0" y="88"/>
                      <a:pt x="0" y="7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23"/>
                      <a:pt x="3" y="16"/>
                      <a:pt x="9" y="9"/>
                    </a:cubicBezTo>
                    <a:cubicBezTo>
                      <a:pt x="16" y="3"/>
                      <a:pt x="23" y="0"/>
                      <a:pt x="33" y="0"/>
                    </a:cubicBezTo>
                    <a:close/>
                    <a:moveTo>
                      <a:pt x="54" y="33"/>
                    </a:moveTo>
                    <a:cubicBezTo>
                      <a:pt x="54" y="27"/>
                      <a:pt x="52" y="22"/>
                      <a:pt x="47" y="17"/>
                    </a:cubicBezTo>
                    <a:cubicBezTo>
                      <a:pt x="43" y="13"/>
                      <a:pt x="38" y="11"/>
                      <a:pt x="33" y="11"/>
                    </a:cubicBezTo>
                    <a:cubicBezTo>
                      <a:pt x="27" y="11"/>
                      <a:pt x="22" y="13"/>
                      <a:pt x="17" y="17"/>
                    </a:cubicBezTo>
                    <a:cubicBezTo>
                      <a:pt x="13" y="22"/>
                      <a:pt x="11" y="27"/>
                      <a:pt x="11" y="33"/>
                    </a:cubicBezTo>
                    <a:cubicBezTo>
                      <a:pt x="11" y="79"/>
                      <a:pt x="11" y="79"/>
                      <a:pt x="11" y="79"/>
                    </a:cubicBezTo>
                    <a:cubicBezTo>
                      <a:pt x="11" y="85"/>
                      <a:pt x="13" y="90"/>
                      <a:pt x="17" y="94"/>
                    </a:cubicBezTo>
                    <a:cubicBezTo>
                      <a:pt x="22" y="99"/>
                      <a:pt x="27" y="101"/>
                      <a:pt x="33" y="101"/>
                    </a:cubicBezTo>
                    <a:cubicBezTo>
                      <a:pt x="38" y="101"/>
                      <a:pt x="43" y="99"/>
                      <a:pt x="47" y="94"/>
                    </a:cubicBezTo>
                    <a:cubicBezTo>
                      <a:pt x="52" y="90"/>
                      <a:pt x="54" y="85"/>
                      <a:pt x="54" y="79"/>
                    </a:cubicBezTo>
                    <a:lnTo>
                      <a:pt x="54" y="33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8" name="Freeform 2701"/>
              <p:cNvSpPr>
                <a:spLocks noEditPoints="1"/>
              </p:cNvSpPr>
              <p:nvPr/>
            </p:nvSpPr>
            <p:spPr>
              <a:xfrm>
                <a:off x="1419225" y="879475"/>
                <a:ext cx="112713" cy="192088"/>
              </a:xfrm>
              <a:custGeom>
                <a:avLst/>
                <a:gdLst>
                  <a:gd name="txL" fmla="*/ 0 w 66"/>
                  <a:gd name="txT" fmla="*/ 0 h 112"/>
                  <a:gd name="txR" fmla="*/ 66 w 66"/>
                  <a:gd name="txB" fmla="*/ 112 h 112"/>
                </a:gdLst>
                <a:ahLst/>
                <a:cxnLst>
                  <a:cxn ang="0">
                    <a:pos x="33" y="0"/>
                  </a:cxn>
                  <a:cxn ang="0">
                    <a:pos x="56" y="9"/>
                  </a:cxn>
                  <a:cxn ang="0">
                    <a:pos x="66" y="33"/>
                  </a:cxn>
                  <a:cxn ang="0">
                    <a:pos x="66" y="79"/>
                  </a:cxn>
                  <a:cxn ang="0">
                    <a:pos x="56" y="103"/>
                  </a:cxn>
                  <a:cxn ang="0">
                    <a:pos x="33" y="112"/>
                  </a:cxn>
                  <a:cxn ang="0">
                    <a:pos x="10" y="103"/>
                  </a:cxn>
                  <a:cxn ang="0">
                    <a:pos x="0" y="79"/>
                  </a:cxn>
                  <a:cxn ang="0">
                    <a:pos x="0" y="33"/>
                  </a:cxn>
                  <a:cxn ang="0">
                    <a:pos x="10" y="9"/>
                  </a:cxn>
                  <a:cxn ang="0">
                    <a:pos x="33" y="0"/>
                  </a:cxn>
                  <a:cxn ang="0">
                    <a:pos x="54" y="33"/>
                  </a:cxn>
                  <a:cxn ang="0">
                    <a:pos x="48" y="17"/>
                  </a:cxn>
                  <a:cxn ang="0">
                    <a:pos x="33" y="11"/>
                  </a:cxn>
                  <a:cxn ang="0">
                    <a:pos x="18" y="17"/>
                  </a:cxn>
                  <a:cxn ang="0">
                    <a:pos x="12" y="33"/>
                  </a:cxn>
                  <a:cxn ang="0">
                    <a:pos x="12" y="79"/>
                  </a:cxn>
                  <a:cxn ang="0">
                    <a:pos x="18" y="94"/>
                  </a:cxn>
                  <a:cxn ang="0">
                    <a:pos x="33" y="101"/>
                  </a:cxn>
                  <a:cxn ang="0">
                    <a:pos x="48" y="94"/>
                  </a:cxn>
                  <a:cxn ang="0">
                    <a:pos x="54" y="79"/>
                  </a:cxn>
                  <a:cxn ang="0">
                    <a:pos x="54" y="33"/>
                  </a:cxn>
                </a:cxnLst>
                <a:rect l="txL" t="txT" r="txR" b="txB"/>
                <a:pathLst>
                  <a:path w="66" h="112">
                    <a:moveTo>
                      <a:pt x="33" y="0"/>
                    </a:moveTo>
                    <a:cubicBezTo>
                      <a:pt x="42" y="0"/>
                      <a:pt x="49" y="3"/>
                      <a:pt x="56" y="9"/>
                    </a:cubicBezTo>
                    <a:cubicBezTo>
                      <a:pt x="62" y="16"/>
                      <a:pt x="66" y="23"/>
                      <a:pt x="66" y="33"/>
                    </a:cubicBezTo>
                    <a:cubicBezTo>
                      <a:pt x="66" y="79"/>
                      <a:pt x="66" y="79"/>
                      <a:pt x="66" y="79"/>
                    </a:cubicBezTo>
                    <a:cubicBezTo>
                      <a:pt x="66" y="88"/>
                      <a:pt x="62" y="96"/>
                      <a:pt x="56" y="103"/>
                    </a:cubicBezTo>
                    <a:cubicBezTo>
                      <a:pt x="49" y="109"/>
                      <a:pt x="42" y="112"/>
                      <a:pt x="33" y="112"/>
                    </a:cubicBezTo>
                    <a:cubicBezTo>
                      <a:pt x="24" y="112"/>
                      <a:pt x="16" y="109"/>
                      <a:pt x="10" y="103"/>
                    </a:cubicBezTo>
                    <a:cubicBezTo>
                      <a:pt x="3" y="96"/>
                      <a:pt x="0" y="88"/>
                      <a:pt x="0" y="7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23"/>
                      <a:pt x="3" y="16"/>
                      <a:pt x="10" y="9"/>
                    </a:cubicBezTo>
                    <a:cubicBezTo>
                      <a:pt x="16" y="3"/>
                      <a:pt x="24" y="0"/>
                      <a:pt x="33" y="0"/>
                    </a:cubicBezTo>
                    <a:close/>
                    <a:moveTo>
                      <a:pt x="54" y="33"/>
                    </a:moveTo>
                    <a:cubicBezTo>
                      <a:pt x="54" y="27"/>
                      <a:pt x="52" y="22"/>
                      <a:pt x="48" y="17"/>
                    </a:cubicBezTo>
                    <a:cubicBezTo>
                      <a:pt x="44" y="13"/>
                      <a:pt x="39" y="11"/>
                      <a:pt x="33" y="11"/>
                    </a:cubicBezTo>
                    <a:cubicBezTo>
                      <a:pt x="27" y="11"/>
                      <a:pt x="22" y="13"/>
                      <a:pt x="18" y="17"/>
                    </a:cubicBezTo>
                    <a:cubicBezTo>
                      <a:pt x="14" y="22"/>
                      <a:pt x="12" y="27"/>
                      <a:pt x="12" y="33"/>
                    </a:cubicBezTo>
                    <a:cubicBezTo>
                      <a:pt x="12" y="79"/>
                      <a:pt x="12" y="79"/>
                      <a:pt x="12" y="79"/>
                    </a:cubicBezTo>
                    <a:cubicBezTo>
                      <a:pt x="12" y="85"/>
                      <a:pt x="14" y="90"/>
                      <a:pt x="18" y="94"/>
                    </a:cubicBezTo>
                    <a:cubicBezTo>
                      <a:pt x="22" y="99"/>
                      <a:pt x="27" y="101"/>
                      <a:pt x="33" y="101"/>
                    </a:cubicBezTo>
                    <a:cubicBezTo>
                      <a:pt x="39" y="101"/>
                      <a:pt x="44" y="99"/>
                      <a:pt x="48" y="94"/>
                    </a:cubicBezTo>
                    <a:cubicBezTo>
                      <a:pt x="52" y="90"/>
                      <a:pt x="54" y="85"/>
                      <a:pt x="54" y="79"/>
                    </a:cubicBezTo>
                    <a:lnTo>
                      <a:pt x="54" y="33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19" name="Freeform 2702"/>
              <p:cNvSpPr/>
              <p:nvPr/>
            </p:nvSpPr>
            <p:spPr>
              <a:xfrm>
                <a:off x="1557337" y="881063"/>
                <a:ext cx="114300" cy="188913"/>
              </a:xfrm>
              <a:custGeom>
                <a:avLst/>
                <a:gdLst>
                  <a:gd name="txL" fmla="*/ 0 w 66"/>
                  <a:gd name="txT" fmla="*/ 0 h 110"/>
                  <a:gd name="txR" fmla="*/ 66 w 66"/>
                  <a:gd name="txB" fmla="*/ 110 h 110"/>
                </a:gdLst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12" y="26"/>
                  </a:cxn>
                  <a:cxn ang="0">
                    <a:pos x="38" y="0"/>
                  </a:cxn>
                  <a:cxn ang="0">
                    <a:pos x="55" y="0"/>
                  </a:cxn>
                  <a:cxn ang="0">
                    <a:pos x="18" y="37"/>
                  </a:cxn>
                  <a:cxn ang="0">
                    <a:pos x="22" y="37"/>
                  </a:cxn>
                  <a:cxn ang="0">
                    <a:pos x="53" y="50"/>
                  </a:cxn>
                  <a:cxn ang="0">
                    <a:pos x="66" y="80"/>
                  </a:cxn>
                  <a:cxn ang="0">
                    <a:pos x="66" y="110"/>
                  </a:cxn>
                  <a:cxn ang="0">
                    <a:pos x="55" y="110"/>
                  </a:cxn>
                  <a:cxn ang="0">
                    <a:pos x="55" y="80"/>
                  </a:cxn>
                  <a:cxn ang="0">
                    <a:pos x="45" y="58"/>
                  </a:cxn>
                  <a:cxn ang="0">
                    <a:pos x="22" y="48"/>
                  </a:cxn>
                  <a:cxn ang="0">
                    <a:pos x="12" y="48"/>
                  </a:cxn>
                  <a:cxn ang="0">
                    <a:pos x="12" y="110"/>
                  </a:cxn>
                  <a:cxn ang="0">
                    <a:pos x="0" y="110"/>
                  </a:cxn>
                  <a:cxn ang="0">
                    <a:pos x="0" y="0"/>
                  </a:cxn>
                </a:cxnLst>
                <a:rect l="txL" t="txT" r="txR" b="txB"/>
                <a:pathLst>
                  <a:path w="66" h="110">
                    <a:moveTo>
                      <a:pt x="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34" y="37"/>
                      <a:pt x="45" y="41"/>
                      <a:pt x="53" y="50"/>
                    </a:cubicBezTo>
                    <a:cubicBezTo>
                      <a:pt x="62" y="58"/>
                      <a:pt x="66" y="68"/>
                      <a:pt x="66" y="80"/>
                    </a:cubicBezTo>
                    <a:cubicBezTo>
                      <a:pt x="66" y="110"/>
                      <a:pt x="66" y="110"/>
                      <a:pt x="66" y="110"/>
                    </a:cubicBezTo>
                    <a:cubicBezTo>
                      <a:pt x="55" y="110"/>
                      <a:pt x="55" y="110"/>
                      <a:pt x="55" y="11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72"/>
                      <a:pt x="51" y="64"/>
                      <a:pt x="45" y="58"/>
                    </a:cubicBezTo>
                    <a:cubicBezTo>
                      <a:pt x="39" y="52"/>
                      <a:pt x="31" y="48"/>
                      <a:pt x="2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0" y="110"/>
                      <a:pt x="0" y="110"/>
                      <a:pt x="0" y="11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4720" name="组合 24719"/>
            <p:cNvGrpSpPr/>
            <p:nvPr/>
          </p:nvGrpSpPr>
          <p:grpSpPr>
            <a:xfrm rot="2006943">
              <a:off x="4006248" y="550896"/>
              <a:ext cx="1570038" cy="1498601"/>
              <a:chOff x="0" y="0"/>
              <a:chExt cx="1570038" cy="1498601"/>
            </a:xfrm>
          </p:grpSpPr>
          <p:sp>
            <p:nvSpPr>
              <p:cNvPr id="24721" name="Freeform 739"/>
              <p:cNvSpPr/>
              <p:nvPr/>
            </p:nvSpPr>
            <p:spPr>
              <a:xfrm>
                <a:off x="744538" y="76200"/>
                <a:ext cx="82550" cy="112713"/>
              </a:xfrm>
              <a:custGeom>
                <a:avLst/>
                <a:gdLst>
                  <a:gd name="txL" fmla="*/ 0 w 48"/>
                  <a:gd name="txT" fmla="*/ 0 h 65"/>
                  <a:gd name="txR" fmla="*/ 48 w 48"/>
                  <a:gd name="txB" fmla="*/ 65 h 65"/>
                </a:gdLst>
                <a:ahLst/>
                <a:cxnLst>
                  <a:cxn ang="0">
                    <a:pos x="25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3" y="21"/>
                  </a:cxn>
                  <a:cxn ang="0">
                    <a:pos x="0" y="65"/>
                  </a:cxn>
                  <a:cxn ang="0">
                    <a:pos x="48" y="65"/>
                  </a:cxn>
                  <a:cxn ang="0">
                    <a:pos x="44" y="19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txL" t="txT" r="txR" b="txB"/>
                <a:pathLst>
                  <a:path w="48" h="65">
                    <a:moveTo>
                      <a:pt x="25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3" y="1"/>
                      <a:pt x="3" y="10"/>
                      <a:pt x="3" y="21"/>
                    </a:cubicBezTo>
                    <a:cubicBezTo>
                      <a:pt x="2" y="35"/>
                      <a:pt x="1" y="50"/>
                      <a:pt x="0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7" y="50"/>
                      <a:pt x="46" y="34"/>
                      <a:pt x="44" y="19"/>
                    </a:cubicBezTo>
                    <a:cubicBezTo>
                      <a:pt x="44" y="8"/>
                      <a:pt x="3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95947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22" name="Freeform 740"/>
              <p:cNvSpPr>
                <a:spLocks noEditPoints="1"/>
              </p:cNvSpPr>
              <p:nvPr/>
            </p:nvSpPr>
            <p:spPr>
              <a:xfrm>
                <a:off x="0" y="608013"/>
                <a:ext cx="241300" cy="171450"/>
              </a:xfrm>
              <a:custGeom>
                <a:avLst/>
                <a:gdLst>
                  <a:gd name="txL" fmla="*/ 0 w 140"/>
                  <a:gd name="txT" fmla="*/ 0 h 100"/>
                  <a:gd name="txR" fmla="*/ 140 w 140"/>
                  <a:gd name="txB" fmla="*/ 100 h 100"/>
                </a:gdLst>
                <a:ahLst/>
                <a:cxnLst>
                  <a:cxn ang="0">
                    <a:pos x="134" y="93"/>
                  </a:cxn>
                  <a:cxn ang="0">
                    <a:pos x="140" y="100"/>
                  </a:cxn>
                  <a:cxn ang="0">
                    <a:pos x="134" y="93"/>
                  </a:cxn>
                  <a:cxn ang="0">
                    <a:pos x="40" y="0"/>
                  </a:cxn>
                  <a:cxn ang="0">
                    <a:pos x="22" y="28"/>
                  </a:cxn>
                  <a:cxn ang="0">
                    <a:pos x="1" y="51"/>
                  </a:cxn>
                  <a:cxn ang="0">
                    <a:pos x="26" y="77"/>
                  </a:cxn>
                  <a:cxn ang="0">
                    <a:pos x="28" y="77"/>
                  </a:cxn>
                  <a:cxn ang="0">
                    <a:pos x="50" y="66"/>
                  </a:cxn>
                  <a:cxn ang="0">
                    <a:pos x="58" y="66"/>
                  </a:cxn>
                  <a:cxn ang="0">
                    <a:pos x="65" y="66"/>
                  </a:cxn>
                  <a:cxn ang="0">
                    <a:pos x="119" y="79"/>
                  </a:cxn>
                  <a:cxn ang="0">
                    <a:pos x="40" y="0"/>
                  </a:cxn>
                </a:cxnLst>
                <a:rect l="txL" t="txT" r="txR" b="txB"/>
                <a:pathLst>
                  <a:path w="140" h="100">
                    <a:moveTo>
                      <a:pt x="134" y="93"/>
                    </a:moveTo>
                    <a:cubicBezTo>
                      <a:pt x="135" y="96"/>
                      <a:pt x="138" y="98"/>
                      <a:pt x="140" y="100"/>
                    </a:cubicBezTo>
                    <a:cubicBezTo>
                      <a:pt x="134" y="93"/>
                      <a:pt x="134" y="93"/>
                      <a:pt x="134" y="93"/>
                    </a:cubicBezTo>
                    <a:moveTo>
                      <a:pt x="40" y="0"/>
                    </a:moveTo>
                    <a:cubicBezTo>
                      <a:pt x="34" y="9"/>
                      <a:pt x="28" y="19"/>
                      <a:pt x="22" y="28"/>
                    </a:cubicBezTo>
                    <a:cubicBezTo>
                      <a:pt x="11" y="30"/>
                      <a:pt x="1" y="40"/>
                      <a:pt x="1" y="51"/>
                    </a:cubicBezTo>
                    <a:cubicBezTo>
                      <a:pt x="0" y="64"/>
                      <a:pt x="11" y="76"/>
                      <a:pt x="26" y="77"/>
                    </a:cubicBezTo>
                    <a:cubicBezTo>
                      <a:pt x="27" y="77"/>
                      <a:pt x="27" y="77"/>
                      <a:pt x="28" y="77"/>
                    </a:cubicBezTo>
                    <a:cubicBezTo>
                      <a:pt x="37" y="77"/>
                      <a:pt x="46" y="73"/>
                      <a:pt x="50" y="66"/>
                    </a:cubicBezTo>
                    <a:cubicBezTo>
                      <a:pt x="53" y="66"/>
                      <a:pt x="55" y="66"/>
                      <a:pt x="58" y="66"/>
                    </a:cubicBezTo>
                    <a:cubicBezTo>
                      <a:pt x="60" y="66"/>
                      <a:pt x="63" y="66"/>
                      <a:pt x="65" y="66"/>
                    </a:cubicBezTo>
                    <a:cubicBezTo>
                      <a:pt x="84" y="67"/>
                      <a:pt x="102" y="71"/>
                      <a:pt x="119" y="79"/>
                    </a:cubicBezTo>
                    <a:cubicBezTo>
                      <a:pt x="40" y="0"/>
                      <a:pt x="40" y="0"/>
                      <a:pt x="40" y="0"/>
                    </a:cubicBezTo>
                  </a:path>
                </a:pathLst>
              </a:custGeom>
              <a:solidFill>
                <a:srgbClr val="747A7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23" name="Freeform 741"/>
              <p:cNvSpPr/>
              <p:nvPr/>
            </p:nvSpPr>
            <p:spPr>
              <a:xfrm>
                <a:off x="69850" y="358775"/>
                <a:ext cx="266700" cy="430213"/>
              </a:xfrm>
              <a:custGeom>
                <a:avLst/>
                <a:gdLst>
                  <a:gd name="txL" fmla="*/ 0 w 156"/>
                  <a:gd name="txT" fmla="*/ 0 h 251"/>
                  <a:gd name="txR" fmla="*/ 156 w 156"/>
                  <a:gd name="txB" fmla="*/ 251 h 251"/>
                </a:gdLst>
                <a:ahLst/>
                <a:cxnLst>
                  <a:cxn ang="0">
                    <a:pos x="156" y="0"/>
                  </a:cxn>
                  <a:cxn ang="0">
                    <a:pos x="154" y="1"/>
                  </a:cxn>
                  <a:cxn ang="0">
                    <a:pos x="0" y="146"/>
                  </a:cxn>
                  <a:cxn ang="0">
                    <a:pos x="79" y="225"/>
                  </a:cxn>
                  <a:cxn ang="0">
                    <a:pos x="90" y="230"/>
                  </a:cxn>
                  <a:cxn ang="0">
                    <a:pos x="94" y="239"/>
                  </a:cxn>
                  <a:cxn ang="0">
                    <a:pos x="100" y="246"/>
                  </a:cxn>
                  <a:cxn ang="0">
                    <a:pos x="116" y="251"/>
                  </a:cxn>
                  <a:cxn ang="0">
                    <a:pos x="117" y="251"/>
                  </a:cxn>
                  <a:cxn ang="0">
                    <a:pos x="143" y="233"/>
                  </a:cxn>
                  <a:cxn ang="0">
                    <a:pos x="156" y="227"/>
                  </a:cxn>
                  <a:cxn ang="0">
                    <a:pos x="156" y="0"/>
                  </a:cxn>
                </a:cxnLst>
                <a:rect l="txL" t="txT" r="txR" b="txB"/>
                <a:pathLst>
                  <a:path w="156" h="251">
                    <a:moveTo>
                      <a:pt x="156" y="0"/>
                    </a:moveTo>
                    <a:cubicBezTo>
                      <a:pt x="155" y="0"/>
                      <a:pt x="154" y="1"/>
                      <a:pt x="154" y="1"/>
                    </a:cubicBezTo>
                    <a:cubicBezTo>
                      <a:pt x="92" y="40"/>
                      <a:pt x="40" y="89"/>
                      <a:pt x="0" y="146"/>
                    </a:cubicBezTo>
                    <a:cubicBezTo>
                      <a:pt x="79" y="225"/>
                      <a:pt x="79" y="225"/>
                      <a:pt x="79" y="225"/>
                    </a:cubicBezTo>
                    <a:cubicBezTo>
                      <a:pt x="83" y="226"/>
                      <a:pt x="86" y="228"/>
                      <a:pt x="90" y="230"/>
                    </a:cubicBezTo>
                    <a:cubicBezTo>
                      <a:pt x="90" y="233"/>
                      <a:pt x="92" y="236"/>
                      <a:pt x="94" y="239"/>
                    </a:cubicBezTo>
                    <a:cubicBezTo>
                      <a:pt x="100" y="246"/>
                      <a:pt x="100" y="246"/>
                      <a:pt x="100" y="246"/>
                    </a:cubicBezTo>
                    <a:cubicBezTo>
                      <a:pt x="105" y="249"/>
                      <a:pt x="110" y="251"/>
                      <a:pt x="116" y="251"/>
                    </a:cubicBezTo>
                    <a:cubicBezTo>
                      <a:pt x="116" y="251"/>
                      <a:pt x="116" y="251"/>
                      <a:pt x="117" y="251"/>
                    </a:cubicBezTo>
                    <a:cubicBezTo>
                      <a:pt x="129" y="251"/>
                      <a:pt x="140" y="243"/>
                      <a:pt x="143" y="233"/>
                    </a:cubicBezTo>
                    <a:cubicBezTo>
                      <a:pt x="147" y="231"/>
                      <a:pt x="151" y="229"/>
                      <a:pt x="156" y="227"/>
                    </a:cubicBezTo>
                    <a:cubicBezTo>
                      <a:pt x="156" y="0"/>
                      <a:pt x="156" y="0"/>
                      <a:pt x="156" y="0"/>
                    </a:cubicBezTo>
                  </a:path>
                </a:pathLst>
              </a:custGeom>
              <a:solidFill>
                <a:srgbClr val="997977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24" name="Freeform 742"/>
              <p:cNvSpPr/>
              <p:nvPr/>
            </p:nvSpPr>
            <p:spPr>
              <a:xfrm>
                <a:off x="336550" y="300038"/>
                <a:ext cx="342900" cy="447675"/>
              </a:xfrm>
              <a:custGeom>
                <a:avLst/>
                <a:gdLst>
                  <a:gd name="txL" fmla="*/ 0 w 200"/>
                  <a:gd name="txT" fmla="*/ 0 h 261"/>
                  <a:gd name="txR" fmla="*/ 200 w 200"/>
                  <a:gd name="txB" fmla="*/ 261 h 261"/>
                </a:gdLst>
                <a:ahLst/>
                <a:cxnLst>
                  <a:cxn ang="0">
                    <a:pos x="64" y="0"/>
                  </a:cxn>
                  <a:cxn ang="0">
                    <a:pos x="0" y="34"/>
                  </a:cxn>
                  <a:cxn ang="0">
                    <a:pos x="0" y="261"/>
                  </a:cxn>
                  <a:cxn ang="0">
                    <a:pos x="52" y="253"/>
                  </a:cxn>
                  <a:cxn ang="0">
                    <a:pos x="56" y="253"/>
                  </a:cxn>
                  <a:cxn ang="0">
                    <a:pos x="80" y="255"/>
                  </a:cxn>
                  <a:cxn ang="0">
                    <a:pos x="200" y="135"/>
                  </a:cxn>
                  <a:cxn ang="0">
                    <a:pos x="64" y="0"/>
                  </a:cxn>
                </a:cxnLst>
                <a:rect l="txL" t="txT" r="txR" b="txB"/>
                <a:pathLst>
                  <a:path w="200" h="261">
                    <a:moveTo>
                      <a:pt x="64" y="0"/>
                    </a:moveTo>
                    <a:cubicBezTo>
                      <a:pt x="42" y="10"/>
                      <a:pt x="21" y="21"/>
                      <a:pt x="0" y="34"/>
                    </a:cubicBezTo>
                    <a:cubicBezTo>
                      <a:pt x="0" y="261"/>
                      <a:pt x="0" y="261"/>
                      <a:pt x="0" y="261"/>
                    </a:cubicBezTo>
                    <a:cubicBezTo>
                      <a:pt x="16" y="256"/>
                      <a:pt x="34" y="253"/>
                      <a:pt x="52" y="253"/>
                    </a:cubicBezTo>
                    <a:cubicBezTo>
                      <a:pt x="53" y="253"/>
                      <a:pt x="54" y="253"/>
                      <a:pt x="56" y="253"/>
                    </a:cubicBezTo>
                    <a:cubicBezTo>
                      <a:pt x="64" y="253"/>
                      <a:pt x="72" y="254"/>
                      <a:pt x="80" y="255"/>
                    </a:cubicBezTo>
                    <a:cubicBezTo>
                      <a:pt x="200" y="135"/>
                      <a:pt x="200" y="135"/>
                      <a:pt x="200" y="135"/>
                    </a:cubicBezTo>
                    <a:cubicBezTo>
                      <a:pt x="64" y="0"/>
                      <a:pt x="64" y="0"/>
                      <a:pt x="64" y="0"/>
                    </a:cubicBezTo>
                  </a:path>
                </a:pathLst>
              </a:custGeom>
              <a:solidFill>
                <a:srgbClr val="99858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25" name="Freeform 743"/>
              <p:cNvSpPr/>
              <p:nvPr/>
            </p:nvSpPr>
            <p:spPr>
              <a:xfrm>
                <a:off x="446088" y="188913"/>
                <a:ext cx="531813" cy="342900"/>
              </a:xfrm>
              <a:custGeom>
                <a:avLst/>
                <a:gdLst>
                  <a:gd name="txL" fmla="*/ 0 w 310"/>
                  <a:gd name="txT" fmla="*/ 0 h 200"/>
                  <a:gd name="txR" fmla="*/ 310 w 310"/>
                  <a:gd name="txB" fmla="*/ 200 h 200"/>
                </a:gdLst>
                <a:ahLst/>
                <a:cxnLst>
                  <a:cxn ang="0">
                    <a:pos x="222" y="0"/>
                  </a:cxn>
                  <a:cxn ang="0">
                    <a:pos x="174" y="0"/>
                  </a:cxn>
                  <a:cxn ang="0">
                    <a:pos x="172" y="20"/>
                  </a:cxn>
                  <a:cxn ang="0">
                    <a:pos x="0" y="65"/>
                  </a:cxn>
                  <a:cxn ang="0">
                    <a:pos x="136" y="200"/>
                  </a:cxn>
                  <a:cxn ang="0">
                    <a:pos x="310" y="26"/>
                  </a:cxn>
                  <a:cxn ang="0">
                    <a:pos x="223" y="18"/>
                  </a:cxn>
                  <a:cxn ang="0">
                    <a:pos x="222" y="0"/>
                  </a:cxn>
                </a:cxnLst>
                <a:rect l="txL" t="txT" r="txR" b="txB"/>
                <a:pathLst>
                  <a:path w="310" h="200">
                    <a:moveTo>
                      <a:pt x="222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3" y="7"/>
                      <a:pt x="173" y="13"/>
                      <a:pt x="172" y="20"/>
                    </a:cubicBezTo>
                    <a:cubicBezTo>
                      <a:pt x="113" y="25"/>
                      <a:pt x="55" y="40"/>
                      <a:pt x="0" y="6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310" y="26"/>
                      <a:pt x="310" y="26"/>
                      <a:pt x="310" y="26"/>
                    </a:cubicBezTo>
                    <a:cubicBezTo>
                      <a:pt x="281" y="21"/>
                      <a:pt x="252" y="18"/>
                      <a:pt x="223" y="18"/>
                    </a:cubicBezTo>
                    <a:cubicBezTo>
                      <a:pt x="223" y="12"/>
                      <a:pt x="222" y="6"/>
                      <a:pt x="222" y="0"/>
                    </a:cubicBezTo>
                  </a:path>
                </a:pathLst>
              </a:custGeom>
              <a:solidFill>
                <a:srgbClr val="908582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26" name="Freeform 744"/>
              <p:cNvSpPr>
                <a:spLocks noEditPoints="1"/>
              </p:cNvSpPr>
              <p:nvPr/>
            </p:nvSpPr>
            <p:spPr>
              <a:xfrm>
                <a:off x="474663" y="531813"/>
                <a:ext cx="482600" cy="342900"/>
              </a:xfrm>
              <a:custGeom>
                <a:avLst/>
                <a:gdLst>
                  <a:gd name="txL" fmla="*/ 0 w 282"/>
                  <a:gd name="txT" fmla="*/ 0 h 200"/>
                  <a:gd name="txR" fmla="*/ 282 w 282"/>
                  <a:gd name="txB" fmla="*/ 200 h 200"/>
                </a:gdLst>
                <a:ahLst/>
                <a:cxnLst>
                  <a:cxn ang="0">
                    <a:pos x="260" y="141"/>
                  </a:cxn>
                  <a:cxn ang="0">
                    <a:pos x="282" y="162"/>
                  </a:cxn>
                  <a:cxn ang="0">
                    <a:pos x="260" y="141"/>
                  </a:cxn>
                  <a:cxn ang="0">
                    <a:pos x="120" y="0"/>
                  </a:cxn>
                  <a:cxn ang="0">
                    <a:pos x="120" y="0"/>
                  </a:cxn>
                  <a:cxn ang="0">
                    <a:pos x="0" y="120"/>
                  </a:cxn>
                  <a:cxn ang="0">
                    <a:pos x="48" y="138"/>
                  </a:cxn>
                  <a:cxn ang="0">
                    <a:pos x="75" y="163"/>
                  </a:cxn>
                  <a:cxn ang="0">
                    <a:pos x="76" y="163"/>
                  </a:cxn>
                  <a:cxn ang="0">
                    <a:pos x="103" y="140"/>
                  </a:cxn>
                  <a:cxn ang="0">
                    <a:pos x="160" y="122"/>
                  </a:cxn>
                  <a:cxn ang="0">
                    <a:pos x="160" y="200"/>
                  </a:cxn>
                  <a:cxn ang="0">
                    <a:pos x="204" y="200"/>
                  </a:cxn>
                  <a:cxn ang="0">
                    <a:pos x="204" y="122"/>
                  </a:cxn>
                  <a:cxn ang="0">
                    <a:pos x="258" y="138"/>
                  </a:cxn>
                  <a:cxn ang="0">
                    <a:pos x="120" y="0"/>
                  </a:cxn>
                </a:cxnLst>
                <a:rect l="txL" t="txT" r="txR" b="txB"/>
                <a:pathLst>
                  <a:path w="282" h="200">
                    <a:moveTo>
                      <a:pt x="260" y="141"/>
                    </a:moveTo>
                    <a:cubicBezTo>
                      <a:pt x="262" y="152"/>
                      <a:pt x="271" y="160"/>
                      <a:pt x="282" y="162"/>
                    </a:cubicBezTo>
                    <a:cubicBezTo>
                      <a:pt x="260" y="141"/>
                      <a:pt x="260" y="141"/>
                      <a:pt x="260" y="141"/>
                    </a:cubicBezTo>
                    <a:moveTo>
                      <a:pt x="120" y="0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17" y="123"/>
                      <a:pt x="33" y="129"/>
                      <a:pt x="48" y="138"/>
                    </a:cubicBezTo>
                    <a:cubicBezTo>
                      <a:pt x="49" y="151"/>
                      <a:pt x="61" y="162"/>
                      <a:pt x="75" y="163"/>
                    </a:cubicBezTo>
                    <a:cubicBezTo>
                      <a:pt x="75" y="163"/>
                      <a:pt x="76" y="163"/>
                      <a:pt x="76" y="163"/>
                    </a:cubicBezTo>
                    <a:cubicBezTo>
                      <a:pt x="90" y="163"/>
                      <a:pt x="101" y="153"/>
                      <a:pt x="103" y="140"/>
                    </a:cubicBezTo>
                    <a:cubicBezTo>
                      <a:pt x="120" y="131"/>
                      <a:pt x="140" y="124"/>
                      <a:pt x="160" y="122"/>
                    </a:cubicBezTo>
                    <a:cubicBezTo>
                      <a:pt x="160" y="148"/>
                      <a:pt x="160" y="174"/>
                      <a:pt x="160" y="200"/>
                    </a:cubicBezTo>
                    <a:cubicBezTo>
                      <a:pt x="204" y="200"/>
                      <a:pt x="204" y="200"/>
                      <a:pt x="204" y="200"/>
                    </a:cubicBezTo>
                    <a:cubicBezTo>
                      <a:pt x="204" y="174"/>
                      <a:pt x="204" y="148"/>
                      <a:pt x="204" y="122"/>
                    </a:cubicBezTo>
                    <a:cubicBezTo>
                      <a:pt x="223" y="124"/>
                      <a:pt x="241" y="129"/>
                      <a:pt x="258" y="138"/>
                    </a:cubicBezTo>
                    <a:cubicBezTo>
                      <a:pt x="120" y="0"/>
                      <a:pt x="120" y="0"/>
                      <a:pt x="120" y="0"/>
                    </a:cubicBezTo>
                  </a:path>
                </a:pathLst>
              </a:custGeom>
              <a:solidFill>
                <a:srgbClr val="98848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27" name="Freeform 745"/>
              <p:cNvSpPr/>
              <p:nvPr/>
            </p:nvSpPr>
            <p:spPr>
              <a:xfrm>
                <a:off x="679450" y="233363"/>
                <a:ext cx="342900" cy="577850"/>
              </a:xfrm>
              <a:custGeom>
                <a:avLst/>
                <a:gdLst>
                  <a:gd name="txL" fmla="*/ 0 w 200"/>
                  <a:gd name="txT" fmla="*/ 0 h 337"/>
                  <a:gd name="txR" fmla="*/ 200 w 200"/>
                  <a:gd name="txB" fmla="*/ 337 h 337"/>
                </a:gdLst>
                <a:ahLst/>
                <a:cxnLst>
                  <a:cxn ang="0">
                    <a:pos x="174" y="0"/>
                  </a:cxn>
                  <a:cxn ang="0">
                    <a:pos x="0" y="174"/>
                  </a:cxn>
                  <a:cxn ang="0">
                    <a:pos x="138" y="312"/>
                  </a:cxn>
                  <a:cxn ang="0">
                    <a:pos x="140" y="313"/>
                  </a:cxn>
                  <a:cxn ang="0">
                    <a:pos x="140" y="315"/>
                  </a:cxn>
                  <a:cxn ang="0">
                    <a:pos x="162" y="336"/>
                  </a:cxn>
                  <a:cxn ang="0">
                    <a:pos x="167" y="337"/>
                  </a:cxn>
                  <a:cxn ang="0">
                    <a:pos x="168" y="337"/>
                  </a:cxn>
                  <a:cxn ang="0">
                    <a:pos x="194" y="312"/>
                  </a:cxn>
                  <a:cxn ang="0">
                    <a:pos x="200" y="309"/>
                  </a:cxn>
                  <a:cxn ang="0">
                    <a:pos x="200" y="6"/>
                  </a:cxn>
                  <a:cxn ang="0">
                    <a:pos x="174" y="0"/>
                  </a:cxn>
                </a:cxnLst>
                <a:rect l="txL" t="txT" r="txR" b="txB"/>
                <a:pathLst>
                  <a:path w="200" h="337">
                    <a:moveTo>
                      <a:pt x="174" y="0"/>
                    </a:moveTo>
                    <a:cubicBezTo>
                      <a:pt x="0" y="174"/>
                      <a:pt x="0" y="174"/>
                      <a:pt x="0" y="174"/>
                    </a:cubicBezTo>
                    <a:cubicBezTo>
                      <a:pt x="138" y="312"/>
                      <a:pt x="138" y="312"/>
                      <a:pt x="138" y="312"/>
                    </a:cubicBezTo>
                    <a:cubicBezTo>
                      <a:pt x="138" y="312"/>
                      <a:pt x="139" y="313"/>
                      <a:pt x="140" y="313"/>
                    </a:cubicBezTo>
                    <a:cubicBezTo>
                      <a:pt x="140" y="314"/>
                      <a:pt x="140" y="314"/>
                      <a:pt x="140" y="315"/>
                    </a:cubicBezTo>
                    <a:cubicBezTo>
                      <a:pt x="162" y="336"/>
                      <a:pt x="162" y="336"/>
                      <a:pt x="162" y="336"/>
                    </a:cubicBezTo>
                    <a:cubicBezTo>
                      <a:pt x="164" y="337"/>
                      <a:pt x="165" y="337"/>
                      <a:pt x="167" y="337"/>
                    </a:cubicBezTo>
                    <a:cubicBezTo>
                      <a:pt x="167" y="337"/>
                      <a:pt x="168" y="337"/>
                      <a:pt x="168" y="337"/>
                    </a:cubicBezTo>
                    <a:cubicBezTo>
                      <a:pt x="182" y="337"/>
                      <a:pt x="194" y="326"/>
                      <a:pt x="194" y="312"/>
                    </a:cubicBezTo>
                    <a:cubicBezTo>
                      <a:pt x="196" y="311"/>
                      <a:pt x="198" y="310"/>
                      <a:pt x="200" y="309"/>
                    </a:cubicBezTo>
                    <a:cubicBezTo>
                      <a:pt x="200" y="6"/>
                      <a:pt x="200" y="6"/>
                      <a:pt x="200" y="6"/>
                    </a:cubicBezTo>
                    <a:cubicBezTo>
                      <a:pt x="191" y="4"/>
                      <a:pt x="182" y="2"/>
                      <a:pt x="174" y="0"/>
                    </a:cubicBezTo>
                  </a:path>
                </a:pathLst>
              </a:custGeom>
              <a:solidFill>
                <a:srgbClr val="798B8D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28" name="Freeform 746"/>
              <p:cNvSpPr/>
              <p:nvPr/>
            </p:nvSpPr>
            <p:spPr>
              <a:xfrm>
                <a:off x="1022350" y="242888"/>
                <a:ext cx="342900" cy="519113"/>
              </a:xfrm>
              <a:custGeom>
                <a:avLst/>
                <a:gdLst>
                  <a:gd name="txL" fmla="*/ 0 w 200"/>
                  <a:gd name="txT" fmla="*/ 0 h 303"/>
                  <a:gd name="txR" fmla="*/ 200 w 200"/>
                  <a:gd name="txB" fmla="*/ 303 h 303"/>
                </a:gdLst>
                <a:ahLst/>
                <a:cxnLst>
                  <a:cxn ang="0">
                    <a:pos x="0" y="0"/>
                  </a:cxn>
                  <a:cxn ang="0">
                    <a:pos x="0" y="303"/>
                  </a:cxn>
                  <a:cxn ang="0">
                    <a:pos x="68" y="285"/>
                  </a:cxn>
                  <a:cxn ang="0">
                    <a:pos x="73" y="285"/>
                  </a:cxn>
                  <a:cxn ang="0">
                    <a:pos x="83" y="285"/>
                  </a:cxn>
                  <a:cxn ang="0">
                    <a:pos x="200" y="168"/>
                  </a:cxn>
                  <a:cxn ang="0">
                    <a:pos x="47" y="15"/>
                  </a:cxn>
                  <a:cxn ang="0">
                    <a:pos x="0" y="0"/>
                  </a:cxn>
                </a:cxnLst>
                <a:rect l="txL" t="txT" r="txR" b="txB"/>
                <a:pathLst>
                  <a:path w="200" h="303">
                    <a:moveTo>
                      <a:pt x="0" y="0"/>
                    </a:moveTo>
                    <a:cubicBezTo>
                      <a:pt x="0" y="303"/>
                      <a:pt x="0" y="303"/>
                      <a:pt x="0" y="303"/>
                    </a:cubicBezTo>
                    <a:cubicBezTo>
                      <a:pt x="21" y="292"/>
                      <a:pt x="44" y="285"/>
                      <a:pt x="68" y="285"/>
                    </a:cubicBezTo>
                    <a:cubicBezTo>
                      <a:pt x="70" y="285"/>
                      <a:pt x="72" y="285"/>
                      <a:pt x="73" y="285"/>
                    </a:cubicBezTo>
                    <a:cubicBezTo>
                      <a:pt x="77" y="285"/>
                      <a:pt x="80" y="285"/>
                      <a:pt x="83" y="285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31" y="9"/>
                      <a:pt x="16" y="4"/>
                      <a:pt x="0" y="0"/>
                    </a:cubicBezTo>
                  </a:path>
                </a:pathLst>
              </a:custGeom>
              <a:solidFill>
                <a:srgbClr val="71929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29" name="Freeform 747"/>
              <p:cNvSpPr/>
              <p:nvPr/>
            </p:nvSpPr>
            <p:spPr>
              <a:xfrm>
                <a:off x="1103313" y="268288"/>
                <a:ext cx="312738" cy="263525"/>
              </a:xfrm>
              <a:custGeom>
                <a:avLst/>
                <a:gdLst>
                  <a:gd name="txL" fmla="*/ 0 w 182"/>
                  <a:gd name="txT" fmla="*/ 0 h 153"/>
                  <a:gd name="txR" fmla="*/ 182 w 182"/>
                  <a:gd name="txB" fmla="*/ 153 h 153"/>
                </a:gdLst>
                <a:ahLst/>
                <a:cxnLst>
                  <a:cxn ang="0">
                    <a:pos x="0" y="0"/>
                  </a:cxn>
                  <a:cxn ang="0">
                    <a:pos x="153" y="153"/>
                  </a:cxn>
                  <a:cxn ang="0">
                    <a:pos x="182" y="124"/>
                  </a:cxn>
                  <a:cxn ang="0">
                    <a:pos x="78" y="38"/>
                  </a:cxn>
                  <a:cxn ang="0">
                    <a:pos x="0" y="0"/>
                  </a:cxn>
                </a:cxnLst>
                <a:rect l="txL" t="txT" r="txR" b="txB"/>
                <a:pathLst>
                  <a:path w="182" h="153">
                    <a:moveTo>
                      <a:pt x="0" y="0"/>
                    </a:moveTo>
                    <a:cubicBezTo>
                      <a:pt x="153" y="153"/>
                      <a:pt x="153" y="153"/>
                      <a:pt x="153" y="153"/>
                    </a:cubicBezTo>
                    <a:cubicBezTo>
                      <a:pt x="182" y="124"/>
                      <a:pt x="182" y="124"/>
                      <a:pt x="182" y="124"/>
                    </a:cubicBezTo>
                    <a:cubicBezTo>
                      <a:pt x="152" y="90"/>
                      <a:pt x="117" y="61"/>
                      <a:pt x="78" y="38"/>
                    </a:cubicBezTo>
                    <a:cubicBezTo>
                      <a:pt x="53" y="23"/>
                      <a:pt x="27" y="10"/>
                      <a:pt x="0" y="0"/>
                    </a:cubicBezTo>
                  </a:path>
                </a:pathLst>
              </a:custGeom>
              <a:solidFill>
                <a:srgbClr val="90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0" name="Freeform 748"/>
              <p:cNvSpPr/>
              <p:nvPr/>
            </p:nvSpPr>
            <p:spPr>
              <a:xfrm>
                <a:off x="1165225" y="531813"/>
                <a:ext cx="390525" cy="257175"/>
              </a:xfrm>
              <a:custGeom>
                <a:avLst/>
                <a:gdLst>
                  <a:gd name="txL" fmla="*/ 0 w 228"/>
                  <a:gd name="txT" fmla="*/ 0 h 150"/>
                  <a:gd name="txR" fmla="*/ 228 w 228"/>
                  <a:gd name="txB" fmla="*/ 150 h 150"/>
                </a:gdLst>
                <a:ahLst/>
                <a:cxnLst>
                  <a:cxn ang="0">
                    <a:pos x="117" y="0"/>
                  </a:cxn>
                  <a:cxn ang="0">
                    <a:pos x="117" y="0"/>
                  </a:cxn>
                  <a:cxn ang="0">
                    <a:pos x="0" y="117"/>
                  </a:cxn>
                  <a:cxn ang="0">
                    <a:pos x="54" y="131"/>
                  </a:cxn>
                  <a:cxn ang="0">
                    <a:pos x="80" y="150"/>
                  </a:cxn>
                  <a:cxn ang="0">
                    <a:pos x="81" y="150"/>
                  </a:cxn>
                  <a:cxn ang="0">
                    <a:pos x="107" y="128"/>
                  </a:cxn>
                  <a:cxn ang="0">
                    <a:pos x="172" y="108"/>
                  </a:cxn>
                  <a:cxn ang="0">
                    <a:pos x="179" y="108"/>
                  </a:cxn>
                  <a:cxn ang="0">
                    <a:pos x="185" y="108"/>
                  </a:cxn>
                  <a:cxn ang="0">
                    <a:pos x="208" y="120"/>
                  </a:cxn>
                  <a:cxn ang="0">
                    <a:pos x="210" y="120"/>
                  </a:cxn>
                  <a:cxn ang="0">
                    <a:pos x="228" y="112"/>
                  </a:cxn>
                  <a:cxn ang="0">
                    <a:pos x="117" y="0"/>
                  </a:cxn>
                </a:cxnLst>
                <a:rect l="txL" t="txT" r="txR" b="txB"/>
                <a:pathLst>
                  <a:path w="228" h="150">
                    <a:moveTo>
                      <a:pt x="117" y="0"/>
                    </a:moveTo>
                    <a:cubicBezTo>
                      <a:pt x="117" y="0"/>
                      <a:pt x="117" y="0"/>
                      <a:pt x="117" y="0"/>
                    </a:cubicBezTo>
                    <a:cubicBezTo>
                      <a:pt x="0" y="117"/>
                      <a:pt x="0" y="117"/>
                      <a:pt x="0" y="117"/>
                    </a:cubicBezTo>
                    <a:cubicBezTo>
                      <a:pt x="19" y="118"/>
                      <a:pt x="37" y="123"/>
                      <a:pt x="54" y="131"/>
                    </a:cubicBezTo>
                    <a:cubicBezTo>
                      <a:pt x="57" y="142"/>
                      <a:pt x="67" y="150"/>
                      <a:pt x="80" y="150"/>
                    </a:cubicBezTo>
                    <a:cubicBezTo>
                      <a:pt x="80" y="150"/>
                      <a:pt x="81" y="150"/>
                      <a:pt x="81" y="150"/>
                    </a:cubicBezTo>
                    <a:cubicBezTo>
                      <a:pt x="94" y="150"/>
                      <a:pt x="105" y="140"/>
                      <a:pt x="107" y="128"/>
                    </a:cubicBezTo>
                    <a:cubicBezTo>
                      <a:pt x="126" y="117"/>
                      <a:pt x="149" y="110"/>
                      <a:pt x="172" y="108"/>
                    </a:cubicBezTo>
                    <a:cubicBezTo>
                      <a:pt x="174" y="108"/>
                      <a:pt x="177" y="108"/>
                      <a:pt x="179" y="108"/>
                    </a:cubicBezTo>
                    <a:cubicBezTo>
                      <a:pt x="181" y="108"/>
                      <a:pt x="183" y="108"/>
                      <a:pt x="185" y="108"/>
                    </a:cubicBezTo>
                    <a:cubicBezTo>
                      <a:pt x="190" y="116"/>
                      <a:pt x="199" y="120"/>
                      <a:pt x="208" y="120"/>
                    </a:cubicBezTo>
                    <a:cubicBezTo>
                      <a:pt x="209" y="120"/>
                      <a:pt x="209" y="120"/>
                      <a:pt x="210" y="120"/>
                    </a:cubicBezTo>
                    <a:cubicBezTo>
                      <a:pt x="217" y="120"/>
                      <a:pt x="224" y="117"/>
                      <a:pt x="228" y="112"/>
                    </a:cubicBezTo>
                    <a:cubicBezTo>
                      <a:pt x="117" y="0"/>
                      <a:pt x="117" y="0"/>
                      <a:pt x="117" y="0"/>
                    </a:cubicBezTo>
                  </a:path>
                </a:pathLst>
              </a:custGeom>
              <a:solidFill>
                <a:srgbClr val="598E9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1" name="Freeform 749"/>
              <p:cNvSpPr/>
              <p:nvPr/>
            </p:nvSpPr>
            <p:spPr>
              <a:xfrm>
                <a:off x="1365250" y="481013"/>
                <a:ext cx="204788" cy="242888"/>
              </a:xfrm>
              <a:custGeom>
                <a:avLst/>
                <a:gdLst>
                  <a:gd name="txL" fmla="*/ 0 w 119"/>
                  <a:gd name="txT" fmla="*/ 0 h 141"/>
                  <a:gd name="txR" fmla="*/ 119 w 119"/>
                  <a:gd name="txB" fmla="*/ 141 h 141"/>
                </a:gdLst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11" y="141"/>
                  </a:cxn>
                  <a:cxn ang="0">
                    <a:pos x="118" y="121"/>
                  </a:cxn>
                  <a:cxn ang="0">
                    <a:pos x="98" y="96"/>
                  </a:cxn>
                  <a:cxn ang="0">
                    <a:pos x="29" y="0"/>
                  </a:cxn>
                </a:cxnLst>
                <a:rect l="txL" t="txT" r="txR" b="txB"/>
                <a:pathLst>
                  <a:path w="119" h="14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6" y="135"/>
                      <a:pt x="119" y="128"/>
                      <a:pt x="118" y="121"/>
                    </a:cubicBezTo>
                    <a:cubicBezTo>
                      <a:pt x="117" y="109"/>
                      <a:pt x="109" y="99"/>
                      <a:pt x="98" y="96"/>
                    </a:cubicBezTo>
                    <a:cubicBezTo>
                      <a:pt x="79" y="61"/>
                      <a:pt x="56" y="29"/>
                      <a:pt x="29" y="0"/>
                    </a:cubicBezTo>
                  </a:path>
                </a:pathLst>
              </a:custGeom>
              <a:solidFill>
                <a:srgbClr val="7F9597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2" name="Freeform 750"/>
              <p:cNvSpPr/>
              <p:nvPr/>
            </p:nvSpPr>
            <p:spPr>
              <a:xfrm>
                <a:off x="742950" y="874713"/>
                <a:ext cx="82550" cy="279400"/>
              </a:xfrm>
              <a:custGeom>
                <a:avLst/>
                <a:gdLst>
                  <a:gd name="txL" fmla="*/ 0 w 48"/>
                  <a:gd name="txT" fmla="*/ 0 h 163"/>
                  <a:gd name="txR" fmla="*/ 48 w 48"/>
                  <a:gd name="txB" fmla="*/ 163 h 163"/>
                </a:gdLst>
                <a:ahLst/>
                <a:cxnLst>
                  <a:cxn ang="0">
                    <a:pos x="47" y="0"/>
                  </a:cxn>
                  <a:cxn ang="0">
                    <a:pos x="3" y="0"/>
                  </a:cxn>
                  <a:cxn ang="0">
                    <a:pos x="3" y="159"/>
                  </a:cxn>
                  <a:cxn ang="0">
                    <a:pos x="0" y="163"/>
                  </a:cxn>
                  <a:cxn ang="0">
                    <a:pos x="48" y="115"/>
                  </a:cxn>
                  <a:cxn ang="0">
                    <a:pos x="47" y="0"/>
                  </a:cxn>
                </a:cxnLst>
                <a:rect l="txL" t="txT" r="txR" b="txB"/>
                <a:pathLst>
                  <a:path w="48" h="163">
                    <a:moveTo>
                      <a:pt x="4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53"/>
                      <a:pt x="3" y="106"/>
                      <a:pt x="3" y="159"/>
                    </a:cubicBezTo>
                    <a:cubicBezTo>
                      <a:pt x="2" y="160"/>
                      <a:pt x="1" y="162"/>
                      <a:pt x="0" y="163"/>
                    </a:cubicBezTo>
                    <a:cubicBezTo>
                      <a:pt x="48" y="115"/>
                      <a:pt x="48" y="115"/>
                      <a:pt x="48" y="115"/>
                    </a:cubicBezTo>
                    <a:cubicBezTo>
                      <a:pt x="48" y="77"/>
                      <a:pt x="48" y="39"/>
                      <a:pt x="47" y="0"/>
                    </a:cubicBezTo>
                  </a:path>
                </a:pathLst>
              </a:custGeom>
              <a:solidFill>
                <a:srgbClr val="9979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3" name="Freeform 751"/>
              <p:cNvSpPr/>
              <p:nvPr/>
            </p:nvSpPr>
            <p:spPr>
              <a:xfrm>
                <a:off x="738188" y="1274763"/>
                <a:ext cx="206375" cy="223838"/>
              </a:xfrm>
              <a:custGeom>
                <a:avLst/>
                <a:gdLst>
                  <a:gd name="txL" fmla="*/ 0 w 120"/>
                  <a:gd name="txT" fmla="*/ 0 h 130"/>
                  <a:gd name="txR" fmla="*/ 120 w 120"/>
                  <a:gd name="txB" fmla="*/ 130 h 130"/>
                </a:gdLst>
                <a:ahLst/>
                <a:cxnLst>
                  <a:cxn ang="0">
                    <a:pos x="0" y="0"/>
                  </a:cxn>
                  <a:cxn ang="0">
                    <a:pos x="0" y="54"/>
                  </a:cxn>
                  <a:cxn ang="0">
                    <a:pos x="79" y="130"/>
                  </a:cxn>
                  <a:cxn ang="0">
                    <a:pos x="83" y="130"/>
                  </a:cxn>
                  <a:cxn ang="0">
                    <a:pos x="120" y="121"/>
                  </a:cxn>
                  <a:cxn ang="0">
                    <a:pos x="78" y="78"/>
                  </a:cxn>
                  <a:cxn ang="0">
                    <a:pos x="57" y="57"/>
                  </a:cxn>
                  <a:cxn ang="0">
                    <a:pos x="0" y="0"/>
                  </a:cxn>
                </a:cxnLst>
                <a:rect l="txL" t="txT" r="txR" b="txB"/>
                <a:pathLst>
                  <a:path w="120" h="130">
                    <a:moveTo>
                      <a:pt x="0" y="0"/>
                    </a:moveTo>
                    <a:cubicBezTo>
                      <a:pt x="0" y="18"/>
                      <a:pt x="0" y="36"/>
                      <a:pt x="0" y="54"/>
                    </a:cubicBezTo>
                    <a:cubicBezTo>
                      <a:pt x="0" y="89"/>
                      <a:pt x="27" y="128"/>
                      <a:pt x="79" y="130"/>
                    </a:cubicBezTo>
                    <a:cubicBezTo>
                      <a:pt x="80" y="130"/>
                      <a:pt x="81" y="130"/>
                      <a:pt x="83" y="130"/>
                    </a:cubicBezTo>
                    <a:cubicBezTo>
                      <a:pt x="98" y="130"/>
                      <a:pt x="110" y="126"/>
                      <a:pt x="120" y="121"/>
                    </a:cubicBezTo>
                    <a:cubicBezTo>
                      <a:pt x="78" y="78"/>
                      <a:pt x="78" y="78"/>
                      <a:pt x="78" y="78"/>
                    </a:cubicBezTo>
                    <a:cubicBezTo>
                      <a:pt x="61" y="77"/>
                      <a:pt x="58" y="64"/>
                      <a:pt x="57" y="57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9777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4" name="Freeform 752"/>
              <p:cNvSpPr>
                <a:spLocks noEditPoints="1"/>
              </p:cNvSpPr>
              <p:nvPr/>
            </p:nvSpPr>
            <p:spPr>
              <a:xfrm>
                <a:off x="738188" y="1071563"/>
                <a:ext cx="269875" cy="411163"/>
              </a:xfrm>
              <a:custGeom>
                <a:avLst/>
                <a:gdLst>
                  <a:gd name="txL" fmla="*/ 0 w 157"/>
                  <a:gd name="txT" fmla="*/ 0 h 240"/>
                  <a:gd name="txR" fmla="*/ 157 w 157"/>
                  <a:gd name="txB" fmla="*/ 240 h 240"/>
                </a:gdLst>
                <a:ahLst/>
                <a:cxnLst>
                  <a:cxn ang="0">
                    <a:pos x="127" y="151"/>
                  </a:cxn>
                  <a:cxn ang="0">
                    <a:pos x="100" y="175"/>
                  </a:cxn>
                  <a:cxn ang="0">
                    <a:pos x="79" y="197"/>
                  </a:cxn>
                  <a:cxn ang="0">
                    <a:pos x="78" y="197"/>
                  </a:cxn>
                  <a:cxn ang="0">
                    <a:pos x="78" y="197"/>
                  </a:cxn>
                  <a:cxn ang="0">
                    <a:pos x="120" y="240"/>
                  </a:cxn>
                  <a:cxn ang="0">
                    <a:pos x="157" y="179"/>
                  </a:cxn>
                  <a:cxn ang="0">
                    <a:pos x="149" y="160"/>
                  </a:cxn>
                  <a:cxn ang="0">
                    <a:pos x="129" y="151"/>
                  </a:cxn>
                  <a:cxn ang="0">
                    <a:pos x="128" y="151"/>
                  </a:cxn>
                  <a:cxn ang="0">
                    <a:pos x="127" y="151"/>
                  </a:cxn>
                  <a:cxn ang="0">
                    <a:pos x="51" y="0"/>
                  </a:cxn>
                  <a:cxn ang="0">
                    <a:pos x="3" y="48"/>
                  </a:cxn>
                  <a:cxn ang="0">
                    <a:pos x="0" y="59"/>
                  </a:cxn>
                  <a:cxn ang="0">
                    <a:pos x="0" y="119"/>
                  </a:cxn>
                  <a:cxn ang="0">
                    <a:pos x="57" y="176"/>
                  </a:cxn>
                  <a:cxn ang="0">
                    <a:pos x="57" y="175"/>
                  </a:cxn>
                  <a:cxn ang="0">
                    <a:pos x="56" y="60"/>
                  </a:cxn>
                  <a:cxn ang="0">
                    <a:pos x="51" y="45"/>
                  </a:cxn>
                  <a:cxn ang="0">
                    <a:pos x="51" y="0"/>
                  </a:cxn>
                </a:cxnLst>
                <a:rect l="txL" t="txT" r="txR" b="txB"/>
                <a:pathLst>
                  <a:path w="157" h="240">
                    <a:moveTo>
                      <a:pt x="127" y="151"/>
                    </a:moveTo>
                    <a:cubicBezTo>
                      <a:pt x="112" y="151"/>
                      <a:pt x="100" y="161"/>
                      <a:pt x="100" y="175"/>
                    </a:cubicBezTo>
                    <a:cubicBezTo>
                      <a:pt x="99" y="180"/>
                      <a:pt x="97" y="197"/>
                      <a:pt x="79" y="197"/>
                    </a:cubicBezTo>
                    <a:cubicBezTo>
                      <a:pt x="79" y="197"/>
                      <a:pt x="79" y="197"/>
                      <a:pt x="78" y="197"/>
                    </a:cubicBezTo>
                    <a:cubicBezTo>
                      <a:pt x="78" y="197"/>
                      <a:pt x="78" y="197"/>
                      <a:pt x="78" y="197"/>
                    </a:cubicBezTo>
                    <a:cubicBezTo>
                      <a:pt x="120" y="240"/>
                      <a:pt x="120" y="240"/>
                      <a:pt x="120" y="240"/>
                    </a:cubicBezTo>
                    <a:cubicBezTo>
                      <a:pt x="145" y="226"/>
                      <a:pt x="156" y="199"/>
                      <a:pt x="157" y="179"/>
                    </a:cubicBezTo>
                    <a:cubicBezTo>
                      <a:pt x="157" y="172"/>
                      <a:pt x="154" y="165"/>
                      <a:pt x="149" y="160"/>
                    </a:cubicBezTo>
                    <a:cubicBezTo>
                      <a:pt x="144" y="155"/>
                      <a:pt x="137" y="151"/>
                      <a:pt x="129" y="151"/>
                    </a:cubicBezTo>
                    <a:cubicBezTo>
                      <a:pt x="129" y="151"/>
                      <a:pt x="128" y="151"/>
                      <a:pt x="128" y="151"/>
                    </a:cubicBezTo>
                    <a:cubicBezTo>
                      <a:pt x="127" y="151"/>
                      <a:pt x="127" y="151"/>
                      <a:pt x="127" y="151"/>
                    </a:cubicBezTo>
                    <a:moveTo>
                      <a:pt x="51" y="0"/>
                    </a:moveTo>
                    <a:cubicBezTo>
                      <a:pt x="3" y="48"/>
                      <a:pt x="3" y="48"/>
                      <a:pt x="3" y="48"/>
                    </a:cubicBezTo>
                    <a:cubicBezTo>
                      <a:pt x="1" y="51"/>
                      <a:pt x="0" y="55"/>
                      <a:pt x="0" y="59"/>
                    </a:cubicBezTo>
                    <a:cubicBezTo>
                      <a:pt x="0" y="79"/>
                      <a:pt x="0" y="99"/>
                      <a:pt x="0" y="119"/>
                    </a:cubicBezTo>
                    <a:cubicBezTo>
                      <a:pt x="57" y="176"/>
                      <a:pt x="57" y="176"/>
                      <a:pt x="57" y="176"/>
                    </a:cubicBezTo>
                    <a:cubicBezTo>
                      <a:pt x="57" y="176"/>
                      <a:pt x="57" y="175"/>
                      <a:pt x="57" y="175"/>
                    </a:cubicBezTo>
                    <a:cubicBezTo>
                      <a:pt x="57" y="137"/>
                      <a:pt x="57" y="98"/>
                      <a:pt x="56" y="60"/>
                    </a:cubicBezTo>
                    <a:cubicBezTo>
                      <a:pt x="56" y="55"/>
                      <a:pt x="54" y="49"/>
                      <a:pt x="51" y="45"/>
                    </a:cubicBezTo>
                    <a:cubicBezTo>
                      <a:pt x="51" y="30"/>
                      <a:pt x="51" y="15"/>
                      <a:pt x="51" y="0"/>
                    </a:cubicBezTo>
                  </a:path>
                </a:pathLst>
              </a:custGeom>
              <a:solidFill>
                <a:srgbClr val="9976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5" name="Freeform 753"/>
              <p:cNvSpPr/>
              <p:nvPr/>
            </p:nvSpPr>
            <p:spPr>
              <a:xfrm>
                <a:off x="20638" y="0"/>
                <a:ext cx="1487488" cy="1416050"/>
              </a:xfrm>
              <a:custGeom>
                <a:avLst/>
                <a:gdLst>
                  <a:gd name="txL" fmla="*/ 0 w 867"/>
                  <a:gd name="txT" fmla="*/ 0 h 826"/>
                  <a:gd name="txR" fmla="*/ 867 w 867"/>
                  <a:gd name="txB" fmla="*/ 826 h 826"/>
                </a:gdLst>
                <a:ahLst/>
                <a:cxnLst>
                  <a:cxn ang="0">
                    <a:pos x="849" y="348"/>
                  </a:cxn>
                  <a:cxn ang="0">
                    <a:pos x="691" y="162"/>
                  </a:cxn>
                  <a:cxn ang="0">
                    <a:pos x="459" y="83"/>
                  </a:cxn>
                  <a:cxn ang="0">
                    <a:pos x="455" y="19"/>
                  </a:cxn>
                  <a:cxn ang="0">
                    <a:pos x="435" y="0"/>
                  </a:cxn>
                  <a:cxn ang="0">
                    <a:pos x="434" y="0"/>
                  </a:cxn>
                  <a:cxn ang="0">
                    <a:pos x="434" y="0"/>
                  </a:cxn>
                  <a:cxn ang="0">
                    <a:pos x="413" y="19"/>
                  </a:cxn>
                  <a:cxn ang="0">
                    <a:pos x="409" y="83"/>
                  </a:cxn>
                  <a:cxn ang="0">
                    <a:pos x="176" y="162"/>
                  </a:cxn>
                  <a:cxn ang="0">
                    <a:pos x="19" y="348"/>
                  </a:cxn>
                  <a:cxn ang="0">
                    <a:pos x="0" y="373"/>
                  </a:cxn>
                  <a:cxn ang="0">
                    <a:pos x="26" y="398"/>
                  </a:cxn>
                  <a:cxn ang="0">
                    <a:pos x="48" y="385"/>
                  </a:cxn>
                  <a:cxn ang="0">
                    <a:pos x="62" y="385"/>
                  </a:cxn>
                  <a:cxn ang="0">
                    <a:pos x="124" y="400"/>
                  </a:cxn>
                  <a:cxn ang="0">
                    <a:pos x="149" y="421"/>
                  </a:cxn>
                  <a:cxn ang="0">
                    <a:pos x="174" y="401"/>
                  </a:cxn>
                  <a:cxn ang="0">
                    <a:pos x="239" y="385"/>
                  </a:cxn>
                  <a:cxn ang="0">
                    <a:pos x="308" y="403"/>
                  </a:cxn>
                  <a:cxn ang="0">
                    <a:pos x="333" y="428"/>
                  </a:cxn>
                  <a:cxn ang="0">
                    <a:pos x="359" y="405"/>
                  </a:cxn>
                  <a:cxn ang="0">
                    <a:pos x="413" y="386"/>
                  </a:cxn>
                  <a:cxn ang="0">
                    <a:pos x="413" y="624"/>
                  </a:cxn>
                  <a:cxn ang="0">
                    <a:pos x="408" y="639"/>
                  </a:cxn>
                  <a:cxn ang="0">
                    <a:pos x="408" y="753"/>
                  </a:cxn>
                  <a:cxn ang="0">
                    <a:pos x="479" y="826"/>
                  </a:cxn>
                  <a:cxn ang="0">
                    <a:pos x="549" y="754"/>
                  </a:cxn>
                  <a:cxn ang="0">
                    <a:pos x="543" y="736"/>
                  </a:cxn>
                  <a:cxn ang="0">
                    <a:pos x="525" y="728"/>
                  </a:cxn>
                  <a:cxn ang="0">
                    <a:pos x="524" y="728"/>
                  </a:cxn>
                  <a:cxn ang="0">
                    <a:pos x="498" y="752"/>
                  </a:cxn>
                  <a:cxn ang="0">
                    <a:pos x="479" y="775"/>
                  </a:cxn>
                  <a:cxn ang="0">
                    <a:pos x="460" y="753"/>
                  </a:cxn>
                  <a:cxn ang="0">
                    <a:pos x="460" y="639"/>
                  </a:cxn>
                  <a:cxn ang="0">
                    <a:pos x="455" y="624"/>
                  </a:cxn>
                  <a:cxn ang="0">
                    <a:pos x="455" y="386"/>
                  </a:cxn>
                  <a:cxn ang="0">
                    <a:pos x="508" y="404"/>
                  </a:cxn>
                  <a:cxn ang="0">
                    <a:pos x="533" y="428"/>
                  </a:cxn>
                  <a:cxn ang="0">
                    <a:pos x="559" y="404"/>
                  </a:cxn>
                  <a:cxn ang="0">
                    <a:pos x="630" y="385"/>
                  </a:cxn>
                  <a:cxn ang="0">
                    <a:pos x="694" y="400"/>
                  </a:cxn>
                  <a:cxn ang="0">
                    <a:pos x="719" y="421"/>
                  </a:cxn>
                  <a:cxn ang="0">
                    <a:pos x="744" y="400"/>
                  </a:cxn>
                  <a:cxn ang="0">
                    <a:pos x="806" y="385"/>
                  </a:cxn>
                  <a:cxn ang="0">
                    <a:pos x="819" y="385"/>
                  </a:cxn>
                  <a:cxn ang="0">
                    <a:pos x="841" y="398"/>
                  </a:cxn>
                  <a:cxn ang="0">
                    <a:pos x="867" y="373"/>
                  </a:cxn>
                  <a:cxn ang="0">
                    <a:pos x="849" y="348"/>
                  </a:cxn>
                </a:cxnLst>
                <a:rect l="txL" t="txT" r="txR" b="txB"/>
                <a:pathLst>
                  <a:path w="867" h="826">
                    <a:moveTo>
                      <a:pt x="849" y="348"/>
                    </a:moveTo>
                    <a:cubicBezTo>
                      <a:pt x="814" y="273"/>
                      <a:pt x="760" y="209"/>
                      <a:pt x="691" y="162"/>
                    </a:cubicBezTo>
                    <a:cubicBezTo>
                      <a:pt x="623" y="115"/>
                      <a:pt x="543" y="88"/>
                      <a:pt x="459" y="83"/>
                    </a:cubicBezTo>
                    <a:cubicBezTo>
                      <a:pt x="455" y="19"/>
                      <a:pt x="455" y="19"/>
                      <a:pt x="455" y="19"/>
                    </a:cubicBezTo>
                    <a:cubicBezTo>
                      <a:pt x="454" y="9"/>
                      <a:pt x="446" y="0"/>
                      <a:pt x="435" y="0"/>
                    </a:cubicBezTo>
                    <a:cubicBezTo>
                      <a:pt x="435" y="0"/>
                      <a:pt x="434" y="0"/>
                      <a:pt x="434" y="0"/>
                    </a:cubicBezTo>
                    <a:cubicBezTo>
                      <a:pt x="434" y="0"/>
                      <a:pt x="434" y="0"/>
                      <a:pt x="434" y="0"/>
                    </a:cubicBezTo>
                    <a:cubicBezTo>
                      <a:pt x="423" y="0"/>
                      <a:pt x="414" y="8"/>
                      <a:pt x="413" y="19"/>
                    </a:cubicBezTo>
                    <a:cubicBezTo>
                      <a:pt x="409" y="83"/>
                      <a:pt x="409" y="83"/>
                      <a:pt x="409" y="83"/>
                    </a:cubicBezTo>
                    <a:cubicBezTo>
                      <a:pt x="325" y="88"/>
                      <a:pt x="245" y="115"/>
                      <a:pt x="176" y="162"/>
                    </a:cubicBezTo>
                    <a:cubicBezTo>
                      <a:pt x="108" y="209"/>
                      <a:pt x="54" y="273"/>
                      <a:pt x="19" y="348"/>
                    </a:cubicBezTo>
                    <a:cubicBezTo>
                      <a:pt x="8" y="351"/>
                      <a:pt x="0" y="361"/>
                      <a:pt x="0" y="373"/>
                    </a:cubicBezTo>
                    <a:cubicBezTo>
                      <a:pt x="0" y="387"/>
                      <a:pt x="12" y="398"/>
                      <a:pt x="26" y="398"/>
                    </a:cubicBezTo>
                    <a:cubicBezTo>
                      <a:pt x="35" y="398"/>
                      <a:pt x="44" y="393"/>
                      <a:pt x="48" y="385"/>
                    </a:cubicBezTo>
                    <a:cubicBezTo>
                      <a:pt x="53" y="385"/>
                      <a:pt x="58" y="385"/>
                      <a:pt x="62" y="385"/>
                    </a:cubicBezTo>
                    <a:cubicBezTo>
                      <a:pt x="84" y="385"/>
                      <a:pt x="105" y="390"/>
                      <a:pt x="124" y="400"/>
                    </a:cubicBezTo>
                    <a:cubicBezTo>
                      <a:pt x="126" y="412"/>
                      <a:pt x="137" y="421"/>
                      <a:pt x="149" y="421"/>
                    </a:cubicBezTo>
                    <a:cubicBezTo>
                      <a:pt x="161" y="421"/>
                      <a:pt x="171" y="412"/>
                      <a:pt x="174" y="401"/>
                    </a:cubicBezTo>
                    <a:cubicBezTo>
                      <a:pt x="194" y="390"/>
                      <a:pt x="216" y="385"/>
                      <a:pt x="239" y="385"/>
                    </a:cubicBezTo>
                    <a:cubicBezTo>
                      <a:pt x="263" y="385"/>
                      <a:pt x="287" y="391"/>
                      <a:pt x="308" y="403"/>
                    </a:cubicBezTo>
                    <a:cubicBezTo>
                      <a:pt x="308" y="417"/>
                      <a:pt x="320" y="428"/>
                      <a:pt x="333" y="428"/>
                    </a:cubicBezTo>
                    <a:cubicBezTo>
                      <a:pt x="347" y="428"/>
                      <a:pt x="358" y="418"/>
                      <a:pt x="359" y="405"/>
                    </a:cubicBezTo>
                    <a:cubicBezTo>
                      <a:pt x="376" y="395"/>
                      <a:pt x="394" y="389"/>
                      <a:pt x="413" y="386"/>
                    </a:cubicBezTo>
                    <a:cubicBezTo>
                      <a:pt x="413" y="624"/>
                      <a:pt x="413" y="624"/>
                      <a:pt x="413" y="624"/>
                    </a:cubicBezTo>
                    <a:cubicBezTo>
                      <a:pt x="410" y="628"/>
                      <a:pt x="408" y="633"/>
                      <a:pt x="408" y="639"/>
                    </a:cubicBezTo>
                    <a:cubicBezTo>
                      <a:pt x="408" y="753"/>
                      <a:pt x="408" y="753"/>
                      <a:pt x="408" y="753"/>
                    </a:cubicBezTo>
                    <a:cubicBezTo>
                      <a:pt x="408" y="789"/>
                      <a:pt x="433" y="826"/>
                      <a:pt x="479" y="826"/>
                    </a:cubicBezTo>
                    <a:cubicBezTo>
                      <a:pt x="528" y="826"/>
                      <a:pt x="548" y="783"/>
                      <a:pt x="549" y="754"/>
                    </a:cubicBezTo>
                    <a:cubicBezTo>
                      <a:pt x="550" y="748"/>
                      <a:pt x="547" y="741"/>
                      <a:pt x="543" y="736"/>
                    </a:cubicBezTo>
                    <a:cubicBezTo>
                      <a:pt x="538" y="731"/>
                      <a:pt x="532" y="728"/>
                      <a:pt x="525" y="728"/>
                    </a:cubicBezTo>
                    <a:cubicBezTo>
                      <a:pt x="525" y="728"/>
                      <a:pt x="524" y="728"/>
                      <a:pt x="524" y="728"/>
                    </a:cubicBezTo>
                    <a:cubicBezTo>
                      <a:pt x="510" y="728"/>
                      <a:pt x="499" y="738"/>
                      <a:pt x="498" y="752"/>
                    </a:cubicBezTo>
                    <a:cubicBezTo>
                      <a:pt x="498" y="757"/>
                      <a:pt x="496" y="775"/>
                      <a:pt x="479" y="775"/>
                    </a:cubicBezTo>
                    <a:cubicBezTo>
                      <a:pt x="462" y="775"/>
                      <a:pt x="460" y="760"/>
                      <a:pt x="460" y="753"/>
                    </a:cubicBezTo>
                    <a:cubicBezTo>
                      <a:pt x="460" y="639"/>
                      <a:pt x="460" y="639"/>
                      <a:pt x="460" y="639"/>
                    </a:cubicBezTo>
                    <a:cubicBezTo>
                      <a:pt x="460" y="633"/>
                      <a:pt x="458" y="628"/>
                      <a:pt x="455" y="624"/>
                    </a:cubicBezTo>
                    <a:cubicBezTo>
                      <a:pt x="455" y="386"/>
                      <a:pt x="455" y="386"/>
                      <a:pt x="455" y="386"/>
                    </a:cubicBezTo>
                    <a:cubicBezTo>
                      <a:pt x="474" y="389"/>
                      <a:pt x="491" y="395"/>
                      <a:pt x="508" y="404"/>
                    </a:cubicBezTo>
                    <a:cubicBezTo>
                      <a:pt x="509" y="417"/>
                      <a:pt x="520" y="428"/>
                      <a:pt x="533" y="428"/>
                    </a:cubicBezTo>
                    <a:cubicBezTo>
                      <a:pt x="547" y="428"/>
                      <a:pt x="558" y="417"/>
                      <a:pt x="559" y="404"/>
                    </a:cubicBezTo>
                    <a:cubicBezTo>
                      <a:pt x="580" y="391"/>
                      <a:pt x="604" y="385"/>
                      <a:pt x="630" y="385"/>
                    </a:cubicBezTo>
                    <a:cubicBezTo>
                      <a:pt x="652" y="385"/>
                      <a:pt x="674" y="390"/>
                      <a:pt x="694" y="400"/>
                    </a:cubicBezTo>
                    <a:cubicBezTo>
                      <a:pt x="696" y="412"/>
                      <a:pt x="706" y="421"/>
                      <a:pt x="719" y="421"/>
                    </a:cubicBezTo>
                    <a:cubicBezTo>
                      <a:pt x="731" y="421"/>
                      <a:pt x="741" y="412"/>
                      <a:pt x="744" y="400"/>
                    </a:cubicBezTo>
                    <a:cubicBezTo>
                      <a:pt x="763" y="390"/>
                      <a:pt x="784" y="385"/>
                      <a:pt x="806" y="385"/>
                    </a:cubicBezTo>
                    <a:cubicBezTo>
                      <a:pt x="810" y="385"/>
                      <a:pt x="814" y="385"/>
                      <a:pt x="819" y="385"/>
                    </a:cubicBezTo>
                    <a:cubicBezTo>
                      <a:pt x="823" y="393"/>
                      <a:pt x="832" y="398"/>
                      <a:pt x="841" y="398"/>
                    </a:cubicBezTo>
                    <a:cubicBezTo>
                      <a:pt x="855" y="398"/>
                      <a:pt x="867" y="387"/>
                      <a:pt x="867" y="373"/>
                    </a:cubicBezTo>
                    <a:cubicBezTo>
                      <a:pt x="867" y="361"/>
                      <a:pt x="859" y="351"/>
                      <a:pt x="849" y="3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6" name="Freeform 754"/>
              <p:cNvSpPr/>
              <p:nvPr/>
            </p:nvSpPr>
            <p:spPr>
              <a:xfrm>
                <a:off x="757238" y="195263"/>
                <a:ext cx="171450" cy="1184275"/>
              </a:xfrm>
              <a:custGeom>
                <a:avLst/>
                <a:gdLst>
                  <a:gd name="txL" fmla="*/ 0 w 100"/>
                  <a:gd name="txT" fmla="*/ 0 h 691"/>
                  <a:gd name="txR" fmla="*/ 100 w 100"/>
                  <a:gd name="txB" fmla="*/ 691 h 691"/>
                </a:gdLst>
                <a:ahLst/>
                <a:cxnLst>
                  <a:cxn ang="0">
                    <a:pos x="50" y="691"/>
                  </a:cxn>
                  <a:cxn ang="0">
                    <a:pos x="0" y="639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0" y="4"/>
                  </a:cxn>
                  <a:cxn ang="0">
                    <a:pos x="10" y="639"/>
                  </a:cxn>
                  <a:cxn ang="0">
                    <a:pos x="50" y="682"/>
                  </a:cxn>
                  <a:cxn ang="0">
                    <a:pos x="90" y="639"/>
                  </a:cxn>
                  <a:cxn ang="0">
                    <a:pos x="95" y="635"/>
                  </a:cxn>
                  <a:cxn ang="0">
                    <a:pos x="100" y="640"/>
                  </a:cxn>
                  <a:cxn ang="0">
                    <a:pos x="50" y="691"/>
                  </a:cxn>
                </a:cxnLst>
                <a:rect l="txL" t="txT" r="txR" b="txB"/>
                <a:pathLst>
                  <a:path w="100" h="691">
                    <a:moveTo>
                      <a:pt x="50" y="691"/>
                    </a:moveTo>
                    <a:cubicBezTo>
                      <a:pt x="9" y="691"/>
                      <a:pt x="0" y="654"/>
                      <a:pt x="0" y="639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8" y="0"/>
                      <a:pt x="10" y="2"/>
                      <a:pt x="10" y="4"/>
                    </a:cubicBezTo>
                    <a:cubicBezTo>
                      <a:pt x="10" y="639"/>
                      <a:pt x="10" y="639"/>
                      <a:pt x="10" y="639"/>
                    </a:cubicBezTo>
                    <a:cubicBezTo>
                      <a:pt x="10" y="651"/>
                      <a:pt x="17" y="682"/>
                      <a:pt x="50" y="682"/>
                    </a:cubicBezTo>
                    <a:cubicBezTo>
                      <a:pt x="87" y="682"/>
                      <a:pt x="90" y="641"/>
                      <a:pt x="90" y="639"/>
                    </a:cubicBezTo>
                    <a:cubicBezTo>
                      <a:pt x="90" y="636"/>
                      <a:pt x="92" y="634"/>
                      <a:pt x="95" y="635"/>
                    </a:cubicBezTo>
                    <a:cubicBezTo>
                      <a:pt x="98" y="635"/>
                      <a:pt x="100" y="637"/>
                      <a:pt x="100" y="640"/>
                    </a:cubicBezTo>
                    <a:cubicBezTo>
                      <a:pt x="99" y="657"/>
                      <a:pt x="87" y="691"/>
                      <a:pt x="50" y="691"/>
                    </a:cubicBezTo>
                    <a:close/>
                  </a:path>
                </a:pathLst>
              </a:custGeom>
              <a:solidFill>
                <a:srgbClr val="B7A99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7" name="Freeform 755"/>
              <p:cNvSpPr/>
              <p:nvPr/>
            </p:nvSpPr>
            <p:spPr>
              <a:xfrm>
                <a:off x="746125" y="25400"/>
                <a:ext cx="39688" cy="188913"/>
              </a:xfrm>
              <a:custGeom>
                <a:avLst/>
                <a:gdLst>
                  <a:gd name="txL" fmla="*/ 0 w 23"/>
                  <a:gd name="txT" fmla="*/ 0 h 110"/>
                  <a:gd name="txR" fmla="*/ 23 w 23"/>
                  <a:gd name="txB" fmla="*/ 110 h 110"/>
                </a:gdLst>
                <a:ahLst/>
                <a:cxnLst>
                  <a:cxn ang="0">
                    <a:pos x="16" y="5"/>
                  </a:cxn>
                  <a:cxn ang="0">
                    <a:pos x="22" y="98"/>
                  </a:cxn>
                  <a:cxn ang="0">
                    <a:pos x="12" y="110"/>
                  </a:cxn>
                  <a:cxn ang="0">
                    <a:pos x="0" y="100"/>
                  </a:cxn>
                  <a:cxn ang="0">
                    <a:pos x="0" y="98"/>
                  </a:cxn>
                  <a:cxn ang="0">
                    <a:pos x="6" y="5"/>
                  </a:cxn>
                  <a:cxn ang="0">
                    <a:pos x="11" y="1"/>
                  </a:cxn>
                  <a:cxn ang="0">
                    <a:pos x="16" y="5"/>
                  </a:cxn>
                </a:cxnLst>
                <a:rect l="txL" t="txT" r="txR" b="txB"/>
                <a:pathLst>
                  <a:path w="23" h="110">
                    <a:moveTo>
                      <a:pt x="16" y="5"/>
                    </a:moveTo>
                    <a:cubicBezTo>
                      <a:pt x="22" y="98"/>
                      <a:pt x="22" y="98"/>
                      <a:pt x="22" y="98"/>
                    </a:cubicBezTo>
                    <a:cubicBezTo>
                      <a:pt x="23" y="104"/>
                      <a:pt x="18" y="109"/>
                      <a:pt x="12" y="110"/>
                    </a:cubicBezTo>
                    <a:cubicBezTo>
                      <a:pt x="6" y="110"/>
                      <a:pt x="0" y="106"/>
                      <a:pt x="0" y="100"/>
                    </a:cubicBezTo>
                    <a:cubicBezTo>
                      <a:pt x="0" y="99"/>
                      <a:pt x="0" y="99"/>
                      <a:pt x="0" y="98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2"/>
                      <a:pt x="9" y="0"/>
                      <a:pt x="11" y="1"/>
                    </a:cubicBezTo>
                    <a:cubicBezTo>
                      <a:pt x="14" y="1"/>
                      <a:pt x="16" y="3"/>
                      <a:pt x="16" y="5"/>
                    </a:cubicBezTo>
                    <a:close/>
                  </a:path>
                </a:pathLst>
              </a:cu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8" name="Freeform 756"/>
              <p:cNvSpPr/>
              <p:nvPr/>
            </p:nvSpPr>
            <p:spPr>
              <a:xfrm>
                <a:off x="66675" y="168275"/>
                <a:ext cx="687388" cy="512763"/>
              </a:xfrm>
              <a:custGeom>
                <a:avLst/>
                <a:gdLst>
                  <a:gd name="txL" fmla="*/ 0 w 401"/>
                  <a:gd name="txT" fmla="*/ 0 h 299"/>
                  <a:gd name="txR" fmla="*/ 401 w 401"/>
                  <a:gd name="txB" fmla="*/ 299 h 299"/>
                </a:gdLst>
                <a:ahLst/>
                <a:cxnLst>
                  <a:cxn ang="0">
                    <a:pos x="401" y="0"/>
                  </a:cxn>
                  <a:cxn ang="0">
                    <a:pos x="0" y="275"/>
                  </a:cxn>
                  <a:cxn ang="0">
                    <a:pos x="36" y="271"/>
                  </a:cxn>
                  <a:cxn ang="0">
                    <a:pos x="123" y="299"/>
                  </a:cxn>
                  <a:cxn ang="0">
                    <a:pos x="401" y="0"/>
                  </a:cxn>
                </a:cxnLst>
                <a:rect l="txL" t="txT" r="txR" b="txB"/>
                <a:pathLst>
                  <a:path w="401" h="299">
                    <a:moveTo>
                      <a:pt x="401" y="0"/>
                    </a:moveTo>
                    <a:cubicBezTo>
                      <a:pt x="219" y="3"/>
                      <a:pt x="64" y="116"/>
                      <a:pt x="0" y="275"/>
                    </a:cubicBezTo>
                    <a:cubicBezTo>
                      <a:pt x="11" y="272"/>
                      <a:pt x="24" y="271"/>
                      <a:pt x="36" y="271"/>
                    </a:cubicBezTo>
                    <a:cubicBezTo>
                      <a:pt x="69" y="271"/>
                      <a:pt x="99" y="281"/>
                      <a:pt x="123" y="299"/>
                    </a:cubicBezTo>
                    <a:cubicBezTo>
                      <a:pt x="175" y="125"/>
                      <a:pt x="279" y="5"/>
                      <a:pt x="401" y="0"/>
                    </a:cubicBez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39" name="Freeform 757"/>
              <p:cNvSpPr/>
              <p:nvPr/>
            </p:nvSpPr>
            <p:spPr>
              <a:xfrm>
                <a:off x="777875" y="168275"/>
                <a:ext cx="687388" cy="512763"/>
              </a:xfrm>
              <a:custGeom>
                <a:avLst/>
                <a:gdLst>
                  <a:gd name="txL" fmla="*/ 0 w 401"/>
                  <a:gd name="txT" fmla="*/ 0 h 299"/>
                  <a:gd name="txR" fmla="*/ 401 w 401"/>
                  <a:gd name="txB" fmla="*/ 299 h 299"/>
                </a:gdLst>
                <a:ahLst/>
                <a:cxnLst>
                  <a:cxn ang="0">
                    <a:pos x="401" y="275"/>
                  </a:cxn>
                  <a:cxn ang="0">
                    <a:pos x="0" y="0"/>
                  </a:cxn>
                  <a:cxn ang="0">
                    <a:pos x="278" y="299"/>
                  </a:cxn>
                  <a:cxn ang="0">
                    <a:pos x="365" y="271"/>
                  </a:cxn>
                  <a:cxn ang="0">
                    <a:pos x="401" y="275"/>
                  </a:cxn>
                </a:cxnLst>
                <a:rect l="txL" t="txT" r="txR" b="txB"/>
                <a:pathLst>
                  <a:path w="401" h="299">
                    <a:moveTo>
                      <a:pt x="401" y="275"/>
                    </a:moveTo>
                    <a:cubicBezTo>
                      <a:pt x="337" y="116"/>
                      <a:pt x="182" y="3"/>
                      <a:pt x="0" y="0"/>
                    </a:cubicBezTo>
                    <a:cubicBezTo>
                      <a:pt x="122" y="5"/>
                      <a:pt x="227" y="125"/>
                      <a:pt x="278" y="299"/>
                    </a:cubicBezTo>
                    <a:cubicBezTo>
                      <a:pt x="302" y="281"/>
                      <a:pt x="332" y="271"/>
                      <a:pt x="365" y="271"/>
                    </a:cubicBezTo>
                    <a:cubicBezTo>
                      <a:pt x="377" y="271"/>
                      <a:pt x="390" y="272"/>
                      <a:pt x="401" y="275"/>
                    </a:cubicBez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0" name="Freeform 758"/>
              <p:cNvSpPr/>
              <p:nvPr/>
            </p:nvSpPr>
            <p:spPr>
              <a:xfrm>
                <a:off x="765175" y="168275"/>
                <a:ext cx="1" cy="1"/>
              </a:xfrm>
              <a:custGeom>
                <a:avLst/>
                <a:gdLst>
                  <a:gd name="txL" fmla="*/ 0 w 1"/>
                  <a:gd name="txT" fmla="*/ 0 h 1"/>
                  <a:gd name="txR" fmla="*/ 1 w 1"/>
                  <a:gd name="txB" fmla="*/ 1 h 1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1" name="Freeform 759"/>
              <p:cNvSpPr/>
              <p:nvPr/>
            </p:nvSpPr>
            <p:spPr>
              <a:xfrm>
                <a:off x="765175" y="168275"/>
                <a:ext cx="12700" cy="1"/>
              </a:xfrm>
              <a:custGeom>
                <a:avLst/>
                <a:gdLst>
                  <a:gd name="txL" fmla="*/ 0 w 7"/>
                  <a:gd name="txT" fmla="*/ 0 h 1"/>
                  <a:gd name="txR" fmla="*/ 7 w 7"/>
                  <a:gd name="txB" fmla="*/ 1 h 1"/>
                </a:gdLst>
                <a:ahLst/>
                <a:cxnLst>
                  <a:cxn ang="0">
                    <a:pos x="7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</a:cxnLst>
                <a:rect l="txL" t="txT" r="txR" b="txB"/>
                <a:pathLst>
                  <a:path w="7" h="1">
                    <a:moveTo>
                      <a:pt x="7" y="0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5" y="0"/>
                      <a:pt x="7" y="0"/>
                    </a:cubicBez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2" name="Freeform 760"/>
              <p:cNvSpPr/>
              <p:nvPr/>
            </p:nvSpPr>
            <p:spPr>
              <a:xfrm>
                <a:off x="754063" y="168275"/>
                <a:ext cx="11113" cy="1"/>
              </a:xfrm>
              <a:custGeom>
                <a:avLst/>
                <a:gdLst>
                  <a:gd name="txL" fmla="*/ 0 w 7"/>
                  <a:gd name="txT" fmla="*/ 0 h 1"/>
                  <a:gd name="txR" fmla="*/ 7 w 7"/>
                  <a:gd name="txB" fmla="*/ 1 h 1"/>
                </a:gdLst>
                <a:ahLst/>
                <a:cxnLst>
                  <a:cxn ang="0">
                    <a:pos x="0" y="0"/>
                  </a:cxn>
                  <a:cxn ang="0">
                    <a:pos x="7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7" h="1">
                    <a:moveTo>
                      <a:pt x="0" y="0"/>
                    </a:moveTo>
                    <a:cubicBezTo>
                      <a:pt x="2" y="0"/>
                      <a:pt x="5" y="0"/>
                      <a:pt x="7" y="0"/>
                    </a:cubicBezTo>
                    <a:cubicBezTo>
                      <a:pt x="5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3" name="Line 761"/>
              <p:cNvSpPr/>
              <p:nvPr/>
            </p:nvSpPr>
            <p:spPr>
              <a:xfrm>
                <a:off x="765175" y="739775"/>
                <a:ext cx="1" cy="1"/>
              </a:xfrm>
              <a:prstGeom prst="line">
                <a:avLst/>
              </a:prstGeom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4" name="Line 762"/>
              <p:cNvSpPr/>
              <p:nvPr/>
            </p:nvSpPr>
            <p:spPr>
              <a:xfrm>
                <a:off x="765175" y="739775"/>
                <a:ext cx="1" cy="1"/>
              </a:xfrm>
              <a:prstGeom prst="line">
                <a:avLst/>
              </a:prstGeom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5" name="Freeform 763"/>
              <p:cNvSpPr/>
              <p:nvPr/>
            </p:nvSpPr>
            <p:spPr>
              <a:xfrm>
                <a:off x="765175" y="168275"/>
                <a:ext cx="488950" cy="520700"/>
              </a:xfrm>
              <a:custGeom>
                <a:avLst/>
                <a:gdLst>
                  <a:gd name="txL" fmla="*/ 0 w 285"/>
                  <a:gd name="txT" fmla="*/ 0 h 304"/>
                  <a:gd name="txR" fmla="*/ 285 w 285"/>
                  <a:gd name="txB" fmla="*/ 304 h 304"/>
                </a:gdLst>
                <a:ahLst/>
                <a:cxnLst>
                  <a:cxn ang="0">
                    <a:pos x="7" y="0"/>
                  </a:cxn>
                  <a:cxn ang="0">
                    <a:pos x="0" y="0"/>
                  </a:cxn>
                  <a:cxn ang="0">
                    <a:pos x="99" y="304"/>
                  </a:cxn>
                  <a:cxn ang="0">
                    <a:pos x="100" y="304"/>
                  </a:cxn>
                  <a:cxn ang="0">
                    <a:pos x="196" y="271"/>
                  </a:cxn>
                  <a:cxn ang="0">
                    <a:pos x="285" y="299"/>
                  </a:cxn>
                  <a:cxn ang="0">
                    <a:pos x="285" y="299"/>
                  </a:cxn>
                  <a:cxn ang="0">
                    <a:pos x="7" y="0"/>
                  </a:cxn>
                </a:cxnLst>
                <a:rect l="txL" t="txT" r="txR" b="txB"/>
                <a:pathLst>
                  <a:path w="285" h="304">
                    <a:moveTo>
                      <a:pt x="7" y="0"/>
                    </a:moveTo>
                    <a:cubicBezTo>
                      <a:pt x="5" y="0"/>
                      <a:pt x="2" y="0"/>
                      <a:pt x="0" y="0"/>
                    </a:cubicBezTo>
                    <a:cubicBezTo>
                      <a:pt x="44" y="0"/>
                      <a:pt x="81" y="124"/>
                      <a:pt x="99" y="304"/>
                    </a:cubicBezTo>
                    <a:cubicBezTo>
                      <a:pt x="100" y="304"/>
                      <a:pt x="100" y="304"/>
                      <a:pt x="100" y="304"/>
                    </a:cubicBezTo>
                    <a:cubicBezTo>
                      <a:pt x="126" y="283"/>
                      <a:pt x="159" y="271"/>
                      <a:pt x="196" y="271"/>
                    </a:cubicBezTo>
                    <a:cubicBezTo>
                      <a:pt x="229" y="271"/>
                      <a:pt x="260" y="281"/>
                      <a:pt x="285" y="299"/>
                    </a:cubicBezTo>
                    <a:cubicBezTo>
                      <a:pt x="285" y="299"/>
                      <a:pt x="285" y="299"/>
                      <a:pt x="285" y="299"/>
                    </a:cubicBezTo>
                    <a:cubicBezTo>
                      <a:pt x="234" y="125"/>
                      <a:pt x="129" y="5"/>
                      <a:pt x="7" y="0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6" name="Freeform 764"/>
              <p:cNvSpPr/>
              <p:nvPr/>
            </p:nvSpPr>
            <p:spPr>
              <a:xfrm>
                <a:off x="276225" y="168275"/>
                <a:ext cx="488950" cy="520700"/>
              </a:xfrm>
              <a:custGeom>
                <a:avLst/>
                <a:gdLst>
                  <a:gd name="txL" fmla="*/ 0 w 285"/>
                  <a:gd name="txT" fmla="*/ 0 h 304"/>
                  <a:gd name="txR" fmla="*/ 285 w 285"/>
                  <a:gd name="txB" fmla="*/ 304 h 304"/>
                </a:gdLst>
                <a:ahLst/>
                <a:cxnLst>
                  <a:cxn ang="0">
                    <a:pos x="90" y="271"/>
                  </a:cxn>
                  <a:cxn ang="0">
                    <a:pos x="185" y="304"/>
                  </a:cxn>
                  <a:cxn ang="0">
                    <a:pos x="186" y="304"/>
                  </a:cxn>
                  <a:cxn ang="0">
                    <a:pos x="285" y="0"/>
                  </a:cxn>
                  <a:cxn ang="0">
                    <a:pos x="285" y="0"/>
                  </a:cxn>
                  <a:cxn ang="0">
                    <a:pos x="278" y="0"/>
                  </a:cxn>
                  <a:cxn ang="0">
                    <a:pos x="0" y="299"/>
                  </a:cxn>
                  <a:cxn ang="0">
                    <a:pos x="0" y="299"/>
                  </a:cxn>
                  <a:cxn ang="0">
                    <a:pos x="90" y="271"/>
                  </a:cxn>
                </a:cxnLst>
                <a:rect l="txL" t="txT" r="txR" b="txB"/>
                <a:pathLst>
                  <a:path w="285" h="304">
                    <a:moveTo>
                      <a:pt x="90" y="271"/>
                    </a:moveTo>
                    <a:cubicBezTo>
                      <a:pt x="126" y="271"/>
                      <a:pt x="159" y="283"/>
                      <a:pt x="185" y="304"/>
                    </a:cubicBezTo>
                    <a:cubicBezTo>
                      <a:pt x="186" y="304"/>
                      <a:pt x="186" y="304"/>
                      <a:pt x="186" y="304"/>
                    </a:cubicBezTo>
                    <a:cubicBezTo>
                      <a:pt x="204" y="124"/>
                      <a:pt x="241" y="0"/>
                      <a:pt x="285" y="0"/>
                    </a:cubicBezTo>
                    <a:cubicBezTo>
                      <a:pt x="285" y="0"/>
                      <a:pt x="285" y="0"/>
                      <a:pt x="285" y="0"/>
                    </a:cubicBezTo>
                    <a:cubicBezTo>
                      <a:pt x="283" y="0"/>
                      <a:pt x="280" y="0"/>
                      <a:pt x="278" y="0"/>
                    </a:cubicBezTo>
                    <a:cubicBezTo>
                      <a:pt x="156" y="5"/>
                      <a:pt x="52" y="125"/>
                      <a:pt x="0" y="299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25" y="281"/>
                      <a:pt x="56" y="271"/>
                      <a:pt x="90" y="271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7" name="Line 765"/>
              <p:cNvSpPr/>
              <p:nvPr/>
            </p:nvSpPr>
            <p:spPr>
              <a:xfrm>
                <a:off x="765175" y="168275"/>
                <a:ext cx="1" cy="1"/>
              </a:xfrm>
              <a:prstGeom prst="line">
                <a:avLst/>
              </a:prstGeom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8" name="Line 766"/>
              <p:cNvSpPr/>
              <p:nvPr/>
            </p:nvSpPr>
            <p:spPr>
              <a:xfrm>
                <a:off x="765175" y="168275"/>
                <a:ext cx="1" cy="1"/>
              </a:xfrm>
              <a:prstGeom prst="line">
                <a:avLst/>
              </a:prstGeom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49" name="Freeform 767"/>
              <p:cNvSpPr/>
              <p:nvPr/>
            </p:nvSpPr>
            <p:spPr>
              <a:xfrm>
                <a:off x="765175" y="168275"/>
                <a:ext cx="1" cy="1"/>
              </a:xfrm>
              <a:custGeom>
                <a:avLst/>
                <a:gdLst>
                  <a:gd name="txL" fmla="*/ 0 w 1"/>
                  <a:gd name="txT" fmla="*/ 0 h 1"/>
                  <a:gd name="txR" fmla="*/ 1 w 1"/>
                  <a:gd name="txB" fmla="*/ 1 h 1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txL" t="txT" r="txR" b="tx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50" name="Freeform 768"/>
              <p:cNvSpPr/>
              <p:nvPr/>
            </p:nvSpPr>
            <p:spPr>
              <a:xfrm>
                <a:off x="595313" y="168275"/>
                <a:ext cx="339725" cy="520700"/>
              </a:xfrm>
              <a:custGeom>
                <a:avLst/>
                <a:gdLst>
                  <a:gd name="txL" fmla="*/ 0 w 198"/>
                  <a:gd name="txT" fmla="*/ 0 h 304"/>
                  <a:gd name="txR" fmla="*/ 198 w 198"/>
                  <a:gd name="txB" fmla="*/ 304 h 304"/>
                </a:gdLst>
                <a:ahLst/>
                <a:cxnLst>
                  <a:cxn ang="0">
                    <a:pos x="0" y="304"/>
                  </a:cxn>
                  <a:cxn ang="0">
                    <a:pos x="99" y="271"/>
                  </a:cxn>
                  <a:cxn ang="0">
                    <a:pos x="198" y="304"/>
                  </a:cxn>
                  <a:cxn ang="0">
                    <a:pos x="99" y="0"/>
                  </a:cxn>
                  <a:cxn ang="0">
                    <a:pos x="99" y="0"/>
                  </a:cxn>
                  <a:cxn ang="0">
                    <a:pos x="0" y="304"/>
                  </a:cxn>
                </a:cxnLst>
                <a:rect l="txL" t="txT" r="txR" b="txB"/>
                <a:pathLst>
                  <a:path w="198" h="304">
                    <a:moveTo>
                      <a:pt x="0" y="304"/>
                    </a:moveTo>
                    <a:cubicBezTo>
                      <a:pt x="27" y="283"/>
                      <a:pt x="62" y="271"/>
                      <a:pt x="99" y="271"/>
                    </a:cubicBezTo>
                    <a:cubicBezTo>
                      <a:pt x="136" y="271"/>
                      <a:pt x="171" y="283"/>
                      <a:pt x="198" y="304"/>
                    </a:cubicBezTo>
                    <a:cubicBezTo>
                      <a:pt x="180" y="124"/>
                      <a:pt x="143" y="0"/>
                      <a:pt x="99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55" y="0"/>
                      <a:pt x="18" y="124"/>
                      <a:pt x="0" y="304"/>
                    </a:cubicBez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51" name="Freeform 769"/>
              <p:cNvSpPr/>
              <p:nvPr/>
            </p:nvSpPr>
            <p:spPr>
              <a:xfrm>
                <a:off x="747713" y="1077913"/>
                <a:ext cx="188913" cy="311150"/>
              </a:xfrm>
              <a:custGeom>
                <a:avLst/>
                <a:gdLst>
                  <a:gd name="txL" fmla="*/ 0 w 110"/>
                  <a:gd name="txT" fmla="*/ 0 h 181"/>
                  <a:gd name="txR" fmla="*/ 110 w 110"/>
                  <a:gd name="txB" fmla="*/ 181 h 181"/>
                </a:gdLst>
                <a:ahLst/>
                <a:cxnLst>
                  <a:cxn ang="0">
                    <a:pos x="55" y="181"/>
                  </a:cxn>
                  <a:cxn ang="0">
                    <a:pos x="0" y="124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20" y="10"/>
                  </a:cxn>
                  <a:cxn ang="0">
                    <a:pos x="20" y="124"/>
                  </a:cxn>
                  <a:cxn ang="0">
                    <a:pos x="55" y="162"/>
                  </a:cxn>
                  <a:cxn ang="0">
                    <a:pos x="90" y="124"/>
                  </a:cxn>
                  <a:cxn ang="0">
                    <a:pos x="100" y="115"/>
                  </a:cxn>
                  <a:cxn ang="0">
                    <a:pos x="109" y="125"/>
                  </a:cxn>
                  <a:cxn ang="0">
                    <a:pos x="55" y="181"/>
                  </a:cxn>
                </a:cxnLst>
                <a:rect l="txL" t="txT" r="txR" b="txB"/>
                <a:pathLst>
                  <a:path w="110" h="181">
                    <a:moveTo>
                      <a:pt x="55" y="181"/>
                    </a:moveTo>
                    <a:cubicBezTo>
                      <a:pt x="15" y="181"/>
                      <a:pt x="0" y="147"/>
                      <a:pt x="0" y="12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0" y="0"/>
                    </a:cubicBezTo>
                    <a:cubicBezTo>
                      <a:pt x="15" y="0"/>
                      <a:pt x="20" y="5"/>
                      <a:pt x="20" y="10"/>
                    </a:cubicBezTo>
                    <a:cubicBezTo>
                      <a:pt x="20" y="124"/>
                      <a:pt x="20" y="124"/>
                      <a:pt x="20" y="124"/>
                    </a:cubicBezTo>
                    <a:cubicBezTo>
                      <a:pt x="20" y="125"/>
                      <a:pt x="20" y="162"/>
                      <a:pt x="55" y="162"/>
                    </a:cubicBezTo>
                    <a:cubicBezTo>
                      <a:pt x="88" y="162"/>
                      <a:pt x="90" y="125"/>
                      <a:pt x="90" y="124"/>
                    </a:cubicBezTo>
                    <a:cubicBezTo>
                      <a:pt x="90" y="119"/>
                      <a:pt x="95" y="114"/>
                      <a:pt x="100" y="115"/>
                    </a:cubicBezTo>
                    <a:cubicBezTo>
                      <a:pt x="106" y="115"/>
                      <a:pt x="110" y="119"/>
                      <a:pt x="109" y="125"/>
                    </a:cubicBezTo>
                    <a:cubicBezTo>
                      <a:pt x="109" y="144"/>
                      <a:pt x="96" y="181"/>
                      <a:pt x="55" y="181"/>
                    </a:cubicBezTo>
                    <a:close/>
                  </a:path>
                </a:pathLst>
              </a:cu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52" name="Oval 770"/>
              <p:cNvSpPr/>
              <p:nvPr/>
            </p:nvSpPr>
            <p:spPr>
              <a:xfrm>
                <a:off x="49213" y="622300"/>
                <a:ext cx="31750" cy="31750"/>
              </a:xfrm>
              <a:prstGeom prst="ellipse">
                <a:avLst/>
              </a:pr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53" name="Oval 771"/>
              <p:cNvSpPr/>
              <p:nvPr/>
            </p:nvSpPr>
            <p:spPr>
              <a:xfrm>
                <a:off x="1446213" y="622300"/>
                <a:ext cx="34925" cy="31750"/>
              </a:xfrm>
              <a:prstGeom prst="ellipse">
                <a:avLst/>
              </a:pr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54" name="Oval 772"/>
              <p:cNvSpPr/>
              <p:nvPr/>
            </p:nvSpPr>
            <p:spPr>
              <a:xfrm>
                <a:off x="260350" y="660400"/>
                <a:ext cx="33338" cy="33338"/>
              </a:xfrm>
              <a:prstGeom prst="ellipse">
                <a:avLst/>
              </a:pr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55" name="Oval 773"/>
              <p:cNvSpPr/>
              <p:nvPr/>
            </p:nvSpPr>
            <p:spPr>
              <a:xfrm>
                <a:off x="1236663" y="660400"/>
                <a:ext cx="33338" cy="33338"/>
              </a:xfrm>
              <a:prstGeom prst="ellipse">
                <a:avLst/>
              </a:pr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56" name="Oval 774"/>
              <p:cNvSpPr/>
              <p:nvPr/>
            </p:nvSpPr>
            <p:spPr>
              <a:xfrm>
                <a:off x="576263" y="673100"/>
                <a:ext cx="33338" cy="33338"/>
              </a:xfrm>
              <a:prstGeom prst="ellipse">
                <a:avLst/>
              </a:pr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57" name="Oval 775"/>
              <p:cNvSpPr/>
              <p:nvPr/>
            </p:nvSpPr>
            <p:spPr>
              <a:xfrm>
                <a:off x="919163" y="673100"/>
                <a:ext cx="33338" cy="33338"/>
              </a:xfrm>
              <a:prstGeom prst="ellipse">
                <a:avLst/>
              </a:pr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4758" name="组合 24757"/>
            <p:cNvGrpSpPr/>
            <p:nvPr/>
          </p:nvGrpSpPr>
          <p:grpSpPr>
            <a:xfrm rot="653108">
              <a:off x="2957502" y="33837"/>
              <a:ext cx="863600" cy="596901"/>
              <a:chOff x="0" y="0"/>
              <a:chExt cx="863600" cy="596901"/>
            </a:xfrm>
          </p:grpSpPr>
          <p:sp>
            <p:nvSpPr>
              <p:cNvPr id="24759" name="Rectangle 907"/>
              <p:cNvSpPr/>
              <p:nvPr/>
            </p:nvSpPr>
            <p:spPr>
              <a:xfrm>
                <a:off x="0" y="379413"/>
                <a:ext cx="195263" cy="180975"/>
              </a:xfrm>
              <a:prstGeom prst="rect">
                <a:avLst/>
              </a:prstGeom>
              <a:solidFill>
                <a:srgbClr val="99948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0" name="Freeform 908"/>
              <p:cNvSpPr/>
              <p:nvPr/>
            </p:nvSpPr>
            <p:spPr>
              <a:xfrm>
                <a:off x="14287" y="206375"/>
                <a:ext cx="180975" cy="354013"/>
              </a:xfrm>
              <a:custGeom>
                <a:avLst/>
                <a:gdLst>
                  <a:gd name="txL" fmla="*/ 0 w 106"/>
                  <a:gd name="txT" fmla="*/ 0 h 207"/>
                  <a:gd name="txR" fmla="*/ 106 w 106"/>
                  <a:gd name="txB" fmla="*/ 207 h 207"/>
                </a:gdLst>
                <a:ahLst/>
                <a:cxnLst>
                  <a:cxn ang="0">
                    <a:pos x="106" y="0"/>
                  </a:cxn>
                  <a:cxn ang="0">
                    <a:pos x="78" y="53"/>
                  </a:cxn>
                  <a:cxn ang="0">
                    <a:pos x="78" y="53"/>
                  </a:cxn>
                  <a:cxn ang="0">
                    <a:pos x="78" y="53"/>
                  </a:cxn>
                  <a:cxn ang="0">
                    <a:pos x="76" y="57"/>
                  </a:cxn>
                  <a:cxn ang="0">
                    <a:pos x="0" y="101"/>
                  </a:cxn>
                  <a:cxn ang="0">
                    <a:pos x="106" y="207"/>
                  </a:cxn>
                  <a:cxn ang="0">
                    <a:pos x="106" y="0"/>
                  </a:cxn>
                </a:cxnLst>
                <a:rect l="txL" t="txT" r="txR" b="txB"/>
                <a:pathLst>
                  <a:path w="106" h="207">
                    <a:moveTo>
                      <a:pt x="106" y="0"/>
                    </a:moveTo>
                    <a:cubicBezTo>
                      <a:pt x="91" y="26"/>
                      <a:pt x="80" y="50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7" y="54"/>
                      <a:pt x="77" y="56"/>
                      <a:pt x="76" y="57"/>
                    </a:cubicBezTo>
                    <a:cubicBezTo>
                      <a:pt x="38" y="68"/>
                      <a:pt x="11" y="83"/>
                      <a:pt x="0" y="101"/>
                    </a:cubicBezTo>
                    <a:cubicBezTo>
                      <a:pt x="106" y="207"/>
                      <a:pt x="106" y="207"/>
                      <a:pt x="106" y="207"/>
                    </a:cubicBezTo>
                    <a:cubicBezTo>
                      <a:pt x="106" y="0"/>
                      <a:pt x="106" y="0"/>
                      <a:pt x="106" y="0"/>
                    </a:cubicBezTo>
                  </a:path>
                </a:pathLst>
              </a:custGeom>
              <a:solidFill>
                <a:srgbClr val="99979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1" name="Freeform 909"/>
              <p:cNvSpPr/>
              <p:nvPr/>
            </p:nvSpPr>
            <p:spPr>
              <a:xfrm>
                <a:off x="195262" y="69850"/>
                <a:ext cx="342900" cy="490538"/>
              </a:xfrm>
              <a:custGeom>
                <a:avLst/>
                <a:gdLst>
                  <a:gd name="txL" fmla="*/ 0 w 200"/>
                  <a:gd name="txT" fmla="*/ 0 h 286"/>
                  <a:gd name="txR" fmla="*/ 200 w 200"/>
                  <a:gd name="txB" fmla="*/ 286 h 286"/>
                </a:gdLst>
                <a:ahLst/>
                <a:cxnLst>
                  <a:cxn ang="0">
                    <a:pos x="71" y="0"/>
                  </a:cxn>
                  <a:cxn ang="0">
                    <a:pos x="71" y="0"/>
                  </a:cxn>
                  <a:cxn ang="0">
                    <a:pos x="71" y="0"/>
                  </a:cxn>
                  <a:cxn ang="0">
                    <a:pos x="6" y="69"/>
                  </a:cxn>
                  <a:cxn ang="0">
                    <a:pos x="0" y="79"/>
                  </a:cxn>
                  <a:cxn ang="0">
                    <a:pos x="0" y="286"/>
                  </a:cxn>
                  <a:cxn ang="0">
                    <a:pos x="200" y="86"/>
                  </a:cxn>
                  <a:cxn ang="0">
                    <a:pos x="142" y="29"/>
                  </a:cxn>
                  <a:cxn ang="0">
                    <a:pos x="139" y="30"/>
                  </a:cxn>
                  <a:cxn ang="0">
                    <a:pos x="136" y="30"/>
                  </a:cxn>
                  <a:cxn ang="0">
                    <a:pos x="135" y="30"/>
                  </a:cxn>
                  <a:cxn ang="0">
                    <a:pos x="116" y="20"/>
                  </a:cxn>
                  <a:cxn ang="0">
                    <a:pos x="74" y="0"/>
                  </a:cxn>
                  <a:cxn ang="0">
                    <a:pos x="71" y="0"/>
                  </a:cxn>
                </a:cxnLst>
                <a:rect l="txL" t="txT" r="txR" b="txB"/>
                <a:pathLst>
                  <a:path w="200" h="286">
                    <a:moveTo>
                      <a:pt x="71" y="0"/>
                    </a:moveTo>
                    <a:cubicBezTo>
                      <a:pt x="71" y="0"/>
                      <a:pt x="71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52" y="1"/>
                      <a:pt x="33" y="21"/>
                      <a:pt x="6" y="69"/>
                    </a:cubicBezTo>
                    <a:cubicBezTo>
                      <a:pt x="4" y="72"/>
                      <a:pt x="2" y="75"/>
                      <a:pt x="0" y="79"/>
                    </a:cubicBezTo>
                    <a:cubicBezTo>
                      <a:pt x="0" y="286"/>
                      <a:pt x="0" y="286"/>
                      <a:pt x="0" y="286"/>
                    </a:cubicBezTo>
                    <a:cubicBezTo>
                      <a:pt x="200" y="86"/>
                      <a:pt x="200" y="86"/>
                      <a:pt x="200" y="86"/>
                    </a:cubicBezTo>
                    <a:cubicBezTo>
                      <a:pt x="142" y="29"/>
                      <a:pt x="142" y="29"/>
                      <a:pt x="142" y="29"/>
                    </a:cubicBezTo>
                    <a:cubicBezTo>
                      <a:pt x="141" y="29"/>
                      <a:pt x="140" y="29"/>
                      <a:pt x="139" y="30"/>
                    </a:cubicBezTo>
                    <a:cubicBezTo>
                      <a:pt x="138" y="30"/>
                      <a:pt x="137" y="30"/>
                      <a:pt x="136" y="30"/>
                    </a:cubicBezTo>
                    <a:cubicBezTo>
                      <a:pt x="135" y="30"/>
                      <a:pt x="135" y="30"/>
                      <a:pt x="135" y="30"/>
                    </a:cubicBezTo>
                    <a:cubicBezTo>
                      <a:pt x="130" y="30"/>
                      <a:pt x="124" y="26"/>
                      <a:pt x="116" y="20"/>
                    </a:cubicBezTo>
                    <a:cubicBezTo>
                      <a:pt x="106" y="12"/>
                      <a:pt x="93" y="3"/>
                      <a:pt x="74" y="0"/>
                    </a:cubicBezTo>
                    <a:cubicBezTo>
                      <a:pt x="73" y="0"/>
                      <a:pt x="72" y="0"/>
                      <a:pt x="71" y="0"/>
                    </a:cubicBezTo>
                  </a:path>
                </a:pathLst>
              </a:custGeom>
              <a:solidFill>
                <a:srgbClr val="99959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2" name="Freeform 910"/>
              <p:cNvSpPr/>
              <p:nvPr/>
            </p:nvSpPr>
            <p:spPr>
              <a:xfrm>
                <a:off x="439737" y="66675"/>
                <a:ext cx="193675" cy="150813"/>
              </a:xfrm>
              <a:custGeom>
                <a:avLst/>
                <a:gdLst>
                  <a:gd name="txL" fmla="*/ 0 w 113"/>
                  <a:gd name="txT" fmla="*/ 0 h 88"/>
                  <a:gd name="txR" fmla="*/ 113 w 113"/>
                  <a:gd name="txB" fmla="*/ 88 h 88"/>
                </a:gdLst>
                <a:ahLst/>
                <a:cxnLst>
                  <a:cxn ang="0">
                    <a:pos x="73" y="0"/>
                  </a:cxn>
                  <a:cxn ang="0">
                    <a:pos x="71" y="0"/>
                  </a:cxn>
                  <a:cxn ang="0">
                    <a:pos x="33" y="15"/>
                  </a:cxn>
                  <a:cxn ang="0">
                    <a:pos x="0" y="31"/>
                  </a:cxn>
                  <a:cxn ang="0">
                    <a:pos x="58" y="88"/>
                  </a:cxn>
                  <a:cxn ang="0">
                    <a:pos x="113" y="33"/>
                  </a:cxn>
                  <a:cxn ang="0">
                    <a:pos x="97" y="10"/>
                  </a:cxn>
                  <a:cxn ang="0">
                    <a:pos x="73" y="0"/>
                  </a:cxn>
                </a:cxnLst>
                <a:rect l="txL" t="txT" r="txR" b="txB"/>
                <a:pathLst>
                  <a:path w="113" h="88">
                    <a:moveTo>
                      <a:pt x="73" y="0"/>
                    </a:moveTo>
                    <a:cubicBezTo>
                      <a:pt x="72" y="0"/>
                      <a:pt x="72" y="0"/>
                      <a:pt x="71" y="0"/>
                    </a:cubicBezTo>
                    <a:cubicBezTo>
                      <a:pt x="59" y="1"/>
                      <a:pt x="46" y="8"/>
                      <a:pt x="33" y="15"/>
                    </a:cubicBezTo>
                    <a:cubicBezTo>
                      <a:pt x="23" y="21"/>
                      <a:pt x="12" y="27"/>
                      <a:pt x="0" y="31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113" y="33"/>
                      <a:pt x="113" y="33"/>
                      <a:pt x="113" y="33"/>
                    </a:cubicBezTo>
                    <a:cubicBezTo>
                      <a:pt x="107" y="23"/>
                      <a:pt x="101" y="15"/>
                      <a:pt x="97" y="10"/>
                    </a:cubicBezTo>
                    <a:cubicBezTo>
                      <a:pt x="90" y="4"/>
                      <a:pt x="82" y="0"/>
                      <a:pt x="73" y="0"/>
                    </a:cubicBezTo>
                  </a:path>
                </a:pathLst>
              </a:custGeom>
              <a:solidFill>
                <a:srgbClr val="99999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3" name="Freeform 911"/>
              <p:cNvSpPr/>
              <p:nvPr/>
            </p:nvSpPr>
            <p:spPr>
              <a:xfrm>
                <a:off x="195262" y="217488"/>
                <a:ext cx="628650" cy="342900"/>
              </a:xfrm>
              <a:custGeom>
                <a:avLst/>
                <a:gdLst>
                  <a:gd name="txL" fmla="*/ 0 w 366"/>
                  <a:gd name="txT" fmla="*/ 0 h 200"/>
                  <a:gd name="txR" fmla="*/ 366 w 366"/>
                  <a:gd name="txB" fmla="*/ 200 h 200"/>
                </a:gdLst>
                <a:ahLst/>
                <a:cxnLst>
                  <a:cxn ang="0">
                    <a:pos x="200" y="0"/>
                  </a:cxn>
                  <a:cxn ang="0">
                    <a:pos x="200" y="0"/>
                  </a:cxn>
                  <a:cxn ang="0">
                    <a:pos x="0" y="200"/>
                  </a:cxn>
                  <a:cxn ang="0">
                    <a:pos x="303" y="200"/>
                  </a:cxn>
                  <a:cxn ang="0">
                    <a:pos x="312" y="197"/>
                  </a:cxn>
                  <a:cxn ang="0">
                    <a:pos x="366" y="167"/>
                  </a:cxn>
                  <a:cxn ang="0">
                    <a:pos x="200" y="0"/>
                  </a:cxn>
                </a:cxnLst>
                <a:rect l="txL" t="txT" r="txR" b="txB"/>
                <a:pathLst>
                  <a:path w="366" h="200">
                    <a:moveTo>
                      <a:pt x="200" y="0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303" y="200"/>
                      <a:pt x="303" y="200"/>
                      <a:pt x="303" y="200"/>
                    </a:cubicBezTo>
                    <a:cubicBezTo>
                      <a:pt x="306" y="199"/>
                      <a:pt x="309" y="198"/>
                      <a:pt x="312" y="197"/>
                    </a:cubicBezTo>
                    <a:cubicBezTo>
                      <a:pt x="337" y="188"/>
                      <a:pt x="355" y="177"/>
                      <a:pt x="366" y="167"/>
                    </a:cubicBezTo>
                    <a:cubicBezTo>
                      <a:pt x="200" y="0"/>
                      <a:pt x="200" y="0"/>
                      <a:pt x="200" y="0"/>
                    </a:cubicBezTo>
                  </a:path>
                </a:pathLst>
              </a:custGeom>
              <a:solidFill>
                <a:srgbClr val="997F7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4" name="Freeform 912"/>
              <p:cNvSpPr/>
              <p:nvPr/>
            </p:nvSpPr>
            <p:spPr>
              <a:xfrm>
                <a:off x="538162" y="123825"/>
                <a:ext cx="325438" cy="381000"/>
              </a:xfrm>
              <a:custGeom>
                <a:avLst/>
                <a:gdLst>
                  <a:gd name="txL" fmla="*/ 0 w 189"/>
                  <a:gd name="txT" fmla="*/ 0 h 222"/>
                  <a:gd name="txR" fmla="*/ 189 w 189"/>
                  <a:gd name="txB" fmla="*/ 222 h 222"/>
                </a:gdLst>
                <a:ahLst/>
                <a:cxnLst>
                  <a:cxn ang="0">
                    <a:pos x="55" y="0"/>
                  </a:cxn>
                  <a:cxn ang="0">
                    <a:pos x="0" y="55"/>
                  </a:cxn>
                  <a:cxn ang="0">
                    <a:pos x="166" y="222"/>
                  </a:cxn>
                  <a:cxn ang="0">
                    <a:pos x="189" y="175"/>
                  </a:cxn>
                  <a:cxn ang="0">
                    <a:pos x="105" y="104"/>
                  </a:cxn>
                  <a:cxn ang="0">
                    <a:pos x="103" y="100"/>
                  </a:cxn>
                  <a:cxn ang="0">
                    <a:pos x="103" y="100"/>
                  </a:cxn>
                  <a:cxn ang="0">
                    <a:pos x="103" y="100"/>
                  </a:cxn>
                  <a:cxn ang="0">
                    <a:pos x="103" y="100"/>
                  </a:cxn>
                  <a:cxn ang="0">
                    <a:pos x="55" y="0"/>
                  </a:cxn>
                </a:cxnLst>
                <a:rect l="txL" t="txT" r="txR" b="txB"/>
                <a:pathLst>
                  <a:path w="189" h="222">
                    <a:moveTo>
                      <a:pt x="55" y="0"/>
                    </a:moveTo>
                    <a:cubicBezTo>
                      <a:pt x="0" y="55"/>
                      <a:pt x="0" y="55"/>
                      <a:pt x="0" y="55"/>
                    </a:cubicBezTo>
                    <a:cubicBezTo>
                      <a:pt x="166" y="222"/>
                      <a:pt x="166" y="222"/>
                      <a:pt x="166" y="222"/>
                    </a:cubicBezTo>
                    <a:cubicBezTo>
                      <a:pt x="185" y="205"/>
                      <a:pt x="189" y="188"/>
                      <a:pt x="189" y="175"/>
                    </a:cubicBezTo>
                    <a:cubicBezTo>
                      <a:pt x="187" y="144"/>
                      <a:pt x="157" y="120"/>
                      <a:pt x="105" y="104"/>
                    </a:cubicBezTo>
                    <a:cubicBezTo>
                      <a:pt x="104" y="103"/>
                      <a:pt x="104" y="101"/>
                      <a:pt x="103" y="100"/>
                    </a:cubicBezTo>
                    <a:cubicBezTo>
                      <a:pt x="103" y="100"/>
                      <a:pt x="103" y="100"/>
                      <a:pt x="103" y="100"/>
                    </a:cubicBezTo>
                    <a:cubicBezTo>
                      <a:pt x="103" y="100"/>
                      <a:pt x="103" y="100"/>
                      <a:pt x="103" y="100"/>
                    </a:cubicBezTo>
                    <a:cubicBezTo>
                      <a:pt x="103" y="100"/>
                      <a:pt x="103" y="100"/>
                      <a:pt x="103" y="100"/>
                    </a:cubicBezTo>
                    <a:cubicBezTo>
                      <a:pt x="97" y="86"/>
                      <a:pt x="74" y="33"/>
                      <a:pt x="55" y="0"/>
                    </a:cubicBezTo>
                  </a:path>
                </a:pathLst>
              </a:custGeom>
              <a:solidFill>
                <a:srgbClr val="99888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5" name="Freeform 913"/>
              <p:cNvSpPr/>
              <p:nvPr/>
            </p:nvSpPr>
            <p:spPr>
              <a:xfrm>
                <a:off x="193675" y="560388"/>
                <a:ext cx="1588" cy="1"/>
              </a:xfrm>
              <a:custGeom>
                <a:avLst/>
                <a:gdLst>
                  <a:gd name="txL" fmla="*/ 0 w 1"/>
                  <a:gd name="txT" fmla="*/ 0 h 1"/>
                  <a:gd name="txR" fmla="*/ 1 w 1"/>
                  <a:gd name="txB" fmla="*/ 1 h 1"/>
                </a:gdLst>
                <a:ahLst/>
                <a:cxnLst>
                  <a:cxn ang="0">
                    <a:pos x="1" y="0"/>
                  </a:cxn>
                  <a:cxn ang="0">
                    <a:pos x="0" y="0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txL" t="txT" r="txR" b="tx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83917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6" name="Oval 914"/>
              <p:cNvSpPr/>
              <p:nvPr/>
            </p:nvSpPr>
            <p:spPr>
              <a:xfrm>
                <a:off x="195262" y="560388"/>
                <a:ext cx="1588" cy="1588"/>
              </a:xfrm>
              <a:prstGeom prst="ellipse">
                <a:avLst/>
              </a:prstGeom>
              <a:solidFill>
                <a:srgbClr val="918B7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7" name="Oval 915"/>
              <p:cNvSpPr/>
              <p:nvPr/>
            </p:nvSpPr>
            <p:spPr>
              <a:xfrm>
                <a:off x="195262" y="560388"/>
                <a:ext cx="1588" cy="1588"/>
              </a:xfrm>
              <a:prstGeom prst="ellipse">
                <a:avLst/>
              </a:prstGeom>
              <a:solidFill>
                <a:srgbClr val="998B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8" name="Freeform 916"/>
              <p:cNvSpPr/>
              <p:nvPr/>
            </p:nvSpPr>
            <p:spPr>
              <a:xfrm>
                <a:off x="195262" y="560388"/>
                <a:ext cx="520700" cy="36513"/>
              </a:xfrm>
              <a:custGeom>
                <a:avLst/>
                <a:gdLst>
                  <a:gd name="txL" fmla="*/ 0 w 303"/>
                  <a:gd name="txT" fmla="*/ 0 h 21"/>
                  <a:gd name="txR" fmla="*/ 303 w 303"/>
                  <a:gd name="txB" fmla="*/ 21 h 21"/>
                </a:gdLst>
                <a:ahLst/>
                <a:cxnLst>
                  <a:cxn ang="0">
                    <a:pos x="30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8" y="21"/>
                  </a:cxn>
                  <a:cxn ang="0">
                    <a:pos x="157" y="21"/>
                  </a:cxn>
                  <a:cxn ang="0">
                    <a:pos x="303" y="0"/>
                  </a:cxn>
                </a:cxnLst>
                <a:rect l="txL" t="txT" r="txR" b="txB"/>
                <a:pathLst>
                  <a:path w="303" h="21">
                    <a:moveTo>
                      <a:pt x="30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0" y="12"/>
                      <a:pt x="88" y="19"/>
                      <a:pt x="138" y="21"/>
                    </a:cubicBezTo>
                    <a:cubicBezTo>
                      <a:pt x="144" y="21"/>
                      <a:pt x="150" y="21"/>
                      <a:pt x="157" y="21"/>
                    </a:cubicBezTo>
                    <a:cubicBezTo>
                      <a:pt x="211" y="21"/>
                      <a:pt x="263" y="14"/>
                      <a:pt x="303" y="0"/>
                    </a:cubicBezTo>
                  </a:path>
                </a:pathLst>
              </a:custGeom>
              <a:solidFill>
                <a:srgbClr val="99817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69" name="Freeform 917"/>
              <p:cNvSpPr/>
              <p:nvPr/>
            </p:nvSpPr>
            <p:spPr>
              <a:xfrm>
                <a:off x="3175" y="0"/>
                <a:ext cx="815975" cy="528638"/>
              </a:xfrm>
              <a:custGeom>
                <a:avLst/>
                <a:gdLst>
                  <a:gd name="txL" fmla="*/ 0 w 475"/>
                  <a:gd name="txT" fmla="*/ 0 h 308"/>
                  <a:gd name="txR" fmla="*/ 475 w 475"/>
                  <a:gd name="txB" fmla="*/ 308 h 308"/>
                </a:gdLst>
                <a:ahLst/>
                <a:cxnLst>
                  <a:cxn ang="0">
                    <a:pos x="475" y="212"/>
                  </a:cxn>
                  <a:cxn ang="0">
                    <a:pos x="399" y="140"/>
                  </a:cxn>
                  <a:cxn ang="0">
                    <a:pos x="398" y="137"/>
                  </a:cxn>
                  <a:cxn ang="0">
                    <a:pos x="398" y="137"/>
                  </a:cxn>
                  <a:cxn ang="0">
                    <a:pos x="397" y="136"/>
                  </a:cxn>
                  <a:cxn ang="0">
                    <a:pos x="397" y="136"/>
                  </a:cxn>
                  <a:cxn ang="0">
                    <a:pos x="339" y="14"/>
                  </a:cxn>
                  <a:cxn ang="0">
                    <a:pos x="313" y="3"/>
                  </a:cxn>
                  <a:cxn ang="0">
                    <a:pos x="275" y="16"/>
                  </a:cxn>
                  <a:cxn ang="0">
                    <a:pos x="239" y="31"/>
                  </a:cxn>
                  <a:cxn ang="0">
                    <a:pos x="236" y="32"/>
                  </a:cxn>
                  <a:cxn ang="0">
                    <a:pos x="216" y="21"/>
                  </a:cxn>
                  <a:cxn ang="0">
                    <a:pos x="174" y="1"/>
                  </a:cxn>
                  <a:cxn ang="0">
                    <a:pos x="171" y="0"/>
                  </a:cxn>
                  <a:cxn ang="0">
                    <a:pos x="171" y="0"/>
                  </a:cxn>
                  <a:cxn ang="0">
                    <a:pos x="108" y="70"/>
                  </a:cxn>
                  <a:cxn ang="0">
                    <a:pos x="78" y="136"/>
                  </a:cxn>
                  <a:cxn ang="0">
                    <a:pos x="78" y="136"/>
                  </a:cxn>
                  <a:cxn ang="0">
                    <a:pos x="78" y="137"/>
                  </a:cxn>
                  <a:cxn ang="0">
                    <a:pos x="76" y="140"/>
                  </a:cxn>
                  <a:cxn ang="0">
                    <a:pos x="0" y="212"/>
                  </a:cxn>
                  <a:cxn ang="0">
                    <a:pos x="76" y="284"/>
                  </a:cxn>
                  <a:cxn ang="0">
                    <a:pos x="238" y="308"/>
                  </a:cxn>
                  <a:cxn ang="0">
                    <a:pos x="400" y="284"/>
                  </a:cxn>
                  <a:cxn ang="0">
                    <a:pos x="475" y="212"/>
                  </a:cxn>
                </a:cxnLst>
                <a:rect l="txL" t="txT" r="txR" b="txB"/>
                <a:pathLst>
                  <a:path w="475" h="308">
                    <a:moveTo>
                      <a:pt x="475" y="212"/>
                    </a:moveTo>
                    <a:cubicBezTo>
                      <a:pt x="475" y="183"/>
                      <a:pt x="448" y="158"/>
                      <a:pt x="399" y="140"/>
                    </a:cubicBezTo>
                    <a:cubicBezTo>
                      <a:pt x="398" y="137"/>
                      <a:pt x="398" y="137"/>
                      <a:pt x="398" y="137"/>
                    </a:cubicBezTo>
                    <a:cubicBezTo>
                      <a:pt x="398" y="137"/>
                      <a:pt x="398" y="137"/>
                      <a:pt x="398" y="137"/>
                    </a:cubicBezTo>
                    <a:cubicBezTo>
                      <a:pt x="397" y="136"/>
                      <a:pt x="397" y="136"/>
                      <a:pt x="397" y="136"/>
                    </a:cubicBezTo>
                    <a:cubicBezTo>
                      <a:pt x="397" y="136"/>
                      <a:pt x="397" y="136"/>
                      <a:pt x="397" y="136"/>
                    </a:cubicBezTo>
                    <a:cubicBezTo>
                      <a:pt x="391" y="119"/>
                      <a:pt x="358" y="34"/>
                      <a:pt x="339" y="14"/>
                    </a:cubicBezTo>
                    <a:cubicBezTo>
                      <a:pt x="332" y="7"/>
                      <a:pt x="323" y="3"/>
                      <a:pt x="313" y="3"/>
                    </a:cubicBezTo>
                    <a:cubicBezTo>
                      <a:pt x="301" y="3"/>
                      <a:pt x="288" y="9"/>
                      <a:pt x="275" y="16"/>
                    </a:cubicBezTo>
                    <a:cubicBezTo>
                      <a:pt x="264" y="22"/>
                      <a:pt x="252" y="28"/>
                      <a:pt x="239" y="31"/>
                    </a:cubicBezTo>
                    <a:cubicBezTo>
                      <a:pt x="238" y="31"/>
                      <a:pt x="237" y="32"/>
                      <a:pt x="236" y="32"/>
                    </a:cubicBezTo>
                    <a:cubicBezTo>
                      <a:pt x="230" y="32"/>
                      <a:pt x="225" y="28"/>
                      <a:pt x="216" y="21"/>
                    </a:cubicBezTo>
                    <a:cubicBezTo>
                      <a:pt x="206" y="13"/>
                      <a:pt x="193" y="3"/>
                      <a:pt x="174" y="1"/>
                    </a:cubicBezTo>
                    <a:cubicBezTo>
                      <a:pt x="173" y="0"/>
                      <a:pt x="172" y="0"/>
                      <a:pt x="171" y="0"/>
                    </a:cubicBezTo>
                    <a:cubicBezTo>
                      <a:pt x="171" y="0"/>
                      <a:pt x="171" y="0"/>
                      <a:pt x="171" y="0"/>
                    </a:cubicBezTo>
                    <a:cubicBezTo>
                      <a:pt x="152" y="0"/>
                      <a:pt x="134" y="20"/>
                      <a:pt x="108" y="70"/>
                    </a:cubicBezTo>
                    <a:cubicBezTo>
                      <a:pt x="92" y="101"/>
                      <a:pt x="79" y="133"/>
                      <a:pt x="78" y="136"/>
                    </a:cubicBezTo>
                    <a:cubicBezTo>
                      <a:pt x="78" y="136"/>
                      <a:pt x="78" y="136"/>
                      <a:pt x="78" y="136"/>
                    </a:cubicBezTo>
                    <a:cubicBezTo>
                      <a:pt x="78" y="137"/>
                      <a:pt x="78" y="137"/>
                      <a:pt x="78" y="137"/>
                    </a:cubicBezTo>
                    <a:cubicBezTo>
                      <a:pt x="76" y="140"/>
                      <a:pt x="76" y="140"/>
                      <a:pt x="76" y="140"/>
                    </a:cubicBezTo>
                    <a:cubicBezTo>
                      <a:pt x="27" y="158"/>
                      <a:pt x="0" y="183"/>
                      <a:pt x="0" y="212"/>
                    </a:cubicBezTo>
                    <a:cubicBezTo>
                      <a:pt x="0" y="232"/>
                      <a:pt x="13" y="261"/>
                      <a:pt x="76" y="284"/>
                    </a:cubicBezTo>
                    <a:cubicBezTo>
                      <a:pt x="119" y="300"/>
                      <a:pt x="177" y="308"/>
                      <a:pt x="238" y="308"/>
                    </a:cubicBezTo>
                    <a:cubicBezTo>
                      <a:pt x="299" y="308"/>
                      <a:pt x="356" y="300"/>
                      <a:pt x="400" y="284"/>
                    </a:cubicBezTo>
                    <a:cubicBezTo>
                      <a:pt x="462" y="261"/>
                      <a:pt x="475" y="232"/>
                      <a:pt x="475" y="21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70" name="Oval 918"/>
              <p:cNvSpPr/>
              <p:nvPr/>
            </p:nvSpPr>
            <p:spPr>
              <a:xfrm>
                <a:off x="31750" y="227013"/>
                <a:ext cx="758825" cy="274638"/>
              </a:xfrm>
              <a:prstGeom prst="ellipse">
                <a:avLst/>
              </a:pr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71" name="Freeform 919"/>
              <p:cNvSpPr/>
              <p:nvPr/>
            </p:nvSpPr>
            <p:spPr>
              <a:xfrm>
                <a:off x="136525" y="242888"/>
                <a:ext cx="550863" cy="157163"/>
              </a:xfrm>
              <a:custGeom>
                <a:avLst/>
                <a:gdLst>
                  <a:gd name="txL" fmla="*/ 0 w 322"/>
                  <a:gd name="txT" fmla="*/ 0 h 91"/>
                  <a:gd name="txR" fmla="*/ 322 w 322"/>
                  <a:gd name="txB" fmla="*/ 91 h 91"/>
                </a:gdLst>
                <a:ahLst/>
                <a:cxnLst>
                  <a:cxn ang="0">
                    <a:pos x="321" y="39"/>
                  </a:cxn>
                  <a:cxn ang="0">
                    <a:pos x="321" y="39"/>
                  </a:cxn>
                  <a:cxn ang="0">
                    <a:pos x="306" y="1"/>
                  </a:cxn>
                  <a:cxn ang="0">
                    <a:pos x="306" y="4"/>
                  </a:cxn>
                  <a:cxn ang="0">
                    <a:pos x="294" y="19"/>
                  </a:cxn>
                  <a:cxn ang="0">
                    <a:pos x="161" y="41"/>
                  </a:cxn>
                  <a:cxn ang="0">
                    <a:pos x="27" y="19"/>
                  </a:cxn>
                  <a:cxn ang="0">
                    <a:pos x="15" y="4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" y="39"/>
                  </a:cxn>
                  <a:cxn ang="0">
                    <a:pos x="0" y="40"/>
                  </a:cxn>
                  <a:cxn ang="0">
                    <a:pos x="0" y="41"/>
                  </a:cxn>
                  <a:cxn ang="0">
                    <a:pos x="0" y="41"/>
                  </a:cxn>
                  <a:cxn ang="0">
                    <a:pos x="0" y="45"/>
                  </a:cxn>
                  <a:cxn ang="0">
                    <a:pos x="161" y="91"/>
                  </a:cxn>
                  <a:cxn ang="0">
                    <a:pos x="322" y="45"/>
                  </a:cxn>
                  <a:cxn ang="0">
                    <a:pos x="321" y="39"/>
                  </a:cxn>
                </a:cxnLst>
                <a:rect l="txL" t="txT" r="txR" b="txB"/>
                <a:pathLst>
                  <a:path w="322" h="91">
                    <a:moveTo>
                      <a:pt x="321" y="39"/>
                    </a:moveTo>
                    <a:cubicBezTo>
                      <a:pt x="321" y="39"/>
                      <a:pt x="321" y="39"/>
                      <a:pt x="321" y="39"/>
                    </a:cubicBezTo>
                    <a:cubicBezTo>
                      <a:pt x="306" y="1"/>
                      <a:pt x="306" y="1"/>
                      <a:pt x="306" y="1"/>
                    </a:cubicBezTo>
                    <a:cubicBezTo>
                      <a:pt x="306" y="2"/>
                      <a:pt x="306" y="3"/>
                      <a:pt x="306" y="4"/>
                    </a:cubicBezTo>
                    <a:cubicBezTo>
                      <a:pt x="306" y="9"/>
                      <a:pt x="302" y="14"/>
                      <a:pt x="294" y="19"/>
                    </a:cubicBezTo>
                    <a:cubicBezTo>
                      <a:pt x="272" y="32"/>
                      <a:pt x="220" y="41"/>
                      <a:pt x="161" y="41"/>
                    </a:cubicBezTo>
                    <a:cubicBezTo>
                      <a:pt x="101" y="41"/>
                      <a:pt x="50" y="32"/>
                      <a:pt x="27" y="19"/>
                    </a:cubicBezTo>
                    <a:cubicBezTo>
                      <a:pt x="19" y="14"/>
                      <a:pt x="15" y="9"/>
                      <a:pt x="15" y="4"/>
                    </a:cubicBezTo>
                    <a:cubicBezTo>
                      <a:pt x="15" y="3"/>
                      <a:pt x="15" y="2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3"/>
                      <a:pt x="0" y="45"/>
                    </a:cubicBezTo>
                    <a:cubicBezTo>
                      <a:pt x="0" y="70"/>
                      <a:pt x="72" y="91"/>
                      <a:pt x="161" y="91"/>
                    </a:cubicBezTo>
                    <a:cubicBezTo>
                      <a:pt x="250" y="91"/>
                      <a:pt x="322" y="70"/>
                      <a:pt x="322" y="45"/>
                    </a:cubicBezTo>
                    <a:cubicBezTo>
                      <a:pt x="322" y="43"/>
                      <a:pt x="321" y="41"/>
                      <a:pt x="321" y="39"/>
                    </a:cubicBezTo>
                    <a:close/>
                  </a:path>
                </a:pathLst>
              </a:custGeom>
              <a:solidFill>
                <a:srgbClr val="D1D84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72" name="Freeform 920"/>
              <p:cNvSpPr/>
              <p:nvPr/>
            </p:nvSpPr>
            <p:spPr>
              <a:xfrm>
                <a:off x="161925" y="11113"/>
                <a:ext cx="498475" cy="303213"/>
              </a:xfrm>
              <a:custGeom>
                <a:avLst/>
                <a:gdLst>
                  <a:gd name="txL" fmla="*/ 0 w 291"/>
                  <a:gd name="txT" fmla="*/ 0 h 177"/>
                  <a:gd name="txR" fmla="*/ 291 w 291"/>
                  <a:gd name="txB" fmla="*/ 177 h 177"/>
                </a:gdLst>
                <a:ahLst/>
                <a:cxnLst>
                  <a:cxn ang="0">
                    <a:pos x="291" y="137"/>
                  </a:cxn>
                  <a:cxn ang="0">
                    <a:pos x="291" y="136"/>
                  </a:cxn>
                  <a:cxn ang="0">
                    <a:pos x="290" y="136"/>
                  </a:cxn>
                  <a:cxn ang="0">
                    <a:pos x="235" y="19"/>
                  </a:cxn>
                  <a:cxn ang="0">
                    <a:pos x="151" y="41"/>
                  </a:cxn>
                  <a:cxn ang="0">
                    <a:pos x="80" y="10"/>
                  </a:cxn>
                  <a:cxn ang="0">
                    <a:pos x="1" y="136"/>
                  </a:cxn>
                  <a:cxn ang="0">
                    <a:pos x="1" y="136"/>
                  </a:cxn>
                  <a:cxn ang="0">
                    <a:pos x="0" y="140"/>
                  </a:cxn>
                  <a:cxn ang="0">
                    <a:pos x="12" y="155"/>
                  </a:cxn>
                  <a:cxn ang="0">
                    <a:pos x="146" y="177"/>
                  </a:cxn>
                  <a:cxn ang="0">
                    <a:pos x="279" y="155"/>
                  </a:cxn>
                  <a:cxn ang="0">
                    <a:pos x="291" y="140"/>
                  </a:cxn>
                  <a:cxn ang="0">
                    <a:pos x="291" y="137"/>
                  </a:cxn>
                </a:cxnLst>
                <a:rect l="txL" t="txT" r="txR" b="txB"/>
                <a:pathLst>
                  <a:path w="291" h="177">
                    <a:moveTo>
                      <a:pt x="291" y="137"/>
                    </a:moveTo>
                    <a:cubicBezTo>
                      <a:pt x="291" y="136"/>
                      <a:pt x="291" y="136"/>
                      <a:pt x="291" y="136"/>
                    </a:cubicBezTo>
                    <a:cubicBezTo>
                      <a:pt x="290" y="136"/>
                      <a:pt x="290" y="136"/>
                      <a:pt x="290" y="136"/>
                    </a:cubicBezTo>
                    <a:cubicBezTo>
                      <a:pt x="290" y="136"/>
                      <a:pt x="253" y="38"/>
                      <a:pt x="235" y="19"/>
                    </a:cubicBezTo>
                    <a:cubicBezTo>
                      <a:pt x="217" y="0"/>
                      <a:pt x="190" y="31"/>
                      <a:pt x="151" y="41"/>
                    </a:cubicBezTo>
                    <a:cubicBezTo>
                      <a:pt x="123" y="47"/>
                      <a:pt x="112" y="15"/>
                      <a:pt x="80" y="10"/>
                    </a:cubicBezTo>
                    <a:cubicBezTo>
                      <a:pt x="53" y="7"/>
                      <a:pt x="3" y="131"/>
                      <a:pt x="1" y="136"/>
                    </a:cubicBezTo>
                    <a:cubicBezTo>
                      <a:pt x="1" y="136"/>
                      <a:pt x="1" y="136"/>
                      <a:pt x="1" y="136"/>
                    </a:cubicBezTo>
                    <a:cubicBezTo>
                      <a:pt x="0" y="138"/>
                      <a:pt x="0" y="139"/>
                      <a:pt x="0" y="140"/>
                    </a:cubicBezTo>
                    <a:cubicBezTo>
                      <a:pt x="0" y="145"/>
                      <a:pt x="4" y="150"/>
                      <a:pt x="12" y="155"/>
                    </a:cubicBezTo>
                    <a:cubicBezTo>
                      <a:pt x="35" y="168"/>
                      <a:pt x="86" y="177"/>
                      <a:pt x="146" y="177"/>
                    </a:cubicBezTo>
                    <a:cubicBezTo>
                      <a:pt x="205" y="177"/>
                      <a:pt x="257" y="168"/>
                      <a:pt x="279" y="155"/>
                    </a:cubicBezTo>
                    <a:cubicBezTo>
                      <a:pt x="287" y="150"/>
                      <a:pt x="291" y="145"/>
                      <a:pt x="291" y="140"/>
                    </a:cubicBezTo>
                    <a:cubicBezTo>
                      <a:pt x="291" y="139"/>
                      <a:pt x="291" y="138"/>
                      <a:pt x="291" y="137"/>
                    </a:cubicBezTo>
                    <a:close/>
                  </a:path>
                </a:pathLst>
              </a:cu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4773" name="组合 24772"/>
            <p:cNvGrpSpPr/>
            <p:nvPr/>
          </p:nvGrpSpPr>
          <p:grpSpPr>
            <a:xfrm rot="1330206">
              <a:off x="0" y="145853"/>
              <a:ext cx="1220787" cy="595313"/>
              <a:chOff x="0" y="0"/>
              <a:chExt cx="1220787" cy="595313"/>
            </a:xfrm>
          </p:grpSpPr>
          <p:sp>
            <p:nvSpPr>
              <p:cNvPr id="24774" name="Freeform 860"/>
              <p:cNvSpPr/>
              <p:nvPr/>
            </p:nvSpPr>
            <p:spPr>
              <a:xfrm>
                <a:off x="873125" y="271463"/>
                <a:ext cx="57150" cy="9525"/>
              </a:xfrm>
              <a:custGeom>
                <a:avLst/>
                <a:gdLst>
                  <a:gd name="txL" fmla="*/ 0 w 33"/>
                  <a:gd name="txT" fmla="*/ 0 h 6"/>
                  <a:gd name="txR" fmla="*/ 33 w 33"/>
                  <a:gd name="txB" fmla="*/ 6 h 6"/>
                </a:gdLst>
                <a:ahLst/>
                <a:cxnLst>
                  <a:cxn ang="0">
                    <a:pos x="20" y="0"/>
                  </a:cxn>
                  <a:cxn ang="0">
                    <a:pos x="20" y="0"/>
                  </a:cxn>
                  <a:cxn ang="0">
                    <a:pos x="10" y="4"/>
                  </a:cxn>
                  <a:cxn ang="0">
                    <a:pos x="9" y="4"/>
                  </a:cxn>
                  <a:cxn ang="0">
                    <a:pos x="8" y="4"/>
                  </a:cxn>
                  <a:cxn ang="0">
                    <a:pos x="0" y="6"/>
                  </a:cxn>
                  <a:cxn ang="0">
                    <a:pos x="33" y="6"/>
                  </a:cxn>
                  <a:cxn ang="0">
                    <a:pos x="30" y="4"/>
                  </a:cxn>
                  <a:cxn ang="0">
                    <a:pos x="20" y="0"/>
                  </a:cxn>
                </a:cxnLst>
                <a:rect l="txL" t="txT" r="txR" b="txB"/>
                <a:pathLst>
                  <a:path w="33" h="6"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16" y="0"/>
                      <a:pt x="13" y="2"/>
                      <a:pt x="10" y="4"/>
                    </a:cubicBezTo>
                    <a:cubicBezTo>
                      <a:pt x="10" y="4"/>
                      <a:pt x="9" y="4"/>
                      <a:pt x="9" y="4"/>
                    </a:cubicBezTo>
                    <a:cubicBezTo>
                      <a:pt x="9" y="4"/>
                      <a:pt x="8" y="4"/>
                      <a:pt x="8" y="4"/>
                    </a:cubicBezTo>
                    <a:cubicBezTo>
                      <a:pt x="5" y="4"/>
                      <a:pt x="3" y="5"/>
                      <a:pt x="0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1" y="5"/>
                      <a:pt x="30" y="4"/>
                      <a:pt x="30" y="4"/>
                    </a:cubicBezTo>
                    <a:cubicBezTo>
                      <a:pt x="27" y="1"/>
                      <a:pt x="24" y="0"/>
                      <a:pt x="20" y="0"/>
                    </a:cubicBezTo>
                  </a:path>
                </a:pathLst>
              </a:custGeom>
              <a:solidFill>
                <a:srgbClr val="996B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75" name="Freeform 861"/>
              <p:cNvSpPr/>
              <p:nvPr/>
            </p:nvSpPr>
            <p:spPr>
              <a:xfrm>
                <a:off x="250825" y="531813"/>
                <a:ext cx="44450" cy="42863"/>
              </a:xfrm>
              <a:custGeom>
                <a:avLst/>
                <a:gdLst>
                  <a:gd name="txL" fmla="*/ 0 w 26"/>
                  <a:gd name="txT" fmla="*/ 0 h 25"/>
                  <a:gd name="txR" fmla="*/ 26 w 26"/>
                  <a:gd name="txB" fmla="*/ 25 h 25"/>
                </a:gdLst>
                <a:ahLst/>
                <a:cxnLst>
                  <a:cxn ang="0">
                    <a:pos x="1" y="0"/>
                  </a:cxn>
                  <a:cxn ang="0">
                    <a:pos x="1" y="1"/>
                  </a:cxn>
                  <a:cxn ang="0">
                    <a:pos x="0" y="8"/>
                  </a:cxn>
                  <a:cxn ang="0">
                    <a:pos x="16" y="24"/>
                  </a:cxn>
                  <a:cxn ang="0">
                    <a:pos x="26" y="25"/>
                  </a:cxn>
                  <a:cxn ang="0">
                    <a:pos x="1" y="0"/>
                  </a:cxn>
                </a:cxnLst>
                <a:rect l="txL" t="txT" r="txR" b="txB"/>
                <a:pathLst>
                  <a:path w="26" h="25">
                    <a:moveTo>
                      <a:pt x="1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4"/>
                      <a:pt x="1" y="6"/>
                      <a:pt x="0" y="8"/>
                    </a:cubicBezTo>
                    <a:cubicBezTo>
                      <a:pt x="0" y="16"/>
                      <a:pt x="7" y="24"/>
                      <a:pt x="16" y="24"/>
                    </a:cubicBezTo>
                    <a:cubicBezTo>
                      <a:pt x="19" y="25"/>
                      <a:pt x="23" y="25"/>
                      <a:pt x="26" y="25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98897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76" name="Freeform 862"/>
              <p:cNvSpPr/>
              <p:nvPr/>
            </p:nvSpPr>
            <p:spPr>
              <a:xfrm>
                <a:off x="252412" y="433388"/>
                <a:ext cx="284163" cy="149225"/>
              </a:xfrm>
              <a:custGeom>
                <a:avLst/>
                <a:gdLst>
                  <a:gd name="txL" fmla="*/ 0 w 166"/>
                  <a:gd name="txT" fmla="*/ 0 h 87"/>
                  <a:gd name="txR" fmla="*/ 166 w 166"/>
                  <a:gd name="txB" fmla="*/ 87 h 87"/>
                </a:gdLst>
                <a:ahLst/>
                <a:cxnLst>
                  <a:cxn ang="0">
                    <a:pos x="166" y="0"/>
                  </a:cxn>
                  <a:cxn ang="0">
                    <a:pos x="122" y="6"/>
                  </a:cxn>
                  <a:cxn ang="0">
                    <a:pos x="6" y="49"/>
                  </a:cxn>
                  <a:cxn ang="0">
                    <a:pos x="0" y="58"/>
                  </a:cxn>
                  <a:cxn ang="0">
                    <a:pos x="25" y="83"/>
                  </a:cxn>
                  <a:cxn ang="0">
                    <a:pos x="79" y="87"/>
                  </a:cxn>
                  <a:cxn ang="0">
                    <a:pos x="166" y="0"/>
                  </a:cxn>
                </a:cxnLst>
                <a:rect l="txL" t="txT" r="txR" b="txB"/>
                <a:pathLst>
                  <a:path w="166" h="87">
                    <a:moveTo>
                      <a:pt x="166" y="0"/>
                    </a:moveTo>
                    <a:cubicBezTo>
                      <a:pt x="154" y="2"/>
                      <a:pt x="139" y="4"/>
                      <a:pt x="122" y="6"/>
                    </a:cubicBezTo>
                    <a:cubicBezTo>
                      <a:pt x="52" y="16"/>
                      <a:pt x="13" y="43"/>
                      <a:pt x="6" y="49"/>
                    </a:cubicBezTo>
                    <a:cubicBezTo>
                      <a:pt x="2" y="51"/>
                      <a:pt x="0" y="55"/>
                      <a:pt x="0" y="58"/>
                    </a:cubicBezTo>
                    <a:cubicBezTo>
                      <a:pt x="25" y="83"/>
                      <a:pt x="25" y="83"/>
                      <a:pt x="25" y="83"/>
                    </a:cubicBezTo>
                    <a:cubicBezTo>
                      <a:pt x="43" y="85"/>
                      <a:pt x="61" y="86"/>
                      <a:pt x="79" y="87"/>
                    </a:cubicBezTo>
                    <a:cubicBezTo>
                      <a:pt x="166" y="0"/>
                      <a:pt x="166" y="0"/>
                      <a:pt x="166" y="0"/>
                    </a:cubicBezTo>
                  </a:path>
                </a:pathLst>
              </a:custGeom>
              <a:solidFill>
                <a:srgbClr val="94887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77" name="Freeform 863"/>
              <p:cNvSpPr/>
              <p:nvPr/>
            </p:nvSpPr>
            <p:spPr>
              <a:xfrm>
                <a:off x="387350" y="398463"/>
                <a:ext cx="300038" cy="195263"/>
              </a:xfrm>
              <a:custGeom>
                <a:avLst/>
                <a:gdLst>
                  <a:gd name="txL" fmla="*/ 0 w 175"/>
                  <a:gd name="txT" fmla="*/ 0 h 114"/>
                  <a:gd name="txR" fmla="*/ 175 w 175"/>
                  <a:gd name="txB" fmla="*/ 114 h 114"/>
                </a:gdLst>
                <a:ahLst/>
                <a:cxnLst>
                  <a:cxn ang="0">
                    <a:pos x="169" y="0"/>
                  </a:cxn>
                  <a:cxn ang="0">
                    <a:pos x="164" y="1"/>
                  </a:cxn>
                  <a:cxn ang="0">
                    <a:pos x="157" y="3"/>
                  </a:cxn>
                  <a:cxn ang="0">
                    <a:pos x="149" y="10"/>
                  </a:cxn>
                  <a:cxn ang="0">
                    <a:pos x="138" y="13"/>
                  </a:cxn>
                  <a:cxn ang="0">
                    <a:pos x="87" y="20"/>
                  </a:cxn>
                  <a:cxn ang="0">
                    <a:pos x="0" y="107"/>
                  </a:cxn>
                  <a:cxn ang="0">
                    <a:pos x="163" y="114"/>
                  </a:cxn>
                  <a:cxn ang="0">
                    <a:pos x="163" y="114"/>
                  </a:cxn>
                  <a:cxn ang="0">
                    <a:pos x="166" y="114"/>
                  </a:cxn>
                  <a:cxn ang="0">
                    <a:pos x="175" y="112"/>
                  </a:cxn>
                  <a:cxn ang="0">
                    <a:pos x="175" y="1"/>
                  </a:cxn>
                  <a:cxn ang="0">
                    <a:pos x="169" y="0"/>
                  </a:cxn>
                  <a:cxn ang="0">
                    <a:pos x="169" y="0"/>
                  </a:cxn>
                </a:cxnLst>
                <a:rect l="txL" t="txT" r="txR" b="txB"/>
                <a:pathLst>
                  <a:path w="175" h="114">
                    <a:moveTo>
                      <a:pt x="169" y="0"/>
                    </a:moveTo>
                    <a:cubicBezTo>
                      <a:pt x="167" y="0"/>
                      <a:pt x="165" y="0"/>
                      <a:pt x="164" y="1"/>
                    </a:cubicBezTo>
                    <a:cubicBezTo>
                      <a:pt x="161" y="2"/>
                      <a:pt x="159" y="2"/>
                      <a:pt x="157" y="3"/>
                    </a:cubicBezTo>
                    <a:cubicBezTo>
                      <a:pt x="154" y="4"/>
                      <a:pt x="151" y="7"/>
                      <a:pt x="149" y="10"/>
                    </a:cubicBezTo>
                    <a:cubicBezTo>
                      <a:pt x="144" y="11"/>
                      <a:pt x="140" y="12"/>
                      <a:pt x="138" y="13"/>
                    </a:cubicBezTo>
                    <a:cubicBezTo>
                      <a:pt x="134" y="13"/>
                      <a:pt x="120" y="15"/>
                      <a:pt x="87" y="20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54" y="110"/>
                      <a:pt x="109" y="113"/>
                      <a:pt x="163" y="114"/>
                    </a:cubicBezTo>
                    <a:cubicBezTo>
                      <a:pt x="163" y="114"/>
                      <a:pt x="163" y="114"/>
                      <a:pt x="163" y="114"/>
                    </a:cubicBezTo>
                    <a:cubicBezTo>
                      <a:pt x="164" y="114"/>
                      <a:pt x="165" y="114"/>
                      <a:pt x="166" y="114"/>
                    </a:cubicBezTo>
                    <a:cubicBezTo>
                      <a:pt x="167" y="114"/>
                      <a:pt x="170" y="113"/>
                      <a:pt x="175" y="112"/>
                    </a:cubicBezTo>
                    <a:cubicBezTo>
                      <a:pt x="175" y="1"/>
                      <a:pt x="175" y="1"/>
                      <a:pt x="175" y="1"/>
                    </a:cubicBezTo>
                    <a:cubicBezTo>
                      <a:pt x="173" y="0"/>
                      <a:pt x="171" y="0"/>
                      <a:pt x="169" y="0"/>
                    </a:cubicBezTo>
                    <a:cubicBezTo>
                      <a:pt x="169" y="0"/>
                      <a:pt x="169" y="0"/>
                      <a:pt x="169" y="0"/>
                    </a:cubicBezTo>
                  </a:path>
                </a:pathLst>
              </a:custGeom>
              <a:solidFill>
                <a:srgbClr val="6B807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78" name="Freeform 864"/>
              <p:cNvSpPr/>
              <p:nvPr/>
            </p:nvSpPr>
            <p:spPr>
              <a:xfrm>
                <a:off x="687387" y="357188"/>
                <a:ext cx="312738" cy="238125"/>
              </a:xfrm>
              <a:custGeom>
                <a:avLst/>
                <a:gdLst>
                  <a:gd name="txL" fmla="*/ 0 w 182"/>
                  <a:gd name="txT" fmla="*/ 0 h 139"/>
                  <a:gd name="txR" fmla="*/ 182 w 182"/>
                  <a:gd name="txB" fmla="*/ 139 h 139"/>
                </a:gdLst>
                <a:ahLst/>
                <a:cxnLst>
                  <a:cxn ang="0">
                    <a:pos x="43" y="0"/>
                  </a:cxn>
                  <a:cxn ang="0">
                    <a:pos x="41" y="1"/>
                  </a:cxn>
                  <a:cxn ang="0">
                    <a:pos x="33" y="10"/>
                  </a:cxn>
                  <a:cxn ang="0">
                    <a:pos x="31" y="11"/>
                  </a:cxn>
                  <a:cxn ang="0">
                    <a:pos x="26" y="11"/>
                  </a:cxn>
                  <a:cxn ang="0">
                    <a:pos x="26" y="11"/>
                  </a:cxn>
                  <a:cxn ang="0">
                    <a:pos x="19" y="12"/>
                  </a:cxn>
                  <a:cxn ang="0">
                    <a:pos x="13" y="15"/>
                  </a:cxn>
                  <a:cxn ang="0">
                    <a:pos x="4" y="23"/>
                  </a:cxn>
                  <a:cxn ang="0">
                    <a:pos x="0" y="25"/>
                  </a:cxn>
                  <a:cxn ang="0">
                    <a:pos x="0" y="25"/>
                  </a:cxn>
                  <a:cxn ang="0">
                    <a:pos x="0" y="136"/>
                  </a:cxn>
                  <a:cxn ang="0">
                    <a:pos x="102" y="118"/>
                  </a:cxn>
                  <a:cxn ang="0">
                    <a:pos x="120" y="117"/>
                  </a:cxn>
                  <a:cxn ang="0">
                    <a:pos x="120" y="117"/>
                  </a:cxn>
                  <a:cxn ang="0">
                    <a:pos x="151" y="122"/>
                  </a:cxn>
                  <a:cxn ang="0">
                    <a:pos x="151" y="123"/>
                  </a:cxn>
                  <a:cxn ang="0">
                    <a:pos x="168" y="139"/>
                  </a:cxn>
                  <a:cxn ang="0">
                    <a:pos x="169" y="139"/>
                  </a:cxn>
                  <a:cxn ang="0">
                    <a:pos x="182" y="139"/>
                  </a:cxn>
                  <a:cxn ang="0">
                    <a:pos x="43" y="0"/>
                  </a:cxn>
                </a:cxnLst>
                <a:rect l="txL" t="txT" r="txR" b="txB"/>
                <a:pathLst>
                  <a:path w="182" h="139">
                    <a:moveTo>
                      <a:pt x="43" y="0"/>
                    </a:moveTo>
                    <a:cubicBezTo>
                      <a:pt x="43" y="0"/>
                      <a:pt x="42" y="0"/>
                      <a:pt x="41" y="1"/>
                    </a:cubicBezTo>
                    <a:cubicBezTo>
                      <a:pt x="37" y="3"/>
                      <a:pt x="35" y="6"/>
                      <a:pt x="33" y="10"/>
                    </a:cubicBezTo>
                    <a:cubicBezTo>
                      <a:pt x="32" y="10"/>
                      <a:pt x="32" y="11"/>
                      <a:pt x="31" y="11"/>
                    </a:cubicBezTo>
                    <a:cubicBezTo>
                      <a:pt x="29" y="11"/>
                      <a:pt x="27" y="11"/>
                      <a:pt x="26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3" y="11"/>
                      <a:pt x="21" y="11"/>
                      <a:pt x="19" y="12"/>
                    </a:cubicBezTo>
                    <a:cubicBezTo>
                      <a:pt x="17" y="13"/>
                      <a:pt x="15" y="14"/>
                      <a:pt x="13" y="15"/>
                    </a:cubicBezTo>
                    <a:cubicBezTo>
                      <a:pt x="9" y="17"/>
                      <a:pt x="6" y="20"/>
                      <a:pt x="4" y="23"/>
                    </a:cubicBezTo>
                    <a:cubicBezTo>
                      <a:pt x="3" y="24"/>
                      <a:pt x="2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19" y="132"/>
                      <a:pt x="68" y="123"/>
                      <a:pt x="102" y="118"/>
                    </a:cubicBezTo>
                    <a:cubicBezTo>
                      <a:pt x="108" y="117"/>
                      <a:pt x="114" y="117"/>
                      <a:pt x="120" y="117"/>
                    </a:cubicBezTo>
                    <a:cubicBezTo>
                      <a:pt x="120" y="117"/>
                      <a:pt x="120" y="117"/>
                      <a:pt x="120" y="117"/>
                    </a:cubicBezTo>
                    <a:cubicBezTo>
                      <a:pt x="134" y="117"/>
                      <a:pt x="145" y="119"/>
                      <a:pt x="151" y="122"/>
                    </a:cubicBezTo>
                    <a:cubicBezTo>
                      <a:pt x="151" y="123"/>
                      <a:pt x="151" y="123"/>
                      <a:pt x="151" y="123"/>
                    </a:cubicBezTo>
                    <a:cubicBezTo>
                      <a:pt x="152" y="132"/>
                      <a:pt x="159" y="139"/>
                      <a:pt x="168" y="139"/>
                    </a:cubicBezTo>
                    <a:cubicBezTo>
                      <a:pt x="168" y="139"/>
                      <a:pt x="169" y="139"/>
                      <a:pt x="169" y="139"/>
                    </a:cubicBezTo>
                    <a:cubicBezTo>
                      <a:pt x="173" y="139"/>
                      <a:pt x="178" y="139"/>
                      <a:pt x="182" y="139"/>
                    </a:cubicBezTo>
                    <a:cubicBezTo>
                      <a:pt x="43" y="0"/>
                      <a:pt x="43" y="0"/>
                      <a:pt x="43" y="0"/>
                    </a:cubicBezTo>
                  </a:path>
                </a:pathLst>
              </a:custGeom>
              <a:solidFill>
                <a:srgbClr val="838E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79" name="Freeform 865"/>
              <p:cNvSpPr/>
              <p:nvPr/>
            </p:nvSpPr>
            <p:spPr>
              <a:xfrm>
                <a:off x="762000" y="280988"/>
                <a:ext cx="450850" cy="314325"/>
              </a:xfrm>
              <a:custGeom>
                <a:avLst/>
                <a:gdLst>
                  <a:gd name="txL" fmla="*/ 0 w 263"/>
                  <a:gd name="txT" fmla="*/ 0 h 183"/>
                  <a:gd name="txR" fmla="*/ 263 w 263"/>
                  <a:gd name="txB" fmla="*/ 183 h 183"/>
                </a:gdLst>
                <a:ahLst/>
                <a:cxnLst>
                  <a:cxn ang="0">
                    <a:pos x="98" y="0"/>
                  </a:cxn>
                  <a:cxn ang="0">
                    <a:pos x="65" y="0"/>
                  </a:cxn>
                  <a:cxn ang="0">
                    <a:pos x="63" y="2"/>
                  </a:cxn>
                  <a:cxn ang="0">
                    <a:pos x="58" y="6"/>
                  </a:cxn>
                  <a:cxn ang="0">
                    <a:pos x="52" y="16"/>
                  </a:cxn>
                  <a:cxn ang="0">
                    <a:pos x="47" y="20"/>
                  </a:cxn>
                  <a:cxn ang="0">
                    <a:pos x="44" y="20"/>
                  </a:cxn>
                  <a:cxn ang="0">
                    <a:pos x="43" y="20"/>
                  </a:cxn>
                  <a:cxn ang="0">
                    <a:pos x="35" y="23"/>
                  </a:cxn>
                  <a:cxn ang="0">
                    <a:pos x="29" y="26"/>
                  </a:cxn>
                  <a:cxn ang="0">
                    <a:pos x="22" y="36"/>
                  </a:cxn>
                  <a:cxn ang="0">
                    <a:pos x="16" y="40"/>
                  </a:cxn>
                  <a:cxn ang="0">
                    <a:pos x="12" y="39"/>
                  </a:cxn>
                  <a:cxn ang="0">
                    <a:pos x="12" y="39"/>
                  </a:cxn>
                  <a:cxn ang="0">
                    <a:pos x="4" y="42"/>
                  </a:cxn>
                  <a:cxn ang="0">
                    <a:pos x="0" y="44"/>
                  </a:cxn>
                  <a:cxn ang="0">
                    <a:pos x="139" y="183"/>
                  </a:cxn>
                  <a:cxn ang="0">
                    <a:pos x="175" y="182"/>
                  </a:cxn>
                  <a:cxn ang="0">
                    <a:pos x="263" y="94"/>
                  </a:cxn>
                  <a:cxn ang="0">
                    <a:pos x="262" y="75"/>
                  </a:cxn>
                  <a:cxn ang="0">
                    <a:pos x="261" y="71"/>
                  </a:cxn>
                  <a:cxn ang="0">
                    <a:pos x="258" y="61"/>
                  </a:cxn>
                  <a:cxn ang="0">
                    <a:pos x="250" y="35"/>
                  </a:cxn>
                  <a:cxn ang="0">
                    <a:pos x="232" y="19"/>
                  </a:cxn>
                  <a:cxn ang="0">
                    <a:pos x="230" y="19"/>
                  </a:cxn>
                  <a:cxn ang="0">
                    <a:pos x="217" y="24"/>
                  </a:cxn>
                  <a:cxn ang="0">
                    <a:pos x="172" y="35"/>
                  </a:cxn>
                  <a:cxn ang="0">
                    <a:pos x="168" y="35"/>
                  </a:cxn>
                  <a:cxn ang="0">
                    <a:pos x="158" y="36"/>
                  </a:cxn>
                  <a:cxn ang="0">
                    <a:pos x="121" y="29"/>
                  </a:cxn>
                  <a:cxn ang="0">
                    <a:pos x="116" y="28"/>
                  </a:cxn>
                  <a:cxn ang="0">
                    <a:pos x="98" y="0"/>
                  </a:cxn>
                </a:cxnLst>
                <a:rect l="txL" t="txT" r="txR" b="txB"/>
                <a:pathLst>
                  <a:path w="263" h="183">
                    <a:moveTo>
                      <a:pt x="98" y="0"/>
                    </a:moveTo>
                    <a:cubicBezTo>
                      <a:pt x="65" y="0"/>
                      <a:pt x="65" y="0"/>
                      <a:pt x="65" y="0"/>
                    </a:cubicBezTo>
                    <a:cubicBezTo>
                      <a:pt x="65" y="1"/>
                      <a:pt x="64" y="1"/>
                      <a:pt x="63" y="2"/>
                    </a:cubicBezTo>
                    <a:cubicBezTo>
                      <a:pt x="62" y="3"/>
                      <a:pt x="60" y="4"/>
                      <a:pt x="58" y="6"/>
                    </a:cubicBezTo>
                    <a:cubicBezTo>
                      <a:pt x="55" y="8"/>
                      <a:pt x="53" y="12"/>
                      <a:pt x="52" y="16"/>
                    </a:cubicBezTo>
                    <a:cubicBezTo>
                      <a:pt x="51" y="18"/>
                      <a:pt x="49" y="19"/>
                      <a:pt x="47" y="20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0" y="20"/>
                      <a:pt x="37" y="21"/>
                      <a:pt x="35" y="23"/>
                    </a:cubicBezTo>
                    <a:cubicBezTo>
                      <a:pt x="33" y="24"/>
                      <a:pt x="31" y="25"/>
                      <a:pt x="29" y="26"/>
                    </a:cubicBezTo>
                    <a:cubicBezTo>
                      <a:pt x="26" y="29"/>
                      <a:pt x="23" y="32"/>
                      <a:pt x="22" y="36"/>
                    </a:cubicBezTo>
                    <a:cubicBezTo>
                      <a:pt x="20" y="37"/>
                      <a:pt x="18" y="39"/>
                      <a:pt x="16" y="40"/>
                    </a:cubicBezTo>
                    <a:cubicBezTo>
                      <a:pt x="15" y="40"/>
                      <a:pt x="13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9" y="39"/>
                      <a:pt x="6" y="40"/>
                      <a:pt x="4" y="42"/>
                    </a:cubicBezTo>
                    <a:cubicBezTo>
                      <a:pt x="3" y="42"/>
                      <a:pt x="1" y="43"/>
                      <a:pt x="0" y="44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51" y="182"/>
                      <a:pt x="163" y="182"/>
                      <a:pt x="175" y="182"/>
                    </a:cubicBezTo>
                    <a:cubicBezTo>
                      <a:pt x="263" y="94"/>
                      <a:pt x="263" y="94"/>
                      <a:pt x="263" y="94"/>
                    </a:cubicBezTo>
                    <a:cubicBezTo>
                      <a:pt x="263" y="87"/>
                      <a:pt x="263" y="81"/>
                      <a:pt x="262" y="75"/>
                    </a:cubicBezTo>
                    <a:cubicBezTo>
                      <a:pt x="262" y="73"/>
                      <a:pt x="262" y="72"/>
                      <a:pt x="261" y="71"/>
                    </a:cubicBezTo>
                    <a:cubicBezTo>
                      <a:pt x="261" y="68"/>
                      <a:pt x="259" y="65"/>
                      <a:pt x="258" y="61"/>
                    </a:cubicBezTo>
                    <a:cubicBezTo>
                      <a:pt x="256" y="54"/>
                      <a:pt x="251" y="39"/>
                      <a:pt x="250" y="35"/>
                    </a:cubicBezTo>
                    <a:cubicBezTo>
                      <a:pt x="248" y="26"/>
                      <a:pt x="241" y="19"/>
                      <a:pt x="232" y="19"/>
                    </a:cubicBezTo>
                    <a:cubicBezTo>
                      <a:pt x="231" y="19"/>
                      <a:pt x="231" y="19"/>
                      <a:pt x="230" y="19"/>
                    </a:cubicBezTo>
                    <a:cubicBezTo>
                      <a:pt x="226" y="20"/>
                      <a:pt x="222" y="21"/>
                      <a:pt x="217" y="24"/>
                    </a:cubicBezTo>
                    <a:cubicBezTo>
                      <a:pt x="208" y="28"/>
                      <a:pt x="194" y="33"/>
                      <a:pt x="172" y="35"/>
                    </a:cubicBezTo>
                    <a:cubicBezTo>
                      <a:pt x="171" y="35"/>
                      <a:pt x="169" y="35"/>
                      <a:pt x="168" y="35"/>
                    </a:cubicBezTo>
                    <a:cubicBezTo>
                      <a:pt x="164" y="35"/>
                      <a:pt x="161" y="36"/>
                      <a:pt x="158" y="36"/>
                    </a:cubicBezTo>
                    <a:cubicBezTo>
                      <a:pt x="140" y="36"/>
                      <a:pt x="130" y="32"/>
                      <a:pt x="121" y="29"/>
                    </a:cubicBezTo>
                    <a:cubicBezTo>
                      <a:pt x="119" y="29"/>
                      <a:pt x="117" y="28"/>
                      <a:pt x="116" y="28"/>
                    </a:cubicBezTo>
                    <a:cubicBezTo>
                      <a:pt x="110" y="13"/>
                      <a:pt x="102" y="4"/>
                      <a:pt x="98" y="0"/>
                    </a:cubicBezTo>
                  </a:path>
                </a:pathLst>
              </a:custGeom>
              <a:solidFill>
                <a:srgbClr val="9291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0" name="Freeform 866"/>
              <p:cNvSpPr/>
              <p:nvPr/>
            </p:nvSpPr>
            <p:spPr>
              <a:xfrm>
                <a:off x="1062037" y="442913"/>
                <a:ext cx="158750" cy="150813"/>
              </a:xfrm>
              <a:custGeom>
                <a:avLst/>
                <a:gdLst>
                  <a:gd name="txL" fmla="*/ 0 w 93"/>
                  <a:gd name="txT" fmla="*/ 0 h 88"/>
                  <a:gd name="txR" fmla="*/ 93 w 93"/>
                  <a:gd name="txB" fmla="*/ 88 h 88"/>
                </a:gdLst>
                <a:ahLst/>
                <a:cxnLst>
                  <a:cxn ang="0">
                    <a:pos x="88" y="0"/>
                  </a:cxn>
                  <a:cxn ang="0">
                    <a:pos x="0" y="88"/>
                  </a:cxn>
                  <a:cxn ang="0">
                    <a:pos x="77" y="85"/>
                  </a:cxn>
                  <a:cxn ang="0">
                    <a:pos x="93" y="68"/>
                  </a:cxn>
                  <a:cxn ang="0">
                    <a:pos x="92" y="56"/>
                  </a:cxn>
                  <a:cxn ang="0">
                    <a:pos x="88" y="0"/>
                  </a:cxn>
                </a:cxnLst>
                <a:rect l="txL" t="txT" r="txR" b="txB"/>
                <a:pathLst>
                  <a:path w="93" h="88">
                    <a:moveTo>
                      <a:pt x="88" y="0"/>
                    </a:moveTo>
                    <a:cubicBezTo>
                      <a:pt x="0" y="88"/>
                      <a:pt x="0" y="88"/>
                      <a:pt x="0" y="88"/>
                    </a:cubicBezTo>
                    <a:cubicBezTo>
                      <a:pt x="26" y="87"/>
                      <a:pt x="51" y="86"/>
                      <a:pt x="77" y="85"/>
                    </a:cubicBezTo>
                    <a:cubicBezTo>
                      <a:pt x="86" y="85"/>
                      <a:pt x="93" y="77"/>
                      <a:pt x="93" y="68"/>
                    </a:cubicBezTo>
                    <a:cubicBezTo>
                      <a:pt x="92" y="64"/>
                      <a:pt x="92" y="60"/>
                      <a:pt x="92" y="56"/>
                    </a:cubicBezTo>
                    <a:cubicBezTo>
                      <a:pt x="91" y="38"/>
                      <a:pt x="89" y="19"/>
                      <a:pt x="88" y="0"/>
                    </a:cubicBezTo>
                  </a:path>
                </a:pathLst>
              </a:custGeom>
              <a:solidFill>
                <a:srgbClr val="9486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1" name="Freeform 867"/>
              <p:cNvSpPr/>
              <p:nvPr/>
            </p:nvSpPr>
            <p:spPr>
              <a:xfrm>
                <a:off x="249237" y="206375"/>
                <a:ext cx="933450" cy="319088"/>
              </a:xfrm>
              <a:custGeom>
                <a:avLst/>
                <a:gdLst>
                  <a:gd name="txL" fmla="*/ 0 w 544"/>
                  <a:gd name="txT" fmla="*/ 0 h 186"/>
                  <a:gd name="txR" fmla="*/ 544 w 544"/>
                  <a:gd name="txB" fmla="*/ 186 h 186"/>
                </a:gdLst>
                <a:ahLst/>
                <a:cxnLst>
                  <a:cxn ang="0">
                    <a:pos x="544" y="170"/>
                  </a:cxn>
                  <a:cxn ang="0">
                    <a:pos x="544" y="159"/>
                  </a:cxn>
                  <a:cxn ang="0">
                    <a:pos x="544" y="87"/>
                  </a:cxn>
                  <a:cxn ang="0">
                    <a:pos x="543" y="83"/>
                  </a:cxn>
                  <a:cxn ang="0">
                    <a:pos x="541" y="74"/>
                  </a:cxn>
                  <a:cxn ang="0">
                    <a:pos x="534" y="49"/>
                  </a:cxn>
                  <a:cxn ang="0">
                    <a:pos x="516" y="32"/>
                  </a:cxn>
                  <a:cxn ang="0">
                    <a:pos x="502" y="36"/>
                  </a:cxn>
                  <a:cxn ang="0">
                    <a:pos x="457" y="44"/>
                  </a:cxn>
                  <a:cxn ang="0">
                    <a:pos x="453" y="44"/>
                  </a:cxn>
                  <a:cxn ang="0">
                    <a:pos x="407" y="36"/>
                  </a:cxn>
                  <a:cxn ang="0">
                    <a:pos x="402" y="34"/>
                  </a:cxn>
                  <a:cxn ang="0">
                    <a:pos x="382" y="4"/>
                  </a:cxn>
                  <a:cxn ang="0">
                    <a:pos x="372" y="0"/>
                  </a:cxn>
                  <a:cxn ang="0">
                    <a:pos x="362" y="4"/>
                  </a:cxn>
                  <a:cxn ang="0">
                    <a:pos x="360" y="4"/>
                  </a:cxn>
                  <a:cxn ang="0">
                    <a:pos x="350" y="7"/>
                  </a:cxn>
                  <a:cxn ang="0">
                    <a:pos x="345" y="11"/>
                  </a:cxn>
                  <a:cxn ang="0">
                    <a:pos x="339" y="21"/>
                  </a:cxn>
                  <a:cxn ang="0">
                    <a:pos x="333" y="25"/>
                  </a:cxn>
                  <a:cxn ang="0">
                    <a:pos x="330" y="25"/>
                  </a:cxn>
                  <a:cxn ang="0">
                    <a:pos x="321" y="27"/>
                  </a:cxn>
                  <a:cxn ang="0">
                    <a:pos x="316" y="30"/>
                  </a:cxn>
                  <a:cxn ang="0">
                    <a:pos x="309" y="40"/>
                  </a:cxn>
                  <a:cxn ang="0">
                    <a:pos x="303" y="44"/>
                  </a:cxn>
                  <a:cxn ang="0">
                    <a:pos x="299" y="43"/>
                  </a:cxn>
                  <a:cxn ang="0">
                    <a:pos x="291" y="45"/>
                  </a:cxn>
                  <a:cxn ang="0">
                    <a:pos x="285" y="48"/>
                  </a:cxn>
                  <a:cxn ang="0">
                    <a:pos x="277" y="57"/>
                  </a:cxn>
                  <a:cxn ang="0">
                    <a:pos x="275" y="59"/>
                  </a:cxn>
                  <a:cxn ang="0">
                    <a:pos x="270" y="58"/>
                  </a:cxn>
                  <a:cxn ang="0">
                    <a:pos x="263" y="60"/>
                  </a:cxn>
                  <a:cxn ang="0">
                    <a:pos x="257" y="62"/>
                  </a:cxn>
                  <a:cxn ang="0">
                    <a:pos x="249" y="71"/>
                  </a:cxn>
                  <a:cxn ang="0">
                    <a:pos x="245" y="72"/>
                  </a:cxn>
                  <a:cxn ang="0">
                    <a:pos x="239" y="71"/>
                  </a:cxn>
                  <a:cxn ang="0">
                    <a:pos x="233" y="72"/>
                  </a:cxn>
                  <a:cxn ang="0">
                    <a:pos x="227" y="75"/>
                  </a:cxn>
                  <a:cxn ang="0">
                    <a:pos x="219" y="82"/>
                  </a:cxn>
                  <a:cxn ang="0">
                    <a:pos x="209" y="85"/>
                  </a:cxn>
                  <a:cxn ang="0">
                    <a:pos x="115" y="101"/>
                  </a:cxn>
                  <a:cxn ang="0">
                    <a:pos x="5" y="152"/>
                  </a:cxn>
                  <a:cxn ang="0">
                    <a:pos x="0" y="163"/>
                  </a:cxn>
                  <a:cxn ang="0">
                    <a:pos x="0" y="170"/>
                  </a:cxn>
                  <a:cxn ang="0">
                    <a:pos x="16" y="186"/>
                  </a:cxn>
                  <a:cxn ang="0">
                    <a:pos x="233" y="186"/>
                  </a:cxn>
                  <a:cxn ang="0">
                    <a:pos x="237" y="186"/>
                  </a:cxn>
                  <a:cxn ang="0">
                    <a:pos x="344" y="165"/>
                  </a:cxn>
                  <a:cxn ang="0">
                    <a:pos x="360" y="164"/>
                  </a:cxn>
                  <a:cxn ang="0">
                    <a:pos x="391" y="169"/>
                  </a:cxn>
                  <a:cxn ang="0">
                    <a:pos x="391" y="170"/>
                  </a:cxn>
                  <a:cxn ang="0">
                    <a:pos x="407" y="186"/>
                  </a:cxn>
                  <a:cxn ang="0">
                    <a:pos x="528" y="186"/>
                  </a:cxn>
                  <a:cxn ang="0">
                    <a:pos x="544" y="170"/>
                  </a:cxn>
                </a:cxnLst>
                <a:rect l="txL" t="txT" r="txR" b="txB"/>
                <a:pathLst>
                  <a:path w="544" h="186">
                    <a:moveTo>
                      <a:pt x="544" y="170"/>
                    </a:moveTo>
                    <a:cubicBezTo>
                      <a:pt x="544" y="159"/>
                      <a:pt x="544" y="159"/>
                      <a:pt x="544" y="159"/>
                    </a:cubicBezTo>
                    <a:cubicBezTo>
                      <a:pt x="544" y="87"/>
                      <a:pt x="544" y="87"/>
                      <a:pt x="544" y="87"/>
                    </a:cubicBezTo>
                    <a:cubicBezTo>
                      <a:pt x="544" y="86"/>
                      <a:pt x="544" y="85"/>
                      <a:pt x="543" y="83"/>
                    </a:cubicBezTo>
                    <a:cubicBezTo>
                      <a:pt x="543" y="81"/>
                      <a:pt x="542" y="78"/>
                      <a:pt x="541" y="74"/>
                    </a:cubicBezTo>
                    <a:cubicBezTo>
                      <a:pt x="539" y="67"/>
                      <a:pt x="534" y="53"/>
                      <a:pt x="534" y="49"/>
                    </a:cubicBezTo>
                    <a:cubicBezTo>
                      <a:pt x="533" y="39"/>
                      <a:pt x="526" y="32"/>
                      <a:pt x="516" y="32"/>
                    </a:cubicBezTo>
                    <a:cubicBezTo>
                      <a:pt x="511" y="32"/>
                      <a:pt x="507" y="34"/>
                      <a:pt x="502" y="36"/>
                    </a:cubicBezTo>
                    <a:cubicBezTo>
                      <a:pt x="493" y="39"/>
                      <a:pt x="479" y="44"/>
                      <a:pt x="457" y="44"/>
                    </a:cubicBezTo>
                    <a:cubicBezTo>
                      <a:pt x="456" y="44"/>
                      <a:pt x="454" y="44"/>
                      <a:pt x="453" y="44"/>
                    </a:cubicBezTo>
                    <a:cubicBezTo>
                      <a:pt x="428" y="44"/>
                      <a:pt x="417" y="40"/>
                      <a:pt x="407" y="36"/>
                    </a:cubicBezTo>
                    <a:cubicBezTo>
                      <a:pt x="405" y="36"/>
                      <a:pt x="403" y="35"/>
                      <a:pt x="402" y="34"/>
                    </a:cubicBezTo>
                    <a:cubicBezTo>
                      <a:pt x="394" y="15"/>
                      <a:pt x="383" y="5"/>
                      <a:pt x="382" y="4"/>
                    </a:cubicBezTo>
                    <a:cubicBezTo>
                      <a:pt x="379" y="2"/>
                      <a:pt x="375" y="0"/>
                      <a:pt x="372" y="0"/>
                    </a:cubicBezTo>
                    <a:cubicBezTo>
                      <a:pt x="368" y="0"/>
                      <a:pt x="365" y="2"/>
                      <a:pt x="362" y="4"/>
                    </a:cubicBezTo>
                    <a:cubicBezTo>
                      <a:pt x="361" y="4"/>
                      <a:pt x="361" y="4"/>
                      <a:pt x="360" y="4"/>
                    </a:cubicBezTo>
                    <a:cubicBezTo>
                      <a:pt x="357" y="4"/>
                      <a:pt x="353" y="5"/>
                      <a:pt x="350" y="7"/>
                    </a:cubicBezTo>
                    <a:cubicBezTo>
                      <a:pt x="349" y="8"/>
                      <a:pt x="347" y="9"/>
                      <a:pt x="345" y="11"/>
                    </a:cubicBezTo>
                    <a:cubicBezTo>
                      <a:pt x="342" y="13"/>
                      <a:pt x="340" y="17"/>
                      <a:pt x="339" y="21"/>
                    </a:cubicBezTo>
                    <a:cubicBezTo>
                      <a:pt x="337" y="22"/>
                      <a:pt x="335" y="24"/>
                      <a:pt x="333" y="25"/>
                    </a:cubicBezTo>
                    <a:cubicBezTo>
                      <a:pt x="332" y="25"/>
                      <a:pt x="331" y="25"/>
                      <a:pt x="330" y="25"/>
                    </a:cubicBezTo>
                    <a:cubicBezTo>
                      <a:pt x="327" y="25"/>
                      <a:pt x="324" y="25"/>
                      <a:pt x="321" y="27"/>
                    </a:cubicBezTo>
                    <a:cubicBezTo>
                      <a:pt x="320" y="28"/>
                      <a:pt x="318" y="29"/>
                      <a:pt x="316" y="30"/>
                    </a:cubicBezTo>
                    <a:cubicBezTo>
                      <a:pt x="312" y="33"/>
                      <a:pt x="310" y="36"/>
                      <a:pt x="309" y="40"/>
                    </a:cubicBezTo>
                    <a:cubicBezTo>
                      <a:pt x="307" y="41"/>
                      <a:pt x="305" y="43"/>
                      <a:pt x="303" y="44"/>
                    </a:cubicBezTo>
                    <a:cubicBezTo>
                      <a:pt x="301" y="43"/>
                      <a:pt x="300" y="43"/>
                      <a:pt x="299" y="43"/>
                    </a:cubicBezTo>
                    <a:cubicBezTo>
                      <a:pt x="296" y="43"/>
                      <a:pt x="293" y="44"/>
                      <a:pt x="291" y="45"/>
                    </a:cubicBezTo>
                    <a:cubicBezTo>
                      <a:pt x="289" y="46"/>
                      <a:pt x="287" y="47"/>
                      <a:pt x="285" y="48"/>
                    </a:cubicBezTo>
                    <a:cubicBezTo>
                      <a:pt x="281" y="50"/>
                      <a:pt x="279" y="54"/>
                      <a:pt x="277" y="57"/>
                    </a:cubicBezTo>
                    <a:cubicBezTo>
                      <a:pt x="276" y="58"/>
                      <a:pt x="276" y="58"/>
                      <a:pt x="275" y="59"/>
                    </a:cubicBezTo>
                    <a:cubicBezTo>
                      <a:pt x="273" y="58"/>
                      <a:pt x="271" y="58"/>
                      <a:pt x="270" y="58"/>
                    </a:cubicBezTo>
                    <a:cubicBezTo>
                      <a:pt x="267" y="58"/>
                      <a:pt x="265" y="59"/>
                      <a:pt x="263" y="60"/>
                    </a:cubicBezTo>
                    <a:cubicBezTo>
                      <a:pt x="261" y="61"/>
                      <a:pt x="259" y="62"/>
                      <a:pt x="257" y="62"/>
                    </a:cubicBezTo>
                    <a:cubicBezTo>
                      <a:pt x="253" y="64"/>
                      <a:pt x="250" y="67"/>
                      <a:pt x="249" y="71"/>
                    </a:cubicBezTo>
                    <a:cubicBezTo>
                      <a:pt x="247" y="71"/>
                      <a:pt x="246" y="72"/>
                      <a:pt x="245" y="72"/>
                    </a:cubicBezTo>
                    <a:cubicBezTo>
                      <a:pt x="243" y="72"/>
                      <a:pt x="241" y="71"/>
                      <a:pt x="239" y="71"/>
                    </a:cubicBezTo>
                    <a:cubicBezTo>
                      <a:pt x="237" y="71"/>
                      <a:pt x="235" y="72"/>
                      <a:pt x="233" y="72"/>
                    </a:cubicBezTo>
                    <a:cubicBezTo>
                      <a:pt x="231" y="73"/>
                      <a:pt x="229" y="74"/>
                      <a:pt x="227" y="75"/>
                    </a:cubicBezTo>
                    <a:cubicBezTo>
                      <a:pt x="224" y="76"/>
                      <a:pt x="221" y="78"/>
                      <a:pt x="219" y="82"/>
                    </a:cubicBezTo>
                    <a:cubicBezTo>
                      <a:pt x="214" y="83"/>
                      <a:pt x="210" y="84"/>
                      <a:pt x="209" y="85"/>
                    </a:cubicBezTo>
                    <a:cubicBezTo>
                      <a:pt x="203" y="85"/>
                      <a:pt x="178" y="89"/>
                      <a:pt x="115" y="101"/>
                    </a:cubicBezTo>
                    <a:cubicBezTo>
                      <a:pt x="47" y="114"/>
                      <a:pt x="11" y="145"/>
                      <a:pt x="5" y="152"/>
                    </a:cubicBezTo>
                    <a:cubicBezTo>
                      <a:pt x="2" y="155"/>
                      <a:pt x="0" y="159"/>
                      <a:pt x="0" y="163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79"/>
                      <a:pt x="7" y="186"/>
                      <a:pt x="16" y="186"/>
                    </a:cubicBezTo>
                    <a:cubicBezTo>
                      <a:pt x="233" y="186"/>
                      <a:pt x="233" y="186"/>
                      <a:pt x="233" y="186"/>
                    </a:cubicBezTo>
                    <a:cubicBezTo>
                      <a:pt x="234" y="186"/>
                      <a:pt x="236" y="186"/>
                      <a:pt x="237" y="186"/>
                    </a:cubicBezTo>
                    <a:cubicBezTo>
                      <a:pt x="237" y="186"/>
                      <a:pt x="301" y="171"/>
                      <a:pt x="344" y="165"/>
                    </a:cubicBezTo>
                    <a:cubicBezTo>
                      <a:pt x="349" y="164"/>
                      <a:pt x="355" y="164"/>
                      <a:pt x="360" y="164"/>
                    </a:cubicBezTo>
                    <a:cubicBezTo>
                      <a:pt x="374" y="164"/>
                      <a:pt x="384" y="167"/>
                      <a:pt x="391" y="169"/>
                    </a:cubicBezTo>
                    <a:cubicBezTo>
                      <a:pt x="391" y="170"/>
                      <a:pt x="391" y="170"/>
                      <a:pt x="391" y="170"/>
                    </a:cubicBezTo>
                    <a:cubicBezTo>
                      <a:pt x="391" y="179"/>
                      <a:pt x="398" y="186"/>
                      <a:pt x="407" y="186"/>
                    </a:cubicBezTo>
                    <a:cubicBezTo>
                      <a:pt x="528" y="186"/>
                      <a:pt x="528" y="186"/>
                      <a:pt x="528" y="186"/>
                    </a:cubicBezTo>
                    <a:cubicBezTo>
                      <a:pt x="537" y="186"/>
                      <a:pt x="544" y="179"/>
                      <a:pt x="544" y="1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2" name="Freeform 868"/>
              <p:cNvSpPr/>
              <p:nvPr/>
            </p:nvSpPr>
            <p:spPr>
              <a:xfrm>
                <a:off x="649287" y="450850"/>
                <a:ext cx="298450" cy="47625"/>
              </a:xfrm>
              <a:custGeom>
                <a:avLst/>
                <a:gdLst>
                  <a:gd name="txL" fmla="*/ 0 w 174"/>
                  <a:gd name="txT" fmla="*/ 0 h 27"/>
                  <a:gd name="txR" fmla="*/ 174 w 174"/>
                  <a:gd name="txB" fmla="*/ 27 h 27"/>
                </a:gdLst>
                <a:ahLst/>
                <a:cxnLst>
                  <a:cxn ang="0">
                    <a:pos x="124" y="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0" y="27"/>
                  </a:cxn>
                  <a:cxn ang="0">
                    <a:pos x="108" y="6"/>
                  </a:cxn>
                  <a:cxn ang="0">
                    <a:pos x="174" y="16"/>
                  </a:cxn>
                  <a:cxn ang="0">
                    <a:pos x="173" y="16"/>
                  </a:cxn>
                  <a:cxn ang="0">
                    <a:pos x="124" y="2"/>
                  </a:cxn>
                </a:cxnLst>
                <a:rect l="txL" t="txT" r="txR" b="txB"/>
                <a:pathLst>
                  <a:path w="174" h="27">
                    <a:moveTo>
                      <a:pt x="124" y="2"/>
                    </a:moveTo>
                    <a:cubicBezTo>
                      <a:pt x="93" y="2"/>
                      <a:pt x="4" y="19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65" y="13"/>
                      <a:pt x="108" y="6"/>
                    </a:cubicBezTo>
                    <a:cubicBezTo>
                      <a:pt x="151" y="0"/>
                      <a:pt x="174" y="16"/>
                      <a:pt x="174" y="16"/>
                    </a:cubicBezTo>
                    <a:cubicBezTo>
                      <a:pt x="173" y="16"/>
                      <a:pt x="173" y="16"/>
                      <a:pt x="173" y="16"/>
                    </a:cubicBezTo>
                    <a:cubicBezTo>
                      <a:pt x="164" y="11"/>
                      <a:pt x="146" y="2"/>
                      <a:pt x="124" y="2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3" name="Rectangle 869"/>
              <p:cNvSpPr/>
              <p:nvPr/>
            </p:nvSpPr>
            <p:spPr>
              <a:xfrm>
                <a:off x="276225" y="485775"/>
                <a:ext cx="373063" cy="12700"/>
              </a:xfrm>
              <a:prstGeom prst="rect">
                <a:avLst/>
              </a:pr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4" name="Rectangle 870"/>
              <p:cNvSpPr/>
              <p:nvPr/>
            </p:nvSpPr>
            <p:spPr>
              <a:xfrm>
                <a:off x="947737" y="479425"/>
                <a:ext cx="206375" cy="19050"/>
              </a:xfrm>
              <a:prstGeom prst="rect">
                <a:avLst/>
              </a:pr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5" name="Freeform 871"/>
              <p:cNvSpPr/>
              <p:nvPr/>
            </p:nvSpPr>
            <p:spPr>
              <a:xfrm>
                <a:off x="612775" y="233363"/>
                <a:ext cx="303213" cy="168275"/>
              </a:xfrm>
              <a:custGeom>
                <a:avLst/>
                <a:gdLst>
                  <a:gd name="txL" fmla="*/ 0 w 177"/>
                  <a:gd name="txT" fmla="*/ 0 h 98"/>
                  <a:gd name="txR" fmla="*/ 177 w 177"/>
                  <a:gd name="txB" fmla="*/ 98 h 98"/>
                </a:gdLst>
                <a:ahLst/>
                <a:cxnLst>
                  <a:cxn ang="0">
                    <a:pos x="60" y="85"/>
                  </a:cxn>
                  <a:cxn ang="0">
                    <a:pos x="176" y="31"/>
                  </a:cxn>
                  <a:cxn ang="0">
                    <a:pos x="177" y="31"/>
                  </a:cxn>
                  <a:cxn ang="0">
                    <a:pos x="160" y="0"/>
                  </a:cxn>
                  <a:cxn ang="0">
                    <a:pos x="93" y="45"/>
                  </a:cxn>
                  <a:cxn ang="0">
                    <a:pos x="0" y="84"/>
                  </a:cxn>
                  <a:cxn ang="0">
                    <a:pos x="60" y="85"/>
                  </a:cxn>
                </a:cxnLst>
                <a:rect l="txL" t="txT" r="txR" b="txB"/>
                <a:pathLst>
                  <a:path w="177" h="98">
                    <a:moveTo>
                      <a:pt x="60" y="85"/>
                    </a:moveTo>
                    <a:cubicBezTo>
                      <a:pt x="118" y="73"/>
                      <a:pt x="159" y="27"/>
                      <a:pt x="176" y="31"/>
                    </a:cubicBezTo>
                    <a:cubicBezTo>
                      <a:pt x="176" y="31"/>
                      <a:pt x="177" y="31"/>
                      <a:pt x="177" y="31"/>
                    </a:cubicBezTo>
                    <a:cubicBezTo>
                      <a:pt x="171" y="10"/>
                      <a:pt x="160" y="0"/>
                      <a:pt x="160" y="0"/>
                    </a:cubicBezTo>
                    <a:cubicBezTo>
                      <a:pt x="160" y="0"/>
                      <a:pt x="144" y="16"/>
                      <a:pt x="93" y="45"/>
                    </a:cubicBezTo>
                    <a:cubicBezTo>
                      <a:pt x="42" y="74"/>
                      <a:pt x="0" y="84"/>
                      <a:pt x="0" y="84"/>
                    </a:cubicBezTo>
                    <a:cubicBezTo>
                      <a:pt x="0" y="84"/>
                      <a:pt x="2" y="98"/>
                      <a:pt x="60" y="85"/>
                    </a:cubicBezTo>
                    <a:close/>
                  </a:path>
                </a:pathLst>
              </a:custGeom>
              <a:solidFill>
                <a:srgbClr val="FBB04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6" name="Freeform 872"/>
              <p:cNvSpPr/>
              <p:nvPr/>
            </p:nvSpPr>
            <p:spPr>
              <a:xfrm>
                <a:off x="276225" y="277813"/>
                <a:ext cx="877888" cy="207963"/>
              </a:xfrm>
              <a:custGeom>
                <a:avLst/>
                <a:gdLst>
                  <a:gd name="txL" fmla="*/ 0 w 512"/>
                  <a:gd name="txT" fmla="*/ 0 h 121"/>
                  <a:gd name="txR" fmla="*/ 512 w 512"/>
                  <a:gd name="txB" fmla="*/ 121 h 121"/>
                </a:gdLst>
                <a:ahLst/>
                <a:cxnLst>
                  <a:cxn ang="0">
                    <a:pos x="512" y="45"/>
                  </a:cxn>
                  <a:cxn ang="0">
                    <a:pos x="502" y="9"/>
                  </a:cxn>
                  <a:cxn ang="0">
                    <a:pos x="442" y="18"/>
                  </a:cxn>
                  <a:cxn ang="0">
                    <a:pos x="373" y="5"/>
                  </a:cxn>
                  <a:cxn ang="0">
                    <a:pos x="372" y="5"/>
                  </a:cxn>
                  <a:cxn ang="0">
                    <a:pos x="256" y="59"/>
                  </a:cxn>
                  <a:cxn ang="0">
                    <a:pos x="196" y="58"/>
                  </a:cxn>
                  <a:cxn ang="0">
                    <a:pos x="102" y="75"/>
                  </a:cxn>
                  <a:cxn ang="0">
                    <a:pos x="0" y="121"/>
                  </a:cxn>
                  <a:cxn ang="0">
                    <a:pos x="217" y="121"/>
                  </a:cxn>
                  <a:cxn ang="0">
                    <a:pos x="217" y="121"/>
                  </a:cxn>
                  <a:cxn ang="0">
                    <a:pos x="341" y="103"/>
                  </a:cxn>
                  <a:cxn ang="0">
                    <a:pos x="390" y="117"/>
                  </a:cxn>
                  <a:cxn ang="0">
                    <a:pos x="512" y="117"/>
                  </a:cxn>
                  <a:cxn ang="0">
                    <a:pos x="512" y="45"/>
                  </a:cxn>
                </a:cxnLst>
                <a:rect l="txL" t="txT" r="txR" b="txB"/>
                <a:pathLst>
                  <a:path w="512" h="121">
                    <a:moveTo>
                      <a:pt x="512" y="45"/>
                    </a:moveTo>
                    <a:cubicBezTo>
                      <a:pt x="510" y="37"/>
                      <a:pt x="503" y="16"/>
                      <a:pt x="502" y="9"/>
                    </a:cubicBezTo>
                    <a:cubicBezTo>
                      <a:pt x="501" y="0"/>
                      <a:pt x="485" y="17"/>
                      <a:pt x="442" y="18"/>
                    </a:cubicBezTo>
                    <a:cubicBezTo>
                      <a:pt x="400" y="19"/>
                      <a:pt x="389" y="9"/>
                      <a:pt x="373" y="5"/>
                    </a:cubicBezTo>
                    <a:cubicBezTo>
                      <a:pt x="373" y="5"/>
                      <a:pt x="372" y="5"/>
                      <a:pt x="372" y="5"/>
                    </a:cubicBezTo>
                    <a:cubicBezTo>
                      <a:pt x="355" y="1"/>
                      <a:pt x="314" y="47"/>
                      <a:pt x="256" y="59"/>
                    </a:cubicBezTo>
                    <a:cubicBezTo>
                      <a:pt x="198" y="72"/>
                      <a:pt x="196" y="58"/>
                      <a:pt x="196" y="58"/>
                    </a:cubicBezTo>
                    <a:cubicBezTo>
                      <a:pt x="196" y="58"/>
                      <a:pt x="173" y="61"/>
                      <a:pt x="102" y="75"/>
                    </a:cubicBezTo>
                    <a:cubicBezTo>
                      <a:pt x="39" y="87"/>
                      <a:pt x="6" y="115"/>
                      <a:pt x="0" y="121"/>
                    </a:cubicBezTo>
                    <a:cubicBezTo>
                      <a:pt x="217" y="121"/>
                      <a:pt x="217" y="121"/>
                      <a:pt x="217" y="121"/>
                    </a:cubicBezTo>
                    <a:cubicBezTo>
                      <a:pt x="217" y="121"/>
                      <a:pt x="217" y="121"/>
                      <a:pt x="217" y="121"/>
                    </a:cubicBezTo>
                    <a:cubicBezTo>
                      <a:pt x="221" y="120"/>
                      <a:pt x="310" y="103"/>
                      <a:pt x="341" y="103"/>
                    </a:cubicBezTo>
                    <a:cubicBezTo>
                      <a:pt x="363" y="103"/>
                      <a:pt x="381" y="112"/>
                      <a:pt x="390" y="117"/>
                    </a:cubicBezTo>
                    <a:cubicBezTo>
                      <a:pt x="512" y="117"/>
                      <a:pt x="512" y="117"/>
                      <a:pt x="512" y="117"/>
                    </a:cubicBezTo>
                    <a:lnTo>
                      <a:pt x="512" y="45"/>
                    </a:lnTo>
                    <a:close/>
                  </a:path>
                </a:pathLst>
              </a:cu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7" name="Freeform 873"/>
              <p:cNvSpPr/>
              <p:nvPr/>
            </p:nvSpPr>
            <p:spPr>
              <a:xfrm>
                <a:off x="649287" y="355600"/>
                <a:ext cx="31750" cy="65088"/>
              </a:xfrm>
              <a:custGeom>
                <a:avLst/>
                <a:gdLst>
                  <a:gd name="txL" fmla="*/ 0 w 19"/>
                  <a:gd name="txT" fmla="*/ 0 h 38"/>
                  <a:gd name="txR" fmla="*/ 19 w 19"/>
                  <a:gd name="txB" fmla="*/ 38 h 38"/>
                </a:gdLst>
                <a:ahLst/>
                <a:cxnLst>
                  <a:cxn ang="0">
                    <a:pos x="11" y="37"/>
                  </a:cxn>
                  <a:cxn ang="0">
                    <a:pos x="17" y="38"/>
                  </a:cxn>
                  <a:cxn ang="0">
                    <a:pos x="15" y="16"/>
                  </a:cxn>
                  <a:cxn ang="0">
                    <a:pos x="6" y="0"/>
                  </a:cxn>
                  <a:cxn ang="0">
                    <a:pos x="0" y="3"/>
                  </a:cxn>
                  <a:cxn ang="0">
                    <a:pos x="9" y="18"/>
                  </a:cxn>
                  <a:cxn ang="0">
                    <a:pos x="11" y="37"/>
                  </a:cxn>
                </a:cxnLst>
                <a:rect l="txL" t="txT" r="txR" b="txB"/>
                <a:pathLst>
                  <a:path w="19" h="38">
                    <a:moveTo>
                      <a:pt x="11" y="37"/>
                    </a:move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9" y="28"/>
                      <a:pt x="15" y="16"/>
                    </a:cubicBezTo>
                    <a:cubicBezTo>
                      <a:pt x="13" y="10"/>
                      <a:pt x="9" y="3"/>
                      <a:pt x="6" y="0"/>
                    </a:cubicBezTo>
                    <a:cubicBezTo>
                      <a:pt x="4" y="1"/>
                      <a:pt x="2" y="2"/>
                      <a:pt x="0" y="3"/>
                    </a:cubicBezTo>
                    <a:cubicBezTo>
                      <a:pt x="1" y="4"/>
                      <a:pt x="7" y="11"/>
                      <a:pt x="9" y="18"/>
                    </a:cubicBezTo>
                    <a:cubicBezTo>
                      <a:pt x="12" y="28"/>
                      <a:pt x="11" y="37"/>
                      <a:pt x="11" y="37"/>
                    </a:cubicBezTo>
                    <a:close/>
                  </a:path>
                </a:pathLst>
              </a:custGeom>
              <a:solidFill>
                <a:srgbClr val="B7A99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8" name="Freeform 874"/>
              <p:cNvSpPr/>
              <p:nvPr/>
            </p:nvSpPr>
            <p:spPr>
              <a:xfrm>
                <a:off x="700087" y="333375"/>
                <a:ext cx="44450" cy="73025"/>
              </a:xfrm>
              <a:custGeom>
                <a:avLst/>
                <a:gdLst>
                  <a:gd name="txL" fmla="*/ 0 w 26"/>
                  <a:gd name="txT" fmla="*/ 0 h 43"/>
                  <a:gd name="txR" fmla="*/ 26 w 26"/>
                  <a:gd name="txB" fmla="*/ 43 h 43"/>
                </a:gdLst>
                <a:ahLst/>
                <a:cxnLst>
                  <a:cxn ang="0">
                    <a:pos x="12" y="18"/>
                  </a:cxn>
                  <a:cxn ang="0">
                    <a:pos x="19" y="43"/>
                  </a:cxn>
                  <a:cxn ang="0">
                    <a:pos x="26" y="43"/>
                  </a:cxn>
                  <a:cxn ang="0">
                    <a:pos x="18" y="16"/>
                  </a:cxn>
                  <a:cxn ang="0">
                    <a:pos x="7" y="0"/>
                  </a:cxn>
                  <a:cxn ang="0">
                    <a:pos x="0" y="3"/>
                  </a:cxn>
                  <a:cxn ang="0">
                    <a:pos x="12" y="18"/>
                  </a:cxn>
                </a:cxnLst>
                <a:rect l="txL" t="txT" r="txR" b="txB"/>
                <a:pathLst>
                  <a:path w="26" h="43">
                    <a:moveTo>
                      <a:pt x="12" y="18"/>
                    </a:moveTo>
                    <a:cubicBezTo>
                      <a:pt x="18" y="30"/>
                      <a:pt x="19" y="43"/>
                      <a:pt x="19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2"/>
                      <a:pt x="24" y="29"/>
                      <a:pt x="18" y="16"/>
                    </a:cubicBezTo>
                    <a:cubicBezTo>
                      <a:pt x="14" y="9"/>
                      <a:pt x="10" y="3"/>
                      <a:pt x="7" y="0"/>
                    </a:cubicBezTo>
                    <a:cubicBezTo>
                      <a:pt x="5" y="1"/>
                      <a:pt x="3" y="2"/>
                      <a:pt x="0" y="3"/>
                    </a:cubicBezTo>
                    <a:cubicBezTo>
                      <a:pt x="3" y="5"/>
                      <a:pt x="8" y="11"/>
                      <a:pt x="12" y="18"/>
                    </a:cubicBezTo>
                    <a:close/>
                  </a:path>
                </a:pathLst>
              </a:custGeom>
              <a:solidFill>
                <a:srgbClr val="B7A99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89" name="Freeform 875"/>
              <p:cNvSpPr/>
              <p:nvPr/>
            </p:nvSpPr>
            <p:spPr>
              <a:xfrm>
                <a:off x="750887" y="307975"/>
                <a:ext cx="50800" cy="76200"/>
              </a:xfrm>
              <a:custGeom>
                <a:avLst/>
                <a:gdLst>
                  <a:gd name="txL" fmla="*/ 0 w 29"/>
                  <a:gd name="txT" fmla="*/ 0 h 45"/>
                  <a:gd name="txR" fmla="*/ 29 w 29"/>
                  <a:gd name="txB" fmla="*/ 45 h 45"/>
                </a:gdLst>
                <a:ahLst/>
                <a:cxnLst>
                  <a:cxn ang="0">
                    <a:pos x="13" y="19"/>
                  </a:cxn>
                  <a:cxn ang="0">
                    <a:pos x="23" y="45"/>
                  </a:cxn>
                  <a:cxn ang="0">
                    <a:pos x="29" y="44"/>
                  </a:cxn>
                  <a:cxn ang="0">
                    <a:pos x="18" y="16"/>
                  </a:cxn>
                  <a:cxn ang="0">
                    <a:pos x="6" y="0"/>
                  </a:cxn>
                  <a:cxn ang="0">
                    <a:pos x="0" y="4"/>
                  </a:cxn>
                  <a:cxn ang="0">
                    <a:pos x="13" y="19"/>
                  </a:cxn>
                </a:cxnLst>
                <a:rect l="txL" t="txT" r="txR" b="txB"/>
                <a:pathLst>
                  <a:path w="29" h="45">
                    <a:moveTo>
                      <a:pt x="13" y="19"/>
                    </a:moveTo>
                    <a:cubicBezTo>
                      <a:pt x="20" y="31"/>
                      <a:pt x="23" y="45"/>
                      <a:pt x="23" y="45"/>
                    </a:cubicBezTo>
                    <a:cubicBezTo>
                      <a:pt x="29" y="44"/>
                      <a:pt x="29" y="44"/>
                      <a:pt x="29" y="44"/>
                    </a:cubicBezTo>
                    <a:cubicBezTo>
                      <a:pt x="29" y="43"/>
                      <a:pt x="26" y="29"/>
                      <a:pt x="18" y="16"/>
                    </a:cubicBezTo>
                    <a:cubicBezTo>
                      <a:pt x="14" y="9"/>
                      <a:pt x="9" y="3"/>
                      <a:pt x="6" y="0"/>
                    </a:cubicBezTo>
                    <a:cubicBezTo>
                      <a:pt x="4" y="1"/>
                      <a:pt x="2" y="2"/>
                      <a:pt x="0" y="4"/>
                    </a:cubicBezTo>
                    <a:cubicBezTo>
                      <a:pt x="2" y="6"/>
                      <a:pt x="8" y="11"/>
                      <a:pt x="13" y="19"/>
                    </a:cubicBezTo>
                    <a:close/>
                  </a:path>
                </a:pathLst>
              </a:custGeom>
              <a:solidFill>
                <a:srgbClr val="B7A99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90" name="Freeform 876"/>
              <p:cNvSpPr/>
              <p:nvPr/>
            </p:nvSpPr>
            <p:spPr>
              <a:xfrm>
                <a:off x="804862" y="276225"/>
                <a:ext cx="49213" cy="76200"/>
              </a:xfrm>
              <a:custGeom>
                <a:avLst/>
                <a:gdLst>
                  <a:gd name="txL" fmla="*/ 0 w 29"/>
                  <a:gd name="txT" fmla="*/ 0 h 44"/>
                  <a:gd name="txR" fmla="*/ 29 w 29"/>
                  <a:gd name="txB" fmla="*/ 44 h 44"/>
                </a:gdLst>
                <a:ahLst/>
                <a:cxnLst>
                  <a:cxn ang="0">
                    <a:pos x="12" y="17"/>
                  </a:cxn>
                  <a:cxn ang="0">
                    <a:pos x="22" y="44"/>
                  </a:cxn>
                  <a:cxn ang="0">
                    <a:pos x="29" y="42"/>
                  </a:cxn>
                  <a:cxn ang="0">
                    <a:pos x="18" y="14"/>
                  </a:cxn>
                  <a:cxn ang="0">
                    <a:pos x="6" y="0"/>
                  </a:cxn>
                  <a:cxn ang="0">
                    <a:pos x="0" y="3"/>
                  </a:cxn>
                  <a:cxn ang="0">
                    <a:pos x="12" y="17"/>
                  </a:cxn>
                </a:cxnLst>
                <a:rect l="txL" t="txT" r="txR" b="txB"/>
                <a:pathLst>
                  <a:path w="29" h="44">
                    <a:moveTo>
                      <a:pt x="12" y="17"/>
                    </a:moveTo>
                    <a:cubicBezTo>
                      <a:pt x="19" y="30"/>
                      <a:pt x="22" y="44"/>
                      <a:pt x="22" y="44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6" y="27"/>
                      <a:pt x="18" y="14"/>
                    </a:cubicBezTo>
                    <a:cubicBezTo>
                      <a:pt x="14" y="8"/>
                      <a:pt x="9" y="3"/>
                      <a:pt x="6" y="0"/>
                    </a:cubicBezTo>
                    <a:cubicBezTo>
                      <a:pt x="4" y="1"/>
                      <a:pt x="2" y="2"/>
                      <a:pt x="0" y="3"/>
                    </a:cubicBezTo>
                    <a:cubicBezTo>
                      <a:pt x="3" y="6"/>
                      <a:pt x="8" y="11"/>
                      <a:pt x="12" y="17"/>
                    </a:cubicBezTo>
                    <a:close/>
                  </a:path>
                </a:pathLst>
              </a:custGeom>
              <a:solidFill>
                <a:srgbClr val="B7A99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91" name="Freeform 877"/>
              <p:cNvSpPr/>
              <p:nvPr/>
            </p:nvSpPr>
            <p:spPr>
              <a:xfrm>
                <a:off x="857250" y="241300"/>
                <a:ext cx="50800" cy="76200"/>
              </a:xfrm>
              <a:custGeom>
                <a:avLst/>
                <a:gdLst>
                  <a:gd name="txL" fmla="*/ 0 w 29"/>
                  <a:gd name="txT" fmla="*/ 0 h 45"/>
                  <a:gd name="txR" fmla="*/ 29 w 29"/>
                  <a:gd name="txB" fmla="*/ 45 h 45"/>
                </a:gdLst>
                <a:ahLst/>
                <a:cxnLst>
                  <a:cxn ang="0">
                    <a:pos x="12" y="18"/>
                  </a:cxn>
                  <a:cxn ang="0">
                    <a:pos x="23" y="45"/>
                  </a:cxn>
                  <a:cxn ang="0">
                    <a:pos x="29" y="43"/>
                  </a:cxn>
                  <a:cxn ang="0">
                    <a:pos x="18" y="15"/>
                  </a:cxn>
                  <a:cxn ang="0">
                    <a:pos x="5" y="0"/>
                  </a:cxn>
                  <a:cxn ang="0">
                    <a:pos x="0" y="4"/>
                  </a:cxn>
                  <a:cxn ang="0">
                    <a:pos x="12" y="18"/>
                  </a:cxn>
                </a:cxnLst>
                <a:rect l="txL" t="txT" r="txR" b="txB"/>
                <a:pathLst>
                  <a:path w="29" h="45">
                    <a:moveTo>
                      <a:pt x="12" y="18"/>
                    </a:moveTo>
                    <a:cubicBezTo>
                      <a:pt x="20" y="31"/>
                      <a:pt x="23" y="45"/>
                      <a:pt x="23" y="45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43"/>
                      <a:pt x="26" y="28"/>
                      <a:pt x="18" y="15"/>
                    </a:cubicBezTo>
                    <a:cubicBezTo>
                      <a:pt x="14" y="8"/>
                      <a:pt x="8" y="3"/>
                      <a:pt x="5" y="0"/>
                    </a:cubicBezTo>
                    <a:cubicBezTo>
                      <a:pt x="4" y="1"/>
                      <a:pt x="2" y="2"/>
                      <a:pt x="0" y="4"/>
                    </a:cubicBezTo>
                    <a:cubicBezTo>
                      <a:pt x="3" y="6"/>
                      <a:pt x="8" y="11"/>
                      <a:pt x="12" y="18"/>
                    </a:cubicBezTo>
                    <a:close/>
                  </a:path>
                </a:pathLst>
              </a:custGeom>
              <a:solidFill>
                <a:srgbClr val="B7A99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92" name="Freeform 880"/>
              <p:cNvSpPr/>
              <p:nvPr/>
            </p:nvSpPr>
            <p:spPr>
              <a:xfrm>
                <a:off x="0" y="0"/>
                <a:ext cx="15875" cy="269875"/>
              </a:xfrm>
              <a:custGeom>
                <a:avLst/>
                <a:gdLst>
                  <a:gd name="txL" fmla="*/ 0 w 9"/>
                  <a:gd name="txT" fmla="*/ 0 h 157"/>
                  <a:gd name="txR" fmla="*/ 9 w 9"/>
                  <a:gd name="txB" fmla="*/ 157 h 157"/>
                </a:gdLst>
                <a:ahLst/>
                <a:cxnLst>
                  <a:cxn ang="0">
                    <a:pos x="1" y="0"/>
                  </a:cxn>
                  <a:cxn ang="0">
                    <a:pos x="1" y="157"/>
                  </a:cxn>
                  <a:cxn ang="0">
                    <a:pos x="5" y="127"/>
                  </a:cxn>
                  <a:cxn ang="0">
                    <a:pos x="2" y="61"/>
                  </a:cxn>
                  <a:cxn ang="0">
                    <a:pos x="8" y="18"/>
                  </a:cxn>
                  <a:cxn ang="0">
                    <a:pos x="9" y="13"/>
                  </a:cxn>
                  <a:cxn ang="0">
                    <a:pos x="1" y="0"/>
                  </a:cxn>
                </a:cxnLst>
                <a:rect l="txL" t="txT" r="txR" b="txB"/>
                <a:pathLst>
                  <a:path w="9" h="157">
                    <a:moveTo>
                      <a:pt x="1" y="0"/>
                    </a:moveTo>
                    <a:cubicBezTo>
                      <a:pt x="1" y="157"/>
                      <a:pt x="1" y="157"/>
                      <a:pt x="1" y="157"/>
                    </a:cubicBezTo>
                    <a:cubicBezTo>
                      <a:pt x="9" y="148"/>
                      <a:pt x="9" y="139"/>
                      <a:pt x="5" y="127"/>
                    </a:cubicBezTo>
                    <a:cubicBezTo>
                      <a:pt x="2" y="115"/>
                      <a:pt x="0" y="80"/>
                      <a:pt x="2" y="61"/>
                    </a:cubicBezTo>
                    <a:cubicBezTo>
                      <a:pt x="5" y="42"/>
                      <a:pt x="8" y="22"/>
                      <a:pt x="8" y="18"/>
                    </a:cubicBezTo>
                    <a:cubicBezTo>
                      <a:pt x="9" y="16"/>
                      <a:pt x="9" y="15"/>
                      <a:pt x="9" y="13"/>
                    </a:cubicBezTo>
                    <a:cubicBezTo>
                      <a:pt x="8" y="8"/>
                      <a:pt x="5" y="3"/>
                      <a:pt x="1" y="0"/>
                    </a:cubicBezTo>
                  </a:path>
                </a:pathLst>
              </a:custGeom>
              <a:solidFill>
                <a:srgbClr val="998B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4793" name="组合 24792"/>
            <p:cNvGrpSpPr/>
            <p:nvPr/>
          </p:nvGrpSpPr>
          <p:grpSpPr>
            <a:xfrm rot="20903265">
              <a:off x="1270457" y="2154997"/>
              <a:ext cx="836613" cy="396875"/>
              <a:chOff x="0" y="0"/>
              <a:chExt cx="836613" cy="396875"/>
            </a:xfrm>
          </p:grpSpPr>
          <p:sp>
            <p:nvSpPr>
              <p:cNvPr id="24794" name="Freeform 1096"/>
              <p:cNvSpPr/>
              <p:nvPr/>
            </p:nvSpPr>
            <p:spPr>
              <a:xfrm>
                <a:off x="12700" y="69850"/>
                <a:ext cx="296863" cy="252413"/>
              </a:xfrm>
              <a:custGeom>
                <a:avLst/>
                <a:gdLst>
                  <a:gd name="txL" fmla="*/ 0 w 173"/>
                  <a:gd name="txT" fmla="*/ 0 h 148"/>
                  <a:gd name="txR" fmla="*/ 173 w 173"/>
                  <a:gd name="txB" fmla="*/ 148 h 148"/>
                </a:gdLst>
                <a:ahLst/>
                <a:cxnLst>
                  <a:cxn ang="0">
                    <a:pos x="123" y="0"/>
                  </a:cxn>
                  <a:cxn ang="0">
                    <a:pos x="27" y="29"/>
                  </a:cxn>
                  <a:cxn ang="0">
                    <a:pos x="25" y="29"/>
                  </a:cxn>
                  <a:cxn ang="0">
                    <a:pos x="23" y="29"/>
                  </a:cxn>
                  <a:cxn ang="0">
                    <a:pos x="7" y="34"/>
                  </a:cxn>
                  <a:cxn ang="0">
                    <a:pos x="1" y="52"/>
                  </a:cxn>
                  <a:cxn ang="0">
                    <a:pos x="1" y="54"/>
                  </a:cxn>
                  <a:cxn ang="0">
                    <a:pos x="15" y="77"/>
                  </a:cxn>
                  <a:cxn ang="0">
                    <a:pos x="32" y="148"/>
                  </a:cxn>
                  <a:cxn ang="0">
                    <a:pos x="173" y="7"/>
                  </a:cxn>
                  <a:cxn ang="0">
                    <a:pos x="154" y="2"/>
                  </a:cxn>
                  <a:cxn ang="0">
                    <a:pos x="125" y="0"/>
                  </a:cxn>
                  <a:cxn ang="0">
                    <a:pos x="123" y="0"/>
                  </a:cxn>
                </a:cxnLst>
                <a:rect l="txL" t="txT" r="txR" b="txB"/>
                <a:pathLst>
                  <a:path w="173" h="148">
                    <a:moveTo>
                      <a:pt x="123" y="0"/>
                    </a:moveTo>
                    <a:cubicBezTo>
                      <a:pt x="94" y="0"/>
                      <a:pt x="47" y="4"/>
                      <a:pt x="27" y="29"/>
                    </a:cubicBezTo>
                    <a:cubicBezTo>
                      <a:pt x="27" y="29"/>
                      <a:pt x="26" y="29"/>
                      <a:pt x="25" y="29"/>
                    </a:cubicBezTo>
                    <a:cubicBezTo>
                      <a:pt x="25" y="29"/>
                      <a:pt x="24" y="29"/>
                      <a:pt x="23" y="29"/>
                    </a:cubicBezTo>
                    <a:cubicBezTo>
                      <a:pt x="19" y="29"/>
                      <a:pt x="13" y="30"/>
                      <a:pt x="7" y="34"/>
                    </a:cubicBezTo>
                    <a:cubicBezTo>
                      <a:pt x="1" y="41"/>
                      <a:pt x="1" y="49"/>
                      <a:pt x="1" y="52"/>
                    </a:cubicBezTo>
                    <a:cubicBezTo>
                      <a:pt x="1" y="53"/>
                      <a:pt x="1" y="54"/>
                      <a:pt x="1" y="54"/>
                    </a:cubicBezTo>
                    <a:cubicBezTo>
                      <a:pt x="0" y="69"/>
                      <a:pt x="8" y="75"/>
                      <a:pt x="15" y="77"/>
                    </a:cubicBezTo>
                    <a:cubicBezTo>
                      <a:pt x="14" y="100"/>
                      <a:pt x="19" y="127"/>
                      <a:pt x="32" y="148"/>
                    </a:cubicBezTo>
                    <a:cubicBezTo>
                      <a:pt x="173" y="7"/>
                      <a:pt x="173" y="7"/>
                      <a:pt x="173" y="7"/>
                    </a:cubicBezTo>
                    <a:cubicBezTo>
                      <a:pt x="167" y="5"/>
                      <a:pt x="161" y="4"/>
                      <a:pt x="154" y="2"/>
                    </a:cubicBezTo>
                    <a:cubicBezTo>
                      <a:pt x="146" y="1"/>
                      <a:pt x="136" y="0"/>
                      <a:pt x="125" y="0"/>
                    </a:cubicBezTo>
                    <a:cubicBezTo>
                      <a:pt x="124" y="0"/>
                      <a:pt x="123" y="0"/>
                      <a:pt x="123" y="0"/>
                    </a:cubicBezTo>
                  </a:path>
                </a:pathLst>
              </a:custGeom>
              <a:solidFill>
                <a:srgbClr val="99918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95" name="Freeform 1097"/>
              <p:cNvSpPr/>
              <p:nvPr/>
            </p:nvSpPr>
            <p:spPr>
              <a:xfrm>
                <a:off x="68262" y="80963"/>
                <a:ext cx="325438" cy="307975"/>
              </a:xfrm>
              <a:custGeom>
                <a:avLst/>
                <a:gdLst>
                  <a:gd name="txL" fmla="*/ 0 w 190"/>
                  <a:gd name="txT" fmla="*/ 0 h 179"/>
                  <a:gd name="txR" fmla="*/ 190 w 190"/>
                  <a:gd name="txB" fmla="*/ 179 h 179"/>
                </a:gdLst>
                <a:ahLst/>
                <a:cxnLst>
                  <a:cxn ang="0">
                    <a:pos x="141" y="0"/>
                  </a:cxn>
                  <a:cxn ang="0">
                    <a:pos x="0" y="141"/>
                  </a:cxn>
                  <a:cxn ang="0">
                    <a:pos x="34" y="169"/>
                  </a:cxn>
                  <a:cxn ang="0">
                    <a:pos x="85" y="179"/>
                  </a:cxn>
                  <a:cxn ang="0">
                    <a:pos x="93" y="179"/>
                  </a:cxn>
                  <a:cxn ang="0">
                    <a:pos x="166" y="156"/>
                  </a:cxn>
                  <a:cxn ang="0">
                    <a:pos x="190" y="126"/>
                  </a:cxn>
                  <a:cxn ang="0">
                    <a:pos x="190" y="20"/>
                  </a:cxn>
                  <a:cxn ang="0">
                    <a:pos x="181" y="14"/>
                  </a:cxn>
                  <a:cxn ang="0">
                    <a:pos x="141" y="0"/>
                  </a:cxn>
                </a:cxnLst>
                <a:rect l="txL" t="txT" r="txR" b="txB"/>
                <a:pathLst>
                  <a:path w="190" h="179">
                    <a:moveTo>
                      <a:pt x="141" y="0"/>
                    </a:moveTo>
                    <a:cubicBezTo>
                      <a:pt x="0" y="141"/>
                      <a:pt x="0" y="141"/>
                      <a:pt x="0" y="141"/>
                    </a:cubicBezTo>
                    <a:cubicBezTo>
                      <a:pt x="8" y="153"/>
                      <a:pt x="19" y="163"/>
                      <a:pt x="34" y="169"/>
                    </a:cubicBezTo>
                    <a:cubicBezTo>
                      <a:pt x="50" y="175"/>
                      <a:pt x="68" y="178"/>
                      <a:pt x="85" y="179"/>
                    </a:cubicBezTo>
                    <a:cubicBezTo>
                      <a:pt x="88" y="179"/>
                      <a:pt x="90" y="179"/>
                      <a:pt x="93" y="179"/>
                    </a:cubicBezTo>
                    <a:cubicBezTo>
                      <a:pt x="123" y="179"/>
                      <a:pt x="149" y="171"/>
                      <a:pt x="166" y="156"/>
                    </a:cubicBezTo>
                    <a:cubicBezTo>
                      <a:pt x="176" y="147"/>
                      <a:pt x="184" y="136"/>
                      <a:pt x="190" y="126"/>
                    </a:cubicBezTo>
                    <a:cubicBezTo>
                      <a:pt x="190" y="20"/>
                      <a:pt x="190" y="20"/>
                      <a:pt x="190" y="20"/>
                    </a:cubicBezTo>
                    <a:cubicBezTo>
                      <a:pt x="187" y="18"/>
                      <a:pt x="184" y="16"/>
                      <a:pt x="181" y="14"/>
                    </a:cubicBezTo>
                    <a:cubicBezTo>
                      <a:pt x="169" y="8"/>
                      <a:pt x="155" y="3"/>
                      <a:pt x="141" y="0"/>
                    </a:cubicBezTo>
                  </a:path>
                </a:pathLst>
              </a:custGeom>
              <a:solidFill>
                <a:srgbClr val="99958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96" name="Freeform 1098"/>
              <p:cNvSpPr/>
              <p:nvPr/>
            </p:nvSpPr>
            <p:spPr>
              <a:xfrm>
                <a:off x="393700" y="92075"/>
                <a:ext cx="342900" cy="304800"/>
              </a:xfrm>
              <a:custGeom>
                <a:avLst/>
                <a:gdLst>
                  <a:gd name="txL" fmla="*/ 0 w 200"/>
                  <a:gd name="txT" fmla="*/ 0 h 178"/>
                  <a:gd name="txR" fmla="*/ 200 w 200"/>
                  <a:gd name="txB" fmla="*/ 178 h 178"/>
                </a:gdLst>
                <a:ahLst/>
                <a:cxnLst>
                  <a:cxn ang="0">
                    <a:pos x="55" y="0"/>
                  </a:cxn>
                  <a:cxn ang="0">
                    <a:pos x="53" y="2"/>
                  </a:cxn>
                  <a:cxn ang="0">
                    <a:pos x="29" y="16"/>
                  </a:cxn>
                  <a:cxn ang="0">
                    <a:pos x="17" y="24"/>
                  </a:cxn>
                  <a:cxn ang="0">
                    <a:pos x="17" y="24"/>
                  </a:cxn>
                  <a:cxn ang="0">
                    <a:pos x="15" y="23"/>
                  </a:cxn>
                  <a:cxn ang="0">
                    <a:pos x="5" y="17"/>
                  </a:cxn>
                  <a:cxn ang="0">
                    <a:pos x="0" y="14"/>
                  </a:cxn>
                  <a:cxn ang="0">
                    <a:pos x="0" y="120"/>
                  </a:cxn>
                  <a:cxn ang="0">
                    <a:pos x="17" y="81"/>
                  </a:cxn>
                  <a:cxn ang="0">
                    <a:pos x="58" y="151"/>
                  </a:cxn>
                  <a:cxn ang="0">
                    <a:pos x="137" y="178"/>
                  </a:cxn>
                  <a:cxn ang="0">
                    <a:pos x="139" y="178"/>
                  </a:cxn>
                  <a:cxn ang="0">
                    <a:pos x="171" y="174"/>
                  </a:cxn>
                  <a:cxn ang="0">
                    <a:pos x="200" y="145"/>
                  </a:cxn>
                  <a:cxn ang="0">
                    <a:pos x="55" y="0"/>
                  </a:cxn>
                </a:cxnLst>
                <a:rect l="txL" t="txT" r="txR" b="txB"/>
                <a:pathLst>
                  <a:path w="200" h="178">
                    <a:moveTo>
                      <a:pt x="55" y="0"/>
                    </a:moveTo>
                    <a:cubicBezTo>
                      <a:pt x="54" y="1"/>
                      <a:pt x="54" y="1"/>
                      <a:pt x="53" y="2"/>
                    </a:cubicBezTo>
                    <a:cubicBezTo>
                      <a:pt x="44" y="6"/>
                      <a:pt x="36" y="10"/>
                      <a:pt x="29" y="16"/>
                    </a:cubicBezTo>
                    <a:cubicBezTo>
                      <a:pt x="26" y="19"/>
                      <a:pt x="20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2" y="21"/>
                      <a:pt x="8" y="19"/>
                      <a:pt x="5" y="17"/>
                    </a:cubicBezTo>
                    <a:cubicBezTo>
                      <a:pt x="3" y="16"/>
                      <a:pt x="2" y="15"/>
                      <a:pt x="0" y="14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8" y="105"/>
                      <a:pt x="13" y="91"/>
                      <a:pt x="17" y="81"/>
                    </a:cubicBezTo>
                    <a:cubicBezTo>
                      <a:pt x="23" y="99"/>
                      <a:pt x="34" y="128"/>
                      <a:pt x="58" y="151"/>
                    </a:cubicBezTo>
                    <a:cubicBezTo>
                      <a:pt x="76" y="168"/>
                      <a:pt x="105" y="178"/>
                      <a:pt x="137" y="178"/>
                    </a:cubicBezTo>
                    <a:cubicBezTo>
                      <a:pt x="138" y="178"/>
                      <a:pt x="138" y="178"/>
                      <a:pt x="139" y="178"/>
                    </a:cubicBezTo>
                    <a:cubicBezTo>
                      <a:pt x="149" y="178"/>
                      <a:pt x="160" y="177"/>
                      <a:pt x="171" y="174"/>
                    </a:cubicBezTo>
                    <a:cubicBezTo>
                      <a:pt x="200" y="145"/>
                      <a:pt x="200" y="145"/>
                      <a:pt x="200" y="145"/>
                    </a:cubicBezTo>
                    <a:cubicBezTo>
                      <a:pt x="55" y="0"/>
                      <a:pt x="55" y="0"/>
                      <a:pt x="55" y="0"/>
                    </a:cubicBezTo>
                  </a:path>
                </a:pathLst>
              </a:custGeom>
              <a:solidFill>
                <a:srgbClr val="99907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97" name="Freeform 1099"/>
              <p:cNvSpPr/>
              <p:nvPr/>
            </p:nvSpPr>
            <p:spPr>
              <a:xfrm>
                <a:off x="488950" y="60325"/>
                <a:ext cx="347663" cy="279400"/>
              </a:xfrm>
              <a:custGeom>
                <a:avLst/>
                <a:gdLst>
                  <a:gd name="txL" fmla="*/ 0 w 203"/>
                  <a:gd name="txT" fmla="*/ 0 h 163"/>
                  <a:gd name="txR" fmla="*/ 203 w 203"/>
                  <a:gd name="txB" fmla="*/ 163 h 163"/>
                </a:gdLst>
                <a:ahLst/>
                <a:cxnLst>
                  <a:cxn ang="0">
                    <a:pos x="90" y="0"/>
                  </a:cxn>
                  <a:cxn ang="0">
                    <a:pos x="76" y="1"/>
                  </a:cxn>
                  <a:cxn ang="0">
                    <a:pos x="46" y="4"/>
                  </a:cxn>
                  <a:cxn ang="0">
                    <a:pos x="0" y="18"/>
                  </a:cxn>
                  <a:cxn ang="0">
                    <a:pos x="145" y="163"/>
                  </a:cxn>
                  <a:cxn ang="0">
                    <a:pos x="182" y="126"/>
                  </a:cxn>
                  <a:cxn ang="0">
                    <a:pos x="188" y="81"/>
                  </a:cxn>
                  <a:cxn ang="0">
                    <a:pos x="202" y="56"/>
                  </a:cxn>
                  <a:cxn ang="0">
                    <a:pos x="202" y="53"/>
                  </a:cxn>
                  <a:cxn ang="0">
                    <a:pos x="195" y="34"/>
                  </a:cxn>
                  <a:cxn ang="0">
                    <a:pos x="180" y="28"/>
                  </a:cxn>
                  <a:cxn ang="0">
                    <a:pos x="178" y="28"/>
                  </a:cxn>
                  <a:cxn ang="0">
                    <a:pos x="175" y="28"/>
                  </a:cxn>
                  <a:cxn ang="0">
                    <a:pos x="90" y="0"/>
                  </a:cxn>
                </a:cxnLst>
                <a:rect l="txL" t="txT" r="txR" b="txB"/>
                <a:pathLst>
                  <a:path w="203" h="163">
                    <a:moveTo>
                      <a:pt x="90" y="0"/>
                    </a:moveTo>
                    <a:cubicBezTo>
                      <a:pt x="85" y="0"/>
                      <a:pt x="80" y="1"/>
                      <a:pt x="76" y="1"/>
                    </a:cubicBezTo>
                    <a:cubicBezTo>
                      <a:pt x="64" y="1"/>
                      <a:pt x="54" y="3"/>
                      <a:pt x="46" y="4"/>
                    </a:cubicBezTo>
                    <a:cubicBezTo>
                      <a:pt x="28" y="8"/>
                      <a:pt x="13" y="13"/>
                      <a:pt x="0" y="18"/>
                    </a:cubicBezTo>
                    <a:cubicBezTo>
                      <a:pt x="145" y="163"/>
                      <a:pt x="145" y="163"/>
                      <a:pt x="145" y="163"/>
                    </a:cubicBezTo>
                    <a:cubicBezTo>
                      <a:pt x="182" y="126"/>
                      <a:pt x="182" y="126"/>
                      <a:pt x="182" y="126"/>
                    </a:cubicBezTo>
                    <a:cubicBezTo>
                      <a:pt x="186" y="111"/>
                      <a:pt x="188" y="95"/>
                      <a:pt x="188" y="81"/>
                    </a:cubicBezTo>
                    <a:cubicBezTo>
                      <a:pt x="194" y="79"/>
                      <a:pt x="203" y="73"/>
                      <a:pt x="202" y="56"/>
                    </a:cubicBezTo>
                    <a:cubicBezTo>
                      <a:pt x="202" y="55"/>
                      <a:pt x="202" y="54"/>
                      <a:pt x="202" y="53"/>
                    </a:cubicBezTo>
                    <a:cubicBezTo>
                      <a:pt x="202" y="49"/>
                      <a:pt x="202" y="41"/>
                      <a:pt x="195" y="34"/>
                    </a:cubicBezTo>
                    <a:cubicBezTo>
                      <a:pt x="190" y="29"/>
                      <a:pt x="184" y="28"/>
                      <a:pt x="180" y="28"/>
                    </a:cubicBezTo>
                    <a:cubicBezTo>
                      <a:pt x="179" y="28"/>
                      <a:pt x="178" y="28"/>
                      <a:pt x="178" y="28"/>
                    </a:cubicBezTo>
                    <a:cubicBezTo>
                      <a:pt x="177" y="28"/>
                      <a:pt x="176" y="28"/>
                      <a:pt x="175" y="28"/>
                    </a:cubicBezTo>
                    <a:cubicBezTo>
                      <a:pt x="158" y="5"/>
                      <a:pt x="119" y="0"/>
                      <a:pt x="90" y="0"/>
                    </a:cubicBezTo>
                  </a:path>
                </a:pathLst>
              </a:custGeom>
              <a:solidFill>
                <a:srgbClr val="998E7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98" name="Freeform 1100"/>
              <p:cNvSpPr/>
              <p:nvPr/>
            </p:nvSpPr>
            <p:spPr>
              <a:xfrm>
                <a:off x="687387" y="339725"/>
                <a:ext cx="68263" cy="50800"/>
              </a:xfrm>
              <a:custGeom>
                <a:avLst/>
                <a:gdLst>
                  <a:gd name="txL" fmla="*/ 0 w 40"/>
                  <a:gd name="txT" fmla="*/ 0 h 29"/>
                  <a:gd name="txR" fmla="*/ 40 w 40"/>
                  <a:gd name="txB" fmla="*/ 29 h 29"/>
                </a:gdLst>
                <a:ahLst/>
                <a:cxnLst>
                  <a:cxn ang="0">
                    <a:pos x="29" y="0"/>
                  </a:cxn>
                  <a:cxn ang="0">
                    <a:pos x="29" y="0"/>
                  </a:cxn>
                  <a:cxn ang="0">
                    <a:pos x="0" y="29"/>
                  </a:cxn>
                  <a:cxn ang="0">
                    <a:pos x="19" y="24"/>
                  </a:cxn>
                  <a:cxn ang="0">
                    <a:pos x="40" y="11"/>
                  </a:cxn>
                  <a:cxn ang="0">
                    <a:pos x="29" y="0"/>
                  </a:cxn>
                </a:cxnLst>
                <a:rect l="txL" t="txT" r="txR" b="txB"/>
                <a:pathLst>
                  <a:path w="40" h="29">
                    <a:moveTo>
                      <a:pt x="29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6" y="28"/>
                      <a:pt x="12" y="26"/>
                      <a:pt x="19" y="24"/>
                    </a:cubicBezTo>
                    <a:cubicBezTo>
                      <a:pt x="27" y="21"/>
                      <a:pt x="34" y="17"/>
                      <a:pt x="40" y="11"/>
                    </a:cubicBezTo>
                    <a:cubicBezTo>
                      <a:pt x="29" y="0"/>
                      <a:pt x="29" y="0"/>
                      <a:pt x="29" y="0"/>
                    </a:cubicBezTo>
                  </a:path>
                </a:pathLst>
              </a:custGeom>
              <a:solidFill>
                <a:srgbClr val="99948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799" name="Freeform 1101"/>
              <p:cNvSpPr/>
              <p:nvPr/>
            </p:nvSpPr>
            <p:spPr>
              <a:xfrm>
                <a:off x="736600" y="276225"/>
                <a:ext cx="63500" cy="82550"/>
              </a:xfrm>
              <a:custGeom>
                <a:avLst/>
                <a:gdLst>
                  <a:gd name="txL" fmla="*/ 0 w 37"/>
                  <a:gd name="txT" fmla="*/ 0 h 48"/>
                  <a:gd name="txR" fmla="*/ 37 w 37"/>
                  <a:gd name="txB" fmla="*/ 48 h 48"/>
                </a:gdLst>
                <a:ahLst/>
                <a:cxnLst>
                  <a:cxn ang="0">
                    <a:pos x="37" y="0"/>
                  </a:cxn>
                  <a:cxn ang="0">
                    <a:pos x="0" y="37"/>
                  </a:cxn>
                  <a:cxn ang="0">
                    <a:pos x="11" y="48"/>
                  </a:cxn>
                  <a:cxn ang="0">
                    <a:pos x="37" y="0"/>
                  </a:cxn>
                </a:cxnLst>
                <a:rect l="txL" t="txT" r="txR" b="txB"/>
                <a:pathLst>
                  <a:path w="37" h="48">
                    <a:moveTo>
                      <a:pt x="37" y="0"/>
                    </a:moveTo>
                    <a:cubicBezTo>
                      <a:pt x="0" y="37"/>
                      <a:pt x="0" y="37"/>
                      <a:pt x="0" y="3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24" y="36"/>
                      <a:pt x="33" y="18"/>
                      <a:pt x="37" y="0"/>
                    </a:cubicBezTo>
                  </a:path>
                </a:pathLst>
              </a:custGeom>
              <a:solidFill>
                <a:srgbClr val="99979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00" name="Freeform 1102"/>
              <p:cNvSpPr/>
              <p:nvPr/>
            </p:nvSpPr>
            <p:spPr>
              <a:xfrm>
                <a:off x="0" y="0"/>
                <a:ext cx="809625" cy="328613"/>
              </a:xfrm>
              <a:custGeom>
                <a:avLst/>
                <a:gdLst>
                  <a:gd name="txL" fmla="*/ 0 w 472"/>
                  <a:gd name="txT" fmla="*/ 0 h 191"/>
                  <a:gd name="txR" fmla="*/ 472 w 472"/>
                  <a:gd name="txB" fmla="*/ 191 h 191"/>
                </a:gdLst>
                <a:ahLst/>
                <a:cxnLst>
                  <a:cxn ang="0">
                    <a:pos x="449" y="33"/>
                  </a:cxn>
                  <a:cxn ang="0">
                    <a:pos x="447" y="33"/>
                  </a:cxn>
                  <a:cxn ang="0">
                    <a:pos x="349" y="0"/>
                  </a:cxn>
                  <a:cxn ang="0">
                    <a:pos x="319" y="2"/>
                  </a:cxn>
                  <a:cxn ang="0">
                    <a:pos x="271" y="16"/>
                  </a:cxn>
                  <a:cxn ang="0">
                    <a:pos x="247" y="30"/>
                  </a:cxn>
                  <a:cxn ang="0">
                    <a:pos x="235" y="37"/>
                  </a:cxn>
                  <a:cxn ang="0">
                    <a:pos x="233" y="37"/>
                  </a:cxn>
                  <a:cxn ang="0">
                    <a:pos x="223" y="30"/>
                  </a:cxn>
                  <a:cxn ang="0">
                    <a:pos x="209" y="21"/>
                  </a:cxn>
                  <a:cxn ang="0">
                    <a:pos x="150" y="2"/>
                  </a:cxn>
                  <a:cxn ang="0">
                    <a:pos x="121" y="0"/>
                  </a:cxn>
                  <a:cxn ang="0">
                    <a:pos x="25" y="33"/>
                  </a:cxn>
                  <a:cxn ang="0">
                    <a:pos x="23" y="33"/>
                  </a:cxn>
                  <a:cxn ang="0">
                    <a:pos x="6" y="39"/>
                  </a:cxn>
                  <a:cxn ang="0">
                    <a:pos x="1" y="58"/>
                  </a:cxn>
                  <a:cxn ang="0">
                    <a:pos x="1" y="61"/>
                  </a:cxn>
                  <a:cxn ang="0">
                    <a:pos x="16" y="83"/>
                  </a:cxn>
                  <a:cxn ang="0">
                    <a:pos x="70" y="183"/>
                  </a:cxn>
                  <a:cxn ang="0">
                    <a:pos x="119" y="191"/>
                  </a:cxn>
                  <a:cxn ang="0">
                    <a:pos x="195" y="164"/>
                  </a:cxn>
                  <a:cxn ang="0">
                    <a:pos x="235" y="95"/>
                  </a:cxn>
                  <a:cxn ang="0">
                    <a:pos x="274" y="164"/>
                  </a:cxn>
                  <a:cxn ang="0">
                    <a:pos x="351" y="191"/>
                  </a:cxn>
                  <a:cxn ang="0">
                    <a:pos x="399" y="183"/>
                  </a:cxn>
                  <a:cxn ang="0">
                    <a:pos x="456" y="84"/>
                  </a:cxn>
                  <a:cxn ang="0">
                    <a:pos x="471" y="61"/>
                  </a:cxn>
                  <a:cxn ang="0">
                    <a:pos x="471" y="58"/>
                  </a:cxn>
                  <a:cxn ang="0">
                    <a:pos x="466" y="39"/>
                  </a:cxn>
                  <a:cxn ang="0">
                    <a:pos x="449" y="33"/>
                  </a:cxn>
                </a:cxnLst>
                <a:rect l="txL" t="txT" r="txR" b="txB"/>
                <a:pathLst>
                  <a:path w="472" h="191">
                    <a:moveTo>
                      <a:pt x="449" y="33"/>
                    </a:moveTo>
                    <a:cubicBezTo>
                      <a:pt x="448" y="33"/>
                      <a:pt x="447" y="33"/>
                      <a:pt x="447" y="33"/>
                    </a:cubicBezTo>
                    <a:cubicBezTo>
                      <a:pt x="428" y="5"/>
                      <a:pt x="377" y="0"/>
                      <a:pt x="349" y="0"/>
                    </a:cubicBezTo>
                    <a:cubicBezTo>
                      <a:pt x="338" y="0"/>
                      <a:pt x="327" y="1"/>
                      <a:pt x="319" y="2"/>
                    </a:cubicBezTo>
                    <a:cubicBezTo>
                      <a:pt x="300" y="6"/>
                      <a:pt x="284" y="10"/>
                      <a:pt x="271" y="16"/>
                    </a:cubicBezTo>
                    <a:cubicBezTo>
                      <a:pt x="262" y="20"/>
                      <a:pt x="254" y="24"/>
                      <a:pt x="247" y="30"/>
                    </a:cubicBezTo>
                    <a:cubicBezTo>
                      <a:pt x="244" y="33"/>
                      <a:pt x="238" y="37"/>
                      <a:pt x="235" y="37"/>
                    </a:cubicBezTo>
                    <a:cubicBezTo>
                      <a:pt x="234" y="37"/>
                      <a:pt x="233" y="37"/>
                      <a:pt x="233" y="37"/>
                    </a:cubicBezTo>
                    <a:cubicBezTo>
                      <a:pt x="230" y="35"/>
                      <a:pt x="227" y="33"/>
                      <a:pt x="223" y="30"/>
                    </a:cubicBezTo>
                    <a:cubicBezTo>
                      <a:pt x="219" y="27"/>
                      <a:pt x="214" y="24"/>
                      <a:pt x="209" y="21"/>
                    </a:cubicBezTo>
                    <a:cubicBezTo>
                      <a:pt x="192" y="12"/>
                      <a:pt x="171" y="6"/>
                      <a:pt x="150" y="2"/>
                    </a:cubicBezTo>
                    <a:cubicBezTo>
                      <a:pt x="143" y="1"/>
                      <a:pt x="132" y="0"/>
                      <a:pt x="121" y="0"/>
                    </a:cubicBezTo>
                    <a:cubicBezTo>
                      <a:pt x="93" y="0"/>
                      <a:pt x="44" y="5"/>
                      <a:pt x="25" y="33"/>
                    </a:cubicBezTo>
                    <a:cubicBezTo>
                      <a:pt x="25" y="33"/>
                      <a:pt x="24" y="33"/>
                      <a:pt x="23" y="33"/>
                    </a:cubicBezTo>
                    <a:cubicBezTo>
                      <a:pt x="21" y="33"/>
                      <a:pt x="12" y="33"/>
                      <a:pt x="6" y="39"/>
                    </a:cubicBezTo>
                    <a:cubicBezTo>
                      <a:pt x="0" y="46"/>
                      <a:pt x="1" y="55"/>
                      <a:pt x="1" y="58"/>
                    </a:cubicBezTo>
                    <a:cubicBezTo>
                      <a:pt x="1" y="59"/>
                      <a:pt x="1" y="60"/>
                      <a:pt x="1" y="61"/>
                    </a:cubicBezTo>
                    <a:cubicBezTo>
                      <a:pt x="1" y="76"/>
                      <a:pt x="9" y="82"/>
                      <a:pt x="16" y="83"/>
                    </a:cubicBezTo>
                    <a:cubicBezTo>
                      <a:pt x="17" y="122"/>
                      <a:pt x="32" y="171"/>
                      <a:pt x="70" y="183"/>
                    </a:cubicBezTo>
                    <a:cubicBezTo>
                      <a:pt x="86" y="188"/>
                      <a:pt x="102" y="191"/>
                      <a:pt x="119" y="191"/>
                    </a:cubicBezTo>
                    <a:cubicBezTo>
                      <a:pt x="150" y="191"/>
                      <a:pt x="178" y="181"/>
                      <a:pt x="195" y="164"/>
                    </a:cubicBezTo>
                    <a:cubicBezTo>
                      <a:pt x="218" y="142"/>
                      <a:pt x="229" y="113"/>
                      <a:pt x="235" y="95"/>
                    </a:cubicBezTo>
                    <a:cubicBezTo>
                      <a:pt x="241" y="113"/>
                      <a:pt x="251" y="142"/>
                      <a:pt x="274" y="164"/>
                    </a:cubicBezTo>
                    <a:cubicBezTo>
                      <a:pt x="291" y="181"/>
                      <a:pt x="319" y="191"/>
                      <a:pt x="351" y="191"/>
                    </a:cubicBezTo>
                    <a:cubicBezTo>
                      <a:pt x="367" y="191"/>
                      <a:pt x="384" y="188"/>
                      <a:pt x="399" y="183"/>
                    </a:cubicBezTo>
                    <a:cubicBezTo>
                      <a:pt x="438" y="170"/>
                      <a:pt x="454" y="122"/>
                      <a:pt x="456" y="84"/>
                    </a:cubicBezTo>
                    <a:cubicBezTo>
                      <a:pt x="462" y="82"/>
                      <a:pt x="471" y="77"/>
                      <a:pt x="471" y="61"/>
                    </a:cubicBezTo>
                    <a:cubicBezTo>
                      <a:pt x="471" y="60"/>
                      <a:pt x="471" y="59"/>
                      <a:pt x="471" y="58"/>
                    </a:cubicBezTo>
                    <a:cubicBezTo>
                      <a:pt x="472" y="55"/>
                      <a:pt x="472" y="46"/>
                      <a:pt x="466" y="39"/>
                    </a:cubicBezTo>
                    <a:cubicBezTo>
                      <a:pt x="460" y="33"/>
                      <a:pt x="452" y="33"/>
                      <a:pt x="449" y="3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01" name="Freeform 1103"/>
              <p:cNvSpPr>
                <a:spLocks noEditPoints="1"/>
              </p:cNvSpPr>
              <p:nvPr/>
            </p:nvSpPr>
            <p:spPr>
              <a:xfrm>
                <a:off x="25400" y="25400"/>
                <a:ext cx="758825" cy="285750"/>
              </a:xfrm>
              <a:custGeom>
                <a:avLst/>
                <a:gdLst>
                  <a:gd name="txL" fmla="*/ 0 w 442"/>
                  <a:gd name="txT" fmla="*/ 0 h 167"/>
                  <a:gd name="txR" fmla="*/ 442 w 442"/>
                  <a:gd name="txB" fmla="*/ 167 h 167"/>
                </a:gdLst>
                <a:ahLst/>
                <a:cxnLst>
                  <a:cxn ang="0">
                    <a:pos x="432" y="35"/>
                  </a:cxn>
                  <a:cxn ang="0">
                    <a:pos x="421" y="31"/>
                  </a:cxn>
                  <a:cxn ang="0">
                    <a:pos x="419" y="29"/>
                  </a:cxn>
                  <a:cxn ang="0">
                    <a:pos x="307" y="4"/>
                  </a:cxn>
                  <a:cxn ang="0">
                    <a:pos x="262" y="17"/>
                  </a:cxn>
                  <a:cxn ang="0">
                    <a:pos x="242" y="28"/>
                  </a:cxn>
                  <a:cxn ang="0">
                    <a:pos x="210" y="37"/>
                  </a:cxn>
                  <a:cxn ang="0">
                    <a:pos x="186" y="22"/>
                  </a:cxn>
                  <a:cxn ang="0">
                    <a:pos x="133" y="4"/>
                  </a:cxn>
                  <a:cxn ang="0">
                    <a:pos x="23" y="29"/>
                  </a:cxn>
                  <a:cxn ang="0">
                    <a:pos x="21" y="32"/>
                  </a:cxn>
                  <a:cxn ang="0">
                    <a:pos x="10" y="35"/>
                  </a:cxn>
                  <a:cxn ang="0">
                    <a:pos x="2" y="43"/>
                  </a:cxn>
                  <a:cxn ang="0">
                    <a:pos x="7" y="54"/>
                  </a:cxn>
                  <a:cxn ang="0">
                    <a:pos x="15" y="60"/>
                  </a:cxn>
                  <a:cxn ang="0">
                    <a:pos x="17" y="67"/>
                  </a:cxn>
                  <a:cxn ang="0">
                    <a:pos x="60" y="154"/>
                  </a:cxn>
                  <a:cxn ang="0">
                    <a:pos x="169" y="139"/>
                  </a:cxn>
                  <a:cxn ang="0">
                    <a:pos x="207" y="69"/>
                  </a:cxn>
                  <a:cxn ang="0">
                    <a:pos x="221" y="53"/>
                  </a:cxn>
                  <a:cxn ang="0">
                    <a:pos x="233" y="69"/>
                  </a:cxn>
                  <a:cxn ang="0">
                    <a:pos x="270" y="139"/>
                  </a:cxn>
                  <a:cxn ang="0">
                    <a:pos x="379" y="154"/>
                  </a:cxn>
                  <a:cxn ang="0">
                    <a:pos x="425" y="67"/>
                  </a:cxn>
                  <a:cxn ang="0">
                    <a:pos x="426" y="61"/>
                  </a:cxn>
                  <a:cxn ang="0">
                    <a:pos x="435" y="54"/>
                  </a:cxn>
                  <a:cxn ang="0">
                    <a:pos x="440" y="43"/>
                  </a:cxn>
                  <a:cxn ang="0">
                    <a:pos x="432" y="35"/>
                  </a:cxn>
                  <a:cxn ang="0">
                    <a:pos x="187" y="84"/>
                  </a:cxn>
                  <a:cxn ang="0">
                    <a:pos x="164" y="126"/>
                  </a:cxn>
                  <a:cxn ang="0">
                    <a:pos x="110" y="146"/>
                  </a:cxn>
                  <a:cxn ang="0">
                    <a:pos x="64" y="136"/>
                  </a:cxn>
                  <a:cxn ang="0">
                    <a:pos x="35" y="55"/>
                  </a:cxn>
                  <a:cxn ang="0">
                    <a:pos x="112" y="21"/>
                  </a:cxn>
                  <a:cxn ang="0">
                    <a:pos x="113" y="21"/>
                  </a:cxn>
                  <a:cxn ang="0">
                    <a:pos x="187" y="48"/>
                  </a:cxn>
                  <a:cxn ang="0">
                    <a:pos x="187" y="84"/>
                  </a:cxn>
                  <a:cxn ang="0">
                    <a:pos x="376" y="136"/>
                  </a:cxn>
                  <a:cxn ang="0">
                    <a:pos x="331" y="146"/>
                  </a:cxn>
                  <a:cxn ang="0">
                    <a:pos x="276" y="126"/>
                  </a:cxn>
                  <a:cxn ang="0">
                    <a:pos x="254" y="87"/>
                  </a:cxn>
                  <a:cxn ang="0">
                    <a:pos x="256" y="45"/>
                  </a:cxn>
                  <a:cxn ang="0">
                    <a:pos x="291" y="25"/>
                  </a:cxn>
                  <a:cxn ang="0">
                    <a:pos x="327" y="21"/>
                  </a:cxn>
                  <a:cxn ang="0">
                    <a:pos x="328" y="21"/>
                  </a:cxn>
                  <a:cxn ang="0">
                    <a:pos x="405" y="55"/>
                  </a:cxn>
                  <a:cxn ang="0">
                    <a:pos x="376" y="136"/>
                  </a:cxn>
                </a:cxnLst>
                <a:rect l="txL" t="txT" r="txR" b="txB"/>
                <a:pathLst>
                  <a:path w="442" h="167">
                    <a:moveTo>
                      <a:pt x="432" y="35"/>
                    </a:moveTo>
                    <a:cubicBezTo>
                      <a:pt x="426" y="35"/>
                      <a:pt x="422" y="33"/>
                      <a:pt x="421" y="31"/>
                    </a:cubicBezTo>
                    <a:cubicBezTo>
                      <a:pt x="420" y="31"/>
                      <a:pt x="419" y="29"/>
                      <a:pt x="419" y="29"/>
                    </a:cubicBezTo>
                    <a:cubicBezTo>
                      <a:pt x="401" y="0"/>
                      <a:pt x="330" y="0"/>
                      <a:pt x="307" y="4"/>
                    </a:cubicBezTo>
                    <a:cubicBezTo>
                      <a:pt x="292" y="7"/>
                      <a:pt x="276" y="10"/>
                      <a:pt x="262" y="17"/>
                    </a:cubicBezTo>
                    <a:cubicBezTo>
                      <a:pt x="255" y="20"/>
                      <a:pt x="248" y="23"/>
                      <a:pt x="242" y="28"/>
                    </a:cubicBezTo>
                    <a:cubicBezTo>
                      <a:pt x="232" y="36"/>
                      <a:pt x="223" y="43"/>
                      <a:pt x="210" y="37"/>
                    </a:cubicBezTo>
                    <a:cubicBezTo>
                      <a:pt x="202" y="32"/>
                      <a:pt x="195" y="26"/>
                      <a:pt x="186" y="22"/>
                    </a:cubicBezTo>
                    <a:cubicBezTo>
                      <a:pt x="170" y="13"/>
                      <a:pt x="151" y="7"/>
                      <a:pt x="133" y="4"/>
                    </a:cubicBezTo>
                    <a:cubicBezTo>
                      <a:pt x="110" y="0"/>
                      <a:pt x="39" y="0"/>
                      <a:pt x="23" y="29"/>
                    </a:cubicBezTo>
                    <a:cubicBezTo>
                      <a:pt x="22" y="30"/>
                      <a:pt x="22" y="31"/>
                      <a:pt x="21" y="32"/>
                    </a:cubicBezTo>
                    <a:cubicBezTo>
                      <a:pt x="19" y="33"/>
                      <a:pt x="16" y="35"/>
                      <a:pt x="10" y="35"/>
                    </a:cubicBezTo>
                    <a:cubicBezTo>
                      <a:pt x="2" y="34"/>
                      <a:pt x="1" y="36"/>
                      <a:pt x="2" y="43"/>
                    </a:cubicBezTo>
                    <a:cubicBezTo>
                      <a:pt x="2" y="49"/>
                      <a:pt x="0" y="54"/>
                      <a:pt x="7" y="54"/>
                    </a:cubicBezTo>
                    <a:cubicBezTo>
                      <a:pt x="11" y="54"/>
                      <a:pt x="14" y="58"/>
                      <a:pt x="15" y="60"/>
                    </a:cubicBezTo>
                    <a:cubicBezTo>
                      <a:pt x="16" y="62"/>
                      <a:pt x="17" y="66"/>
                      <a:pt x="17" y="67"/>
                    </a:cubicBezTo>
                    <a:cubicBezTo>
                      <a:pt x="17" y="102"/>
                      <a:pt x="30" y="144"/>
                      <a:pt x="60" y="154"/>
                    </a:cubicBezTo>
                    <a:cubicBezTo>
                      <a:pt x="100" y="167"/>
                      <a:pt x="146" y="161"/>
                      <a:pt x="169" y="139"/>
                    </a:cubicBezTo>
                    <a:cubicBezTo>
                      <a:pt x="192" y="116"/>
                      <a:pt x="201" y="85"/>
                      <a:pt x="207" y="69"/>
                    </a:cubicBezTo>
                    <a:cubicBezTo>
                      <a:pt x="209" y="62"/>
                      <a:pt x="212" y="53"/>
                      <a:pt x="221" y="53"/>
                    </a:cubicBezTo>
                    <a:cubicBezTo>
                      <a:pt x="229" y="54"/>
                      <a:pt x="230" y="63"/>
                      <a:pt x="233" y="69"/>
                    </a:cubicBezTo>
                    <a:cubicBezTo>
                      <a:pt x="238" y="85"/>
                      <a:pt x="247" y="116"/>
                      <a:pt x="270" y="139"/>
                    </a:cubicBezTo>
                    <a:cubicBezTo>
                      <a:pt x="293" y="161"/>
                      <a:pt x="339" y="167"/>
                      <a:pt x="379" y="154"/>
                    </a:cubicBezTo>
                    <a:cubicBezTo>
                      <a:pt x="410" y="144"/>
                      <a:pt x="424" y="102"/>
                      <a:pt x="425" y="67"/>
                    </a:cubicBezTo>
                    <a:cubicBezTo>
                      <a:pt x="425" y="65"/>
                      <a:pt x="425" y="62"/>
                      <a:pt x="426" y="61"/>
                    </a:cubicBezTo>
                    <a:cubicBezTo>
                      <a:pt x="427" y="59"/>
                      <a:pt x="431" y="55"/>
                      <a:pt x="435" y="54"/>
                    </a:cubicBezTo>
                    <a:cubicBezTo>
                      <a:pt x="442" y="54"/>
                      <a:pt x="440" y="49"/>
                      <a:pt x="440" y="43"/>
                    </a:cubicBezTo>
                    <a:cubicBezTo>
                      <a:pt x="441" y="36"/>
                      <a:pt x="440" y="34"/>
                      <a:pt x="432" y="35"/>
                    </a:cubicBezTo>
                    <a:close/>
                    <a:moveTo>
                      <a:pt x="187" y="84"/>
                    </a:moveTo>
                    <a:cubicBezTo>
                      <a:pt x="182" y="99"/>
                      <a:pt x="174" y="114"/>
                      <a:pt x="164" y="126"/>
                    </a:cubicBezTo>
                    <a:cubicBezTo>
                      <a:pt x="148" y="144"/>
                      <a:pt x="123" y="146"/>
                      <a:pt x="110" y="146"/>
                    </a:cubicBezTo>
                    <a:cubicBezTo>
                      <a:pt x="92" y="146"/>
                      <a:pt x="74" y="142"/>
                      <a:pt x="64" y="136"/>
                    </a:cubicBezTo>
                    <a:cubicBezTo>
                      <a:pt x="43" y="123"/>
                      <a:pt x="32" y="83"/>
                      <a:pt x="35" y="55"/>
                    </a:cubicBezTo>
                    <a:cubicBezTo>
                      <a:pt x="37" y="30"/>
                      <a:pt x="56" y="22"/>
                      <a:pt x="112" y="21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48" y="21"/>
                      <a:pt x="172" y="30"/>
                      <a:pt x="187" y="48"/>
                    </a:cubicBezTo>
                    <a:cubicBezTo>
                      <a:pt x="194" y="57"/>
                      <a:pt x="191" y="71"/>
                      <a:pt x="187" y="84"/>
                    </a:cubicBezTo>
                    <a:close/>
                    <a:moveTo>
                      <a:pt x="376" y="136"/>
                    </a:moveTo>
                    <a:cubicBezTo>
                      <a:pt x="366" y="142"/>
                      <a:pt x="348" y="146"/>
                      <a:pt x="331" y="146"/>
                    </a:cubicBezTo>
                    <a:cubicBezTo>
                      <a:pt x="317" y="146"/>
                      <a:pt x="292" y="144"/>
                      <a:pt x="276" y="126"/>
                    </a:cubicBezTo>
                    <a:cubicBezTo>
                      <a:pt x="266" y="114"/>
                      <a:pt x="259" y="101"/>
                      <a:pt x="254" y="87"/>
                    </a:cubicBezTo>
                    <a:cubicBezTo>
                      <a:pt x="250" y="73"/>
                      <a:pt x="245" y="55"/>
                      <a:pt x="256" y="45"/>
                    </a:cubicBezTo>
                    <a:cubicBezTo>
                      <a:pt x="266" y="35"/>
                      <a:pt x="279" y="28"/>
                      <a:pt x="291" y="25"/>
                    </a:cubicBezTo>
                    <a:cubicBezTo>
                      <a:pt x="302" y="23"/>
                      <a:pt x="314" y="21"/>
                      <a:pt x="327" y="21"/>
                    </a:cubicBezTo>
                    <a:cubicBezTo>
                      <a:pt x="328" y="21"/>
                      <a:pt x="328" y="21"/>
                      <a:pt x="328" y="21"/>
                    </a:cubicBezTo>
                    <a:cubicBezTo>
                      <a:pt x="384" y="22"/>
                      <a:pt x="403" y="30"/>
                      <a:pt x="405" y="55"/>
                    </a:cubicBezTo>
                    <a:cubicBezTo>
                      <a:pt x="408" y="83"/>
                      <a:pt x="397" y="123"/>
                      <a:pt x="376" y="136"/>
                    </a:cubicBezTo>
                    <a:close/>
                  </a:path>
                </a:pathLst>
              </a:cu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4802" name="组合 24801"/>
            <p:cNvGrpSpPr/>
            <p:nvPr/>
          </p:nvGrpSpPr>
          <p:grpSpPr>
            <a:xfrm rot="862164">
              <a:off x="3444325" y="2151780"/>
              <a:ext cx="684213" cy="393700"/>
              <a:chOff x="0" y="0"/>
              <a:chExt cx="684213" cy="393700"/>
            </a:xfrm>
          </p:grpSpPr>
          <p:sp>
            <p:nvSpPr>
              <p:cNvPr id="24803" name="Freeform 1061"/>
              <p:cNvSpPr>
                <a:spLocks noEditPoints="1"/>
              </p:cNvSpPr>
              <p:nvPr/>
            </p:nvSpPr>
            <p:spPr>
              <a:xfrm>
                <a:off x="14288" y="65087"/>
                <a:ext cx="495300" cy="58738"/>
              </a:xfrm>
              <a:custGeom>
                <a:avLst/>
                <a:gdLst>
                  <a:gd name="txL" fmla="*/ 0 w 289"/>
                  <a:gd name="txT" fmla="*/ 0 h 34"/>
                  <a:gd name="txR" fmla="*/ 289 w 289"/>
                  <a:gd name="txB" fmla="*/ 34 h 34"/>
                </a:gdLst>
                <a:ahLst/>
                <a:cxnLst>
                  <a:cxn ang="0">
                    <a:pos x="271" y="16"/>
                  </a:cxn>
                  <a:cxn ang="0">
                    <a:pos x="238" y="34"/>
                  </a:cxn>
                  <a:cxn ang="0">
                    <a:pos x="289" y="34"/>
                  </a:cxn>
                  <a:cxn ang="0">
                    <a:pos x="271" y="16"/>
                  </a:cxn>
                  <a:cxn ang="0">
                    <a:pos x="26" y="0"/>
                  </a:cxn>
                  <a:cxn ang="0">
                    <a:pos x="16" y="0"/>
                  </a:cxn>
                  <a:cxn ang="0">
                    <a:pos x="1" y="15"/>
                  </a:cxn>
                  <a:cxn ang="0">
                    <a:pos x="0" y="34"/>
                  </a:cxn>
                  <a:cxn ang="0">
                    <a:pos x="140" y="34"/>
                  </a:cxn>
                  <a:cxn ang="0">
                    <a:pos x="90" y="12"/>
                  </a:cxn>
                  <a:cxn ang="0">
                    <a:pos x="30" y="0"/>
                  </a:cxn>
                  <a:cxn ang="0">
                    <a:pos x="26" y="0"/>
                  </a:cxn>
                </a:cxnLst>
                <a:rect l="txL" t="txT" r="txR" b="txB"/>
                <a:pathLst>
                  <a:path w="289" h="34">
                    <a:moveTo>
                      <a:pt x="271" y="16"/>
                    </a:moveTo>
                    <a:cubicBezTo>
                      <a:pt x="257" y="23"/>
                      <a:pt x="246" y="29"/>
                      <a:pt x="238" y="34"/>
                    </a:cubicBezTo>
                    <a:cubicBezTo>
                      <a:pt x="289" y="34"/>
                      <a:pt x="289" y="34"/>
                      <a:pt x="289" y="34"/>
                    </a:cubicBezTo>
                    <a:cubicBezTo>
                      <a:pt x="271" y="16"/>
                      <a:pt x="271" y="16"/>
                      <a:pt x="271" y="16"/>
                    </a:cubicBezTo>
                    <a:moveTo>
                      <a:pt x="26" y="0"/>
                    </a:moveTo>
                    <a:cubicBezTo>
                      <a:pt x="20" y="0"/>
                      <a:pt x="17" y="0"/>
                      <a:pt x="16" y="0"/>
                    </a:cubicBezTo>
                    <a:cubicBezTo>
                      <a:pt x="8" y="1"/>
                      <a:pt x="2" y="7"/>
                      <a:pt x="1" y="15"/>
                    </a:cubicBezTo>
                    <a:cubicBezTo>
                      <a:pt x="1" y="21"/>
                      <a:pt x="1" y="28"/>
                      <a:pt x="0" y="34"/>
                    </a:cubicBezTo>
                    <a:cubicBezTo>
                      <a:pt x="140" y="34"/>
                      <a:pt x="140" y="34"/>
                      <a:pt x="140" y="34"/>
                    </a:cubicBezTo>
                    <a:cubicBezTo>
                      <a:pt x="128" y="28"/>
                      <a:pt x="112" y="20"/>
                      <a:pt x="90" y="12"/>
                    </a:cubicBezTo>
                    <a:cubicBezTo>
                      <a:pt x="64" y="3"/>
                      <a:pt x="43" y="0"/>
                      <a:pt x="30" y="0"/>
                    </a:cubicBezTo>
                    <a:cubicBezTo>
                      <a:pt x="28" y="0"/>
                      <a:pt x="27" y="0"/>
                      <a:pt x="26" y="0"/>
                    </a:cubicBezTo>
                  </a:path>
                </a:pathLst>
              </a:custGeom>
              <a:solidFill>
                <a:srgbClr val="6E807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04" name="Freeform 1062"/>
              <p:cNvSpPr/>
              <p:nvPr/>
            </p:nvSpPr>
            <p:spPr>
              <a:xfrm>
                <a:off x="479425" y="77787"/>
                <a:ext cx="30163" cy="46038"/>
              </a:xfrm>
              <a:custGeom>
                <a:avLst/>
                <a:gdLst>
                  <a:gd name="txL" fmla="*/ 0 w 18"/>
                  <a:gd name="txT" fmla="*/ 0 h 26"/>
                  <a:gd name="txR" fmla="*/ 18 w 18"/>
                  <a:gd name="txB" fmla="*/ 26 h 26"/>
                </a:gdLst>
                <a:ahLst/>
                <a:cxnLst>
                  <a:cxn ang="0">
                    <a:pos x="18" y="0"/>
                  </a:cxn>
                  <a:cxn ang="0">
                    <a:pos x="0" y="8"/>
                  </a:cxn>
                  <a:cxn ang="0">
                    <a:pos x="18" y="26"/>
                  </a:cxn>
                  <a:cxn ang="0">
                    <a:pos x="18" y="0"/>
                  </a:cxn>
                </a:cxnLst>
                <a:rect l="txL" t="txT" r="txR" b="txB"/>
                <a:pathLst>
                  <a:path w="18" h="26">
                    <a:moveTo>
                      <a:pt x="18" y="0"/>
                    </a:moveTo>
                    <a:cubicBezTo>
                      <a:pt x="11" y="3"/>
                      <a:pt x="6" y="6"/>
                      <a:pt x="0" y="8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0"/>
                      <a:pt x="18" y="0"/>
                      <a:pt x="18" y="0"/>
                    </a:cubicBezTo>
                  </a:path>
                </a:pathLst>
              </a:custGeom>
              <a:solidFill>
                <a:srgbClr val="6B807A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05" name="Freeform 1063"/>
              <p:cNvSpPr/>
              <p:nvPr/>
            </p:nvSpPr>
            <p:spPr>
              <a:xfrm>
                <a:off x="509588" y="55562"/>
                <a:ext cx="68263" cy="68263"/>
              </a:xfrm>
              <a:custGeom>
                <a:avLst/>
                <a:gdLst>
                  <a:gd name="txL" fmla="*/ 0 w 39"/>
                  <a:gd name="txT" fmla="*/ 0 h 39"/>
                  <a:gd name="txR" fmla="*/ 39 w 39"/>
                  <a:gd name="txB" fmla="*/ 39 h 39"/>
                </a:gdLst>
                <a:ahLst/>
                <a:cxnLst>
                  <a:cxn ang="0">
                    <a:pos x="39" y="0"/>
                  </a:cxn>
                  <a:cxn ang="0">
                    <a:pos x="2" y="12"/>
                  </a:cxn>
                  <a:cxn ang="0">
                    <a:pos x="0" y="13"/>
                  </a:cxn>
                  <a:cxn ang="0">
                    <a:pos x="0" y="39"/>
                  </a:cxn>
                  <a:cxn ang="0">
                    <a:pos x="39" y="0"/>
                  </a:cxn>
                </a:cxnLst>
                <a:rect l="txL" t="txT" r="txR" b="txB"/>
                <a:pathLst>
                  <a:path w="39" h="39">
                    <a:moveTo>
                      <a:pt x="39" y="0"/>
                    </a:moveTo>
                    <a:cubicBezTo>
                      <a:pt x="28" y="3"/>
                      <a:pt x="16" y="7"/>
                      <a:pt x="2" y="12"/>
                    </a:cubicBezTo>
                    <a:cubicBezTo>
                      <a:pt x="1" y="13"/>
                      <a:pt x="0" y="13"/>
                      <a:pt x="0" y="13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39" y="0"/>
                      <a:pt x="39" y="0"/>
                      <a:pt x="39" y="0"/>
                    </a:cubicBezTo>
                  </a:path>
                </a:pathLst>
              </a:custGeom>
              <a:solidFill>
                <a:srgbClr val="838E76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06" name="Freeform 1064"/>
              <p:cNvSpPr/>
              <p:nvPr/>
            </p:nvSpPr>
            <p:spPr>
              <a:xfrm>
                <a:off x="509588" y="49212"/>
                <a:ext cx="158750" cy="74613"/>
              </a:xfrm>
              <a:custGeom>
                <a:avLst/>
                <a:gdLst>
                  <a:gd name="txL" fmla="*/ 0 w 92"/>
                  <a:gd name="txT" fmla="*/ 0 h 43"/>
                  <a:gd name="txR" fmla="*/ 92 w 92"/>
                  <a:gd name="txB" fmla="*/ 43 h 43"/>
                </a:gdLst>
                <a:ahLst/>
                <a:cxnLst>
                  <a:cxn ang="0">
                    <a:pos x="71" y="0"/>
                  </a:cxn>
                  <a:cxn ang="0">
                    <a:pos x="61" y="1"/>
                  </a:cxn>
                  <a:cxn ang="0">
                    <a:pos x="39" y="4"/>
                  </a:cxn>
                  <a:cxn ang="0">
                    <a:pos x="0" y="43"/>
                  </a:cxn>
                  <a:cxn ang="0">
                    <a:pos x="92" y="43"/>
                  </a:cxn>
                  <a:cxn ang="0">
                    <a:pos x="90" y="16"/>
                  </a:cxn>
                  <a:cxn ang="0">
                    <a:pos x="75" y="1"/>
                  </a:cxn>
                  <a:cxn ang="0">
                    <a:pos x="71" y="0"/>
                  </a:cxn>
                </a:cxnLst>
                <a:rect l="txL" t="txT" r="txR" b="txB"/>
                <a:pathLst>
                  <a:path w="92" h="43">
                    <a:moveTo>
                      <a:pt x="71" y="0"/>
                    </a:moveTo>
                    <a:cubicBezTo>
                      <a:pt x="68" y="0"/>
                      <a:pt x="65" y="0"/>
                      <a:pt x="61" y="1"/>
                    </a:cubicBezTo>
                    <a:cubicBezTo>
                      <a:pt x="55" y="1"/>
                      <a:pt x="48" y="2"/>
                      <a:pt x="39" y="4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2" y="43"/>
                      <a:pt x="92" y="43"/>
                      <a:pt x="92" y="43"/>
                    </a:cubicBezTo>
                    <a:cubicBezTo>
                      <a:pt x="91" y="34"/>
                      <a:pt x="90" y="25"/>
                      <a:pt x="90" y="16"/>
                    </a:cubicBezTo>
                    <a:cubicBezTo>
                      <a:pt x="89" y="8"/>
                      <a:pt x="83" y="1"/>
                      <a:pt x="75" y="1"/>
                    </a:cubicBezTo>
                    <a:cubicBezTo>
                      <a:pt x="75" y="0"/>
                      <a:pt x="73" y="0"/>
                      <a:pt x="71" y="0"/>
                    </a:cubicBezTo>
                  </a:path>
                </a:pathLst>
              </a:custGeom>
              <a:solidFill>
                <a:srgbClr val="94967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07" name="Freeform 1065"/>
              <p:cNvSpPr/>
              <p:nvPr/>
            </p:nvSpPr>
            <p:spPr>
              <a:xfrm>
                <a:off x="0" y="303212"/>
                <a:ext cx="80963" cy="77788"/>
              </a:xfrm>
              <a:custGeom>
                <a:avLst/>
                <a:gdLst>
                  <a:gd name="txL" fmla="*/ 0 w 48"/>
                  <a:gd name="txT" fmla="*/ 0 h 45"/>
                  <a:gd name="txR" fmla="*/ 48 w 48"/>
                  <a:gd name="txB" fmla="*/ 45 h 45"/>
                </a:gdLst>
                <a:ahLst/>
                <a:cxnLst>
                  <a:cxn ang="0">
                    <a:pos x="3" y="0"/>
                  </a:cxn>
                  <a:cxn ang="0">
                    <a:pos x="1" y="26"/>
                  </a:cxn>
                  <a:cxn ang="0">
                    <a:pos x="14" y="43"/>
                  </a:cxn>
                  <a:cxn ang="0">
                    <a:pos x="29" y="45"/>
                  </a:cxn>
                  <a:cxn ang="0">
                    <a:pos x="42" y="45"/>
                  </a:cxn>
                  <a:cxn ang="0">
                    <a:pos x="48" y="45"/>
                  </a:cxn>
                  <a:cxn ang="0">
                    <a:pos x="3" y="0"/>
                  </a:cxn>
                </a:cxnLst>
                <a:rect l="txL" t="txT" r="txR" b="txB"/>
                <a:pathLst>
                  <a:path w="48" h="45">
                    <a:moveTo>
                      <a:pt x="3" y="0"/>
                    </a:moveTo>
                    <a:cubicBezTo>
                      <a:pt x="2" y="9"/>
                      <a:pt x="1" y="18"/>
                      <a:pt x="1" y="26"/>
                    </a:cubicBezTo>
                    <a:cubicBezTo>
                      <a:pt x="0" y="34"/>
                      <a:pt x="6" y="41"/>
                      <a:pt x="14" y="43"/>
                    </a:cubicBezTo>
                    <a:cubicBezTo>
                      <a:pt x="15" y="43"/>
                      <a:pt x="20" y="44"/>
                      <a:pt x="29" y="45"/>
                    </a:cubicBezTo>
                    <a:cubicBezTo>
                      <a:pt x="33" y="45"/>
                      <a:pt x="37" y="45"/>
                      <a:pt x="42" y="45"/>
                    </a:cubicBezTo>
                    <a:cubicBezTo>
                      <a:pt x="44" y="45"/>
                      <a:pt x="46" y="45"/>
                      <a:pt x="48" y="45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869195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08" name="Freeform 1066"/>
              <p:cNvSpPr/>
              <p:nvPr/>
            </p:nvSpPr>
            <p:spPr>
              <a:xfrm>
                <a:off x="4763" y="123825"/>
                <a:ext cx="504825" cy="257175"/>
              </a:xfrm>
              <a:custGeom>
                <a:avLst/>
                <a:gdLst>
                  <a:gd name="txL" fmla="*/ 0 w 295"/>
                  <a:gd name="txT" fmla="*/ 0 h 150"/>
                  <a:gd name="txR" fmla="*/ 295 w 295"/>
                  <a:gd name="txB" fmla="*/ 150 h 150"/>
                </a:gdLst>
                <a:ahLst/>
                <a:cxnLst>
                  <a:cxn ang="0">
                    <a:pos x="295" y="0"/>
                  </a:cxn>
                  <a:cxn ang="0">
                    <a:pos x="244" y="0"/>
                  </a:cxn>
                  <a:cxn ang="0">
                    <a:pos x="233" y="7"/>
                  </a:cxn>
                  <a:cxn ang="0">
                    <a:pos x="159" y="9"/>
                  </a:cxn>
                  <a:cxn ang="0">
                    <a:pos x="146" y="0"/>
                  </a:cxn>
                  <a:cxn ang="0">
                    <a:pos x="6" y="0"/>
                  </a:cxn>
                  <a:cxn ang="0">
                    <a:pos x="3" y="51"/>
                  </a:cxn>
                  <a:cxn ang="0">
                    <a:pos x="2" y="61"/>
                  </a:cxn>
                  <a:cxn ang="0">
                    <a:pos x="0" y="105"/>
                  </a:cxn>
                  <a:cxn ang="0">
                    <a:pos x="45" y="150"/>
                  </a:cxn>
                  <a:cxn ang="0">
                    <a:pos x="90" y="143"/>
                  </a:cxn>
                  <a:cxn ang="0">
                    <a:pos x="158" y="116"/>
                  </a:cxn>
                  <a:cxn ang="0">
                    <a:pos x="179" y="116"/>
                  </a:cxn>
                  <a:cxn ang="0">
                    <a:pos x="295" y="0"/>
                  </a:cxn>
                </a:cxnLst>
                <a:rect l="txL" t="txT" r="txR" b="txB"/>
                <a:pathLst>
                  <a:path w="295" h="150">
                    <a:moveTo>
                      <a:pt x="295" y="0"/>
                    </a:moveTo>
                    <a:cubicBezTo>
                      <a:pt x="244" y="0"/>
                      <a:pt x="244" y="0"/>
                      <a:pt x="244" y="0"/>
                    </a:cubicBezTo>
                    <a:cubicBezTo>
                      <a:pt x="240" y="3"/>
                      <a:pt x="236" y="6"/>
                      <a:pt x="233" y="7"/>
                    </a:cubicBezTo>
                    <a:cubicBezTo>
                      <a:pt x="209" y="8"/>
                      <a:pt x="184" y="8"/>
                      <a:pt x="159" y="9"/>
                    </a:cubicBezTo>
                    <a:cubicBezTo>
                      <a:pt x="156" y="6"/>
                      <a:pt x="152" y="4"/>
                      <a:pt x="14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17"/>
                      <a:pt x="4" y="34"/>
                      <a:pt x="3" y="51"/>
                    </a:cubicBezTo>
                    <a:cubicBezTo>
                      <a:pt x="3" y="54"/>
                      <a:pt x="3" y="58"/>
                      <a:pt x="2" y="61"/>
                    </a:cubicBezTo>
                    <a:cubicBezTo>
                      <a:pt x="1" y="76"/>
                      <a:pt x="1" y="90"/>
                      <a:pt x="0" y="105"/>
                    </a:cubicBezTo>
                    <a:cubicBezTo>
                      <a:pt x="45" y="150"/>
                      <a:pt x="45" y="150"/>
                      <a:pt x="45" y="150"/>
                    </a:cubicBezTo>
                    <a:cubicBezTo>
                      <a:pt x="57" y="150"/>
                      <a:pt x="73" y="148"/>
                      <a:pt x="90" y="143"/>
                    </a:cubicBezTo>
                    <a:cubicBezTo>
                      <a:pt x="127" y="133"/>
                      <a:pt x="149" y="121"/>
                      <a:pt x="158" y="116"/>
                    </a:cubicBezTo>
                    <a:cubicBezTo>
                      <a:pt x="165" y="116"/>
                      <a:pt x="172" y="116"/>
                      <a:pt x="179" y="116"/>
                    </a:cubicBezTo>
                    <a:cubicBezTo>
                      <a:pt x="295" y="0"/>
                      <a:pt x="295" y="0"/>
                      <a:pt x="295" y="0"/>
                    </a:cubicBezTo>
                  </a:path>
                </a:pathLst>
              </a:custGeom>
              <a:solidFill>
                <a:srgbClr val="8E7B8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09" name="Freeform 1067"/>
              <p:cNvSpPr/>
              <p:nvPr/>
            </p:nvSpPr>
            <p:spPr>
              <a:xfrm>
                <a:off x="311150" y="123825"/>
                <a:ext cx="198438" cy="247650"/>
              </a:xfrm>
              <a:custGeom>
                <a:avLst/>
                <a:gdLst>
                  <a:gd name="txL" fmla="*/ 0 w 116"/>
                  <a:gd name="txT" fmla="*/ 0 h 145"/>
                  <a:gd name="txR" fmla="*/ 116 w 116"/>
                  <a:gd name="txB" fmla="*/ 145 h 145"/>
                </a:gdLst>
                <a:ahLst/>
                <a:cxnLst>
                  <a:cxn ang="0">
                    <a:pos x="116" y="0"/>
                  </a:cxn>
                  <a:cxn ang="0">
                    <a:pos x="116" y="0"/>
                  </a:cxn>
                  <a:cxn ang="0">
                    <a:pos x="0" y="116"/>
                  </a:cxn>
                  <a:cxn ang="0">
                    <a:pos x="56" y="117"/>
                  </a:cxn>
                  <a:cxn ang="0">
                    <a:pos x="116" y="145"/>
                  </a:cxn>
                  <a:cxn ang="0">
                    <a:pos x="116" y="0"/>
                  </a:cxn>
                </a:cxnLst>
                <a:rect l="txL" t="txT" r="txR" b="txB"/>
                <a:pathLst>
                  <a:path w="116" h="145">
                    <a:moveTo>
                      <a:pt x="116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19" y="116"/>
                      <a:pt x="37" y="117"/>
                      <a:pt x="56" y="117"/>
                    </a:cubicBezTo>
                    <a:cubicBezTo>
                      <a:pt x="64" y="122"/>
                      <a:pt x="84" y="134"/>
                      <a:pt x="116" y="145"/>
                    </a:cubicBezTo>
                    <a:cubicBezTo>
                      <a:pt x="116" y="0"/>
                      <a:pt x="116" y="0"/>
                      <a:pt x="116" y="0"/>
                    </a:cubicBezTo>
                  </a:path>
                </a:pathLst>
              </a:custGeom>
              <a:solidFill>
                <a:srgbClr val="998E83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10" name="Freeform 1068"/>
              <p:cNvSpPr/>
              <p:nvPr/>
            </p:nvSpPr>
            <p:spPr>
              <a:xfrm>
                <a:off x="509588" y="123825"/>
                <a:ext cx="174625" cy="269875"/>
              </a:xfrm>
              <a:custGeom>
                <a:avLst/>
                <a:gdLst>
                  <a:gd name="txL" fmla="*/ 0 w 101"/>
                  <a:gd name="txT" fmla="*/ 0 h 158"/>
                  <a:gd name="txR" fmla="*/ 101 w 101"/>
                  <a:gd name="txB" fmla="*/ 158 h 158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45"/>
                  </a:cxn>
                  <a:cxn ang="0">
                    <a:pos x="8" y="148"/>
                  </a:cxn>
                  <a:cxn ang="0">
                    <a:pos x="68" y="158"/>
                  </a:cxn>
                  <a:cxn ang="0">
                    <a:pos x="72" y="158"/>
                  </a:cxn>
                  <a:cxn ang="0">
                    <a:pos x="87" y="157"/>
                  </a:cxn>
                  <a:cxn ang="0">
                    <a:pos x="100" y="139"/>
                  </a:cxn>
                  <a:cxn ang="0">
                    <a:pos x="98" y="98"/>
                  </a:cxn>
                  <a:cxn ang="0">
                    <a:pos x="0" y="0"/>
                  </a:cxn>
                </a:cxnLst>
                <a:rect l="txL" t="txT" r="txR" b="txB"/>
                <a:pathLst>
                  <a:path w="101" h="15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2" y="146"/>
                      <a:pt x="5" y="147"/>
                      <a:pt x="8" y="148"/>
                    </a:cubicBezTo>
                    <a:cubicBezTo>
                      <a:pt x="33" y="156"/>
                      <a:pt x="54" y="158"/>
                      <a:pt x="68" y="158"/>
                    </a:cubicBezTo>
                    <a:cubicBezTo>
                      <a:pt x="69" y="158"/>
                      <a:pt x="71" y="158"/>
                      <a:pt x="72" y="158"/>
                    </a:cubicBezTo>
                    <a:cubicBezTo>
                      <a:pt x="81" y="158"/>
                      <a:pt x="86" y="157"/>
                      <a:pt x="87" y="157"/>
                    </a:cubicBezTo>
                    <a:cubicBezTo>
                      <a:pt x="95" y="155"/>
                      <a:pt x="101" y="148"/>
                      <a:pt x="100" y="139"/>
                    </a:cubicBezTo>
                    <a:cubicBezTo>
                      <a:pt x="99" y="126"/>
                      <a:pt x="99" y="112"/>
                      <a:pt x="98" y="98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9999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11" name="Freeform 1069"/>
              <p:cNvSpPr/>
              <p:nvPr/>
            </p:nvSpPr>
            <p:spPr>
              <a:xfrm>
                <a:off x="509588" y="123825"/>
                <a:ext cx="168275" cy="166688"/>
              </a:xfrm>
              <a:custGeom>
                <a:avLst/>
                <a:gdLst>
                  <a:gd name="txL" fmla="*/ 0 w 98"/>
                  <a:gd name="txT" fmla="*/ 0 h 98"/>
                  <a:gd name="txR" fmla="*/ 98 w 98"/>
                  <a:gd name="txB" fmla="*/ 98 h 98"/>
                </a:gdLst>
                <a:ahLst/>
                <a:cxnLst>
                  <a:cxn ang="0">
                    <a:pos x="92" y="0"/>
                  </a:cxn>
                  <a:cxn ang="0">
                    <a:pos x="0" y="0"/>
                  </a:cxn>
                  <a:cxn ang="0">
                    <a:pos x="98" y="98"/>
                  </a:cxn>
                  <a:cxn ang="0">
                    <a:pos x="95" y="62"/>
                  </a:cxn>
                  <a:cxn ang="0">
                    <a:pos x="95" y="50"/>
                  </a:cxn>
                  <a:cxn ang="0">
                    <a:pos x="92" y="0"/>
                  </a:cxn>
                </a:cxnLst>
                <a:rect l="txL" t="txT" r="txR" b="txB"/>
                <a:pathLst>
                  <a:path w="98" h="98">
                    <a:moveTo>
                      <a:pt x="9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98" y="98"/>
                      <a:pt x="98" y="98"/>
                      <a:pt x="98" y="98"/>
                    </a:cubicBezTo>
                    <a:cubicBezTo>
                      <a:pt x="97" y="86"/>
                      <a:pt x="96" y="74"/>
                      <a:pt x="95" y="62"/>
                    </a:cubicBezTo>
                    <a:cubicBezTo>
                      <a:pt x="95" y="58"/>
                      <a:pt x="95" y="54"/>
                      <a:pt x="95" y="50"/>
                    </a:cubicBezTo>
                    <a:cubicBezTo>
                      <a:pt x="94" y="34"/>
                      <a:pt x="93" y="17"/>
                      <a:pt x="92" y="0"/>
                    </a:cubicBezTo>
                  </a:path>
                </a:pathLst>
              </a:custGeom>
              <a:solidFill>
                <a:srgbClr val="989981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12" name="Freeform 1070"/>
              <p:cNvSpPr/>
              <p:nvPr/>
            </p:nvSpPr>
            <p:spPr>
              <a:xfrm>
                <a:off x="0" y="0"/>
                <a:ext cx="642938" cy="328613"/>
              </a:xfrm>
              <a:custGeom>
                <a:avLst/>
                <a:gdLst>
                  <a:gd name="txL" fmla="*/ 0 w 375"/>
                  <a:gd name="txT" fmla="*/ 0 h 192"/>
                  <a:gd name="txR" fmla="*/ 375 w 375"/>
                  <a:gd name="txB" fmla="*/ 192 h 192"/>
                </a:gdLst>
                <a:ahLst/>
                <a:cxnLst>
                  <a:cxn ang="0">
                    <a:pos x="362" y="192"/>
                  </a:cxn>
                  <a:cxn ang="0">
                    <a:pos x="375" y="176"/>
                  </a:cxn>
                  <a:cxn ang="0">
                    <a:pos x="375" y="102"/>
                  </a:cxn>
                  <a:cxn ang="0">
                    <a:pos x="375" y="91"/>
                  </a:cxn>
                  <a:cxn ang="0">
                    <a:pos x="375" y="17"/>
                  </a:cxn>
                  <a:cxn ang="0">
                    <a:pos x="362" y="1"/>
                  </a:cxn>
                  <a:cxn ang="0">
                    <a:pos x="348" y="0"/>
                  </a:cxn>
                  <a:cxn ang="0">
                    <a:pos x="287" y="12"/>
                  </a:cxn>
                  <a:cxn ang="0">
                    <a:pos x="224" y="42"/>
                  </a:cxn>
                  <a:cxn ang="0">
                    <a:pos x="151" y="42"/>
                  </a:cxn>
                  <a:cxn ang="0">
                    <a:pos x="87" y="12"/>
                  </a:cxn>
                  <a:cxn ang="0">
                    <a:pos x="27" y="0"/>
                  </a:cxn>
                  <a:cxn ang="0">
                    <a:pos x="13" y="1"/>
                  </a:cxn>
                  <a:cxn ang="0">
                    <a:pos x="0" y="17"/>
                  </a:cxn>
                  <a:cxn ang="0">
                    <a:pos x="0" y="91"/>
                  </a:cxn>
                  <a:cxn ang="0">
                    <a:pos x="0" y="102"/>
                  </a:cxn>
                  <a:cxn ang="0">
                    <a:pos x="0" y="176"/>
                  </a:cxn>
                  <a:cxn ang="0">
                    <a:pos x="13" y="192"/>
                  </a:cxn>
                  <a:cxn ang="0">
                    <a:pos x="27" y="192"/>
                  </a:cxn>
                  <a:cxn ang="0">
                    <a:pos x="87" y="181"/>
                  </a:cxn>
                  <a:cxn ang="0">
                    <a:pos x="151" y="150"/>
                  </a:cxn>
                  <a:cxn ang="0">
                    <a:pos x="224" y="150"/>
                  </a:cxn>
                  <a:cxn ang="0">
                    <a:pos x="287" y="181"/>
                  </a:cxn>
                  <a:cxn ang="0">
                    <a:pos x="348" y="192"/>
                  </a:cxn>
                  <a:cxn ang="0">
                    <a:pos x="362" y="192"/>
                  </a:cxn>
                </a:cxnLst>
                <a:rect l="txL" t="txT" r="txR" b="txB"/>
                <a:pathLst>
                  <a:path w="375" h="192">
                    <a:moveTo>
                      <a:pt x="362" y="192"/>
                    </a:moveTo>
                    <a:cubicBezTo>
                      <a:pt x="369" y="190"/>
                      <a:pt x="375" y="184"/>
                      <a:pt x="375" y="176"/>
                    </a:cubicBezTo>
                    <a:cubicBezTo>
                      <a:pt x="375" y="102"/>
                      <a:pt x="375" y="102"/>
                      <a:pt x="375" y="102"/>
                    </a:cubicBezTo>
                    <a:cubicBezTo>
                      <a:pt x="375" y="91"/>
                      <a:pt x="375" y="91"/>
                      <a:pt x="375" y="91"/>
                    </a:cubicBezTo>
                    <a:cubicBezTo>
                      <a:pt x="375" y="17"/>
                      <a:pt x="375" y="17"/>
                      <a:pt x="375" y="17"/>
                    </a:cubicBezTo>
                    <a:cubicBezTo>
                      <a:pt x="375" y="9"/>
                      <a:pt x="369" y="2"/>
                      <a:pt x="362" y="1"/>
                    </a:cubicBezTo>
                    <a:cubicBezTo>
                      <a:pt x="361" y="1"/>
                      <a:pt x="356" y="0"/>
                      <a:pt x="348" y="0"/>
                    </a:cubicBezTo>
                    <a:cubicBezTo>
                      <a:pt x="334" y="0"/>
                      <a:pt x="313" y="2"/>
                      <a:pt x="287" y="12"/>
                    </a:cubicBezTo>
                    <a:cubicBezTo>
                      <a:pt x="254" y="24"/>
                      <a:pt x="233" y="36"/>
                      <a:pt x="224" y="42"/>
                    </a:cubicBezTo>
                    <a:cubicBezTo>
                      <a:pt x="151" y="42"/>
                      <a:pt x="151" y="42"/>
                      <a:pt x="151" y="42"/>
                    </a:cubicBezTo>
                    <a:cubicBezTo>
                      <a:pt x="142" y="36"/>
                      <a:pt x="121" y="24"/>
                      <a:pt x="87" y="12"/>
                    </a:cubicBezTo>
                    <a:cubicBezTo>
                      <a:pt x="62" y="2"/>
                      <a:pt x="40" y="0"/>
                      <a:pt x="27" y="0"/>
                    </a:cubicBezTo>
                    <a:cubicBezTo>
                      <a:pt x="19" y="0"/>
                      <a:pt x="14" y="1"/>
                      <a:pt x="13" y="1"/>
                    </a:cubicBezTo>
                    <a:cubicBezTo>
                      <a:pt x="5" y="2"/>
                      <a:pt x="0" y="9"/>
                      <a:pt x="0" y="17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84"/>
                      <a:pt x="5" y="190"/>
                      <a:pt x="13" y="192"/>
                    </a:cubicBezTo>
                    <a:cubicBezTo>
                      <a:pt x="14" y="192"/>
                      <a:pt x="19" y="192"/>
                      <a:pt x="27" y="192"/>
                    </a:cubicBezTo>
                    <a:cubicBezTo>
                      <a:pt x="40" y="192"/>
                      <a:pt x="62" y="191"/>
                      <a:pt x="87" y="181"/>
                    </a:cubicBezTo>
                    <a:cubicBezTo>
                      <a:pt x="121" y="169"/>
                      <a:pt x="142" y="156"/>
                      <a:pt x="151" y="150"/>
                    </a:cubicBezTo>
                    <a:cubicBezTo>
                      <a:pt x="224" y="150"/>
                      <a:pt x="224" y="150"/>
                      <a:pt x="224" y="150"/>
                    </a:cubicBezTo>
                    <a:cubicBezTo>
                      <a:pt x="233" y="156"/>
                      <a:pt x="254" y="169"/>
                      <a:pt x="287" y="181"/>
                    </a:cubicBezTo>
                    <a:cubicBezTo>
                      <a:pt x="313" y="191"/>
                      <a:pt x="334" y="192"/>
                      <a:pt x="348" y="192"/>
                    </a:cubicBezTo>
                    <a:cubicBezTo>
                      <a:pt x="356" y="192"/>
                      <a:pt x="361" y="192"/>
                      <a:pt x="362" y="1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13" name="Freeform 1071"/>
              <p:cNvSpPr/>
              <p:nvPr/>
            </p:nvSpPr>
            <p:spPr>
              <a:xfrm>
                <a:off x="26988" y="20637"/>
                <a:ext cx="222250" cy="287338"/>
              </a:xfrm>
              <a:custGeom>
                <a:avLst/>
                <a:gdLst>
                  <a:gd name="txL" fmla="*/ 0 w 130"/>
                  <a:gd name="txT" fmla="*/ 0 h 168"/>
                  <a:gd name="txR" fmla="*/ 130 w 130"/>
                  <a:gd name="txB" fmla="*/ 168 h 168"/>
                </a:gdLst>
                <a:ahLst/>
                <a:cxnLst>
                  <a:cxn ang="0">
                    <a:pos x="66" y="15"/>
                  </a:cxn>
                  <a:cxn ang="0">
                    <a:pos x="0" y="5"/>
                  </a:cxn>
                  <a:cxn ang="0">
                    <a:pos x="0" y="79"/>
                  </a:cxn>
                  <a:cxn ang="0">
                    <a:pos x="0" y="90"/>
                  </a:cxn>
                  <a:cxn ang="0">
                    <a:pos x="0" y="164"/>
                  </a:cxn>
                  <a:cxn ang="0">
                    <a:pos x="66" y="154"/>
                  </a:cxn>
                  <a:cxn ang="0">
                    <a:pos x="130" y="122"/>
                  </a:cxn>
                  <a:cxn ang="0">
                    <a:pos x="130" y="115"/>
                  </a:cxn>
                  <a:cxn ang="0">
                    <a:pos x="130" y="54"/>
                  </a:cxn>
                  <a:cxn ang="0">
                    <a:pos x="130" y="46"/>
                  </a:cxn>
                  <a:cxn ang="0">
                    <a:pos x="66" y="15"/>
                  </a:cxn>
                </a:cxnLst>
                <a:rect l="txL" t="txT" r="txR" b="txB"/>
                <a:pathLst>
                  <a:path w="130" h="168">
                    <a:moveTo>
                      <a:pt x="66" y="15"/>
                    </a:moveTo>
                    <a:cubicBezTo>
                      <a:pt x="27" y="0"/>
                      <a:pt x="0" y="5"/>
                      <a:pt x="0" y="5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64"/>
                      <a:pt x="27" y="168"/>
                      <a:pt x="66" y="154"/>
                    </a:cubicBezTo>
                    <a:cubicBezTo>
                      <a:pt x="109" y="139"/>
                      <a:pt x="130" y="122"/>
                      <a:pt x="130" y="122"/>
                    </a:cubicBezTo>
                    <a:cubicBezTo>
                      <a:pt x="130" y="115"/>
                      <a:pt x="130" y="115"/>
                      <a:pt x="130" y="115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46"/>
                      <a:pt x="130" y="46"/>
                      <a:pt x="130" y="46"/>
                    </a:cubicBezTo>
                    <a:cubicBezTo>
                      <a:pt x="130" y="46"/>
                      <a:pt x="109" y="30"/>
                      <a:pt x="66" y="15"/>
                    </a:cubicBezTo>
                    <a:close/>
                  </a:path>
                </a:pathLst>
              </a:cu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14" name="Freeform 1072"/>
              <p:cNvSpPr/>
              <p:nvPr/>
            </p:nvSpPr>
            <p:spPr>
              <a:xfrm>
                <a:off x="139700" y="90487"/>
                <a:ext cx="96838" cy="147638"/>
              </a:xfrm>
              <a:custGeom>
                <a:avLst/>
                <a:gdLst>
                  <a:gd name="txL" fmla="*/ 0 w 56"/>
                  <a:gd name="txT" fmla="*/ 0 h 86"/>
                  <a:gd name="txR" fmla="*/ 56 w 56"/>
                  <a:gd name="txB" fmla="*/ 86 h 86"/>
                </a:gdLst>
                <a:ahLst/>
                <a:cxnLst>
                  <a:cxn ang="0">
                    <a:pos x="56" y="43"/>
                  </a:cxn>
                  <a:cxn ang="0">
                    <a:pos x="0" y="43"/>
                  </a:cxn>
                  <a:cxn ang="0">
                    <a:pos x="56" y="43"/>
                  </a:cxn>
                </a:cxnLst>
                <a:rect l="txL" t="txT" r="txR" b="txB"/>
                <a:pathLst>
                  <a:path w="56" h="86">
                    <a:moveTo>
                      <a:pt x="56" y="43"/>
                    </a:moveTo>
                    <a:cubicBezTo>
                      <a:pt x="56" y="43"/>
                      <a:pt x="0" y="0"/>
                      <a:pt x="0" y="43"/>
                    </a:cubicBezTo>
                    <a:cubicBezTo>
                      <a:pt x="0" y="86"/>
                      <a:pt x="56" y="43"/>
                      <a:pt x="56" y="43"/>
                    </a:cubicBez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15" name="Freeform 1073"/>
              <p:cNvSpPr/>
              <p:nvPr/>
            </p:nvSpPr>
            <p:spPr>
              <a:xfrm>
                <a:off x="392113" y="20637"/>
                <a:ext cx="222250" cy="287338"/>
              </a:xfrm>
              <a:custGeom>
                <a:avLst/>
                <a:gdLst>
                  <a:gd name="txL" fmla="*/ 0 w 130"/>
                  <a:gd name="txT" fmla="*/ 0 h 168"/>
                  <a:gd name="txR" fmla="*/ 130 w 130"/>
                  <a:gd name="txB" fmla="*/ 168 h 168"/>
                </a:gdLst>
                <a:ahLst/>
                <a:cxnLst>
                  <a:cxn ang="0">
                    <a:pos x="64" y="15"/>
                  </a:cxn>
                  <a:cxn ang="0">
                    <a:pos x="130" y="5"/>
                  </a:cxn>
                  <a:cxn ang="0">
                    <a:pos x="130" y="79"/>
                  </a:cxn>
                  <a:cxn ang="0">
                    <a:pos x="130" y="90"/>
                  </a:cxn>
                  <a:cxn ang="0">
                    <a:pos x="130" y="164"/>
                  </a:cxn>
                  <a:cxn ang="0">
                    <a:pos x="64" y="154"/>
                  </a:cxn>
                  <a:cxn ang="0">
                    <a:pos x="0" y="122"/>
                  </a:cxn>
                  <a:cxn ang="0">
                    <a:pos x="0" y="115"/>
                  </a:cxn>
                  <a:cxn ang="0">
                    <a:pos x="0" y="54"/>
                  </a:cxn>
                  <a:cxn ang="0">
                    <a:pos x="0" y="46"/>
                  </a:cxn>
                  <a:cxn ang="0">
                    <a:pos x="64" y="15"/>
                  </a:cxn>
                </a:cxnLst>
                <a:rect l="txL" t="txT" r="txR" b="txB"/>
                <a:pathLst>
                  <a:path w="130" h="168">
                    <a:moveTo>
                      <a:pt x="64" y="15"/>
                    </a:moveTo>
                    <a:cubicBezTo>
                      <a:pt x="103" y="0"/>
                      <a:pt x="130" y="5"/>
                      <a:pt x="130" y="5"/>
                    </a:cubicBezTo>
                    <a:cubicBezTo>
                      <a:pt x="130" y="79"/>
                      <a:pt x="130" y="79"/>
                      <a:pt x="130" y="79"/>
                    </a:cubicBezTo>
                    <a:cubicBezTo>
                      <a:pt x="130" y="90"/>
                      <a:pt x="130" y="90"/>
                      <a:pt x="130" y="90"/>
                    </a:cubicBezTo>
                    <a:cubicBezTo>
                      <a:pt x="130" y="164"/>
                      <a:pt x="130" y="164"/>
                      <a:pt x="130" y="164"/>
                    </a:cubicBezTo>
                    <a:cubicBezTo>
                      <a:pt x="130" y="164"/>
                      <a:pt x="103" y="168"/>
                      <a:pt x="64" y="154"/>
                    </a:cubicBezTo>
                    <a:cubicBezTo>
                      <a:pt x="21" y="139"/>
                      <a:pt x="0" y="122"/>
                      <a:pt x="0" y="122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21" y="30"/>
                      <a:pt x="64" y="15"/>
                    </a:cubicBezTo>
                    <a:close/>
                  </a:path>
                </a:pathLst>
              </a:custGeom>
              <a:solidFill>
                <a:srgbClr val="2F1249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16" name="Freeform 1074"/>
              <p:cNvSpPr/>
              <p:nvPr/>
            </p:nvSpPr>
            <p:spPr>
              <a:xfrm>
                <a:off x="404813" y="90487"/>
                <a:ext cx="96838" cy="147638"/>
              </a:xfrm>
              <a:custGeom>
                <a:avLst/>
                <a:gdLst>
                  <a:gd name="txL" fmla="*/ 0 w 57"/>
                  <a:gd name="txT" fmla="*/ 0 h 86"/>
                  <a:gd name="txR" fmla="*/ 57 w 57"/>
                  <a:gd name="txB" fmla="*/ 86 h 86"/>
                </a:gdLst>
                <a:ahLst/>
                <a:cxnLst>
                  <a:cxn ang="0">
                    <a:pos x="0" y="43"/>
                  </a:cxn>
                  <a:cxn ang="0">
                    <a:pos x="57" y="43"/>
                  </a:cxn>
                  <a:cxn ang="0">
                    <a:pos x="0" y="43"/>
                  </a:cxn>
                </a:cxnLst>
                <a:rect l="txL" t="txT" r="txR" b="txB"/>
                <a:pathLst>
                  <a:path w="57" h="86">
                    <a:moveTo>
                      <a:pt x="0" y="43"/>
                    </a:moveTo>
                    <a:cubicBezTo>
                      <a:pt x="0" y="43"/>
                      <a:pt x="57" y="0"/>
                      <a:pt x="57" y="43"/>
                    </a:cubicBezTo>
                    <a:cubicBezTo>
                      <a:pt x="57" y="86"/>
                      <a:pt x="0" y="43"/>
                      <a:pt x="0" y="43"/>
                    </a:cubicBezTo>
                    <a:close/>
                  </a:path>
                </a:pathLst>
              </a:cu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17" name="Rectangle 1075"/>
              <p:cNvSpPr/>
              <p:nvPr/>
            </p:nvSpPr>
            <p:spPr>
              <a:xfrm>
                <a:off x="249238" y="98425"/>
                <a:ext cx="142875" cy="131763"/>
              </a:xfrm>
              <a:prstGeom prst="rect">
                <a:avLst/>
              </a:prstGeom>
              <a:solidFill>
                <a:srgbClr val="07AFB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4818" name="组合 24817"/>
            <p:cNvGrpSpPr/>
            <p:nvPr/>
          </p:nvGrpSpPr>
          <p:grpSpPr>
            <a:xfrm rot="20706508">
              <a:off x="1572161" y="0"/>
              <a:ext cx="663575" cy="576263"/>
              <a:chOff x="0" y="0"/>
              <a:chExt cx="663575" cy="576263"/>
            </a:xfrm>
          </p:grpSpPr>
          <p:sp>
            <p:nvSpPr>
              <p:cNvPr id="24819" name="Freeform 921"/>
              <p:cNvSpPr/>
              <p:nvPr/>
            </p:nvSpPr>
            <p:spPr>
              <a:xfrm>
                <a:off x="7937" y="103187"/>
                <a:ext cx="239713" cy="290513"/>
              </a:xfrm>
              <a:custGeom>
                <a:avLst/>
                <a:gdLst>
                  <a:gd name="txL" fmla="*/ 0 w 139"/>
                  <a:gd name="txT" fmla="*/ 0 h 170"/>
                  <a:gd name="txR" fmla="*/ 139 w 139"/>
                  <a:gd name="txB" fmla="*/ 170 h 170"/>
                </a:gdLst>
                <a:ahLst/>
                <a:cxnLst>
                  <a:cxn ang="0">
                    <a:pos x="108" y="0"/>
                  </a:cxn>
                  <a:cxn ang="0">
                    <a:pos x="17" y="121"/>
                  </a:cxn>
                  <a:cxn ang="0">
                    <a:pos x="2" y="135"/>
                  </a:cxn>
                  <a:cxn ang="0">
                    <a:pos x="0" y="170"/>
                  </a:cxn>
                  <a:cxn ang="0">
                    <a:pos x="139" y="31"/>
                  </a:cxn>
                  <a:cxn ang="0">
                    <a:pos x="108" y="0"/>
                  </a:cxn>
                </a:cxnLst>
                <a:rect l="txL" t="txT" r="txR" b="txB"/>
                <a:pathLst>
                  <a:path w="139" h="170">
                    <a:moveTo>
                      <a:pt x="108" y="0"/>
                    </a:moveTo>
                    <a:cubicBezTo>
                      <a:pt x="61" y="26"/>
                      <a:pt x="26" y="69"/>
                      <a:pt x="17" y="121"/>
                    </a:cubicBezTo>
                    <a:cubicBezTo>
                      <a:pt x="9" y="121"/>
                      <a:pt x="3" y="127"/>
                      <a:pt x="2" y="135"/>
                    </a:cubicBezTo>
                    <a:cubicBezTo>
                      <a:pt x="1" y="146"/>
                      <a:pt x="1" y="158"/>
                      <a:pt x="0" y="170"/>
                    </a:cubicBezTo>
                    <a:cubicBezTo>
                      <a:pt x="139" y="31"/>
                      <a:pt x="139" y="31"/>
                      <a:pt x="139" y="31"/>
                    </a:cubicBezTo>
                    <a:cubicBezTo>
                      <a:pt x="108" y="0"/>
                      <a:pt x="108" y="0"/>
                      <a:pt x="108" y="0"/>
                    </a:cubicBezTo>
                  </a:path>
                </a:pathLst>
              </a:custGeom>
              <a:solidFill>
                <a:srgbClr val="99807E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0" name="Freeform 922"/>
              <p:cNvSpPr/>
              <p:nvPr/>
            </p:nvSpPr>
            <p:spPr>
              <a:xfrm>
                <a:off x="193675" y="65087"/>
                <a:ext cx="144463" cy="90488"/>
              </a:xfrm>
              <a:custGeom>
                <a:avLst/>
                <a:gdLst>
                  <a:gd name="txL" fmla="*/ 0 w 84"/>
                  <a:gd name="txT" fmla="*/ 0 h 53"/>
                  <a:gd name="txR" fmla="*/ 84 w 84"/>
                  <a:gd name="txB" fmla="*/ 53 h 53"/>
                </a:gdLst>
                <a:ahLst/>
                <a:cxnLst>
                  <a:cxn ang="0">
                    <a:pos x="84" y="0"/>
                  </a:cxn>
                  <a:cxn ang="0">
                    <a:pos x="80" y="0"/>
                  </a:cxn>
                  <a:cxn ang="0">
                    <a:pos x="0" y="22"/>
                  </a:cxn>
                  <a:cxn ang="0">
                    <a:pos x="31" y="53"/>
                  </a:cxn>
                  <a:cxn ang="0">
                    <a:pos x="84" y="0"/>
                  </a:cxn>
                </a:cxnLst>
                <a:rect l="txL" t="txT" r="txR" b="txB"/>
                <a:pathLst>
                  <a:path w="84" h="53">
                    <a:moveTo>
                      <a:pt x="84" y="0"/>
                    </a:moveTo>
                    <a:cubicBezTo>
                      <a:pt x="83" y="0"/>
                      <a:pt x="82" y="0"/>
                      <a:pt x="80" y="0"/>
                    </a:cubicBezTo>
                    <a:cubicBezTo>
                      <a:pt x="52" y="1"/>
                      <a:pt x="24" y="9"/>
                      <a:pt x="0" y="22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84" y="0"/>
                      <a:pt x="84" y="0"/>
                      <a:pt x="84" y="0"/>
                    </a:cubicBezTo>
                  </a:path>
                </a:pathLst>
              </a:custGeom>
              <a:solidFill>
                <a:srgbClr val="997E7C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1" name="Freeform 923"/>
              <p:cNvSpPr/>
              <p:nvPr/>
            </p:nvSpPr>
            <p:spPr>
              <a:xfrm>
                <a:off x="1587" y="155575"/>
                <a:ext cx="588963" cy="342900"/>
              </a:xfrm>
              <a:custGeom>
                <a:avLst/>
                <a:gdLst>
                  <a:gd name="txL" fmla="*/ 0 w 343"/>
                  <a:gd name="txT" fmla="*/ 0 h 200"/>
                  <a:gd name="txR" fmla="*/ 343 w 343"/>
                  <a:gd name="txB" fmla="*/ 200 h 200"/>
                </a:gdLst>
                <a:ahLst/>
                <a:cxnLst>
                  <a:cxn ang="0">
                    <a:pos x="143" y="0"/>
                  </a:cxn>
                  <a:cxn ang="0">
                    <a:pos x="143" y="0"/>
                  </a:cxn>
                  <a:cxn ang="0">
                    <a:pos x="4" y="139"/>
                  </a:cxn>
                  <a:cxn ang="0">
                    <a:pos x="0" y="200"/>
                  </a:cxn>
                  <a:cxn ang="0">
                    <a:pos x="343" y="200"/>
                  </a:cxn>
                  <a:cxn ang="0">
                    <a:pos x="143" y="0"/>
                  </a:cxn>
                </a:cxnLst>
                <a:rect l="txL" t="txT" r="txR" b="txB"/>
                <a:pathLst>
                  <a:path w="343" h="200">
                    <a:moveTo>
                      <a:pt x="143" y="0"/>
                    </a:moveTo>
                    <a:cubicBezTo>
                      <a:pt x="143" y="0"/>
                      <a:pt x="143" y="0"/>
                      <a:pt x="143" y="0"/>
                    </a:cubicBezTo>
                    <a:cubicBezTo>
                      <a:pt x="4" y="139"/>
                      <a:pt x="4" y="139"/>
                      <a:pt x="4" y="139"/>
                    </a:cubicBezTo>
                    <a:cubicBezTo>
                      <a:pt x="3" y="159"/>
                      <a:pt x="1" y="180"/>
                      <a:pt x="0" y="200"/>
                    </a:cubicBezTo>
                    <a:cubicBezTo>
                      <a:pt x="343" y="200"/>
                      <a:pt x="343" y="200"/>
                      <a:pt x="343" y="200"/>
                    </a:cubicBezTo>
                    <a:cubicBezTo>
                      <a:pt x="143" y="0"/>
                      <a:pt x="143" y="0"/>
                      <a:pt x="143" y="0"/>
                    </a:cubicBezTo>
                  </a:path>
                </a:pathLst>
              </a:custGeom>
              <a:solidFill>
                <a:srgbClr val="9976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2" name="Freeform 924"/>
              <p:cNvSpPr/>
              <p:nvPr/>
            </p:nvSpPr>
            <p:spPr>
              <a:xfrm>
                <a:off x="247650" y="65087"/>
                <a:ext cx="342900" cy="433388"/>
              </a:xfrm>
              <a:custGeom>
                <a:avLst/>
                <a:gdLst>
                  <a:gd name="txL" fmla="*/ 0 w 200"/>
                  <a:gd name="txT" fmla="*/ 0 h 253"/>
                  <a:gd name="txR" fmla="*/ 200 w 200"/>
                  <a:gd name="txB" fmla="*/ 253 h 253"/>
                </a:gdLst>
                <a:ahLst/>
                <a:cxnLst>
                  <a:cxn ang="0">
                    <a:pos x="57" y="0"/>
                  </a:cxn>
                  <a:cxn ang="0">
                    <a:pos x="53" y="0"/>
                  </a:cxn>
                  <a:cxn ang="0">
                    <a:pos x="0" y="53"/>
                  </a:cxn>
                  <a:cxn ang="0">
                    <a:pos x="200" y="253"/>
                  </a:cxn>
                  <a:cxn ang="0">
                    <a:pos x="200" y="84"/>
                  </a:cxn>
                  <a:cxn ang="0">
                    <a:pos x="57" y="0"/>
                  </a:cxn>
                </a:cxnLst>
                <a:rect l="txL" t="txT" r="txR" b="txB"/>
                <a:pathLst>
                  <a:path w="200" h="253">
                    <a:moveTo>
                      <a:pt x="57" y="0"/>
                    </a:moveTo>
                    <a:cubicBezTo>
                      <a:pt x="56" y="0"/>
                      <a:pt x="55" y="0"/>
                      <a:pt x="53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200" y="253"/>
                      <a:pt x="200" y="253"/>
                      <a:pt x="200" y="253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171" y="32"/>
                      <a:pt x="117" y="0"/>
                      <a:pt x="57" y="0"/>
                    </a:cubicBezTo>
                  </a:path>
                </a:pathLst>
              </a:custGeom>
              <a:solidFill>
                <a:srgbClr val="9977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3" name="Freeform 925"/>
              <p:cNvSpPr/>
              <p:nvPr/>
            </p:nvSpPr>
            <p:spPr>
              <a:xfrm>
                <a:off x="590550" y="209550"/>
                <a:ext cx="66675" cy="288925"/>
              </a:xfrm>
              <a:custGeom>
                <a:avLst/>
                <a:gdLst>
                  <a:gd name="txL" fmla="*/ 0 w 39"/>
                  <a:gd name="txT" fmla="*/ 0 h 169"/>
                  <a:gd name="txR" fmla="*/ 39 w 39"/>
                  <a:gd name="txB" fmla="*/ 169 h 169"/>
                </a:gdLst>
                <a:ahLst/>
                <a:cxnLst>
                  <a:cxn ang="0">
                    <a:pos x="0" y="0"/>
                  </a:cxn>
                  <a:cxn ang="0">
                    <a:pos x="0" y="169"/>
                  </a:cxn>
                  <a:cxn ang="0">
                    <a:pos x="39" y="130"/>
                  </a:cxn>
                  <a:cxn ang="0">
                    <a:pos x="36" y="74"/>
                  </a:cxn>
                  <a:cxn ang="0">
                    <a:pos x="20" y="59"/>
                  </a:cxn>
                  <a:cxn ang="0">
                    <a:pos x="0" y="0"/>
                  </a:cxn>
                </a:cxnLst>
                <a:rect l="txL" t="txT" r="txR" b="txB"/>
                <a:pathLst>
                  <a:path w="39" h="169">
                    <a:moveTo>
                      <a:pt x="0" y="0"/>
                    </a:moveTo>
                    <a:cubicBezTo>
                      <a:pt x="0" y="169"/>
                      <a:pt x="0" y="169"/>
                      <a:pt x="0" y="169"/>
                    </a:cubicBezTo>
                    <a:cubicBezTo>
                      <a:pt x="39" y="130"/>
                      <a:pt x="39" y="130"/>
                      <a:pt x="39" y="130"/>
                    </a:cubicBezTo>
                    <a:cubicBezTo>
                      <a:pt x="38" y="111"/>
                      <a:pt x="37" y="93"/>
                      <a:pt x="36" y="74"/>
                    </a:cubicBezTo>
                    <a:cubicBezTo>
                      <a:pt x="35" y="66"/>
                      <a:pt x="28" y="59"/>
                      <a:pt x="20" y="59"/>
                    </a:cubicBezTo>
                    <a:cubicBezTo>
                      <a:pt x="17" y="37"/>
                      <a:pt x="10" y="17"/>
                      <a:pt x="0" y="0"/>
                    </a:cubicBezTo>
                  </a:path>
                </a:pathLst>
              </a:custGeom>
              <a:solidFill>
                <a:srgbClr val="9973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4" name="Freeform 926"/>
              <p:cNvSpPr/>
              <p:nvPr/>
            </p:nvSpPr>
            <p:spPr>
              <a:xfrm>
                <a:off x="590550" y="431800"/>
                <a:ext cx="69850" cy="66675"/>
              </a:xfrm>
              <a:custGeom>
                <a:avLst/>
                <a:gdLst>
                  <a:gd name="txL" fmla="*/ 0 w 41"/>
                  <a:gd name="txT" fmla="*/ 0 h 39"/>
                  <a:gd name="txR" fmla="*/ 41 w 41"/>
                  <a:gd name="txB" fmla="*/ 39 h 39"/>
                </a:gdLst>
                <a:ahLst/>
                <a:cxnLst>
                  <a:cxn ang="0">
                    <a:pos x="39" y="0"/>
                  </a:cxn>
                  <a:cxn ang="0">
                    <a:pos x="0" y="39"/>
                  </a:cxn>
                  <a:cxn ang="0">
                    <a:pos x="41" y="39"/>
                  </a:cxn>
                  <a:cxn ang="0">
                    <a:pos x="39" y="0"/>
                  </a:cxn>
                </a:cxnLst>
                <a:rect l="txL" t="txT" r="txR" b="txB"/>
                <a:pathLst>
                  <a:path w="41" h="39">
                    <a:moveTo>
                      <a:pt x="39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41" y="39"/>
                      <a:pt x="41" y="39"/>
                      <a:pt x="41" y="39"/>
                    </a:cubicBezTo>
                    <a:cubicBezTo>
                      <a:pt x="41" y="26"/>
                      <a:pt x="40" y="13"/>
                      <a:pt x="39" y="0"/>
                    </a:cubicBezTo>
                  </a:path>
                </a:pathLst>
              </a:custGeom>
              <a:solidFill>
                <a:srgbClr val="945E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5" name="Freeform 927"/>
              <p:cNvSpPr/>
              <p:nvPr/>
            </p:nvSpPr>
            <p:spPr>
              <a:xfrm>
                <a:off x="0" y="498475"/>
                <a:ext cx="590550" cy="77788"/>
              </a:xfrm>
              <a:custGeom>
                <a:avLst/>
                <a:gdLst>
                  <a:gd name="txL" fmla="*/ 0 w 344"/>
                  <a:gd name="txT" fmla="*/ 0 h 45"/>
                  <a:gd name="txR" fmla="*/ 344 w 344"/>
                  <a:gd name="txB" fmla="*/ 45 h 45"/>
                </a:gdLst>
                <a:ahLst/>
                <a:cxnLst>
                  <a:cxn ang="0">
                    <a:pos x="344" y="0"/>
                  </a:cxn>
                  <a:cxn ang="0">
                    <a:pos x="1" y="0"/>
                  </a:cxn>
                  <a:cxn ang="0">
                    <a:pos x="0" y="14"/>
                  </a:cxn>
                  <a:cxn ang="0">
                    <a:pos x="17" y="31"/>
                  </a:cxn>
                  <a:cxn ang="0">
                    <a:pos x="94" y="38"/>
                  </a:cxn>
                  <a:cxn ang="0">
                    <a:pos x="293" y="45"/>
                  </a:cxn>
                  <a:cxn ang="0">
                    <a:pos x="299" y="45"/>
                  </a:cxn>
                  <a:cxn ang="0">
                    <a:pos x="344" y="0"/>
                  </a:cxn>
                </a:cxnLst>
                <a:rect l="txL" t="txT" r="txR" b="txB"/>
                <a:pathLst>
                  <a:path w="344" h="45">
                    <a:moveTo>
                      <a:pt x="344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5"/>
                      <a:pt x="1" y="10"/>
                      <a:pt x="0" y="14"/>
                    </a:cubicBezTo>
                    <a:cubicBezTo>
                      <a:pt x="0" y="23"/>
                      <a:pt x="7" y="30"/>
                      <a:pt x="17" y="31"/>
                    </a:cubicBezTo>
                    <a:cubicBezTo>
                      <a:pt x="43" y="34"/>
                      <a:pt x="68" y="36"/>
                      <a:pt x="94" y="38"/>
                    </a:cubicBezTo>
                    <a:cubicBezTo>
                      <a:pt x="160" y="42"/>
                      <a:pt x="227" y="45"/>
                      <a:pt x="293" y="45"/>
                    </a:cubicBezTo>
                    <a:cubicBezTo>
                      <a:pt x="295" y="45"/>
                      <a:pt x="297" y="45"/>
                      <a:pt x="299" y="45"/>
                    </a:cubicBezTo>
                    <a:cubicBezTo>
                      <a:pt x="344" y="0"/>
                      <a:pt x="344" y="0"/>
                      <a:pt x="344" y="0"/>
                    </a:cubicBezTo>
                  </a:path>
                </a:pathLst>
              </a:custGeom>
              <a:solidFill>
                <a:srgbClr val="9973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6" name="Freeform 928"/>
              <p:cNvSpPr/>
              <p:nvPr/>
            </p:nvSpPr>
            <p:spPr>
              <a:xfrm>
                <a:off x="512762" y="498475"/>
                <a:ext cx="77788" cy="77788"/>
              </a:xfrm>
              <a:custGeom>
                <a:avLst/>
                <a:gdLst>
                  <a:gd name="txL" fmla="*/ 0 w 45"/>
                  <a:gd name="txT" fmla="*/ 0 h 45"/>
                  <a:gd name="txR" fmla="*/ 45 w 45"/>
                  <a:gd name="txB" fmla="*/ 45 h 45"/>
                </a:gdLst>
                <a:ahLst/>
                <a:cxnLst>
                  <a:cxn ang="0">
                    <a:pos x="45" y="0"/>
                  </a:cxn>
                  <a:cxn ang="0">
                    <a:pos x="45" y="0"/>
                  </a:cxn>
                  <a:cxn ang="0">
                    <a:pos x="0" y="45"/>
                  </a:cxn>
                  <a:cxn ang="0">
                    <a:pos x="12" y="45"/>
                  </a:cxn>
                  <a:cxn ang="0">
                    <a:pos x="45" y="45"/>
                  </a:cxn>
                  <a:cxn ang="0">
                    <a:pos x="45" y="0"/>
                  </a:cxn>
                </a:cxnLst>
                <a:rect l="txL" t="txT" r="txR" b="txB"/>
                <a:pathLst>
                  <a:path w="45" h="45">
                    <a:moveTo>
                      <a:pt x="45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4" y="45"/>
                      <a:pt x="8" y="45"/>
                      <a:pt x="12" y="45"/>
                    </a:cubicBezTo>
                    <a:cubicBezTo>
                      <a:pt x="23" y="45"/>
                      <a:pt x="34" y="45"/>
                      <a:pt x="45" y="45"/>
                    </a:cubicBezTo>
                    <a:cubicBezTo>
                      <a:pt x="45" y="0"/>
                      <a:pt x="45" y="0"/>
                      <a:pt x="45" y="0"/>
                    </a:cubicBezTo>
                  </a:path>
                </a:pathLst>
              </a:custGeom>
              <a:solidFill>
                <a:srgbClr val="955E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7" name="Freeform 929"/>
              <p:cNvSpPr/>
              <p:nvPr/>
            </p:nvSpPr>
            <p:spPr>
              <a:xfrm>
                <a:off x="590550" y="498475"/>
                <a:ext cx="66675" cy="77788"/>
              </a:xfrm>
              <a:custGeom>
                <a:avLst/>
                <a:gdLst>
                  <a:gd name="txL" fmla="*/ 0 w 39"/>
                  <a:gd name="txT" fmla="*/ 0 h 45"/>
                  <a:gd name="txR" fmla="*/ 39 w 39"/>
                  <a:gd name="txB" fmla="*/ 45 h 45"/>
                </a:gdLst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5"/>
                  </a:cxn>
                  <a:cxn ang="0">
                    <a:pos x="27" y="45"/>
                  </a:cxn>
                  <a:cxn ang="0">
                    <a:pos x="39" y="39"/>
                  </a:cxn>
                  <a:cxn ang="0">
                    <a:pos x="0" y="0"/>
                  </a:cxn>
                </a:cxnLst>
                <a:rect l="txL" t="txT" r="txR" b="txB"/>
                <a:pathLst>
                  <a:path w="39" h="4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9" y="45"/>
                      <a:pt x="18" y="45"/>
                      <a:pt x="27" y="45"/>
                    </a:cubicBezTo>
                    <a:cubicBezTo>
                      <a:pt x="31" y="44"/>
                      <a:pt x="36" y="42"/>
                      <a:pt x="39" y="39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9252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8" name="Freeform 930"/>
              <p:cNvSpPr/>
              <p:nvPr/>
            </p:nvSpPr>
            <p:spPr>
              <a:xfrm>
                <a:off x="590550" y="498475"/>
                <a:ext cx="73025" cy="66675"/>
              </a:xfrm>
              <a:custGeom>
                <a:avLst/>
                <a:gdLst>
                  <a:gd name="txL" fmla="*/ 0 w 43"/>
                  <a:gd name="txT" fmla="*/ 0 h 39"/>
                  <a:gd name="txR" fmla="*/ 43 w 43"/>
                  <a:gd name="txB" fmla="*/ 39 h 39"/>
                </a:gdLst>
                <a:ahLst/>
                <a:cxnLst>
                  <a:cxn ang="0">
                    <a:pos x="41" y="0"/>
                  </a:cxn>
                  <a:cxn ang="0">
                    <a:pos x="0" y="0"/>
                  </a:cxn>
                  <a:cxn ang="0">
                    <a:pos x="39" y="39"/>
                  </a:cxn>
                  <a:cxn ang="0">
                    <a:pos x="43" y="27"/>
                  </a:cxn>
                  <a:cxn ang="0">
                    <a:pos x="41" y="0"/>
                  </a:cxn>
                </a:cxnLst>
                <a:rect l="txL" t="txT" r="txR" b="txB"/>
                <a:pathLst>
                  <a:path w="43" h="39">
                    <a:moveTo>
                      <a:pt x="4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9" y="39"/>
                      <a:pt x="39" y="39"/>
                      <a:pt x="39" y="39"/>
                    </a:cubicBezTo>
                    <a:cubicBezTo>
                      <a:pt x="42" y="36"/>
                      <a:pt x="43" y="32"/>
                      <a:pt x="43" y="27"/>
                    </a:cubicBezTo>
                    <a:cubicBezTo>
                      <a:pt x="43" y="18"/>
                      <a:pt x="42" y="9"/>
                      <a:pt x="41" y="0"/>
                    </a:cubicBezTo>
                  </a:path>
                </a:pathLst>
              </a:custGeom>
              <a:solidFill>
                <a:srgbClr val="925774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29" name="Freeform 931"/>
              <p:cNvSpPr/>
              <p:nvPr/>
            </p:nvSpPr>
            <p:spPr>
              <a:xfrm>
                <a:off x="7937" y="0"/>
                <a:ext cx="604838" cy="508000"/>
              </a:xfrm>
              <a:custGeom>
                <a:avLst/>
                <a:gdLst>
                  <a:gd name="txL" fmla="*/ 0 w 352"/>
                  <a:gd name="txT" fmla="*/ 0 h 296"/>
                  <a:gd name="txR" fmla="*/ 352 w 352"/>
                  <a:gd name="txB" fmla="*/ 296 h 296"/>
                </a:gdLst>
                <a:ahLst/>
                <a:cxnLst>
                  <a:cxn ang="0">
                    <a:pos x="176" y="0"/>
                  </a:cxn>
                  <a:cxn ang="0">
                    <a:pos x="14" y="148"/>
                  </a:cxn>
                  <a:cxn ang="0">
                    <a:pos x="0" y="164"/>
                  </a:cxn>
                  <a:cxn ang="0">
                    <a:pos x="0" y="280"/>
                  </a:cxn>
                  <a:cxn ang="0">
                    <a:pos x="16" y="296"/>
                  </a:cxn>
                  <a:cxn ang="0">
                    <a:pos x="86" y="296"/>
                  </a:cxn>
                  <a:cxn ang="0">
                    <a:pos x="266" y="296"/>
                  </a:cxn>
                  <a:cxn ang="0">
                    <a:pos x="336" y="296"/>
                  </a:cxn>
                  <a:cxn ang="0">
                    <a:pos x="352" y="280"/>
                  </a:cxn>
                  <a:cxn ang="0">
                    <a:pos x="352" y="164"/>
                  </a:cxn>
                  <a:cxn ang="0">
                    <a:pos x="339" y="148"/>
                  </a:cxn>
                  <a:cxn ang="0">
                    <a:pos x="176" y="0"/>
                  </a:cxn>
                </a:cxnLst>
                <a:rect l="txL" t="txT" r="txR" b="txB"/>
                <a:pathLst>
                  <a:path w="352" h="296">
                    <a:moveTo>
                      <a:pt x="176" y="0"/>
                    </a:moveTo>
                    <a:cubicBezTo>
                      <a:pt x="92" y="0"/>
                      <a:pt x="22" y="65"/>
                      <a:pt x="14" y="148"/>
                    </a:cubicBezTo>
                    <a:cubicBezTo>
                      <a:pt x="6" y="149"/>
                      <a:pt x="0" y="156"/>
                      <a:pt x="0" y="164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289"/>
                      <a:pt x="8" y="296"/>
                      <a:pt x="16" y="296"/>
                    </a:cubicBezTo>
                    <a:cubicBezTo>
                      <a:pt x="86" y="296"/>
                      <a:pt x="86" y="296"/>
                      <a:pt x="86" y="296"/>
                    </a:cubicBezTo>
                    <a:cubicBezTo>
                      <a:pt x="266" y="296"/>
                      <a:pt x="266" y="296"/>
                      <a:pt x="266" y="296"/>
                    </a:cubicBezTo>
                    <a:cubicBezTo>
                      <a:pt x="336" y="296"/>
                      <a:pt x="336" y="296"/>
                      <a:pt x="336" y="296"/>
                    </a:cubicBezTo>
                    <a:cubicBezTo>
                      <a:pt x="345" y="296"/>
                      <a:pt x="352" y="289"/>
                      <a:pt x="352" y="280"/>
                    </a:cubicBezTo>
                    <a:cubicBezTo>
                      <a:pt x="352" y="164"/>
                      <a:pt x="352" y="164"/>
                      <a:pt x="352" y="164"/>
                    </a:cubicBezTo>
                    <a:cubicBezTo>
                      <a:pt x="352" y="156"/>
                      <a:pt x="346" y="149"/>
                      <a:pt x="339" y="148"/>
                    </a:cubicBezTo>
                    <a:cubicBezTo>
                      <a:pt x="331" y="65"/>
                      <a:pt x="261" y="0"/>
                      <a:pt x="17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0" name="Freeform 932"/>
              <p:cNvSpPr/>
              <p:nvPr/>
            </p:nvSpPr>
            <p:spPr>
              <a:xfrm>
                <a:off x="58737" y="26987"/>
                <a:ext cx="504825" cy="254000"/>
              </a:xfrm>
              <a:custGeom>
                <a:avLst/>
                <a:gdLst>
                  <a:gd name="txL" fmla="*/ 0 w 295"/>
                  <a:gd name="txT" fmla="*/ 0 h 148"/>
                  <a:gd name="txR" fmla="*/ 295 w 295"/>
                  <a:gd name="txB" fmla="*/ 148 h 148"/>
                </a:gdLst>
                <a:ahLst/>
                <a:cxnLst>
                  <a:cxn ang="0">
                    <a:pos x="147" y="0"/>
                  </a:cxn>
                  <a:cxn ang="0">
                    <a:pos x="0" y="148"/>
                  </a:cxn>
                  <a:cxn ang="0">
                    <a:pos x="295" y="148"/>
                  </a:cxn>
                  <a:cxn ang="0">
                    <a:pos x="147" y="0"/>
                  </a:cxn>
                </a:cxnLst>
                <a:rect l="txL" t="txT" r="txR" b="txB"/>
                <a:pathLst>
                  <a:path w="295" h="148">
                    <a:moveTo>
                      <a:pt x="147" y="0"/>
                    </a:moveTo>
                    <a:cubicBezTo>
                      <a:pt x="66" y="0"/>
                      <a:pt x="0" y="66"/>
                      <a:pt x="0" y="148"/>
                    </a:cubicBezTo>
                    <a:cubicBezTo>
                      <a:pt x="295" y="148"/>
                      <a:pt x="295" y="148"/>
                      <a:pt x="295" y="148"/>
                    </a:cubicBezTo>
                    <a:cubicBezTo>
                      <a:pt x="295" y="66"/>
                      <a:pt x="229" y="0"/>
                      <a:pt x="147" y="0"/>
                    </a:cubicBez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1" name="Freeform 933"/>
              <p:cNvSpPr/>
              <p:nvPr/>
            </p:nvSpPr>
            <p:spPr>
              <a:xfrm>
                <a:off x="36512" y="280987"/>
                <a:ext cx="547688" cy="198438"/>
              </a:xfrm>
              <a:custGeom>
                <a:avLst/>
                <a:gdLst>
                  <a:gd name="txL" fmla="*/ 0 w 345"/>
                  <a:gd name="txT" fmla="*/ 0 h 125"/>
                  <a:gd name="txR" fmla="*/ 345 w 345"/>
                  <a:gd name="txB" fmla="*/ 125 h 125"/>
                </a:gdLst>
                <a:ahLst/>
                <a:cxnLst>
                  <a:cxn ang="0">
                    <a:pos x="332" y="0"/>
                  </a:cxn>
                  <a:cxn ang="0">
                    <a:pos x="14" y="0"/>
                  </a:cxn>
                  <a:cxn ang="0">
                    <a:pos x="0" y="0"/>
                  </a:cxn>
                  <a:cxn ang="0">
                    <a:pos x="0" y="125"/>
                  </a:cxn>
                  <a:cxn ang="0">
                    <a:pos x="75" y="125"/>
                  </a:cxn>
                  <a:cxn ang="0">
                    <a:pos x="270" y="125"/>
                  </a:cxn>
                  <a:cxn ang="0">
                    <a:pos x="345" y="125"/>
                  </a:cxn>
                  <a:cxn ang="0">
                    <a:pos x="345" y="0"/>
                  </a:cxn>
                  <a:cxn ang="0">
                    <a:pos x="332" y="0"/>
                  </a:cxn>
                </a:cxnLst>
                <a:rect l="txL" t="txT" r="txR" b="txB"/>
                <a:pathLst>
                  <a:path w="345" h="125">
                    <a:moveTo>
                      <a:pt x="332" y="0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25"/>
                    </a:lnTo>
                    <a:lnTo>
                      <a:pt x="75" y="125"/>
                    </a:lnTo>
                    <a:lnTo>
                      <a:pt x="270" y="125"/>
                    </a:lnTo>
                    <a:lnTo>
                      <a:pt x="345" y="125"/>
                    </a:lnTo>
                    <a:lnTo>
                      <a:pt x="345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rgbClr val="FE58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2" name="Freeform 934"/>
              <p:cNvSpPr/>
              <p:nvPr/>
            </p:nvSpPr>
            <p:spPr>
              <a:xfrm>
                <a:off x="52387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7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3" name="Freeform 935"/>
              <p:cNvSpPr/>
              <p:nvPr/>
            </p:nvSpPr>
            <p:spPr>
              <a:xfrm>
                <a:off x="88900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4" name="Freeform 936"/>
              <p:cNvSpPr/>
              <p:nvPr/>
            </p:nvSpPr>
            <p:spPr>
              <a:xfrm>
                <a:off x="125412" y="298450"/>
                <a:ext cx="12700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5" name="Freeform 937"/>
              <p:cNvSpPr/>
              <p:nvPr/>
            </p:nvSpPr>
            <p:spPr>
              <a:xfrm>
                <a:off x="161925" y="298450"/>
                <a:ext cx="12700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6" name="Freeform 938"/>
              <p:cNvSpPr/>
              <p:nvPr/>
            </p:nvSpPr>
            <p:spPr>
              <a:xfrm>
                <a:off x="196850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7" name="Freeform 939"/>
              <p:cNvSpPr/>
              <p:nvPr/>
            </p:nvSpPr>
            <p:spPr>
              <a:xfrm>
                <a:off x="233362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1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8" name="Freeform 940"/>
              <p:cNvSpPr/>
              <p:nvPr/>
            </p:nvSpPr>
            <p:spPr>
              <a:xfrm>
                <a:off x="269875" y="298450"/>
                <a:ext cx="11113" cy="165100"/>
              </a:xfrm>
              <a:custGeom>
                <a:avLst/>
                <a:gdLst>
                  <a:gd name="txL" fmla="*/ 0 w 7"/>
                  <a:gd name="txT" fmla="*/ 0 h 96"/>
                  <a:gd name="txR" fmla="*/ 7 w 7"/>
                  <a:gd name="txB" fmla="*/ 96 h 96"/>
                </a:gdLst>
                <a:ahLst/>
                <a:cxnLst>
                  <a:cxn ang="0">
                    <a:pos x="7" y="92"/>
                  </a:cxn>
                  <a:cxn ang="0">
                    <a:pos x="3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7" y="4"/>
                  </a:cxn>
                  <a:cxn ang="0">
                    <a:pos x="7" y="92"/>
                  </a:cxn>
                </a:cxnLst>
                <a:rect l="txL" t="txT" r="txR" b="txB"/>
                <a:pathLst>
                  <a:path w="7" h="96">
                    <a:moveTo>
                      <a:pt x="7" y="92"/>
                    </a:moveTo>
                    <a:cubicBezTo>
                      <a:pt x="7" y="95"/>
                      <a:pt x="6" y="96"/>
                      <a:pt x="3" y="96"/>
                    </a:cubicBezTo>
                    <a:cubicBezTo>
                      <a:pt x="1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6" y="0"/>
                      <a:pt x="7" y="2"/>
                      <a:pt x="7" y="4"/>
                    </a:cubicBezTo>
                    <a:lnTo>
                      <a:pt x="7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39" name="Freeform 941"/>
              <p:cNvSpPr/>
              <p:nvPr/>
            </p:nvSpPr>
            <p:spPr>
              <a:xfrm>
                <a:off x="303212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40" name="Freeform 942"/>
              <p:cNvSpPr/>
              <p:nvPr/>
            </p:nvSpPr>
            <p:spPr>
              <a:xfrm>
                <a:off x="339725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41" name="Freeform 943"/>
              <p:cNvSpPr/>
              <p:nvPr/>
            </p:nvSpPr>
            <p:spPr>
              <a:xfrm>
                <a:off x="376237" y="298450"/>
                <a:ext cx="12700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42" name="Freeform 944"/>
              <p:cNvSpPr/>
              <p:nvPr/>
            </p:nvSpPr>
            <p:spPr>
              <a:xfrm>
                <a:off x="411162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43" name="Freeform 945"/>
              <p:cNvSpPr/>
              <p:nvPr/>
            </p:nvSpPr>
            <p:spPr>
              <a:xfrm>
                <a:off x="447675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44" name="Freeform 946"/>
              <p:cNvSpPr/>
              <p:nvPr/>
            </p:nvSpPr>
            <p:spPr>
              <a:xfrm>
                <a:off x="484187" y="298450"/>
                <a:ext cx="11113" cy="165100"/>
              </a:xfrm>
              <a:custGeom>
                <a:avLst/>
                <a:gdLst>
                  <a:gd name="txL" fmla="*/ 0 w 7"/>
                  <a:gd name="txT" fmla="*/ 0 h 96"/>
                  <a:gd name="txR" fmla="*/ 7 w 7"/>
                  <a:gd name="txB" fmla="*/ 96 h 96"/>
                </a:gdLst>
                <a:ahLst/>
                <a:cxnLst>
                  <a:cxn ang="0">
                    <a:pos x="7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7" y="4"/>
                  </a:cxn>
                  <a:cxn ang="0">
                    <a:pos x="7" y="92"/>
                  </a:cxn>
                </a:cxnLst>
                <a:rect l="txL" t="txT" r="txR" b="txB"/>
                <a:pathLst>
                  <a:path w="7" h="96">
                    <a:moveTo>
                      <a:pt x="7" y="92"/>
                    </a:moveTo>
                    <a:cubicBezTo>
                      <a:pt x="7" y="95"/>
                      <a:pt x="6" y="96"/>
                      <a:pt x="4" y="96"/>
                    </a:cubicBezTo>
                    <a:cubicBezTo>
                      <a:pt x="1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6" y="0"/>
                      <a:pt x="7" y="2"/>
                      <a:pt x="7" y="4"/>
                    </a:cubicBezTo>
                    <a:lnTo>
                      <a:pt x="7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45" name="Freeform 947"/>
              <p:cNvSpPr/>
              <p:nvPr/>
            </p:nvSpPr>
            <p:spPr>
              <a:xfrm>
                <a:off x="517525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7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846" name="Freeform 948"/>
              <p:cNvSpPr/>
              <p:nvPr/>
            </p:nvSpPr>
            <p:spPr>
              <a:xfrm>
                <a:off x="554037" y="298450"/>
                <a:ext cx="14288" cy="165100"/>
              </a:xfrm>
              <a:custGeom>
                <a:avLst/>
                <a:gdLst>
                  <a:gd name="txL" fmla="*/ 0 w 8"/>
                  <a:gd name="txT" fmla="*/ 0 h 96"/>
                  <a:gd name="txR" fmla="*/ 8 w 8"/>
                  <a:gd name="txB" fmla="*/ 96 h 96"/>
                </a:gdLst>
                <a:ahLst/>
                <a:cxnLst>
                  <a:cxn ang="0">
                    <a:pos x="8" y="92"/>
                  </a:cxn>
                  <a:cxn ang="0">
                    <a:pos x="4" y="96"/>
                  </a:cxn>
                  <a:cxn ang="0">
                    <a:pos x="0" y="92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92"/>
                  </a:cxn>
                </a:cxnLst>
                <a:rect l="txL" t="txT" r="txR" b="txB"/>
                <a:pathLst>
                  <a:path w="8" h="96">
                    <a:moveTo>
                      <a:pt x="8" y="92"/>
                    </a:moveTo>
                    <a:cubicBezTo>
                      <a:pt x="8" y="95"/>
                      <a:pt x="6" y="96"/>
                      <a:pt x="4" y="96"/>
                    </a:cubicBezTo>
                    <a:cubicBezTo>
                      <a:pt x="2" y="96"/>
                      <a:pt x="0" y="95"/>
                      <a:pt x="0" y="9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lnTo>
                      <a:pt x="8" y="92"/>
                    </a:lnTo>
                    <a:close/>
                  </a:path>
                </a:pathLst>
              </a:custGeom>
              <a:solidFill>
                <a:srgbClr val="C10250"/>
              </a:solidFill>
              <a:ln w="9525">
                <a:noFill/>
              </a:ln>
            </p:spPr>
            <p:txBody>
              <a:bodyPr vert="horz" wrap="square" anchor="t"/>
              <a:lstStyle/>
              <a:p>
                <a:pPr lvl="0">
                  <a:lnSpc>
                    <a:spcPct val="100000"/>
                  </a:lnSpc>
                </a:pPr>
                <a:endParaRPr>
                  <a:solidFill>
                    <a:srgbClr val="000000"/>
                  </a:solidFill>
                  <a:latin typeface="Calibri" panose="020F050202020403020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</p:grpSp>
      <p:sp>
        <p:nvSpPr>
          <p:cNvPr id="24847" name="文本框 2950"/>
          <p:cNvSpPr/>
          <p:nvPr/>
        </p:nvSpPr>
        <p:spPr>
          <a:xfrm>
            <a:off x="3575050" y="3276600"/>
            <a:ext cx="5113338" cy="15700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9600" dirty="0">
                <a:solidFill>
                  <a:schemeClr val="bg1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谢谢观赏</a:t>
            </a:r>
          </a:p>
        </p:txBody>
      </p:sp>
      <p:sp>
        <p:nvSpPr>
          <p:cNvPr id="24848" name="文本框 2953"/>
          <p:cNvSpPr/>
          <p:nvPr/>
        </p:nvSpPr>
        <p:spPr>
          <a:xfrm>
            <a:off x="6527800" y="5502275"/>
            <a:ext cx="1746250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</a:pPr>
            <a:r>
              <a:rPr lang="en-US" altLang="zh-CN" sz="2400" dirty="0" err="1" smtClean="0">
                <a:solidFill>
                  <a:srgbClr val="ADB426"/>
                </a:solidFill>
                <a:latin typeface="方正姚体" pitchFamily="2" charset="-122"/>
                <a:ea typeface="方正姚体" pitchFamily="2" charset="-122"/>
                <a:sym typeface="方正姚体" pitchFamily="2" charset="-122"/>
              </a:rPr>
              <a:t>xxxx</a:t>
            </a:r>
            <a:endParaRPr lang="zh-CN" altLang="en-US" sz="2400" dirty="0">
              <a:solidFill>
                <a:srgbClr val="ADB426"/>
              </a:solidFill>
              <a:latin typeface="方正姚体" pitchFamily="2" charset="-122"/>
              <a:ea typeface="方正姚体" pitchFamily="2" charset="-122"/>
              <a:sym typeface="方正姚体" pitchFamily="2" charset="-122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683</Words>
  <Application>Microsoft Office PowerPoint</Application>
  <PresentationFormat>自定义</PresentationFormat>
  <Paragraphs>246</Paragraphs>
  <Slides>20</Slides>
  <Notes>0</Notes>
  <HiddenSlides>0</HiddenSlides>
  <MMClips>1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2" baseType="lpstr">
      <vt:lpstr>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senry</dc:creator>
  <cp:lastModifiedBy>Sky123.Org</cp:lastModifiedBy>
  <cp:revision>36</cp:revision>
  <dcterms:created xsi:type="dcterms:W3CDTF">2013-11-22T05:10:00Z</dcterms:created>
  <dcterms:modified xsi:type="dcterms:W3CDTF">2018-01-18T03:47:29Z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