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61" r:id="rId6"/>
    <p:sldId id="262" r:id="rId7"/>
    <p:sldId id="263" r:id="rId8"/>
    <p:sldId id="264" r:id="rId9"/>
    <p:sldId id="265" r:id="rId10"/>
    <p:sldId id="259" r:id="rId11"/>
    <p:sldId id="266" r:id="rId12"/>
    <p:sldId id="268" r:id="rId13"/>
    <p:sldId id="267" r:id="rId14"/>
    <p:sldId id="269" r:id="rId15"/>
    <p:sldId id="270" r:id="rId16"/>
    <p:sldId id="260" r:id="rId17"/>
    <p:sldId id="271" r:id="rId18"/>
    <p:sldId id="272" r:id="rId19"/>
    <p:sldId id="273" r:id="rId20"/>
    <p:sldId id="274" r:id="rId21"/>
    <p:sldId id="275" r:id="rId22"/>
    <p:sldId id="276"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B7C9"/>
    <a:srgbClr val="F0A9BA"/>
    <a:srgbClr val="FFFFFF"/>
    <a:srgbClr val="767171"/>
    <a:srgbClr val="EC4463"/>
    <a:srgbClr val="F08482"/>
    <a:srgbClr val="DBD2CD"/>
    <a:srgbClr val="F6E7D4"/>
    <a:srgbClr val="F083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p:cNvSpPr/>
          <p:nvPr userDrawn="1"/>
        </p:nvSpPr>
        <p:spPr>
          <a:xfrm>
            <a:off x="-29845" y="-27940"/>
            <a:ext cx="12221210" cy="6872605"/>
          </a:xfrm>
          <a:prstGeom prst="rect">
            <a:avLst/>
          </a:prstGeom>
          <a:solidFill>
            <a:srgbClr val="F08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userDrawn="1"/>
        </p:nvSpPr>
        <p:spPr>
          <a:xfrm>
            <a:off x="375285" y="395605"/>
            <a:ext cx="11412220" cy="6029960"/>
          </a:xfrm>
          <a:prstGeom prst="rect">
            <a:avLst/>
          </a:prstGeom>
          <a:solidFill>
            <a:srgbClr val="E1B7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861820" y="3781425"/>
            <a:ext cx="7990205" cy="2599690"/>
          </a:xfrm>
          <a:prstGeom prst="rect">
            <a:avLst/>
          </a:prstGeom>
        </p:spPr>
      </p:pic>
      <p:sp>
        <p:nvSpPr>
          <p:cNvPr id="2050" name="边框"/>
          <p:cNvSpPr/>
          <p:nvPr/>
        </p:nvSpPr>
        <p:spPr bwMode="auto">
          <a:xfrm>
            <a:off x="1100455" y="1290320"/>
            <a:ext cx="9991725" cy="2075815"/>
          </a:xfrm>
          <a:custGeom>
            <a:avLst/>
            <a:gdLst>
              <a:gd name="T0" fmla="*/ 16160 w 4435475"/>
              <a:gd name="T1" fmla="*/ 46785 h 3211513"/>
              <a:gd name="T2" fmla="*/ 33201 w 4435475"/>
              <a:gd name="T3" fmla="*/ 67861 h 3211513"/>
              <a:gd name="T4" fmla="*/ 52655 w 4435475"/>
              <a:gd name="T5" fmla="*/ 88212 h 3211513"/>
              <a:gd name="T6" fmla="*/ 85279 w 4435475"/>
              <a:gd name="T7" fmla="*/ 75751 h 3211513"/>
              <a:gd name="T8" fmla="*/ 115383 w 4435475"/>
              <a:gd name="T9" fmla="*/ 88965 h 3211513"/>
              <a:gd name="T10" fmla="*/ 119686 w 4435475"/>
              <a:gd name="T11" fmla="*/ 60860 h 3211513"/>
              <a:gd name="T12" fmla="*/ 110287 w 4435475"/>
              <a:gd name="T13" fmla="*/ 26354 h 3211513"/>
              <a:gd name="T14" fmla="*/ 70300 w 4435475"/>
              <a:gd name="T15" fmla="*/ 34252 h 3211513"/>
              <a:gd name="T16" fmla="*/ 85817 w 4435475"/>
              <a:gd name="T17" fmla="*/ 7056 h 3211513"/>
              <a:gd name="T18" fmla="*/ 72581 w 4435475"/>
              <a:gd name="T19" fmla="*/ 29297 h 3211513"/>
              <a:gd name="T20" fmla="*/ 64594 w 4435475"/>
              <a:gd name="T21" fmla="*/ 7602 h 3211513"/>
              <a:gd name="T22" fmla="*/ 81819 w 4435475"/>
              <a:gd name="T23" fmla="*/ 18065 h 3211513"/>
              <a:gd name="T24" fmla="*/ 65477 w 4435475"/>
              <a:gd name="T25" fmla="*/ 15769 h 3211513"/>
              <a:gd name="T26" fmla="*/ 76615 w 4435475"/>
              <a:gd name="T27" fmla="*/ 18109 h 3211513"/>
              <a:gd name="T28" fmla="*/ 65009 w 4435475"/>
              <a:gd name="T29" fmla="*/ 12569 h 3211513"/>
              <a:gd name="T30" fmla="*/ 76002 w 4435475"/>
              <a:gd name="T31" fmla="*/ 25541 h 3211513"/>
              <a:gd name="T32" fmla="*/ 81432 w 4435475"/>
              <a:gd name="T33" fmla="*/ 7226 h 3211513"/>
              <a:gd name="T34" fmla="*/ 57139 w 4435475"/>
              <a:gd name="T35" fmla="*/ 15151 h 3211513"/>
              <a:gd name="T36" fmla="*/ 80297 w 4435475"/>
              <a:gd name="T37" fmla="*/ 30293 h 3211513"/>
              <a:gd name="T38" fmla="*/ 117835 w 4435475"/>
              <a:gd name="T39" fmla="*/ 16397 h 3211513"/>
              <a:gd name="T40" fmla="*/ 145180 w 4435475"/>
              <a:gd name="T41" fmla="*/ 31162 h 3211513"/>
              <a:gd name="T42" fmla="*/ 144784 w 4435475"/>
              <a:gd name="T43" fmla="*/ 54857 h 3211513"/>
              <a:gd name="T44" fmla="*/ 119366 w 4435475"/>
              <a:gd name="T45" fmla="*/ 44296 h 3211513"/>
              <a:gd name="T46" fmla="*/ 143469 w 4435475"/>
              <a:gd name="T47" fmla="*/ 36497 h 3211513"/>
              <a:gd name="T48" fmla="*/ 136302 w 4435475"/>
              <a:gd name="T49" fmla="*/ 53494 h 3211513"/>
              <a:gd name="T50" fmla="*/ 128784 w 4435475"/>
              <a:gd name="T51" fmla="*/ 38603 h 3211513"/>
              <a:gd name="T52" fmla="*/ 124129 w 4435475"/>
              <a:gd name="T53" fmla="*/ 43059 h 3211513"/>
              <a:gd name="T54" fmla="*/ 140480 w 4435475"/>
              <a:gd name="T55" fmla="*/ 53763 h 3211513"/>
              <a:gd name="T56" fmla="*/ 144262 w 4435475"/>
              <a:gd name="T57" fmla="*/ 34300 h 3211513"/>
              <a:gd name="T58" fmla="*/ 117079 w 4435475"/>
              <a:gd name="T59" fmla="*/ 41777 h 3211513"/>
              <a:gd name="T60" fmla="*/ 139624 w 4435475"/>
              <a:gd name="T61" fmla="*/ 60738 h 3211513"/>
              <a:gd name="T62" fmla="*/ 119852 w 4435475"/>
              <a:gd name="T63" fmla="*/ 91398 h 3211513"/>
              <a:gd name="T64" fmla="*/ 72842 w 4435475"/>
              <a:gd name="T65" fmla="*/ 108629 h 3211513"/>
              <a:gd name="T66" fmla="*/ 61677 w 4435475"/>
              <a:gd name="T67" fmla="*/ 86396 h 3211513"/>
              <a:gd name="T68" fmla="*/ 83503 w 4435475"/>
              <a:gd name="T69" fmla="*/ 85472 h 3211513"/>
              <a:gd name="T70" fmla="*/ 77434 w 4435475"/>
              <a:gd name="T71" fmla="*/ 101923 h 3211513"/>
              <a:gd name="T72" fmla="*/ 70996 w 4435475"/>
              <a:gd name="T73" fmla="*/ 87642 h 3211513"/>
              <a:gd name="T74" fmla="*/ 71942 w 4435475"/>
              <a:gd name="T75" fmla="*/ 95361 h 3211513"/>
              <a:gd name="T76" fmla="*/ 80631 w 4435475"/>
              <a:gd name="T77" fmla="*/ 88726 h 3211513"/>
              <a:gd name="T78" fmla="*/ 63172 w 4435475"/>
              <a:gd name="T79" fmla="*/ 95235 h 3211513"/>
              <a:gd name="T80" fmla="*/ 86618 w 4435475"/>
              <a:gd name="T81" fmla="*/ 99834 h 3211513"/>
              <a:gd name="T82" fmla="*/ 74175 w 4435475"/>
              <a:gd name="T83" fmla="*/ 77789 h 3211513"/>
              <a:gd name="T84" fmla="*/ 38060 w 4435475"/>
              <a:gd name="T85" fmla="*/ 95020 h 3211513"/>
              <a:gd name="T86" fmla="*/ 3196 w 4435475"/>
              <a:gd name="T87" fmla="*/ 87570 h 3211513"/>
              <a:gd name="T88" fmla="*/ 18035 w 4435475"/>
              <a:gd name="T89" fmla="*/ 65373 h 3211513"/>
              <a:gd name="T90" fmla="*/ 26931 w 4435475"/>
              <a:gd name="T91" fmla="*/ 86485 h 3211513"/>
              <a:gd name="T92" fmla="*/ 7438 w 4435475"/>
              <a:gd name="T93" fmla="*/ 77781 h 3211513"/>
              <a:gd name="T94" fmla="*/ 24986 w 4435475"/>
              <a:gd name="T95" fmla="*/ 77619 h 3211513"/>
              <a:gd name="T96" fmla="*/ 26445 w 4435475"/>
              <a:gd name="T97" fmla="*/ 78049 h 3211513"/>
              <a:gd name="T98" fmla="*/ 8626 w 4435475"/>
              <a:gd name="T99" fmla="*/ 71845 h 3211513"/>
              <a:gd name="T100" fmla="*/ 17981 w 4435475"/>
              <a:gd name="T101" fmla="*/ 92098 h 3211513"/>
              <a:gd name="T102" fmla="*/ 29128 w 4435475"/>
              <a:gd name="T103" fmla="*/ 67390 h 3211513"/>
              <a:gd name="T104" fmla="*/ 2602 w 4435475"/>
              <a:gd name="T105" fmla="*/ 62405 h 3211513"/>
              <a:gd name="T106" fmla="*/ 5862 w 4435475"/>
              <a:gd name="T107" fmla="*/ 17464 h 3211513"/>
              <a:gd name="T108" fmla="*/ 31946 w 4435475"/>
              <a:gd name="T109" fmla="*/ 22332 h 3211513"/>
              <a:gd name="T110" fmla="*/ 20925 w 4435475"/>
              <a:gd name="T111" fmla="*/ 40961 h 3211513"/>
              <a:gd name="T112" fmla="*/ 8626 w 4435475"/>
              <a:gd name="T113" fmla="*/ 22556 h 3211513"/>
              <a:gd name="T114" fmla="*/ 24419 w 4435475"/>
              <a:gd name="T115" fmla="*/ 33556 h 3211513"/>
              <a:gd name="T116" fmla="*/ 15964 w 4435475"/>
              <a:gd name="T117" fmla="*/ 36362 h 3211513"/>
              <a:gd name="T118" fmla="*/ 22465 w 4435475"/>
              <a:gd name="T119" fmla="*/ 18154 h 3211513"/>
              <a:gd name="T120" fmla="*/ 6708 w 4435475"/>
              <a:gd name="T121" fmla="*/ 37913 h 3211513"/>
              <a:gd name="T122" fmla="*/ 31910 w 4435475"/>
              <a:gd name="T123" fmla="*/ 37958 h 3211513"/>
              <a:gd name="T124" fmla="*/ 35926 w 4435475"/>
              <a:gd name="T125" fmla="*/ 12730 h 321151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35475" h="3211513">
                <a:moveTo>
                  <a:pt x="1531064" y="687387"/>
                </a:moveTo>
                <a:lnTo>
                  <a:pt x="1185809" y="759864"/>
                </a:lnTo>
                <a:lnTo>
                  <a:pt x="1185544" y="771503"/>
                </a:lnTo>
                <a:lnTo>
                  <a:pt x="1184750" y="783142"/>
                </a:lnTo>
                <a:lnTo>
                  <a:pt x="1183957" y="795045"/>
                </a:lnTo>
                <a:lnTo>
                  <a:pt x="1182634" y="806155"/>
                </a:lnTo>
                <a:lnTo>
                  <a:pt x="1181311" y="817529"/>
                </a:lnTo>
                <a:lnTo>
                  <a:pt x="1179459" y="828638"/>
                </a:lnTo>
                <a:lnTo>
                  <a:pt x="1177872" y="839483"/>
                </a:lnTo>
                <a:lnTo>
                  <a:pt x="1175755" y="850329"/>
                </a:lnTo>
                <a:lnTo>
                  <a:pt x="1173639" y="861174"/>
                </a:lnTo>
                <a:lnTo>
                  <a:pt x="1170993" y="871754"/>
                </a:lnTo>
                <a:lnTo>
                  <a:pt x="1168348" y="882070"/>
                </a:lnTo>
                <a:lnTo>
                  <a:pt x="1165702" y="892386"/>
                </a:lnTo>
                <a:lnTo>
                  <a:pt x="1162527" y="902703"/>
                </a:lnTo>
                <a:lnTo>
                  <a:pt x="1159352" y="912490"/>
                </a:lnTo>
                <a:lnTo>
                  <a:pt x="1155913" y="922541"/>
                </a:lnTo>
                <a:lnTo>
                  <a:pt x="1152209" y="932328"/>
                </a:lnTo>
                <a:lnTo>
                  <a:pt x="1148241" y="942115"/>
                </a:lnTo>
                <a:lnTo>
                  <a:pt x="1144272" y="951373"/>
                </a:lnTo>
                <a:lnTo>
                  <a:pt x="1140304" y="960896"/>
                </a:lnTo>
                <a:lnTo>
                  <a:pt x="1135806" y="969889"/>
                </a:lnTo>
                <a:lnTo>
                  <a:pt x="1131309" y="979147"/>
                </a:lnTo>
                <a:lnTo>
                  <a:pt x="1126811" y="988141"/>
                </a:lnTo>
                <a:lnTo>
                  <a:pt x="1122049" y="997134"/>
                </a:lnTo>
                <a:lnTo>
                  <a:pt x="1116758" y="1005863"/>
                </a:lnTo>
                <a:lnTo>
                  <a:pt x="1111731" y="1014592"/>
                </a:lnTo>
                <a:lnTo>
                  <a:pt x="1106440" y="1023057"/>
                </a:lnTo>
                <a:lnTo>
                  <a:pt x="1101148" y="1031257"/>
                </a:lnTo>
                <a:lnTo>
                  <a:pt x="1095593" y="1039721"/>
                </a:lnTo>
                <a:lnTo>
                  <a:pt x="1090037" y="1047921"/>
                </a:lnTo>
                <a:lnTo>
                  <a:pt x="1083952" y="1055857"/>
                </a:lnTo>
                <a:lnTo>
                  <a:pt x="1077867" y="1063792"/>
                </a:lnTo>
                <a:lnTo>
                  <a:pt x="1072046" y="1071463"/>
                </a:lnTo>
                <a:lnTo>
                  <a:pt x="1059347" y="1086805"/>
                </a:lnTo>
                <a:lnTo>
                  <a:pt x="1046648" y="1101618"/>
                </a:lnTo>
                <a:lnTo>
                  <a:pt x="1033156" y="1115902"/>
                </a:lnTo>
                <a:lnTo>
                  <a:pt x="1019398" y="1129921"/>
                </a:lnTo>
                <a:lnTo>
                  <a:pt x="1005112" y="1143147"/>
                </a:lnTo>
                <a:lnTo>
                  <a:pt x="990561" y="1156108"/>
                </a:lnTo>
                <a:lnTo>
                  <a:pt x="976010" y="1168540"/>
                </a:lnTo>
                <a:lnTo>
                  <a:pt x="960930" y="1180972"/>
                </a:lnTo>
                <a:lnTo>
                  <a:pt x="945585" y="1192611"/>
                </a:lnTo>
                <a:lnTo>
                  <a:pt x="929976" y="1203721"/>
                </a:lnTo>
                <a:lnTo>
                  <a:pt x="914366" y="1214566"/>
                </a:lnTo>
                <a:lnTo>
                  <a:pt x="898493" y="1225146"/>
                </a:lnTo>
                <a:lnTo>
                  <a:pt x="882354" y="1235198"/>
                </a:lnTo>
                <a:lnTo>
                  <a:pt x="866480" y="1244985"/>
                </a:lnTo>
                <a:lnTo>
                  <a:pt x="850077" y="1254243"/>
                </a:lnTo>
                <a:lnTo>
                  <a:pt x="834204" y="1263237"/>
                </a:lnTo>
                <a:lnTo>
                  <a:pt x="817801" y="1271701"/>
                </a:lnTo>
                <a:lnTo>
                  <a:pt x="801662" y="1279637"/>
                </a:lnTo>
                <a:lnTo>
                  <a:pt x="785524" y="1287307"/>
                </a:lnTo>
                <a:lnTo>
                  <a:pt x="769386" y="1294714"/>
                </a:lnTo>
                <a:lnTo>
                  <a:pt x="753776" y="1301856"/>
                </a:lnTo>
                <a:lnTo>
                  <a:pt x="737638" y="1308733"/>
                </a:lnTo>
                <a:lnTo>
                  <a:pt x="722293" y="1315082"/>
                </a:lnTo>
                <a:lnTo>
                  <a:pt x="706949" y="1321165"/>
                </a:lnTo>
                <a:lnTo>
                  <a:pt x="691604" y="1326720"/>
                </a:lnTo>
                <a:lnTo>
                  <a:pt x="676524" y="1332275"/>
                </a:lnTo>
                <a:lnTo>
                  <a:pt x="661973" y="1337301"/>
                </a:lnTo>
                <a:lnTo>
                  <a:pt x="647686" y="1342327"/>
                </a:lnTo>
                <a:lnTo>
                  <a:pt x="633664" y="1346559"/>
                </a:lnTo>
                <a:lnTo>
                  <a:pt x="620172" y="1350791"/>
                </a:lnTo>
                <a:lnTo>
                  <a:pt x="594244" y="1358198"/>
                </a:lnTo>
                <a:lnTo>
                  <a:pt x="570434" y="1364546"/>
                </a:lnTo>
                <a:lnTo>
                  <a:pt x="548475" y="1369572"/>
                </a:lnTo>
                <a:lnTo>
                  <a:pt x="528897" y="1373539"/>
                </a:lnTo>
                <a:lnTo>
                  <a:pt x="512230" y="1376978"/>
                </a:lnTo>
                <a:lnTo>
                  <a:pt x="497943" y="1379094"/>
                </a:lnTo>
                <a:lnTo>
                  <a:pt x="487096" y="1380417"/>
                </a:lnTo>
                <a:lnTo>
                  <a:pt x="479424" y="1380681"/>
                </a:lnTo>
                <a:lnTo>
                  <a:pt x="476778" y="1380681"/>
                </a:lnTo>
                <a:lnTo>
                  <a:pt x="474926" y="1380417"/>
                </a:lnTo>
                <a:lnTo>
                  <a:pt x="473868" y="1383062"/>
                </a:lnTo>
                <a:lnTo>
                  <a:pt x="470429" y="1390468"/>
                </a:lnTo>
                <a:lnTo>
                  <a:pt x="468048" y="1396288"/>
                </a:lnTo>
                <a:lnTo>
                  <a:pt x="465931" y="1402636"/>
                </a:lnTo>
                <a:lnTo>
                  <a:pt x="463550" y="1410042"/>
                </a:lnTo>
                <a:lnTo>
                  <a:pt x="461434" y="1418771"/>
                </a:lnTo>
                <a:lnTo>
                  <a:pt x="459317" y="1428294"/>
                </a:lnTo>
                <a:lnTo>
                  <a:pt x="457730" y="1438610"/>
                </a:lnTo>
                <a:lnTo>
                  <a:pt x="456142" y="1449984"/>
                </a:lnTo>
                <a:lnTo>
                  <a:pt x="455878" y="1455804"/>
                </a:lnTo>
                <a:lnTo>
                  <a:pt x="455613" y="1462152"/>
                </a:lnTo>
                <a:lnTo>
                  <a:pt x="455613" y="1468500"/>
                </a:lnTo>
                <a:lnTo>
                  <a:pt x="455613" y="1474849"/>
                </a:lnTo>
                <a:lnTo>
                  <a:pt x="455878" y="1481462"/>
                </a:lnTo>
                <a:lnTo>
                  <a:pt x="456407" y="1488339"/>
                </a:lnTo>
                <a:lnTo>
                  <a:pt x="456936" y="1495481"/>
                </a:lnTo>
                <a:lnTo>
                  <a:pt x="458259" y="1502623"/>
                </a:lnTo>
                <a:lnTo>
                  <a:pt x="459317" y="1510029"/>
                </a:lnTo>
                <a:lnTo>
                  <a:pt x="461169" y="1517436"/>
                </a:lnTo>
                <a:lnTo>
                  <a:pt x="462756" y="1525107"/>
                </a:lnTo>
                <a:lnTo>
                  <a:pt x="465137" y="1532777"/>
                </a:lnTo>
                <a:lnTo>
                  <a:pt x="467518" y="1540977"/>
                </a:lnTo>
                <a:lnTo>
                  <a:pt x="470429" y="1548913"/>
                </a:lnTo>
                <a:lnTo>
                  <a:pt x="473603" y="1556848"/>
                </a:lnTo>
                <a:lnTo>
                  <a:pt x="477043" y="1565048"/>
                </a:lnTo>
                <a:lnTo>
                  <a:pt x="481011" y="1573513"/>
                </a:lnTo>
                <a:lnTo>
                  <a:pt x="485244" y="1581977"/>
                </a:lnTo>
                <a:lnTo>
                  <a:pt x="490271" y="1590442"/>
                </a:lnTo>
                <a:lnTo>
                  <a:pt x="495298" y="1599171"/>
                </a:lnTo>
                <a:lnTo>
                  <a:pt x="501118" y="1607900"/>
                </a:lnTo>
                <a:lnTo>
                  <a:pt x="506938" y="1616629"/>
                </a:lnTo>
                <a:lnTo>
                  <a:pt x="513553" y="1625622"/>
                </a:lnTo>
                <a:lnTo>
                  <a:pt x="520696" y="1634616"/>
                </a:lnTo>
                <a:lnTo>
                  <a:pt x="528104" y="1643345"/>
                </a:lnTo>
                <a:lnTo>
                  <a:pt x="536305" y="1652603"/>
                </a:lnTo>
                <a:lnTo>
                  <a:pt x="545036" y="1661596"/>
                </a:lnTo>
                <a:lnTo>
                  <a:pt x="554031" y="1670854"/>
                </a:lnTo>
                <a:lnTo>
                  <a:pt x="563820" y="1679848"/>
                </a:lnTo>
                <a:lnTo>
                  <a:pt x="574138" y="1689106"/>
                </a:lnTo>
                <a:lnTo>
                  <a:pt x="585249" y="1698099"/>
                </a:lnTo>
                <a:lnTo>
                  <a:pt x="596626" y="1707622"/>
                </a:lnTo>
                <a:lnTo>
                  <a:pt x="608795" y="1716615"/>
                </a:lnTo>
                <a:lnTo>
                  <a:pt x="621759" y="1726138"/>
                </a:lnTo>
                <a:lnTo>
                  <a:pt x="635252" y="1735396"/>
                </a:lnTo>
                <a:lnTo>
                  <a:pt x="649274" y="1744390"/>
                </a:lnTo>
                <a:lnTo>
                  <a:pt x="664089" y="1753912"/>
                </a:lnTo>
                <a:lnTo>
                  <a:pt x="679699" y="1762906"/>
                </a:lnTo>
                <a:lnTo>
                  <a:pt x="696101" y="1772164"/>
                </a:lnTo>
                <a:lnTo>
                  <a:pt x="712769" y="1781157"/>
                </a:lnTo>
                <a:lnTo>
                  <a:pt x="730495" y="1790415"/>
                </a:lnTo>
                <a:lnTo>
                  <a:pt x="749014" y="1799409"/>
                </a:lnTo>
                <a:lnTo>
                  <a:pt x="758538" y="1804170"/>
                </a:lnTo>
                <a:lnTo>
                  <a:pt x="767534" y="1808931"/>
                </a:lnTo>
                <a:lnTo>
                  <a:pt x="776793" y="1813692"/>
                </a:lnTo>
                <a:lnTo>
                  <a:pt x="785524" y="1818983"/>
                </a:lnTo>
                <a:lnTo>
                  <a:pt x="794519" y="1824009"/>
                </a:lnTo>
                <a:lnTo>
                  <a:pt x="802985" y="1829299"/>
                </a:lnTo>
                <a:lnTo>
                  <a:pt x="811451" y="1834589"/>
                </a:lnTo>
                <a:lnTo>
                  <a:pt x="819653" y="1840144"/>
                </a:lnTo>
                <a:lnTo>
                  <a:pt x="827854" y="1845699"/>
                </a:lnTo>
                <a:lnTo>
                  <a:pt x="835791" y="1851518"/>
                </a:lnTo>
                <a:lnTo>
                  <a:pt x="843463" y="1857337"/>
                </a:lnTo>
                <a:lnTo>
                  <a:pt x="851400" y="1863421"/>
                </a:lnTo>
                <a:lnTo>
                  <a:pt x="858808" y="1869505"/>
                </a:lnTo>
                <a:lnTo>
                  <a:pt x="866216" y="1875854"/>
                </a:lnTo>
                <a:lnTo>
                  <a:pt x="880502" y="1888286"/>
                </a:lnTo>
                <a:lnTo>
                  <a:pt x="893995" y="1901511"/>
                </a:lnTo>
                <a:lnTo>
                  <a:pt x="907488" y="1914737"/>
                </a:lnTo>
                <a:lnTo>
                  <a:pt x="920187" y="1928492"/>
                </a:lnTo>
                <a:lnTo>
                  <a:pt x="932357" y="1942776"/>
                </a:lnTo>
                <a:lnTo>
                  <a:pt x="943998" y="1957060"/>
                </a:lnTo>
                <a:lnTo>
                  <a:pt x="955109" y="1971873"/>
                </a:lnTo>
                <a:lnTo>
                  <a:pt x="965692" y="1986685"/>
                </a:lnTo>
                <a:lnTo>
                  <a:pt x="975745" y="2002292"/>
                </a:lnTo>
                <a:lnTo>
                  <a:pt x="985534" y="2017634"/>
                </a:lnTo>
                <a:lnTo>
                  <a:pt x="994794" y="2032976"/>
                </a:lnTo>
                <a:lnTo>
                  <a:pt x="1003524" y="2048846"/>
                </a:lnTo>
                <a:lnTo>
                  <a:pt x="1011990" y="2064717"/>
                </a:lnTo>
                <a:lnTo>
                  <a:pt x="1019663" y="2080588"/>
                </a:lnTo>
                <a:lnTo>
                  <a:pt x="1027071" y="2096988"/>
                </a:lnTo>
                <a:lnTo>
                  <a:pt x="1034214" y="2113124"/>
                </a:lnTo>
                <a:lnTo>
                  <a:pt x="1041092" y="2129524"/>
                </a:lnTo>
                <a:lnTo>
                  <a:pt x="1047442" y="2145659"/>
                </a:lnTo>
                <a:lnTo>
                  <a:pt x="1053527" y="2162059"/>
                </a:lnTo>
                <a:lnTo>
                  <a:pt x="1058818" y="2178194"/>
                </a:lnTo>
                <a:lnTo>
                  <a:pt x="1063845" y="2194594"/>
                </a:lnTo>
                <a:lnTo>
                  <a:pt x="1068872" y="2210994"/>
                </a:lnTo>
                <a:lnTo>
                  <a:pt x="1073369" y="2226865"/>
                </a:lnTo>
                <a:lnTo>
                  <a:pt x="1077602" y="2243000"/>
                </a:lnTo>
                <a:lnTo>
                  <a:pt x="1081571" y="2258871"/>
                </a:lnTo>
                <a:lnTo>
                  <a:pt x="1085275" y="2274742"/>
                </a:lnTo>
                <a:lnTo>
                  <a:pt x="1088449" y="2290613"/>
                </a:lnTo>
                <a:lnTo>
                  <a:pt x="1091624" y="2305955"/>
                </a:lnTo>
                <a:lnTo>
                  <a:pt x="1094534" y="2321032"/>
                </a:lnTo>
                <a:lnTo>
                  <a:pt x="1097180" y="2336110"/>
                </a:lnTo>
                <a:lnTo>
                  <a:pt x="1099296" y="2350658"/>
                </a:lnTo>
                <a:lnTo>
                  <a:pt x="1101677" y="2365206"/>
                </a:lnTo>
                <a:lnTo>
                  <a:pt x="1103265" y="2379490"/>
                </a:lnTo>
                <a:lnTo>
                  <a:pt x="1106440" y="2407000"/>
                </a:lnTo>
                <a:lnTo>
                  <a:pt x="1109085" y="2432658"/>
                </a:lnTo>
                <a:lnTo>
                  <a:pt x="1110673" y="2457258"/>
                </a:lnTo>
                <a:lnTo>
                  <a:pt x="1111995" y="2479477"/>
                </a:lnTo>
                <a:lnTo>
                  <a:pt x="1112525" y="2500109"/>
                </a:lnTo>
                <a:lnTo>
                  <a:pt x="1113054" y="2518625"/>
                </a:lnTo>
                <a:lnTo>
                  <a:pt x="1113054" y="2534496"/>
                </a:lnTo>
                <a:lnTo>
                  <a:pt x="1112789" y="2547986"/>
                </a:lnTo>
                <a:lnTo>
                  <a:pt x="1112260" y="2566767"/>
                </a:lnTo>
                <a:lnTo>
                  <a:pt x="1111995" y="2573380"/>
                </a:lnTo>
                <a:lnTo>
                  <a:pt x="1128663" y="2580522"/>
                </a:lnTo>
                <a:lnTo>
                  <a:pt x="1148505" y="2588193"/>
                </a:lnTo>
                <a:lnTo>
                  <a:pt x="1173903" y="2598509"/>
                </a:lnTo>
                <a:lnTo>
                  <a:pt x="1203799" y="2609883"/>
                </a:lnTo>
                <a:lnTo>
                  <a:pt x="1237928" y="2622580"/>
                </a:lnTo>
                <a:lnTo>
                  <a:pt x="1255389" y="2629193"/>
                </a:lnTo>
                <a:lnTo>
                  <a:pt x="1273908" y="2635276"/>
                </a:lnTo>
                <a:lnTo>
                  <a:pt x="1292692" y="2641625"/>
                </a:lnTo>
                <a:lnTo>
                  <a:pt x="1311476" y="2647973"/>
                </a:lnTo>
                <a:lnTo>
                  <a:pt x="1330260" y="2653528"/>
                </a:lnTo>
                <a:lnTo>
                  <a:pt x="1349044" y="2659347"/>
                </a:lnTo>
                <a:lnTo>
                  <a:pt x="1367828" y="2664373"/>
                </a:lnTo>
                <a:lnTo>
                  <a:pt x="1385819" y="2669399"/>
                </a:lnTo>
                <a:lnTo>
                  <a:pt x="1403280" y="2673631"/>
                </a:lnTo>
                <a:lnTo>
                  <a:pt x="1420477" y="2677070"/>
                </a:lnTo>
                <a:lnTo>
                  <a:pt x="1436615" y="2679979"/>
                </a:lnTo>
                <a:lnTo>
                  <a:pt x="1451960" y="2682096"/>
                </a:lnTo>
                <a:lnTo>
                  <a:pt x="1459103" y="2682625"/>
                </a:lnTo>
                <a:lnTo>
                  <a:pt x="1466246" y="2683418"/>
                </a:lnTo>
                <a:lnTo>
                  <a:pt x="1472860" y="2683683"/>
                </a:lnTo>
                <a:lnTo>
                  <a:pt x="1478945" y="2683683"/>
                </a:lnTo>
                <a:lnTo>
                  <a:pt x="1485030" y="2683683"/>
                </a:lnTo>
                <a:lnTo>
                  <a:pt x="1490586" y="2682889"/>
                </a:lnTo>
                <a:lnTo>
                  <a:pt x="1495877" y="2682096"/>
                </a:lnTo>
                <a:lnTo>
                  <a:pt x="1500639" y="2681302"/>
                </a:lnTo>
                <a:lnTo>
                  <a:pt x="1505137" y="2679979"/>
                </a:lnTo>
                <a:lnTo>
                  <a:pt x="1509105" y="2678392"/>
                </a:lnTo>
                <a:lnTo>
                  <a:pt x="1512545" y="2676541"/>
                </a:lnTo>
                <a:lnTo>
                  <a:pt x="1515720" y="2674160"/>
                </a:lnTo>
                <a:lnTo>
                  <a:pt x="1518101" y="2671515"/>
                </a:lnTo>
                <a:lnTo>
                  <a:pt x="1520482" y="2668870"/>
                </a:lnTo>
                <a:lnTo>
                  <a:pt x="1521805" y="2665696"/>
                </a:lnTo>
                <a:lnTo>
                  <a:pt x="1523127" y="2661992"/>
                </a:lnTo>
                <a:lnTo>
                  <a:pt x="1523921" y="2658025"/>
                </a:lnTo>
                <a:lnTo>
                  <a:pt x="1524979" y="2653263"/>
                </a:lnTo>
                <a:lnTo>
                  <a:pt x="1526831" y="2648502"/>
                </a:lnTo>
                <a:lnTo>
                  <a:pt x="1528683" y="2642947"/>
                </a:lnTo>
                <a:lnTo>
                  <a:pt x="1533445" y="2631044"/>
                </a:lnTo>
                <a:lnTo>
                  <a:pt x="1539795" y="2617554"/>
                </a:lnTo>
                <a:lnTo>
                  <a:pt x="1547467" y="2602741"/>
                </a:lnTo>
                <a:lnTo>
                  <a:pt x="1556462" y="2586606"/>
                </a:lnTo>
                <a:lnTo>
                  <a:pt x="1566780" y="2569412"/>
                </a:lnTo>
                <a:lnTo>
                  <a:pt x="1578421" y="2551161"/>
                </a:lnTo>
                <a:lnTo>
                  <a:pt x="1591120" y="2531851"/>
                </a:lnTo>
                <a:lnTo>
                  <a:pt x="1597999" y="2522064"/>
                </a:lnTo>
                <a:lnTo>
                  <a:pt x="1605407" y="2512012"/>
                </a:lnTo>
                <a:lnTo>
                  <a:pt x="1612814" y="2501696"/>
                </a:lnTo>
                <a:lnTo>
                  <a:pt x="1621016" y="2491380"/>
                </a:lnTo>
                <a:lnTo>
                  <a:pt x="1629217" y="2481329"/>
                </a:lnTo>
                <a:lnTo>
                  <a:pt x="1637683" y="2470748"/>
                </a:lnTo>
                <a:lnTo>
                  <a:pt x="1646679" y="2460167"/>
                </a:lnTo>
                <a:lnTo>
                  <a:pt x="1655674" y="2449322"/>
                </a:lnTo>
                <a:lnTo>
                  <a:pt x="1665463" y="2438742"/>
                </a:lnTo>
                <a:lnTo>
                  <a:pt x="1675251" y="2427897"/>
                </a:lnTo>
                <a:lnTo>
                  <a:pt x="1685569" y="2417051"/>
                </a:lnTo>
                <a:lnTo>
                  <a:pt x="1695887" y="2406471"/>
                </a:lnTo>
                <a:lnTo>
                  <a:pt x="1706734" y="2395626"/>
                </a:lnTo>
                <a:lnTo>
                  <a:pt x="1718111" y="2385045"/>
                </a:lnTo>
                <a:lnTo>
                  <a:pt x="1729487" y="2374200"/>
                </a:lnTo>
                <a:lnTo>
                  <a:pt x="1741128" y="2363619"/>
                </a:lnTo>
                <a:lnTo>
                  <a:pt x="1753033" y="2353303"/>
                </a:lnTo>
                <a:lnTo>
                  <a:pt x="1765732" y="2342723"/>
                </a:lnTo>
                <a:lnTo>
                  <a:pt x="1778167" y="2332407"/>
                </a:lnTo>
                <a:lnTo>
                  <a:pt x="1791395" y="2322355"/>
                </a:lnTo>
                <a:lnTo>
                  <a:pt x="1804358" y="2312568"/>
                </a:lnTo>
                <a:lnTo>
                  <a:pt x="1818116" y="2302781"/>
                </a:lnTo>
                <a:lnTo>
                  <a:pt x="1832138" y="2292994"/>
                </a:lnTo>
                <a:lnTo>
                  <a:pt x="1846424" y="2283736"/>
                </a:lnTo>
                <a:lnTo>
                  <a:pt x="1860975" y="2274478"/>
                </a:lnTo>
                <a:lnTo>
                  <a:pt x="1875791" y="2265484"/>
                </a:lnTo>
                <a:lnTo>
                  <a:pt x="1890871" y="2256755"/>
                </a:lnTo>
                <a:lnTo>
                  <a:pt x="1906480" y="2248291"/>
                </a:lnTo>
                <a:lnTo>
                  <a:pt x="1922089" y="2240355"/>
                </a:lnTo>
                <a:lnTo>
                  <a:pt x="1938492" y="2232155"/>
                </a:lnTo>
                <a:lnTo>
                  <a:pt x="1954631" y="2224749"/>
                </a:lnTo>
                <a:lnTo>
                  <a:pt x="1971563" y="2217607"/>
                </a:lnTo>
                <a:lnTo>
                  <a:pt x="1988230" y="2210994"/>
                </a:lnTo>
                <a:lnTo>
                  <a:pt x="2005691" y="2204646"/>
                </a:lnTo>
                <a:lnTo>
                  <a:pt x="2023153" y="2198297"/>
                </a:lnTo>
                <a:lnTo>
                  <a:pt x="2041143" y="2193007"/>
                </a:lnTo>
                <a:lnTo>
                  <a:pt x="2059398" y="2187452"/>
                </a:lnTo>
                <a:lnTo>
                  <a:pt x="2077653" y="2182691"/>
                </a:lnTo>
                <a:lnTo>
                  <a:pt x="2096437" y="2178194"/>
                </a:lnTo>
                <a:lnTo>
                  <a:pt x="2115750" y="2174491"/>
                </a:lnTo>
                <a:lnTo>
                  <a:pt x="2135063" y="2171317"/>
                </a:lnTo>
                <a:lnTo>
                  <a:pt x="2154641" y="2168407"/>
                </a:lnTo>
                <a:lnTo>
                  <a:pt x="2174483" y="2166027"/>
                </a:lnTo>
                <a:lnTo>
                  <a:pt x="2194854" y="2164175"/>
                </a:lnTo>
                <a:lnTo>
                  <a:pt x="2215226" y="2162852"/>
                </a:lnTo>
                <a:lnTo>
                  <a:pt x="2236126" y="2162323"/>
                </a:lnTo>
                <a:lnTo>
                  <a:pt x="2246709" y="2162059"/>
                </a:lnTo>
                <a:lnTo>
                  <a:pt x="2257027" y="2162323"/>
                </a:lnTo>
                <a:lnTo>
                  <a:pt x="2267345" y="2162588"/>
                </a:lnTo>
                <a:lnTo>
                  <a:pt x="2277134" y="2163117"/>
                </a:lnTo>
                <a:lnTo>
                  <a:pt x="2287187" y="2163646"/>
                </a:lnTo>
                <a:lnTo>
                  <a:pt x="2297240" y="2164704"/>
                </a:lnTo>
                <a:lnTo>
                  <a:pt x="2307294" y="2165762"/>
                </a:lnTo>
                <a:lnTo>
                  <a:pt x="2316818" y="2167085"/>
                </a:lnTo>
                <a:lnTo>
                  <a:pt x="2326342" y="2168672"/>
                </a:lnTo>
                <a:lnTo>
                  <a:pt x="2336131" y="2169994"/>
                </a:lnTo>
                <a:lnTo>
                  <a:pt x="2345391" y="2172110"/>
                </a:lnTo>
                <a:lnTo>
                  <a:pt x="2354915" y="2173962"/>
                </a:lnTo>
                <a:lnTo>
                  <a:pt x="2363910" y="2176078"/>
                </a:lnTo>
                <a:lnTo>
                  <a:pt x="2373170" y="2178194"/>
                </a:lnTo>
                <a:lnTo>
                  <a:pt x="2382165" y="2180839"/>
                </a:lnTo>
                <a:lnTo>
                  <a:pt x="2391161" y="2183485"/>
                </a:lnTo>
                <a:lnTo>
                  <a:pt x="2399891" y="2186394"/>
                </a:lnTo>
                <a:lnTo>
                  <a:pt x="2408886" y="2189039"/>
                </a:lnTo>
                <a:lnTo>
                  <a:pt x="2426083" y="2195388"/>
                </a:lnTo>
                <a:lnTo>
                  <a:pt x="2442750" y="2202265"/>
                </a:lnTo>
                <a:lnTo>
                  <a:pt x="2459153" y="2209672"/>
                </a:lnTo>
                <a:lnTo>
                  <a:pt x="2475292" y="2217607"/>
                </a:lnTo>
                <a:lnTo>
                  <a:pt x="2491166" y="2226336"/>
                </a:lnTo>
                <a:lnTo>
                  <a:pt x="2506246" y="2235065"/>
                </a:lnTo>
                <a:lnTo>
                  <a:pt x="2521326" y="2244588"/>
                </a:lnTo>
                <a:lnTo>
                  <a:pt x="2535877" y="2254375"/>
                </a:lnTo>
                <a:lnTo>
                  <a:pt x="2550163" y="2264426"/>
                </a:lnTo>
                <a:lnTo>
                  <a:pt x="2563921" y="2274742"/>
                </a:lnTo>
                <a:lnTo>
                  <a:pt x="2577678" y="2285587"/>
                </a:lnTo>
                <a:lnTo>
                  <a:pt x="2590641" y="2296962"/>
                </a:lnTo>
                <a:lnTo>
                  <a:pt x="2603340" y="2308600"/>
                </a:lnTo>
                <a:lnTo>
                  <a:pt x="2615775" y="2320239"/>
                </a:lnTo>
                <a:lnTo>
                  <a:pt x="2627680" y="2332142"/>
                </a:lnTo>
                <a:lnTo>
                  <a:pt x="2639586" y="2344045"/>
                </a:lnTo>
                <a:lnTo>
                  <a:pt x="2650962" y="2356742"/>
                </a:lnTo>
                <a:lnTo>
                  <a:pt x="2662074" y="2368910"/>
                </a:lnTo>
                <a:lnTo>
                  <a:pt x="2672921" y="2381871"/>
                </a:lnTo>
                <a:lnTo>
                  <a:pt x="2683239" y="2394832"/>
                </a:lnTo>
                <a:lnTo>
                  <a:pt x="2693292" y="2407529"/>
                </a:lnTo>
                <a:lnTo>
                  <a:pt x="2702816" y="2420490"/>
                </a:lnTo>
                <a:lnTo>
                  <a:pt x="2712341" y="2433187"/>
                </a:lnTo>
                <a:lnTo>
                  <a:pt x="2721336" y="2446148"/>
                </a:lnTo>
                <a:lnTo>
                  <a:pt x="2730066" y="2459109"/>
                </a:lnTo>
                <a:lnTo>
                  <a:pt x="2738532" y="2472071"/>
                </a:lnTo>
                <a:lnTo>
                  <a:pt x="2746469" y="2485032"/>
                </a:lnTo>
                <a:lnTo>
                  <a:pt x="2754142" y="2497464"/>
                </a:lnTo>
                <a:lnTo>
                  <a:pt x="2761814" y="2510161"/>
                </a:lnTo>
                <a:lnTo>
                  <a:pt x="2768693" y="2522593"/>
                </a:lnTo>
                <a:lnTo>
                  <a:pt x="2775571" y="2534761"/>
                </a:lnTo>
                <a:lnTo>
                  <a:pt x="2788535" y="2558567"/>
                </a:lnTo>
                <a:lnTo>
                  <a:pt x="2799911" y="2581580"/>
                </a:lnTo>
                <a:lnTo>
                  <a:pt x="2810229" y="2603270"/>
                </a:lnTo>
                <a:lnTo>
                  <a:pt x="2819224" y="2623638"/>
                </a:lnTo>
                <a:lnTo>
                  <a:pt x="2827426" y="2642154"/>
                </a:lnTo>
                <a:lnTo>
                  <a:pt x="2834305" y="2659083"/>
                </a:lnTo>
                <a:lnTo>
                  <a:pt x="2839860" y="2673896"/>
                </a:lnTo>
                <a:lnTo>
                  <a:pt x="2844887" y="2686328"/>
                </a:lnTo>
                <a:lnTo>
                  <a:pt x="2850707" y="2704050"/>
                </a:lnTo>
                <a:lnTo>
                  <a:pt x="2852824" y="2710399"/>
                </a:lnTo>
                <a:lnTo>
                  <a:pt x="2867904" y="2714631"/>
                </a:lnTo>
                <a:lnTo>
                  <a:pt x="2882720" y="2718599"/>
                </a:lnTo>
                <a:lnTo>
                  <a:pt x="2897800" y="2722302"/>
                </a:lnTo>
                <a:lnTo>
                  <a:pt x="2912615" y="2725476"/>
                </a:lnTo>
                <a:lnTo>
                  <a:pt x="2927431" y="2728386"/>
                </a:lnTo>
                <a:lnTo>
                  <a:pt x="2941982" y="2730766"/>
                </a:lnTo>
                <a:lnTo>
                  <a:pt x="2957062" y="2732618"/>
                </a:lnTo>
                <a:lnTo>
                  <a:pt x="2971613" y="2734470"/>
                </a:lnTo>
                <a:lnTo>
                  <a:pt x="2986164" y="2735528"/>
                </a:lnTo>
                <a:lnTo>
                  <a:pt x="3000715" y="2736321"/>
                </a:lnTo>
                <a:lnTo>
                  <a:pt x="3015266" y="2736850"/>
                </a:lnTo>
                <a:lnTo>
                  <a:pt x="3029552" y="2736850"/>
                </a:lnTo>
                <a:lnTo>
                  <a:pt x="3044103" y="2736586"/>
                </a:lnTo>
                <a:lnTo>
                  <a:pt x="3058390" y="2736057"/>
                </a:lnTo>
                <a:lnTo>
                  <a:pt x="3072412" y="2735263"/>
                </a:lnTo>
                <a:lnTo>
                  <a:pt x="3086434" y="2734205"/>
                </a:lnTo>
                <a:lnTo>
                  <a:pt x="3100455" y="2732353"/>
                </a:lnTo>
                <a:lnTo>
                  <a:pt x="3114477" y="2730502"/>
                </a:lnTo>
                <a:lnTo>
                  <a:pt x="3128499" y="2728121"/>
                </a:lnTo>
                <a:lnTo>
                  <a:pt x="3142521" y="2725476"/>
                </a:lnTo>
                <a:lnTo>
                  <a:pt x="3156278" y="2722831"/>
                </a:lnTo>
                <a:lnTo>
                  <a:pt x="3170036" y="2719657"/>
                </a:lnTo>
                <a:lnTo>
                  <a:pt x="3183528" y="2716218"/>
                </a:lnTo>
                <a:lnTo>
                  <a:pt x="3197021" y="2712250"/>
                </a:lnTo>
                <a:lnTo>
                  <a:pt x="3210514" y="2708018"/>
                </a:lnTo>
                <a:lnTo>
                  <a:pt x="3223742" y="2703786"/>
                </a:lnTo>
                <a:lnTo>
                  <a:pt x="3237235" y="2699289"/>
                </a:lnTo>
                <a:lnTo>
                  <a:pt x="3250728" y="2694528"/>
                </a:lnTo>
                <a:lnTo>
                  <a:pt x="3263956" y="2689237"/>
                </a:lnTo>
                <a:lnTo>
                  <a:pt x="3276919" y="2683947"/>
                </a:lnTo>
                <a:lnTo>
                  <a:pt x="3289883" y="2678128"/>
                </a:lnTo>
                <a:lnTo>
                  <a:pt x="3302582" y="2672573"/>
                </a:lnTo>
                <a:lnTo>
                  <a:pt x="3315546" y="2666225"/>
                </a:lnTo>
                <a:lnTo>
                  <a:pt x="3328245" y="2659876"/>
                </a:lnTo>
                <a:lnTo>
                  <a:pt x="3340944" y="2653263"/>
                </a:lnTo>
                <a:lnTo>
                  <a:pt x="3353378" y="2646386"/>
                </a:lnTo>
                <a:lnTo>
                  <a:pt x="3366077" y="2639509"/>
                </a:lnTo>
                <a:lnTo>
                  <a:pt x="3378512" y="2632367"/>
                </a:lnTo>
                <a:lnTo>
                  <a:pt x="3390946" y="2624960"/>
                </a:lnTo>
                <a:lnTo>
                  <a:pt x="3403116" y="2617289"/>
                </a:lnTo>
                <a:lnTo>
                  <a:pt x="3415022" y="2609618"/>
                </a:lnTo>
                <a:lnTo>
                  <a:pt x="3427192" y="2601683"/>
                </a:lnTo>
                <a:lnTo>
                  <a:pt x="3439097" y="2593748"/>
                </a:lnTo>
                <a:lnTo>
                  <a:pt x="3451002" y="2585283"/>
                </a:lnTo>
                <a:lnTo>
                  <a:pt x="3462908" y="2576819"/>
                </a:lnTo>
                <a:lnTo>
                  <a:pt x="3474284" y="2568354"/>
                </a:lnTo>
                <a:lnTo>
                  <a:pt x="3485925" y="2559361"/>
                </a:lnTo>
                <a:lnTo>
                  <a:pt x="3497301" y="2550632"/>
                </a:lnTo>
                <a:lnTo>
                  <a:pt x="3519789" y="2532645"/>
                </a:lnTo>
                <a:lnTo>
                  <a:pt x="3542277" y="2513864"/>
                </a:lnTo>
                <a:lnTo>
                  <a:pt x="3563971" y="2494554"/>
                </a:lnTo>
                <a:lnTo>
                  <a:pt x="3585401" y="2475245"/>
                </a:lnTo>
                <a:lnTo>
                  <a:pt x="3606037" y="2455142"/>
                </a:lnTo>
                <a:lnTo>
                  <a:pt x="3626673" y="2435303"/>
                </a:lnTo>
                <a:lnTo>
                  <a:pt x="3646779" y="2414671"/>
                </a:lnTo>
                <a:lnTo>
                  <a:pt x="3666092" y="2394039"/>
                </a:lnTo>
                <a:lnTo>
                  <a:pt x="3685141" y="2373671"/>
                </a:lnTo>
                <a:lnTo>
                  <a:pt x="3703661" y="2352774"/>
                </a:lnTo>
                <a:lnTo>
                  <a:pt x="3721651" y="2331878"/>
                </a:lnTo>
                <a:lnTo>
                  <a:pt x="3739377" y="2310981"/>
                </a:lnTo>
                <a:lnTo>
                  <a:pt x="3756573" y="2290349"/>
                </a:lnTo>
                <a:lnTo>
                  <a:pt x="3773241" y="2269452"/>
                </a:lnTo>
                <a:lnTo>
                  <a:pt x="3789115" y="2248820"/>
                </a:lnTo>
                <a:lnTo>
                  <a:pt x="3804459" y="2228452"/>
                </a:lnTo>
                <a:lnTo>
                  <a:pt x="3819539" y="2208349"/>
                </a:lnTo>
                <a:lnTo>
                  <a:pt x="3834090" y="2188510"/>
                </a:lnTo>
                <a:lnTo>
                  <a:pt x="3847848" y="2169201"/>
                </a:lnTo>
                <a:lnTo>
                  <a:pt x="3861340" y="2150156"/>
                </a:lnTo>
                <a:lnTo>
                  <a:pt x="3874304" y="2131640"/>
                </a:lnTo>
                <a:lnTo>
                  <a:pt x="3886209" y="2113124"/>
                </a:lnTo>
                <a:lnTo>
                  <a:pt x="3897850" y="2095930"/>
                </a:lnTo>
                <a:lnTo>
                  <a:pt x="3908697" y="2078737"/>
                </a:lnTo>
                <a:lnTo>
                  <a:pt x="3929069" y="2046730"/>
                </a:lnTo>
                <a:lnTo>
                  <a:pt x="3946794" y="2017898"/>
                </a:lnTo>
                <a:lnTo>
                  <a:pt x="3961875" y="1992240"/>
                </a:lnTo>
                <a:lnTo>
                  <a:pt x="3974309" y="1970285"/>
                </a:lnTo>
                <a:lnTo>
                  <a:pt x="3984363" y="1952563"/>
                </a:lnTo>
                <a:lnTo>
                  <a:pt x="3991506" y="1939337"/>
                </a:lnTo>
                <a:lnTo>
                  <a:pt x="3997326" y="1928492"/>
                </a:lnTo>
                <a:lnTo>
                  <a:pt x="3976955" y="1930873"/>
                </a:lnTo>
                <a:lnTo>
                  <a:pt x="3956848" y="1932724"/>
                </a:lnTo>
                <a:lnTo>
                  <a:pt x="3937535" y="1934311"/>
                </a:lnTo>
                <a:lnTo>
                  <a:pt x="3918486" y="1935369"/>
                </a:lnTo>
                <a:lnTo>
                  <a:pt x="3899702" y="1935898"/>
                </a:lnTo>
                <a:lnTo>
                  <a:pt x="3881447" y="1936163"/>
                </a:lnTo>
                <a:lnTo>
                  <a:pt x="3863457" y="1935898"/>
                </a:lnTo>
                <a:lnTo>
                  <a:pt x="3845996" y="1935369"/>
                </a:lnTo>
                <a:lnTo>
                  <a:pt x="3828799" y="1934311"/>
                </a:lnTo>
                <a:lnTo>
                  <a:pt x="3812132" y="1932724"/>
                </a:lnTo>
                <a:lnTo>
                  <a:pt x="3795729" y="1931137"/>
                </a:lnTo>
                <a:lnTo>
                  <a:pt x="3779855" y="1928757"/>
                </a:lnTo>
                <a:lnTo>
                  <a:pt x="3764246" y="1926376"/>
                </a:lnTo>
                <a:lnTo>
                  <a:pt x="3749165" y="1923466"/>
                </a:lnTo>
                <a:lnTo>
                  <a:pt x="3734350" y="1920028"/>
                </a:lnTo>
                <a:lnTo>
                  <a:pt x="3719799" y="1916324"/>
                </a:lnTo>
                <a:lnTo>
                  <a:pt x="3705777" y="1912357"/>
                </a:lnTo>
                <a:lnTo>
                  <a:pt x="3692020" y="1907595"/>
                </a:lnTo>
                <a:lnTo>
                  <a:pt x="3678527" y="1903099"/>
                </a:lnTo>
                <a:lnTo>
                  <a:pt x="3665563" y="1898073"/>
                </a:lnTo>
                <a:lnTo>
                  <a:pt x="3652864" y="1892518"/>
                </a:lnTo>
                <a:lnTo>
                  <a:pt x="3640430" y="1886963"/>
                </a:lnTo>
                <a:lnTo>
                  <a:pt x="3628260" y="1880879"/>
                </a:lnTo>
                <a:lnTo>
                  <a:pt x="3616619" y="1874531"/>
                </a:lnTo>
                <a:lnTo>
                  <a:pt x="3605507" y="1867654"/>
                </a:lnTo>
                <a:lnTo>
                  <a:pt x="3594396" y="1860776"/>
                </a:lnTo>
                <a:lnTo>
                  <a:pt x="3583549" y="1853634"/>
                </a:lnTo>
                <a:lnTo>
                  <a:pt x="3573231" y="1846228"/>
                </a:lnTo>
                <a:lnTo>
                  <a:pt x="3563177" y="1838292"/>
                </a:lnTo>
                <a:lnTo>
                  <a:pt x="3553388" y="1830357"/>
                </a:lnTo>
                <a:lnTo>
                  <a:pt x="3543864" y="1822157"/>
                </a:lnTo>
                <a:lnTo>
                  <a:pt x="3534869" y="1813692"/>
                </a:lnTo>
                <a:lnTo>
                  <a:pt x="3525874" y="1804963"/>
                </a:lnTo>
                <a:lnTo>
                  <a:pt x="3517408" y="1795705"/>
                </a:lnTo>
                <a:lnTo>
                  <a:pt x="3508942" y="1786712"/>
                </a:lnTo>
                <a:lnTo>
                  <a:pt x="3501005" y="1777189"/>
                </a:lnTo>
                <a:lnTo>
                  <a:pt x="3493068" y="1767667"/>
                </a:lnTo>
                <a:lnTo>
                  <a:pt x="3485660" y="1757880"/>
                </a:lnTo>
                <a:lnTo>
                  <a:pt x="3478517" y="1747564"/>
                </a:lnTo>
                <a:lnTo>
                  <a:pt x="3471638" y="1737248"/>
                </a:lnTo>
                <a:lnTo>
                  <a:pt x="3464760" y="1726932"/>
                </a:lnTo>
                <a:lnTo>
                  <a:pt x="3458410" y="1716351"/>
                </a:lnTo>
                <a:lnTo>
                  <a:pt x="3452325" y="1705506"/>
                </a:lnTo>
                <a:lnTo>
                  <a:pt x="3446240" y="1694396"/>
                </a:lnTo>
                <a:lnTo>
                  <a:pt x="3440420" y="1683287"/>
                </a:lnTo>
                <a:lnTo>
                  <a:pt x="3435128" y="1672177"/>
                </a:lnTo>
                <a:lnTo>
                  <a:pt x="3430102" y="1660803"/>
                </a:lnTo>
                <a:lnTo>
                  <a:pt x="3425075" y="1649164"/>
                </a:lnTo>
                <a:lnTo>
                  <a:pt x="3420313" y="1637261"/>
                </a:lnTo>
                <a:lnTo>
                  <a:pt x="3415815" y="1625622"/>
                </a:lnTo>
                <a:lnTo>
                  <a:pt x="3411318" y="1613719"/>
                </a:lnTo>
                <a:lnTo>
                  <a:pt x="3407349" y="1601816"/>
                </a:lnTo>
                <a:lnTo>
                  <a:pt x="3403381" y="1589384"/>
                </a:lnTo>
                <a:lnTo>
                  <a:pt x="3399942" y="1577216"/>
                </a:lnTo>
                <a:lnTo>
                  <a:pt x="3396238" y="1564784"/>
                </a:lnTo>
                <a:lnTo>
                  <a:pt x="3393063" y="1552616"/>
                </a:lnTo>
                <a:lnTo>
                  <a:pt x="3389888" y="1539919"/>
                </a:lnTo>
                <a:lnTo>
                  <a:pt x="3387242" y="1527487"/>
                </a:lnTo>
                <a:lnTo>
                  <a:pt x="3384597" y="1514790"/>
                </a:lnTo>
                <a:lnTo>
                  <a:pt x="3381951" y="1502094"/>
                </a:lnTo>
                <a:lnTo>
                  <a:pt x="3379835" y="1489397"/>
                </a:lnTo>
                <a:lnTo>
                  <a:pt x="3377454" y="1476700"/>
                </a:lnTo>
                <a:lnTo>
                  <a:pt x="3373750" y="1451042"/>
                </a:lnTo>
                <a:lnTo>
                  <a:pt x="3370575" y="1425384"/>
                </a:lnTo>
                <a:lnTo>
                  <a:pt x="3367929" y="1399462"/>
                </a:lnTo>
                <a:lnTo>
                  <a:pt x="3366077" y="1373804"/>
                </a:lnTo>
                <a:lnTo>
                  <a:pt x="3364490" y="1348146"/>
                </a:lnTo>
                <a:lnTo>
                  <a:pt x="3363432" y="1322752"/>
                </a:lnTo>
                <a:lnTo>
                  <a:pt x="3363167" y="1297359"/>
                </a:lnTo>
                <a:lnTo>
                  <a:pt x="3363167" y="1272230"/>
                </a:lnTo>
                <a:lnTo>
                  <a:pt x="3363432" y="1247366"/>
                </a:lnTo>
                <a:lnTo>
                  <a:pt x="3364225" y="1223295"/>
                </a:lnTo>
                <a:lnTo>
                  <a:pt x="3365548" y="1199224"/>
                </a:lnTo>
                <a:lnTo>
                  <a:pt x="3366871" y="1175682"/>
                </a:lnTo>
                <a:lnTo>
                  <a:pt x="3368194" y="1152669"/>
                </a:lnTo>
                <a:lnTo>
                  <a:pt x="3370310" y="1130450"/>
                </a:lnTo>
                <a:lnTo>
                  <a:pt x="3372691" y="1108760"/>
                </a:lnTo>
                <a:lnTo>
                  <a:pt x="3374808" y="1087599"/>
                </a:lnTo>
                <a:lnTo>
                  <a:pt x="3377454" y="1067231"/>
                </a:lnTo>
                <a:lnTo>
                  <a:pt x="3380099" y="1047657"/>
                </a:lnTo>
                <a:lnTo>
                  <a:pt x="3382480" y="1029141"/>
                </a:lnTo>
                <a:lnTo>
                  <a:pt x="3388036" y="994489"/>
                </a:lnTo>
                <a:lnTo>
                  <a:pt x="3393063" y="964070"/>
                </a:lnTo>
                <a:lnTo>
                  <a:pt x="3398354" y="938148"/>
                </a:lnTo>
                <a:lnTo>
                  <a:pt x="3402587" y="917251"/>
                </a:lnTo>
                <a:lnTo>
                  <a:pt x="3406026" y="901644"/>
                </a:lnTo>
                <a:lnTo>
                  <a:pt x="3408937" y="888948"/>
                </a:lnTo>
                <a:lnTo>
                  <a:pt x="3406556" y="884716"/>
                </a:lnTo>
                <a:lnTo>
                  <a:pt x="3404175" y="880219"/>
                </a:lnTo>
                <a:lnTo>
                  <a:pt x="3401793" y="875987"/>
                </a:lnTo>
                <a:lnTo>
                  <a:pt x="3398883" y="871754"/>
                </a:lnTo>
                <a:lnTo>
                  <a:pt x="3395973" y="867787"/>
                </a:lnTo>
                <a:lnTo>
                  <a:pt x="3392798" y="863819"/>
                </a:lnTo>
                <a:lnTo>
                  <a:pt x="3386184" y="856148"/>
                </a:lnTo>
                <a:lnTo>
                  <a:pt x="3379041" y="848741"/>
                </a:lnTo>
                <a:lnTo>
                  <a:pt x="3371104" y="841864"/>
                </a:lnTo>
                <a:lnTo>
                  <a:pt x="3362903" y="834987"/>
                </a:lnTo>
                <a:lnTo>
                  <a:pt x="3354172" y="828374"/>
                </a:lnTo>
                <a:lnTo>
                  <a:pt x="3344648" y="822025"/>
                </a:lnTo>
                <a:lnTo>
                  <a:pt x="3334859" y="816206"/>
                </a:lnTo>
                <a:lnTo>
                  <a:pt x="3324276" y="810387"/>
                </a:lnTo>
                <a:lnTo>
                  <a:pt x="3313694" y="805096"/>
                </a:lnTo>
                <a:lnTo>
                  <a:pt x="3302318" y="799806"/>
                </a:lnTo>
                <a:lnTo>
                  <a:pt x="3290941" y="794780"/>
                </a:lnTo>
                <a:lnTo>
                  <a:pt x="3279036" y="790019"/>
                </a:lnTo>
                <a:lnTo>
                  <a:pt x="3266601" y="785522"/>
                </a:lnTo>
                <a:lnTo>
                  <a:pt x="3254167" y="781555"/>
                </a:lnTo>
                <a:lnTo>
                  <a:pt x="3241203" y="777587"/>
                </a:lnTo>
                <a:lnTo>
                  <a:pt x="3228240" y="773619"/>
                </a:lnTo>
                <a:lnTo>
                  <a:pt x="3214747" y="770180"/>
                </a:lnTo>
                <a:lnTo>
                  <a:pt x="3200990" y="766742"/>
                </a:lnTo>
                <a:lnTo>
                  <a:pt x="3187232" y="763568"/>
                </a:lnTo>
                <a:lnTo>
                  <a:pt x="3173210" y="760658"/>
                </a:lnTo>
                <a:lnTo>
                  <a:pt x="3159453" y="757748"/>
                </a:lnTo>
                <a:lnTo>
                  <a:pt x="3145167" y="755368"/>
                </a:lnTo>
                <a:lnTo>
                  <a:pt x="3130880" y="752722"/>
                </a:lnTo>
                <a:lnTo>
                  <a:pt x="3116329" y="750606"/>
                </a:lnTo>
                <a:lnTo>
                  <a:pt x="3101778" y="748490"/>
                </a:lnTo>
                <a:lnTo>
                  <a:pt x="3072941" y="745052"/>
                </a:lnTo>
                <a:lnTo>
                  <a:pt x="3044103" y="741877"/>
                </a:lnTo>
                <a:lnTo>
                  <a:pt x="3015266" y="739232"/>
                </a:lnTo>
                <a:lnTo>
                  <a:pt x="2986958" y="737381"/>
                </a:lnTo>
                <a:lnTo>
                  <a:pt x="2959443" y="735794"/>
                </a:lnTo>
                <a:lnTo>
                  <a:pt x="2932722" y="734735"/>
                </a:lnTo>
                <a:lnTo>
                  <a:pt x="2907324" y="733942"/>
                </a:lnTo>
                <a:lnTo>
                  <a:pt x="2882720" y="733413"/>
                </a:lnTo>
                <a:lnTo>
                  <a:pt x="2859703" y="733413"/>
                </a:lnTo>
                <a:lnTo>
                  <a:pt x="2838273" y="733413"/>
                </a:lnTo>
                <a:lnTo>
                  <a:pt x="2800969" y="733942"/>
                </a:lnTo>
                <a:lnTo>
                  <a:pt x="2772661" y="734735"/>
                </a:lnTo>
                <a:lnTo>
                  <a:pt x="2754671" y="735264"/>
                </a:lnTo>
                <a:lnTo>
                  <a:pt x="2748057" y="735529"/>
                </a:lnTo>
                <a:lnTo>
                  <a:pt x="2733506" y="751135"/>
                </a:lnTo>
                <a:lnTo>
                  <a:pt x="2718955" y="766213"/>
                </a:lnTo>
                <a:lnTo>
                  <a:pt x="2704404" y="780497"/>
                </a:lnTo>
                <a:lnTo>
                  <a:pt x="2690117" y="794516"/>
                </a:lnTo>
                <a:lnTo>
                  <a:pt x="2675566" y="807742"/>
                </a:lnTo>
                <a:lnTo>
                  <a:pt x="2661015" y="820967"/>
                </a:lnTo>
                <a:lnTo>
                  <a:pt x="2646729" y="833400"/>
                </a:lnTo>
                <a:lnTo>
                  <a:pt x="2632178" y="845567"/>
                </a:lnTo>
                <a:lnTo>
                  <a:pt x="2617891" y="856941"/>
                </a:lnTo>
                <a:lnTo>
                  <a:pt x="2603340" y="868051"/>
                </a:lnTo>
                <a:lnTo>
                  <a:pt x="2589054" y="878896"/>
                </a:lnTo>
                <a:lnTo>
                  <a:pt x="2574768" y="889212"/>
                </a:lnTo>
                <a:lnTo>
                  <a:pt x="2560217" y="898999"/>
                </a:lnTo>
                <a:lnTo>
                  <a:pt x="2545930" y="908257"/>
                </a:lnTo>
                <a:lnTo>
                  <a:pt x="2531908" y="917251"/>
                </a:lnTo>
                <a:lnTo>
                  <a:pt x="2517622" y="925715"/>
                </a:lnTo>
                <a:lnTo>
                  <a:pt x="2503336" y="933651"/>
                </a:lnTo>
                <a:lnTo>
                  <a:pt x="2489314" y="941322"/>
                </a:lnTo>
                <a:lnTo>
                  <a:pt x="2475027" y="948728"/>
                </a:lnTo>
                <a:lnTo>
                  <a:pt x="2461005" y="955606"/>
                </a:lnTo>
                <a:lnTo>
                  <a:pt x="2446983" y="962218"/>
                </a:lnTo>
                <a:lnTo>
                  <a:pt x="2433226" y="968567"/>
                </a:lnTo>
                <a:lnTo>
                  <a:pt x="2419204" y="974122"/>
                </a:lnTo>
                <a:lnTo>
                  <a:pt x="2405182" y="979676"/>
                </a:lnTo>
                <a:lnTo>
                  <a:pt x="2391425" y="984702"/>
                </a:lnTo>
                <a:lnTo>
                  <a:pt x="2377668" y="989463"/>
                </a:lnTo>
                <a:lnTo>
                  <a:pt x="2363910" y="993696"/>
                </a:lnTo>
                <a:lnTo>
                  <a:pt x="2350418" y="997663"/>
                </a:lnTo>
                <a:lnTo>
                  <a:pt x="2336660" y="1001367"/>
                </a:lnTo>
                <a:lnTo>
                  <a:pt x="2322903" y="1004805"/>
                </a:lnTo>
                <a:lnTo>
                  <a:pt x="2309410" y="1007715"/>
                </a:lnTo>
                <a:lnTo>
                  <a:pt x="2296182" y="1010625"/>
                </a:lnTo>
                <a:lnTo>
                  <a:pt x="2282689" y="1012741"/>
                </a:lnTo>
                <a:lnTo>
                  <a:pt x="2269197" y="1014857"/>
                </a:lnTo>
                <a:lnTo>
                  <a:pt x="2256233" y="1016444"/>
                </a:lnTo>
                <a:lnTo>
                  <a:pt x="2243005" y="1018031"/>
                </a:lnTo>
                <a:lnTo>
                  <a:pt x="2229777" y="1019089"/>
                </a:lnTo>
                <a:lnTo>
                  <a:pt x="2216813" y="1019883"/>
                </a:lnTo>
                <a:lnTo>
                  <a:pt x="2203585" y="1020412"/>
                </a:lnTo>
                <a:lnTo>
                  <a:pt x="2190621" y="1020941"/>
                </a:lnTo>
                <a:lnTo>
                  <a:pt x="2177922" y="1020941"/>
                </a:lnTo>
                <a:lnTo>
                  <a:pt x="2164959" y="1020676"/>
                </a:lnTo>
                <a:lnTo>
                  <a:pt x="2152524" y="1020147"/>
                </a:lnTo>
                <a:lnTo>
                  <a:pt x="2139825" y="1019618"/>
                </a:lnTo>
                <a:lnTo>
                  <a:pt x="2127391" y="1018825"/>
                </a:lnTo>
                <a:lnTo>
                  <a:pt x="2114692" y="1017238"/>
                </a:lnTo>
                <a:lnTo>
                  <a:pt x="2102522" y="1015915"/>
                </a:lnTo>
                <a:lnTo>
                  <a:pt x="2090352" y="1014592"/>
                </a:lnTo>
                <a:lnTo>
                  <a:pt x="2077917" y="1012476"/>
                </a:lnTo>
                <a:lnTo>
                  <a:pt x="2066012" y="1010625"/>
                </a:lnTo>
                <a:lnTo>
                  <a:pt x="2054106" y="1008244"/>
                </a:lnTo>
                <a:lnTo>
                  <a:pt x="2041937" y="1005599"/>
                </a:lnTo>
                <a:lnTo>
                  <a:pt x="2030296" y="1002954"/>
                </a:lnTo>
                <a:lnTo>
                  <a:pt x="2018390" y="1000309"/>
                </a:lnTo>
                <a:lnTo>
                  <a:pt x="2007014" y="997134"/>
                </a:lnTo>
                <a:lnTo>
                  <a:pt x="1995109" y="993960"/>
                </a:lnTo>
                <a:lnTo>
                  <a:pt x="1983733" y="990522"/>
                </a:lnTo>
                <a:lnTo>
                  <a:pt x="1972621" y="986818"/>
                </a:lnTo>
                <a:lnTo>
                  <a:pt x="1961245" y="983115"/>
                </a:lnTo>
                <a:lnTo>
                  <a:pt x="1950133" y="979412"/>
                </a:lnTo>
                <a:lnTo>
                  <a:pt x="1928439" y="971212"/>
                </a:lnTo>
                <a:lnTo>
                  <a:pt x="1906745" y="962218"/>
                </a:lnTo>
                <a:lnTo>
                  <a:pt x="1885844" y="953225"/>
                </a:lnTo>
                <a:lnTo>
                  <a:pt x="1865208" y="943438"/>
                </a:lnTo>
                <a:lnTo>
                  <a:pt x="1845101" y="933386"/>
                </a:lnTo>
                <a:lnTo>
                  <a:pt x="1825524" y="923070"/>
                </a:lnTo>
                <a:lnTo>
                  <a:pt x="1806475" y="912225"/>
                </a:lnTo>
                <a:lnTo>
                  <a:pt x="1787956" y="901380"/>
                </a:lnTo>
                <a:lnTo>
                  <a:pt x="1769965" y="890270"/>
                </a:lnTo>
                <a:lnTo>
                  <a:pt x="1752504" y="878896"/>
                </a:lnTo>
                <a:lnTo>
                  <a:pt x="1735307" y="867787"/>
                </a:lnTo>
                <a:lnTo>
                  <a:pt x="1719169" y="856148"/>
                </a:lnTo>
                <a:lnTo>
                  <a:pt x="1703560" y="844774"/>
                </a:lnTo>
                <a:lnTo>
                  <a:pt x="1688215" y="833135"/>
                </a:lnTo>
                <a:lnTo>
                  <a:pt x="1673664" y="822025"/>
                </a:lnTo>
                <a:lnTo>
                  <a:pt x="1659642" y="810651"/>
                </a:lnTo>
                <a:lnTo>
                  <a:pt x="1646679" y="799806"/>
                </a:lnTo>
                <a:lnTo>
                  <a:pt x="1633715" y="788961"/>
                </a:lnTo>
                <a:lnTo>
                  <a:pt x="1621810" y="778380"/>
                </a:lnTo>
                <a:lnTo>
                  <a:pt x="1610698" y="768329"/>
                </a:lnTo>
                <a:lnTo>
                  <a:pt x="1600115" y="758542"/>
                </a:lnTo>
                <a:lnTo>
                  <a:pt x="1590062" y="749019"/>
                </a:lnTo>
                <a:lnTo>
                  <a:pt x="1572336" y="731826"/>
                </a:lnTo>
                <a:lnTo>
                  <a:pt x="1557785" y="716748"/>
                </a:lnTo>
                <a:lnTo>
                  <a:pt x="1546144" y="704581"/>
                </a:lnTo>
                <a:lnTo>
                  <a:pt x="1537943" y="695323"/>
                </a:lnTo>
                <a:lnTo>
                  <a:pt x="1531064" y="687387"/>
                </a:lnTo>
                <a:close/>
                <a:moveTo>
                  <a:pt x="2096279" y="0"/>
                </a:moveTo>
                <a:lnTo>
                  <a:pt x="2109510" y="0"/>
                </a:lnTo>
                <a:lnTo>
                  <a:pt x="2122741" y="265"/>
                </a:lnTo>
                <a:lnTo>
                  <a:pt x="2135707" y="794"/>
                </a:lnTo>
                <a:lnTo>
                  <a:pt x="2148673" y="1852"/>
                </a:lnTo>
                <a:lnTo>
                  <a:pt x="2161904" y="2910"/>
                </a:lnTo>
                <a:lnTo>
                  <a:pt x="2174870" y="4497"/>
                </a:lnTo>
                <a:lnTo>
                  <a:pt x="2187836" y="6349"/>
                </a:lnTo>
                <a:lnTo>
                  <a:pt x="2200538" y="8200"/>
                </a:lnTo>
                <a:lnTo>
                  <a:pt x="2213504" y="10845"/>
                </a:lnTo>
                <a:lnTo>
                  <a:pt x="2226205" y="13491"/>
                </a:lnTo>
                <a:lnTo>
                  <a:pt x="2239171" y="16400"/>
                </a:lnTo>
                <a:lnTo>
                  <a:pt x="2251608" y="19839"/>
                </a:lnTo>
                <a:lnTo>
                  <a:pt x="2264310" y="23278"/>
                </a:lnTo>
                <a:lnTo>
                  <a:pt x="2276482" y="27245"/>
                </a:lnTo>
                <a:lnTo>
                  <a:pt x="2288919" y="31478"/>
                </a:lnTo>
                <a:lnTo>
                  <a:pt x="2301091" y="35710"/>
                </a:lnTo>
                <a:lnTo>
                  <a:pt x="2312999" y="40471"/>
                </a:lnTo>
                <a:lnTo>
                  <a:pt x="2325171" y="45762"/>
                </a:lnTo>
                <a:lnTo>
                  <a:pt x="2337079" y="51052"/>
                </a:lnTo>
                <a:lnTo>
                  <a:pt x="2348457" y="56871"/>
                </a:lnTo>
                <a:lnTo>
                  <a:pt x="2360100" y="62955"/>
                </a:lnTo>
                <a:lnTo>
                  <a:pt x="2371479" y="69039"/>
                </a:lnTo>
                <a:lnTo>
                  <a:pt x="2382857" y="75917"/>
                </a:lnTo>
                <a:lnTo>
                  <a:pt x="2395294" y="84646"/>
                </a:lnTo>
                <a:lnTo>
                  <a:pt x="2407731" y="93639"/>
                </a:lnTo>
                <a:lnTo>
                  <a:pt x="2419639" y="102898"/>
                </a:lnTo>
                <a:lnTo>
                  <a:pt x="2431282" y="112156"/>
                </a:lnTo>
                <a:lnTo>
                  <a:pt x="2442660" y="121943"/>
                </a:lnTo>
                <a:lnTo>
                  <a:pt x="2453774" y="131995"/>
                </a:lnTo>
                <a:lnTo>
                  <a:pt x="2464623" y="142311"/>
                </a:lnTo>
                <a:lnTo>
                  <a:pt x="2475208" y="152627"/>
                </a:lnTo>
                <a:lnTo>
                  <a:pt x="2485263" y="163208"/>
                </a:lnTo>
                <a:lnTo>
                  <a:pt x="2495319" y="174053"/>
                </a:lnTo>
                <a:lnTo>
                  <a:pt x="2504316" y="185427"/>
                </a:lnTo>
                <a:lnTo>
                  <a:pt x="2513577" y="196802"/>
                </a:lnTo>
                <a:lnTo>
                  <a:pt x="2522045" y="208176"/>
                </a:lnTo>
                <a:lnTo>
                  <a:pt x="2530512" y="220079"/>
                </a:lnTo>
                <a:lnTo>
                  <a:pt x="2538451" y="231982"/>
                </a:lnTo>
                <a:lnTo>
                  <a:pt x="2545860" y="244415"/>
                </a:lnTo>
                <a:lnTo>
                  <a:pt x="2553005" y="256583"/>
                </a:lnTo>
                <a:lnTo>
                  <a:pt x="2559620" y="269544"/>
                </a:lnTo>
                <a:lnTo>
                  <a:pt x="2565442" y="282241"/>
                </a:lnTo>
                <a:lnTo>
                  <a:pt x="2571263" y="295202"/>
                </a:lnTo>
                <a:lnTo>
                  <a:pt x="2576555" y="308693"/>
                </a:lnTo>
                <a:lnTo>
                  <a:pt x="2581319" y="321919"/>
                </a:lnTo>
                <a:lnTo>
                  <a:pt x="2585552" y="335673"/>
                </a:lnTo>
                <a:lnTo>
                  <a:pt x="2589522" y="349693"/>
                </a:lnTo>
                <a:lnTo>
                  <a:pt x="2592697" y="363712"/>
                </a:lnTo>
                <a:lnTo>
                  <a:pt x="2595608" y="377996"/>
                </a:lnTo>
                <a:lnTo>
                  <a:pt x="2597725" y="392545"/>
                </a:lnTo>
                <a:lnTo>
                  <a:pt x="2599577" y="407093"/>
                </a:lnTo>
                <a:lnTo>
                  <a:pt x="2600635" y="421906"/>
                </a:lnTo>
                <a:lnTo>
                  <a:pt x="2601165" y="436984"/>
                </a:lnTo>
                <a:lnTo>
                  <a:pt x="2601165" y="452326"/>
                </a:lnTo>
                <a:lnTo>
                  <a:pt x="2600900" y="467668"/>
                </a:lnTo>
                <a:lnTo>
                  <a:pt x="2599577" y="480100"/>
                </a:lnTo>
                <a:lnTo>
                  <a:pt x="2597725" y="492533"/>
                </a:lnTo>
                <a:lnTo>
                  <a:pt x="2595872" y="504700"/>
                </a:lnTo>
                <a:lnTo>
                  <a:pt x="2593491" y="516604"/>
                </a:lnTo>
                <a:lnTo>
                  <a:pt x="2590845" y="528772"/>
                </a:lnTo>
                <a:lnTo>
                  <a:pt x="2587669" y="540675"/>
                </a:lnTo>
                <a:lnTo>
                  <a:pt x="2584494" y="552314"/>
                </a:lnTo>
                <a:lnTo>
                  <a:pt x="2580525" y="564217"/>
                </a:lnTo>
                <a:lnTo>
                  <a:pt x="2576555" y="575591"/>
                </a:lnTo>
                <a:lnTo>
                  <a:pt x="2572057" y="586966"/>
                </a:lnTo>
                <a:lnTo>
                  <a:pt x="2567559" y="598075"/>
                </a:lnTo>
                <a:lnTo>
                  <a:pt x="2562266" y="609185"/>
                </a:lnTo>
                <a:lnTo>
                  <a:pt x="2556974" y="620030"/>
                </a:lnTo>
                <a:lnTo>
                  <a:pt x="2551417" y="630611"/>
                </a:lnTo>
                <a:lnTo>
                  <a:pt x="2545595" y="641192"/>
                </a:lnTo>
                <a:lnTo>
                  <a:pt x="2539245" y="651508"/>
                </a:lnTo>
                <a:lnTo>
                  <a:pt x="2532629" y="661824"/>
                </a:lnTo>
                <a:lnTo>
                  <a:pt x="2526014" y="671611"/>
                </a:lnTo>
                <a:lnTo>
                  <a:pt x="2518869" y="681663"/>
                </a:lnTo>
                <a:lnTo>
                  <a:pt x="2511460" y="691186"/>
                </a:lnTo>
                <a:lnTo>
                  <a:pt x="2504051" y="700444"/>
                </a:lnTo>
                <a:lnTo>
                  <a:pt x="2496113" y="709702"/>
                </a:lnTo>
                <a:lnTo>
                  <a:pt x="2488174" y="718960"/>
                </a:lnTo>
                <a:lnTo>
                  <a:pt x="2479971" y="727689"/>
                </a:lnTo>
                <a:lnTo>
                  <a:pt x="2471239" y="736154"/>
                </a:lnTo>
                <a:lnTo>
                  <a:pt x="2462506" y="744618"/>
                </a:lnTo>
                <a:lnTo>
                  <a:pt x="2453510" y="752554"/>
                </a:lnTo>
                <a:lnTo>
                  <a:pt x="2444248" y="760489"/>
                </a:lnTo>
                <a:lnTo>
                  <a:pt x="2434722" y="768160"/>
                </a:lnTo>
                <a:lnTo>
                  <a:pt x="2424931" y="775302"/>
                </a:lnTo>
                <a:lnTo>
                  <a:pt x="2415405" y="782444"/>
                </a:lnTo>
                <a:lnTo>
                  <a:pt x="2405350" y="789322"/>
                </a:lnTo>
                <a:lnTo>
                  <a:pt x="2395030" y="796199"/>
                </a:lnTo>
                <a:lnTo>
                  <a:pt x="2384445" y="802548"/>
                </a:lnTo>
                <a:lnTo>
                  <a:pt x="2373860" y="808367"/>
                </a:lnTo>
                <a:lnTo>
                  <a:pt x="2363011" y="814187"/>
                </a:lnTo>
                <a:lnTo>
                  <a:pt x="2352162" y="820006"/>
                </a:lnTo>
                <a:lnTo>
                  <a:pt x="2341048" y="825032"/>
                </a:lnTo>
                <a:lnTo>
                  <a:pt x="2329670" y="829793"/>
                </a:lnTo>
                <a:lnTo>
                  <a:pt x="2318291" y="834554"/>
                </a:lnTo>
                <a:lnTo>
                  <a:pt x="2306913" y="838787"/>
                </a:lnTo>
                <a:lnTo>
                  <a:pt x="2295005" y="842755"/>
                </a:lnTo>
                <a:lnTo>
                  <a:pt x="2283098" y="846458"/>
                </a:lnTo>
                <a:lnTo>
                  <a:pt x="2271454" y="849897"/>
                </a:lnTo>
                <a:lnTo>
                  <a:pt x="2259018" y="853071"/>
                </a:lnTo>
                <a:lnTo>
                  <a:pt x="2246845" y="855451"/>
                </a:lnTo>
                <a:lnTo>
                  <a:pt x="2234673" y="858097"/>
                </a:lnTo>
                <a:lnTo>
                  <a:pt x="2222236" y="860213"/>
                </a:lnTo>
                <a:lnTo>
                  <a:pt x="2209799" y="861800"/>
                </a:lnTo>
                <a:lnTo>
                  <a:pt x="2197098" y="862858"/>
                </a:lnTo>
                <a:lnTo>
                  <a:pt x="2184396" y="864181"/>
                </a:lnTo>
                <a:lnTo>
                  <a:pt x="2171695" y="864710"/>
                </a:lnTo>
                <a:lnTo>
                  <a:pt x="2158993" y="864974"/>
                </a:lnTo>
                <a:lnTo>
                  <a:pt x="2145762" y="864710"/>
                </a:lnTo>
                <a:lnTo>
                  <a:pt x="2133061" y="864445"/>
                </a:lnTo>
                <a:lnTo>
                  <a:pt x="2119830" y="863387"/>
                </a:lnTo>
                <a:lnTo>
                  <a:pt x="2106599" y="862064"/>
                </a:lnTo>
                <a:lnTo>
                  <a:pt x="2093633" y="860477"/>
                </a:lnTo>
                <a:lnTo>
                  <a:pt x="2080403" y="858361"/>
                </a:lnTo>
                <a:lnTo>
                  <a:pt x="2067172" y="855980"/>
                </a:lnTo>
                <a:lnTo>
                  <a:pt x="2053941" y="853071"/>
                </a:lnTo>
                <a:lnTo>
                  <a:pt x="2040710" y="849897"/>
                </a:lnTo>
                <a:lnTo>
                  <a:pt x="2027215" y="846193"/>
                </a:lnTo>
                <a:lnTo>
                  <a:pt x="2014249" y="841961"/>
                </a:lnTo>
                <a:lnTo>
                  <a:pt x="1998372" y="836142"/>
                </a:lnTo>
                <a:lnTo>
                  <a:pt x="1983289" y="829793"/>
                </a:lnTo>
                <a:lnTo>
                  <a:pt x="1968206" y="823180"/>
                </a:lnTo>
                <a:lnTo>
                  <a:pt x="1953652" y="815774"/>
                </a:lnTo>
                <a:lnTo>
                  <a:pt x="1939363" y="807838"/>
                </a:lnTo>
                <a:lnTo>
                  <a:pt x="1925603" y="799374"/>
                </a:lnTo>
                <a:lnTo>
                  <a:pt x="1911843" y="790380"/>
                </a:lnTo>
                <a:lnTo>
                  <a:pt x="1899141" y="781122"/>
                </a:lnTo>
                <a:lnTo>
                  <a:pt x="1886175" y="771335"/>
                </a:lnTo>
                <a:lnTo>
                  <a:pt x="1874003" y="761018"/>
                </a:lnTo>
                <a:lnTo>
                  <a:pt x="1862360" y="750173"/>
                </a:lnTo>
                <a:lnTo>
                  <a:pt x="1851246" y="739064"/>
                </a:lnTo>
                <a:lnTo>
                  <a:pt x="1840397" y="727689"/>
                </a:lnTo>
                <a:lnTo>
                  <a:pt x="1829812" y="715786"/>
                </a:lnTo>
                <a:lnTo>
                  <a:pt x="1820021" y="703354"/>
                </a:lnTo>
                <a:lnTo>
                  <a:pt x="1810760" y="690921"/>
                </a:lnTo>
                <a:lnTo>
                  <a:pt x="1802028" y="677960"/>
                </a:lnTo>
                <a:lnTo>
                  <a:pt x="1793825" y="664998"/>
                </a:lnTo>
                <a:lnTo>
                  <a:pt x="1786415" y="651508"/>
                </a:lnTo>
                <a:lnTo>
                  <a:pt x="1779271" y="637753"/>
                </a:lnTo>
                <a:lnTo>
                  <a:pt x="1772920" y="623734"/>
                </a:lnTo>
                <a:lnTo>
                  <a:pt x="1767099" y="609714"/>
                </a:lnTo>
                <a:lnTo>
                  <a:pt x="1762071" y="595166"/>
                </a:lnTo>
                <a:lnTo>
                  <a:pt x="1759689" y="588024"/>
                </a:lnTo>
                <a:lnTo>
                  <a:pt x="1757572" y="580882"/>
                </a:lnTo>
                <a:lnTo>
                  <a:pt x="1755455" y="573475"/>
                </a:lnTo>
                <a:lnTo>
                  <a:pt x="1753868" y="566069"/>
                </a:lnTo>
                <a:lnTo>
                  <a:pt x="1752015" y="558662"/>
                </a:lnTo>
                <a:lnTo>
                  <a:pt x="1750692" y="551256"/>
                </a:lnTo>
                <a:lnTo>
                  <a:pt x="1749369" y="543849"/>
                </a:lnTo>
                <a:lnTo>
                  <a:pt x="1748311" y="536443"/>
                </a:lnTo>
                <a:lnTo>
                  <a:pt x="1747517" y="529036"/>
                </a:lnTo>
                <a:lnTo>
                  <a:pt x="1746723" y="521365"/>
                </a:lnTo>
                <a:lnTo>
                  <a:pt x="1745929" y="513959"/>
                </a:lnTo>
                <a:lnTo>
                  <a:pt x="1745665" y="506288"/>
                </a:lnTo>
                <a:lnTo>
                  <a:pt x="1745400" y="498617"/>
                </a:lnTo>
                <a:lnTo>
                  <a:pt x="1745400" y="490946"/>
                </a:lnTo>
                <a:lnTo>
                  <a:pt x="1745665" y="483275"/>
                </a:lnTo>
                <a:lnTo>
                  <a:pt x="1746459" y="475868"/>
                </a:lnTo>
                <a:lnTo>
                  <a:pt x="1746988" y="468197"/>
                </a:lnTo>
                <a:lnTo>
                  <a:pt x="1747517" y="460526"/>
                </a:lnTo>
                <a:lnTo>
                  <a:pt x="1749634" y="449416"/>
                </a:lnTo>
                <a:lnTo>
                  <a:pt x="1752015" y="438042"/>
                </a:lnTo>
                <a:lnTo>
                  <a:pt x="1754926" y="426668"/>
                </a:lnTo>
                <a:lnTo>
                  <a:pt x="1758102" y="415293"/>
                </a:lnTo>
                <a:lnTo>
                  <a:pt x="1761806" y="404448"/>
                </a:lnTo>
                <a:lnTo>
                  <a:pt x="1765775" y="393338"/>
                </a:lnTo>
                <a:lnTo>
                  <a:pt x="1770009" y="382493"/>
                </a:lnTo>
                <a:lnTo>
                  <a:pt x="1774772" y="371648"/>
                </a:lnTo>
                <a:lnTo>
                  <a:pt x="1780065" y="360803"/>
                </a:lnTo>
                <a:lnTo>
                  <a:pt x="1785357" y="350222"/>
                </a:lnTo>
                <a:lnTo>
                  <a:pt x="1791178" y="339906"/>
                </a:lnTo>
                <a:lnTo>
                  <a:pt x="1797529" y="329854"/>
                </a:lnTo>
                <a:lnTo>
                  <a:pt x="1803880" y="319802"/>
                </a:lnTo>
                <a:lnTo>
                  <a:pt x="1810760" y="309751"/>
                </a:lnTo>
                <a:lnTo>
                  <a:pt x="1817905" y="300228"/>
                </a:lnTo>
                <a:lnTo>
                  <a:pt x="1825578" y="290970"/>
                </a:lnTo>
                <a:lnTo>
                  <a:pt x="1833517" y="281447"/>
                </a:lnTo>
                <a:lnTo>
                  <a:pt x="1841720" y="272718"/>
                </a:lnTo>
                <a:lnTo>
                  <a:pt x="1850188" y="263725"/>
                </a:lnTo>
                <a:lnTo>
                  <a:pt x="1859449" y="255525"/>
                </a:lnTo>
                <a:lnTo>
                  <a:pt x="1868446" y="247324"/>
                </a:lnTo>
                <a:lnTo>
                  <a:pt x="1878237" y="239124"/>
                </a:lnTo>
                <a:lnTo>
                  <a:pt x="1888028" y="231718"/>
                </a:lnTo>
                <a:lnTo>
                  <a:pt x="1898347" y="224311"/>
                </a:lnTo>
                <a:lnTo>
                  <a:pt x="1908667" y="217434"/>
                </a:lnTo>
                <a:lnTo>
                  <a:pt x="1919781" y="211085"/>
                </a:lnTo>
                <a:lnTo>
                  <a:pt x="1930895" y="204737"/>
                </a:lnTo>
                <a:lnTo>
                  <a:pt x="1942274" y="198653"/>
                </a:lnTo>
                <a:lnTo>
                  <a:pt x="1954181" y="193363"/>
                </a:lnTo>
                <a:lnTo>
                  <a:pt x="1966089" y="188072"/>
                </a:lnTo>
                <a:lnTo>
                  <a:pt x="1978526" y="183311"/>
                </a:lnTo>
                <a:lnTo>
                  <a:pt x="1991227" y="179079"/>
                </a:lnTo>
                <a:lnTo>
                  <a:pt x="2002870" y="175905"/>
                </a:lnTo>
                <a:lnTo>
                  <a:pt x="2014513" y="172995"/>
                </a:lnTo>
                <a:lnTo>
                  <a:pt x="2026156" y="170614"/>
                </a:lnTo>
                <a:lnTo>
                  <a:pt x="2038064" y="168763"/>
                </a:lnTo>
                <a:lnTo>
                  <a:pt x="2049972" y="166911"/>
                </a:lnTo>
                <a:lnTo>
                  <a:pt x="2061880" y="165853"/>
                </a:lnTo>
                <a:lnTo>
                  <a:pt x="2073787" y="165059"/>
                </a:lnTo>
                <a:lnTo>
                  <a:pt x="2085959" y="164530"/>
                </a:lnTo>
                <a:lnTo>
                  <a:pt x="2097867" y="164530"/>
                </a:lnTo>
                <a:lnTo>
                  <a:pt x="2109775" y="164795"/>
                </a:lnTo>
                <a:lnTo>
                  <a:pt x="2121682" y="165324"/>
                </a:lnTo>
                <a:lnTo>
                  <a:pt x="2133590" y="166382"/>
                </a:lnTo>
                <a:lnTo>
                  <a:pt x="2145498" y="167969"/>
                </a:lnTo>
                <a:lnTo>
                  <a:pt x="2157141" y="169556"/>
                </a:lnTo>
                <a:lnTo>
                  <a:pt x="2169048" y="171937"/>
                </a:lnTo>
                <a:lnTo>
                  <a:pt x="2180692" y="174317"/>
                </a:lnTo>
                <a:lnTo>
                  <a:pt x="2192070" y="177227"/>
                </a:lnTo>
                <a:lnTo>
                  <a:pt x="2203448" y="180666"/>
                </a:lnTo>
                <a:lnTo>
                  <a:pt x="2214827" y="184369"/>
                </a:lnTo>
                <a:lnTo>
                  <a:pt x="2225941" y="188337"/>
                </a:lnTo>
                <a:lnTo>
                  <a:pt x="2236790" y="192834"/>
                </a:lnTo>
                <a:lnTo>
                  <a:pt x="2247639" y="197595"/>
                </a:lnTo>
                <a:lnTo>
                  <a:pt x="2258488" y="202621"/>
                </a:lnTo>
                <a:lnTo>
                  <a:pt x="2269073" y="208440"/>
                </a:lnTo>
                <a:lnTo>
                  <a:pt x="2279393" y="214524"/>
                </a:lnTo>
                <a:lnTo>
                  <a:pt x="2289448" y="220608"/>
                </a:lnTo>
                <a:lnTo>
                  <a:pt x="2299504" y="227221"/>
                </a:lnTo>
                <a:lnTo>
                  <a:pt x="2308765" y="234363"/>
                </a:lnTo>
                <a:lnTo>
                  <a:pt x="2318291" y="241770"/>
                </a:lnTo>
                <a:lnTo>
                  <a:pt x="2327288" y="249441"/>
                </a:lnTo>
                <a:lnTo>
                  <a:pt x="2336550" y="257641"/>
                </a:lnTo>
                <a:lnTo>
                  <a:pt x="2345017" y="266105"/>
                </a:lnTo>
                <a:lnTo>
                  <a:pt x="2351633" y="272983"/>
                </a:lnTo>
                <a:lnTo>
                  <a:pt x="2357984" y="280125"/>
                </a:lnTo>
                <a:lnTo>
                  <a:pt x="2363805" y="287267"/>
                </a:lnTo>
                <a:lnTo>
                  <a:pt x="2369627" y="294409"/>
                </a:lnTo>
                <a:lnTo>
                  <a:pt x="2375183" y="301815"/>
                </a:lnTo>
                <a:lnTo>
                  <a:pt x="2379947" y="309222"/>
                </a:lnTo>
                <a:lnTo>
                  <a:pt x="2384710" y="316893"/>
                </a:lnTo>
                <a:lnTo>
                  <a:pt x="2389473" y="324564"/>
                </a:lnTo>
                <a:lnTo>
                  <a:pt x="2393442" y="332235"/>
                </a:lnTo>
                <a:lnTo>
                  <a:pt x="2397411" y="339906"/>
                </a:lnTo>
                <a:lnTo>
                  <a:pt x="2400851" y="348106"/>
                </a:lnTo>
                <a:lnTo>
                  <a:pt x="2404291" y="356041"/>
                </a:lnTo>
                <a:lnTo>
                  <a:pt x="2406937" y="363977"/>
                </a:lnTo>
                <a:lnTo>
                  <a:pt x="2409583" y="371912"/>
                </a:lnTo>
                <a:lnTo>
                  <a:pt x="2412230" y="380113"/>
                </a:lnTo>
                <a:lnTo>
                  <a:pt x="2414082" y="388048"/>
                </a:lnTo>
                <a:lnTo>
                  <a:pt x="2415934" y="396248"/>
                </a:lnTo>
                <a:lnTo>
                  <a:pt x="2417522" y="404448"/>
                </a:lnTo>
                <a:lnTo>
                  <a:pt x="2418845" y="412648"/>
                </a:lnTo>
                <a:lnTo>
                  <a:pt x="2419639" y="420848"/>
                </a:lnTo>
                <a:lnTo>
                  <a:pt x="2420433" y="429048"/>
                </a:lnTo>
                <a:lnTo>
                  <a:pt x="2420697" y="436984"/>
                </a:lnTo>
                <a:lnTo>
                  <a:pt x="2420697" y="445448"/>
                </a:lnTo>
                <a:lnTo>
                  <a:pt x="2420697" y="453649"/>
                </a:lnTo>
                <a:lnTo>
                  <a:pt x="2420168" y="461584"/>
                </a:lnTo>
                <a:lnTo>
                  <a:pt x="2419639" y="469784"/>
                </a:lnTo>
                <a:lnTo>
                  <a:pt x="2418580" y="477984"/>
                </a:lnTo>
                <a:lnTo>
                  <a:pt x="2417257" y="485920"/>
                </a:lnTo>
                <a:lnTo>
                  <a:pt x="2415934" y="493855"/>
                </a:lnTo>
                <a:lnTo>
                  <a:pt x="2414082" y="501791"/>
                </a:lnTo>
                <a:lnTo>
                  <a:pt x="2412230" y="509991"/>
                </a:lnTo>
                <a:lnTo>
                  <a:pt x="2409848" y="517662"/>
                </a:lnTo>
                <a:lnTo>
                  <a:pt x="2407467" y="525597"/>
                </a:lnTo>
                <a:lnTo>
                  <a:pt x="2404556" y="533004"/>
                </a:lnTo>
                <a:lnTo>
                  <a:pt x="2401380" y="540675"/>
                </a:lnTo>
                <a:lnTo>
                  <a:pt x="2398205" y="548082"/>
                </a:lnTo>
                <a:lnTo>
                  <a:pt x="2394500" y="555488"/>
                </a:lnTo>
                <a:lnTo>
                  <a:pt x="2390796" y="562895"/>
                </a:lnTo>
                <a:lnTo>
                  <a:pt x="2386827" y="570037"/>
                </a:lnTo>
                <a:lnTo>
                  <a:pt x="2382593" y="577178"/>
                </a:lnTo>
                <a:lnTo>
                  <a:pt x="2377830" y="584056"/>
                </a:lnTo>
                <a:lnTo>
                  <a:pt x="2373067" y="590933"/>
                </a:lnTo>
                <a:lnTo>
                  <a:pt x="2368304" y="597811"/>
                </a:lnTo>
                <a:lnTo>
                  <a:pt x="2362747" y="604424"/>
                </a:lnTo>
                <a:lnTo>
                  <a:pt x="2357454" y="610508"/>
                </a:lnTo>
                <a:lnTo>
                  <a:pt x="2351633" y="616856"/>
                </a:lnTo>
                <a:lnTo>
                  <a:pt x="2345547" y="623205"/>
                </a:lnTo>
                <a:lnTo>
                  <a:pt x="2339725" y="629289"/>
                </a:lnTo>
                <a:lnTo>
                  <a:pt x="2333110" y="634843"/>
                </a:lnTo>
                <a:lnTo>
                  <a:pt x="2326494" y="640398"/>
                </a:lnTo>
                <a:lnTo>
                  <a:pt x="2319614" y="645689"/>
                </a:lnTo>
                <a:lnTo>
                  <a:pt x="2312470" y="651244"/>
                </a:lnTo>
                <a:lnTo>
                  <a:pt x="2305325" y="656005"/>
                </a:lnTo>
                <a:lnTo>
                  <a:pt x="2297651" y="660766"/>
                </a:lnTo>
                <a:lnTo>
                  <a:pt x="2289977" y="665527"/>
                </a:lnTo>
                <a:lnTo>
                  <a:pt x="2282304" y="670024"/>
                </a:lnTo>
                <a:lnTo>
                  <a:pt x="2274101" y="673992"/>
                </a:lnTo>
                <a:lnTo>
                  <a:pt x="2265633" y="677960"/>
                </a:lnTo>
                <a:lnTo>
                  <a:pt x="2257165" y="681663"/>
                </a:lnTo>
                <a:lnTo>
                  <a:pt x="2248168" y="685102"/>
                </a:lnTo>
                <a:lnTo>
                  <a:pt x="2239436" y="688541"/>
                </a:lnTo>
                <a:lnTo>
                  <a:pt x="2229910" y="691450"/>
                </a:lnTo>
                <a:lnTo>
                  <a:pt x="2220913" y="694095"/>
                </a:lnTo>
                <a:lnTo>
                  <a:pt x="2211122" y="696476"/>
                </a:lnTo>
                <a:lnTo>
                  <a:pt x="2199744" y="698857"/>
                </a:lnTo>
                <a:lnTo>
                  <a:pt x="2188630" y="700444"/>
                </a:lnTo>
                <a:lnTo>
                  <a:pt x="2177516" y="701766"/>
                </a:lnTo>
                <a:lnTo>
                  <a:pt x="2166402" y="702560"/>
                </a:lnTo>
                <a:lnTo>
                  <a:pt x="2155553" y="702825"/>
                </a:lnTo>
                <a:lnTo>
                  <a:pt x="2144704" y="702825"/>
                </a:lnTo>
                <a:lnTo>
                  <a:pt x="2134119" y="702296"/>
                </a:lnTo>
                <a:lnTo>
                  <a:pt x="2123270" y="701502"/>
                </a:lnTo>
                <a:lnTo>
                  <a:pt x="2112950" y="699915"/>
                </a:lnTo>
                <a:lnTo>
                  <a:pt x="2102630" y="698328"/>
                </a:lnTo>
                <a:lnTo>
                  <a:pt x="2092310" y="695947"/>
                </a:lnTo>
                <a:lnTo>
                  <a:pt x="2082784" y="693302"/>
                </a:lnTo>
                <a:lnTo>
                  <a:pt x="2072729" y="690392"/>
                </a:lnTo>
                <a:lnTo>
                  <a:pt x="2063203" y="686953"/>
                </a:lnTo>
                <a:lnTo>
                  <a:pt x="2053941" y="683250"/>
                </a:lnTo>
                <a:lnTo>
                  <a:pt x="2044680" y="678753"/>
                </a:lnTo>
                <a:lnTo>
                  <a:pt x="2035947" y="674257"/>
                </a:lnTo>
                <a:lnTo>
                  <a:pt x="2027215" y="669495"/>
                </a:lnTo>
                <a:lnTo>
                  <a:pt x="2018747" y="663940"/>
                </a:lnTo>
                <a:lnTo>
                  <a:pt x="2010809" y="658386"/>
                </a:lnTo>
                <a:lnTo>
                  <a:pt x="2002870" y="652302"/>
                </a:lnTo>
                <a:lnTo>
                  <a:pt x="1994932" y="645689"/>
                </a:lnTo>
                <a:lnTo>
                  <a:pt x="1987787" y="639076"/>
                </a:lnTo>
                <a:lnTo>
                  <a:pt x="1980907" y="631934"/>
                </a:lnTo>
                <a:lnTo>
                  <a:pt x="1974292" y="624527"/>
                </a:lnTo>
                <a:lnTo>
                  <a:pt x="1967941" y="616856"/>
                </a:lnTo>
                <a:lnTo>
                  <a:pt x="1961855" y="608921"/>
                </a:lnTo>
                <a:lnTo>
                  <a:pt x="1956298" y="600721"/>
                </a:lnTo>
                <a:lnTo>
                  <a:pt x="1951006" y="591991"/>
                </a:lnTo>
                <a:lnTo>
                  <a:pt x="1946243" y="582998"/>
                </a:lnTo>
                <a:lnTo>
                  <a:pt x="1941744" y="573740"/>
                </a:lnTo>
                <a:lnTo>
                  <a:pt x="1937246" y="564482"/>
                </a:lnTo>
                <a:lnTo>
                  <a:pt x="1933806" y="553636"/>
                </a:lnTo>
                <a:lnTo>
                  <a:pt x="1930895" y="542791"/>
                </a:lnTo>
                <a:lnTo>
                  <a:pt x="1928249" y="531946"/>
                </a:lnTo>
                <a:lnTo>
                  <a:pt x="1925867" y="520836"/>
                </a:lnTo>
                <a:lnTo>
                  <a:pt x="1924280" y="509462"/>
                </a:lnTo>
                <a:lnTo>
                  <a:pt x="1922957" y="498352"/>
                </a:lnTo>
                <a:lnTo>
                  <a:pt x="1922692" y="493062"/>
                </a:lnTo>
                <a:lnTo>
                  <a:pt x="1922692" y="487242"/>
                </a:lnTo>
                <a:lnTo>
                  <a:pt x="1922692" y="481952"/>
                </a:lnTo>
                <a:lnTo>
                  <a:pt x="1922957" y="476133"/>
                </a:lnTo>
                <a:lnTo>
                  <a:pt x="1923751" y="470842"/>
                </a:lnTo>
                <a:lnTo>
                  <a:pt x="1924280" y="465287"/>
                </a:lnTo>
                <a:lnTo>
                  <a:pt x="1925074" y="459732"/>
                </a:lnTo>
                <a:lnTo>
                  <a:pt x="1926132" y="454178"/>
                </a:lnTo>
                <a:lnTo>
                  <a:pt x="1927720" y="448887"/>
                </a:lnTo>
                <a:lnTo>
                  <a:pt x="1929043" y="443332"/>
                </a:lnTo>
                <a:lnTo>
                  <a:pt x="1930895" y="438042"/>
                </a:lnTo>
                <a:lnTo>
                  <a:pt x="1933012" y="432487"/>
                </a:lnTo>
                <a:lnTo>
                  <a:pt x="1935394" y="427461"/>
                </a:lnTo>
                <a:lnTo>
                  <a:pt x="1938040" y="421906"/>
                </a:lnTo>
                <a:lnTo>
                  <a:pt x="1940686" y="416881"/>
                </a:lnTo>
                <a:lnTo>
                  <a:pt x="1943861" y="411590"/>
                </a:lnTo>
                <a:lnTo>
                  <a:pt x="1947301" y="406564"/>
                </a:lnTo>
                <a:lnTo>
                  <a:pt x="1951006" y="401274"/>
                </a:lnTo>
                <a:lnTo>
                  <a:pt x="1954975" y="396513"/>
                </a:lnTo>
                <a:lnTo>
                  <a:pt x="1959209" y="391487"/>
                </a:lnTo>
                <a:lnTo>
                  <a:pt x="1967941" y="383816"/>
                </a:lnTo>
                <a:lnTo>
                  <a:pt x="1976938" y="375880"/>
                </a:lnTo>
                <a:lnTo>
                  <a:pt x="1986729" y="368209"/>
                </a:lnTo>
                <a:lnTo>
                  <a:pt x="1996784" y="361067"/>
                </a:lnTo>
                <a:lnTo>
                  <a:pt x="2007369" y="354454"/>
                </a:lnTo>
                <a:lnTo>
                  <a:pt x="2017953" y="348370"/>
                </a:lnTo>
                <a:lnTo>
                  <a:pt x="2029067" y="342286"/>
                </a:lnTo>
                <a:lnTo>
                  <a:pt x="2040181" y="337261"/>
                </a:lnTo>
                <a:lnTo>
                  <a:pt x="2045738" y="334880"/>
                </a:lnTo>
                <a:lnTo>
                  <a:pt x="2051824" y="332499"/>
                </a:lnTo>
                <a:lnTo>
                  <a:pt x="2057646" y="330648"/>
                </a:lnTo>
                <a:lnTo>
                  <a:pt x="2063467" y="328796"/>
                </a:lnTo>
                <a:lnTo>
                  <a:pt x="2069289" y="327209"/>
                </a:lnTo>
                <a:lnTo>
                  <a:pt x="2075375" y="325622"/>
                </a:lnTo>
                <a:lnTo>
                  <a:pt x="2081196" y="324564"/>
                </a:lnTo>
                <a:lnTo>
                  <a:pt x="2087283" y="323770"/>
                </a:lnTo>
                <a:lnTo>
                  <a:pt x="2093369" y="322977"/>
                </a:lnTo>
                <a:lnTo>
                  <a:pt x="2099455" y="322712"/>
                </a:lnTo>
                <a:lnTo>
                  <a:pt x="2105541" y="322448"/>
                </a:lnTo>
                <a:lnTo>
                  <a:pt x="2111627" y="322448"/>
                </a:lnTo>
                <a:lnTo>
                  <a:pt x="2117713" y="322712"/>
                </a:lnTo>
                <a:lnTo>
                  <a:pt x="2123799" y="323241"/>
                </a:lnTo>
                <a:lnTo>
                  <a:pt x="2129885" y="324035"/>
                </a:lnTo>
                <a:lnTo>
                  <a:pt x="2135707" y="325093"/>
                </a:lnTo>
                <a:lnTo>
                  <a:pt x="2145762" y="327738"/>
                </a:lnTo>
                <a:lnTo>
                  <a:pt x="2155553" y="330912"/>
                </a:lnTo>
                <a:lnTo>
                  <a:pt x="2164550" y="334351"/>
                </a:lnTo>
                <a:lnTo>
                  <a:pt x="2173547" y="338583"/>
                </a:lnTo>
                <a:lnTo>
                  <a:pt x="2182015" y="343080"/>
                </a:lnTo>
                <a:lnTo>
                  <a:pt x="2189953" y="348370"/>
                </a:lnTo>
                <a:lnTo>
                  <a:pt x="2197362" y="353661"/>
                </a:lnTo>
                <a:lnTo>
                  <a:pt x="2204507" y="359745"/>
                </a:lnTo>
                <a:lnTo>
                  <a:pt x="2211387" y="366093"/>
                </a:lnTo>
                <a:lnTo>
                  <a:pt x="2217738" y="372441"/>
                </a:lnTo>
                <a:lnTo>
                  <a:pt x="2223824" y="379319"/>
                </a:lnTo>
                <a:lnTo>
                  <a:pt x="2229116" y="386725"/>
                </a:lnTo>
                <a:lnTo>
                  <a:pt x="2234144" y="394132"/>
                </a:lnTo>
                <a:lnTo>
                  <a:pt x="2238642" y="402067"/>
                </a:lnTo>
                <a:lnTo>
                  <a:pt x="2242347" y="410003"/>
                </a:lnTo>
                <a:lnTo>
                  <a:pt x="2246051" y="418203"/>
                </a:lnTo>
                <a:lnTo>
                  <a:pt x="2248962" y="426403"/>
                </a:lnTo>
                <a:lnTo>
                  <a:pt x="2251079" y="435132"/>
                </a:lnTo>
                <a:lnTo>
                  <a:pt x="2253196" y="443597"/>
                </a:lnTo>
                <a:lnTo>
                  <a:pt x="2254519" y="452590"/>
                </a:lnTo>
                <a:lnTo>
                  <a:pt x="2255313" y="461055"/>
                </a:lnTo>
                <a:lnTo>
                  <a:pt x="2255842" y="469784"/>
                </a:lnTo>
                <a:lnTo>
                  <a:pt x="2255048" y="478778"/>
                </a:lnTo>
                <a:lnTo>
                  <a:pt x="2254254" y="487507"/>
                </a:lnTo>
                <a:lnTo>
                  <a:pt x="2252931" y="496236"/>
                </a:lnTo>
                <a:lnTo>
                  <a:pt x="2250814" y="504700"/>
                </a:lnTo>
                <a:lnTo>
                  <a:pt x="2247904" y="513165"/>
                </a:lnTo>
                <a:lnTo>
                  <a:pt x="2244993" y="521894"/>
                </a:lnTo>
                <a:lnTo>
                  <a:pt x="2240759" y="529830"/>
                </a:lnTo>
                <a:lnTo>
                  <a:pt x="2236261" y="538030"/>
                </a:lnTo>
                <a:lnTo>
                  <a:pt x="2231233" y="545965"/>
                </a:lnTo>
                <a:lnTo>
                  <a:pt x="2225147" y="553636"/>
                </a:lnTo>
                <a:lnTo>
                  <a:pt x="2232556" y="548875"/>
                </a:lnTo>
                <a:lnTo>
                  <a:pt x="2239436" y="544378"/>
                </a:lnTo>
                <a:lnTo>
                  <a:pt x="2245787" y="539617"/>
                </a:lnTo>
                <a:lnTo>
                  <a:pt x="2251608" y="534327"/>
                </a:lnTo>
                <a:lnTo>
                  <a:pt x="2257165" y="529036"/>
                </a:lnTo>
                <a:lnTo>
                  <a:pt x="2262193" y="523217"/>
                </a:lnTo>
                <a:lnTo>
                  <a:pt x="2266956" y="517662"/>
                </a:lnTo>
                <a:lnTo>
                  <a:pt x="2271190" y="511578"/>
                </a:lnTo>
                <a:lnTo>
                  <a:pt x="2274894" y="505494"/>
                </a:lnTo>
                <a:lnTo>
                  <a:pt x="2278334" y="499410"/>
                </a:lnTo>
                <a:lnTo>
                  <a:pt x="2281510" y="492797"/>
                </a:lnTo>
                <a:lnTo>
                  <a:pt x="2283891" y="486449"/>
                </a:lnTo>
                <a:lnTo>
                  <a:pt x="2286273" y="479571"/>
                </a:lnTo>
                <a:lnTo>
                  <a:pt x="2288390" y="472958"/>
                </a:lnTo>
                <a:lnTo>
                  <a:pt x="2289713" y="466081"/>
                </a:lnTo>
                <a:lnTo>
                  <a:pt x="2290771" y="459468"/>
                </a:lnTo>
                <a:lnTo>
                  <a:pt x="2291565" y="452590"/>
                </a:lnTo>
                <a:lnTo>
                  <a:pt x="2292359" y="445448"/>
                </a:lnTo>
                <a:lnTo>
                  <a:pt x="2292359" y="438571"/>
                </a:lnTo>
                <a:lnTo>
                  <a:pt x="2292094" y="431694"/>
                </a:lnTo>
                <a:lnTo>
                  <a:pt x="2291301" y="424552"/>
                </a:lnTo>
                <a:lnTo>
                  <a:pt x="2290507" y="417674"/>
                </a:lnTo>
                <a:lnTo>
                  <a:pt x="2289448" y="410797"/>
                </a:lnTo>
                <a:lnTo>
                  <a:pt x="2287861" y="403919"/>
                </a:lnTo>
                <a:lnTo>
                  <a:pt x="2286008" y="397306"/>
                </a:lnTo>
                <a:lnTo>
                  <a:pt x="2283891" y="390429"/>
                </a:lnTo>
                <a:lnTo>
                  <a:pt x="2281774" y="384080"/>
                </a:lnTo>
                <a:lnTo>
                  <a:pt x="2278864" y="377732"/>
                </a:lnTo>
                <a:lnTo>
                  <a:pt x="2275953" y="371383"/>
                </a:lnTo>
                <a:lnTo>
                  <a:pt x="2272778" y="365035"/>
                </a:lnTo>
                <a:lnTo>
                  <a:pt x="2269073" y="359216"/>
                </a:lnTo>
                <a:lnTo>
                  <a:pt x="2265368" y="353396"/>
                </a:lnTo>
                <a:lnTo>
                  <a:pt x="2259811" y="346254"/>
                </a:lnTo>
                <a:lnTo>
                  <a:pt x="2253461" y="339641"/>
                </a:lnTo>
                <a:lnTo>
                  <a:pt x="2246845" y="333557"/>
                </a:lnTo>
                <a:lnTo>
                  <a:pt x="2239701" y="327209"/>
                </a:lnTo>
                <a:lnTo>
                  <a:pt x="2232556" y="321390"/>
                </a:lnTo>
                <a:lnTo>
                  <a:pt x="2224882" y="316099"/>
                </a:lnTo>
                <a:lnTo>
                  <a:pt x="2217208" y="310809"/>
                </a:lnTo>
                <a:lnTo>
                  <a:pt x="2209005" y="306047"/>
                </a:lnTo>
                <a:lnTo>
                  <a:pt x="2200538" y="301551"/>
                </a:lnTo>
                <a:lnTo>
                  <a:pt x="2191805" y="297318"/>
                </a:lnTo>
                <a:lnTo>
                  <a:pt x="2182808" y="293615"/>
                </a:lnTo>
                <a:lnTo>
                  <a:pt x="2174076" y="290176"/>
                </a:lnTo>
                <a:lnTo>
                  <a:pt x="2164815" y="287002"/>
                </a:lnTo>
                <a:lnTo>
                  <a:pt x="2155553" y="284092"/>
                </a:lnTo>
                <a:lnTo>
                  <a:pt x="2145762" y="281712"/>
                </a:lnTo>
                <a:lnTo>
                  <a:pt x="2136236" y="279860"/>
                </a:lnTo>
                <a:lnTo>
                  <a:pt x="2126710" y="278009"/>
                </a:lnTo>
                <a:lnTo>
                  <a:pt x="2116655" y="276686"/>
                </a:lnTo>
                <a:lnTo>
                  <a:pt x="2106864" y="275892"/>
                </a:lnTo>
                <a:lnTo>
                  <a:pt x="2097073" y="275099"/>
                </a:lnTo>
                <a:lnTo>
                  <a:pt x="2087018" y="275099"/>
                </a:lnTo>
                <a:lnTo>
                  <a:pt x="2077227" y="275628"/>
                </a:lnTo>
                <a:lnTo>
                  <a:pt x="2067172" y="276421"/>
                </a:lnTo>
                <a:lnTo>
                  <a:pt x="2057381" y="277480"/>
                </a:lnTo>
                <a:lnTo>
                  <a:pt x="2047590" y="278802"/>
                </a:lnTo>
                <a:lnTo>
                  <a:pt x="2037800" y="280918"/>
                </a:lnTo>
                <a:lnTo>
                  <a:pt x="2028273" y="283563"/>
                </a:lnTo>
                <a:lnTo>
                  <a:pt x="2018747" y="286473"/>
                </a:lnTo>
                <a:lnTo>
                  <a:pt x="2009221" y="289647"/>
                </a:lnTo>
                <a:lnTo>
                  <a:pt x="2000224" y="293615"/>
                </a:lnTo>
                <a:lnTo>
                  <a:pt x="1990963" y="297847"/>
                </a:lnTo>
                <a:lnTo>
                  <a:pt x="1982230" y="302344"/>
                </a:lnTo>
                <a:lnTo>
                  <a:pt x="1975880" y="306576"/>
                </a:lnTo>
                <a:lnTo>
                  <a:pt x="1969794" y="310544"/>
                </a:lnTo>
                <a:lnTo>
                  <a:pt x="1963972" y="315306"/>
                </a:lnTo>
                <a:lnTo>
                  <a:pt x="1958150" y="319538"/>
                </a:lnTo>
                <a:lnTo>
                  <a:pt x="1952594" y="324299"/>
                </a:lnTo>
                <a:lnTo>
                  <a:pt x="1947037" y="328796"/>
                </a:lnTo>
                <a:lnTo>
                  <a:pt x="1942009" y="333822"/>
                </a:lnTo>
                <a:lnTo>
                  <a:pt x="1936717" y="338848"/>
                </a:lnTo>
                <a:lnTo>
                  <a:pt x="1931954" y="344138"/>
                </a:lnTo>
                <a:lnTo>
                  <a:pt x="1927455" y="349164"/>
                </a:lnTo>
                <a:lnTo>
                  <a:pt x="1922692" y="354190"/>
                </a:lnTo>
                <a:lnTo>
                  <a:pt x="1918458" y="359745"/>
                </a:lnTo>
                <a:lnTo>
                  <a:pt x="1914489" y="365299"/>
                </a:lnTo>
                <a:lnTo>
                  <a:pt x="1910520" y="370854"/>
                </a:lnTo>
                <a:lnTo>
                  <a:pt x="1906815" y="376674"/>
                </a:lnTo>
                <a:lnTo>
                  <a:pt x="1903111" y="382493"/>
                </a:lnTo>
                <a:lnTo>
                  <a:pt x="1899671" y="388313"/>
                </a:lnTo>
                <a:lnTo>
                  <a:pt x="1896495" y="394132"/>
                </a:lnTo>
                <a:lnTo>
                  <a:pt x="1893320" y="400216"/>
                </a:lnTo>
                <a:lnTo>
                  <a:pt x="1890409" y="406300"/>
                </a:lnTo>
                <a:lnTo>
                  <a:pt x="1888028" y="412648"/>
                </a:lnTo>
                <a:lnTo>
                  <a:pt x="1885381" y="418468"/>
                </a:lnTo>
                <a:lnTo>
                  <a:pt x="1883000" y="424816"/>
                </a:lnTo>
                <a:lnTo>
                  <a:pt x="1880883" y="431164"/>
                </a:lnTo>
                <a:lnTo>
                  <a:pt x="1878766" y="437777"/>
                </a:lnTo>
                <a:lnTo>
                  <a:pt x="1877178" y="443861"/>
                </a:lnTo>
                <a:lnTo>
                  <a:pt x="1875326" y="450474"/>
                </a:lnTo>
                <a:lnTo>
                  <a:pt x="1874003" y="456823"/>
                </a:lnTo>
                <a:lnTo>
                  <a:pt x="1872944" y="463436"/>
                </a:lnTo>
                <a:lnTo>
                  <a:pt x="1871621" y="469784"/>
                </a:lnTo>
                <a:lnTo>
                  <a:pt x="1870828" y="476397"/>
                </a:lnTo>
                <a:lnTo>
                  <a:pt x="1870034" y="483010"/>
                </a:lnTo>
                <a:lnTo>
                  <a:pt x="1869504" y="489623"/>
                </a:lnTo>
                <a:lnTo>
                  <a:pt x="1869240" y="496500"/>
                </a:lnTo>
                <a:lnTo>
                  <a:pt x="1868711" y="503113"/>
                </a:lnTo>
                <a:lnTo>
                  <a:pt x="1868711" y="509462"/>
                </a:lnTo>
                <a:lnTo>
                  <a:pt x="1869240" y="516075"/>
                </a:lnTo>
                <a:lnTo>
                  <a:pt x="1869504" y="522688"/>
                </a:lnTo>
                <a:lnTo>
                  <a:pt x="1870034" y="529565"/>
                </a:lnTo>
                <a:lnTo>
                  <a:pt x="1870828" y="536178"/>
                </a:lnTo>
                <a:lnTo>
                  <a:pt x="1871621" y="542791"/>
                </a:lnTo>
                <a:lnTo>
                  <a:pt x="1872944" y="549140"/>
                </a:lnTo>
                <a:lnTo>
                  <a:pt x="1874003" y="555753"/>
                </a:lnTo>
                <a:lnTo>
                  <a:pt x="1875326" y="562101"/>
                </a:lnTo>
                <a:lnTo>
                  <a:pt x="1877178" y="568714"/>
                </a:lnTo>
                <a:lnTo>
                  <a:pt x="1878766" y="575327"/>
                </a:lnTo>
                <a:lnTo>
                  <a:pt x="1880883" y="581411"/>
                </a:lnTo>
                <a:lnTo>
                  <a:pt x="1882735" y="587759"/>
                </a:lnTo>
                <a:lnTo>
                  <a:pt x="1885381" y="594108"/>
                </a:lnTo>
                <a:lnTo>
                  <a:pt x="1887763" y="600456"/>
                </a:lnTo>
                <a:lnTo>
                  <a:pt x="1890409" y="606540"/>
                </a:lnTo>
                <a:lnTo>
                  <a:pt x="1893320" y="612624"/>
                </a:lnTo>
                <a:lnTo>
                  <a:pt x="1896495" y="618972"/>
                </a:lnTo>
                <a:lnTo>
                  <a:pt x="1899671" y="624792"/>
                </a:lnTo>
                <a:lnTo>
                  <a:pt x="1903111" y="630611"/>
                </a:lnTo>
                <a:lnTo>
                  <a:pt x="1906551" y="636695"/>
                </a:lnTo>
                <a:lnTo>
                  <a:pt x="1910520" y="642250"/>
                </a:lnTo>
                <a:lnTo>
                  <a:pt x="1914224" y="648069"/>
                </a:lnTo>
                <a:lnTo>
                  <a:pt x="1918458" y="653624"/>
                </a:lnTo>
                <a:lnTo>
                  <a:pt x="1922692" y="659179"/>
                </a:lnTo>
                <a:lnTo>
                  <a:pt x="1927455" y="664469"/>
                </a:lnTo>
                <a:lnTo>
                  <a:pt x="1931954" y="669760"/>
                </a:lnTo>
                <a:lnTo>
                  <a:pt x="1936717" y="674786"/>
                </a:lnTo>
                <a:lnTo>
                  <a:pt x="1942009" y="680076"/>
                </a:lnTo>
                <a:lnTo>
                  <a:pt x="1951270" y="688805"/>
                </a:lnTo>
                <a:lnTo>
                  <a:pt x="1961590" y="696741"/>
                </a:lnTo>
                <a:lnTo>
                  <a:pt x="1971910" y="704676"/>
                </a:lnTo>
                <a:lnTo>
                  <a:pt x="1982495" y="712083"/>
                </a:lnTo>
                <a:lnTo>
                  <a:pt x="1993609" y="718960"/>
                </a:lnTo>
                <a:lnTo>
                  <a:pt x="2004723" y="725044"/>
                </a:lnTo>
                <a:lnTo>
                  <a:pt x="2016366" y="730863"/>
                </a:lnTo>
                <a:lnTo>
                  <a:pt x="2028273" y="736154"/>
                </a:lnTo>
                <a:lnTo>
                  <a:pt x="2040181" y="741180"/>
                </a:lnTo>
                <a:lnTo>
                  <a:pt x="2052353" y="745412"/>
                </a:lnTo>
                <a:lnTo>
                  <a:pt x="2064790" y="749115"/>
                </a:lnTo>
                <a:lnTo>
                  <a:pt x="2077492" y="752554"/>
                </a:lnTo>
                <a:lnTo>
                  <a:pt x="2090193" y="755464"/>
                </a:lnTo>
                <a:lnTo>
                  <a:pt x="2102895" y="757844"/>
                </a:lnTo>
                <a:lnTo>
                  <a:pt x="2115861" y="759696"/>
                </a:lnTo>
                <a:lnTo>
                  <a:pt x="2128827" y="761018"/>
                </a:lnTo>
                <a:lnTo>
                  <a:pt x="2142058" y="761812"/>
                </a:lnTo>
                <a:lnTo>
                  <a:pt x="2155289" y="762341"/>
                </a:lnTo>
                <a:lnTo>
                  <a:pt x="2168255" y="762341"/>
                </a:lnTo>
                <a:lnTo>
                  <a:pt x="2181485" y="761283"/>
                </a:lnTo>
                <a:lnTo>
                  <a:pt x="2194716" y="760225"/>
                </a:lnTo>
                <a:lnTo>
                  <a:pt x="2207682" y="758638"/>
                </a:lnTo>
                <a:lnTo>
                  <a:pt x="2220913" y="756257"/>
                </a:lnTo>
                <a:lnTo>
                  <a:pt x="2233615" y="753612"/>
                </a:lnTo>
                <a:lnTo>
                  <a:pt x="2246845" y="750173"/>
                </a:lnTo>
                <a:lnTo>
                  <a:pt x="2259547" y="746470"/>
                </a:lnTo>
                <a:lnTo>
                  <a:pt x="2272248" y="742238"/>
                </a:lnTo>
                <a:lnTo>
                  <a:pt x="2284685" y="737476"/>
                </a:lnTo>
                <a:lnTo>
                  <a:pt x="2296857" y="731922"/>
                </a:lnTo>
                <a:lnTo>
                  <a:pt x="2309030" y="725838"/>
                </a:lnTo>
                <a:lnTo>
                  <a:pt x="2320937" y="719489"/>
                </a:lnTo>
                <a:lnTo>
                  <a:pt x="2332580" y="712347"/>
                </a:lnTo>
                <a:lnTo>
                  <a:pt x="2339990" y="707850"/>
                </a:lnTo>
                <a:lnTo>
                  <a:pt x="2347134" y="703618"/>
                </a:lnTo>
                <a:lnTo>
                  <a:pt x="2354014" y="698857"/>
                </a:lnTo>
                <a:lnTo>
                  <a:pt x="2360894" y="694095"/>
                </a:lnTo>
                <a:lnTo>
                  <a:pt x="2367245" y="689070"/>
                </a:lnTo>
                <a:lnTo>
                  <a:pt x="2373596" y="684044"/>
                </a:lnTo>
                <a:lnTo>
                  <a:pt x="2379947" y="678753"/>
                </a:lnTo>
                <a:lnTo>
                  <a:pt x="2386033" y="673463"/>
                </a:lnTo>
                <a:lnTo>
                  <a:pt x="2391590" y="667644"/>
                </a:lnTo>
                <a:lnTo>
                  <a:pt x="2397411" y="662353"/>
                </a:lnTo>
                <a:lnTo>
                  <a:pt x="2402703" y="656269"/>
                </a:lnTo>
                <a:lnTo>
                  <a:pt x="2407996" y="650714"/>
                </a:lnTo>
                <a:lnTo>
                  <a:pt x="2413023" y="644631"/>
                </a:lnTo>
                <a:lnTo>
                  <a:pt x="2417786" y="638282"/>
                </a:lnTo>
                <a:lnTo>
                  <a:pt x="2422814" y="632463"/>
                </a:lnTo>
                <a:lnTo>
                  <a:pt x="2427577" y="626114"/>
                </a:lnTo>
                <a:lnTo>
                  <a:pt x="2436574" y="612888"/>
                </a:lnTo>
                <a:lnTo>
                  <a:pt x="2444777" y="599663"/>
                </a:lnTo>
                <a:lnTo>
                  <a:pt x="2452451" y="586437"/>
                </a:lnTo>
                <a:lnTo>
                  <a:pt x="2459860" y="572682"/>
                </a:lnTo>
                <a:lnTo>
                  <a:pt x="2467005" y="558662"/>
                </a:lnTo>
                <a:lnTo>
                  <a:pt x="2473620" y="544378"/>
                </a:lnTo>
                <a:lnTo>
                  <a:pt x="2479971" y="530094"/>
                </a:lnTo>
                <a:lnTo>
                  <a:pt x="2485793" y="515810"/>
                </a:lnTo>
                <a:lnTo>
                  <a:pt x="2487645" y="507875"/>
                </a:lnTo>
                <a:lnTo>
                  <a:pt x="2489233" y="500204"/>
                </a:lnTo>
                <a:lnTo>
                  <a:pt x="2490820" y="492268"/>
                </a:lnTo>
                <a:lnTo>
                  <a:pt x="2492143" y="484333"/>
                </a:lnTo>
                <a:lnTo>
                  <a:pt x="2492937" y="476397"/>
                </a:lnTo>
                <a:lnTo>
                  <a:pt x="2493731" y="468462"/>
                </a:lnTo>
                <a:lnTo>
                  <a:pt x="2494525" y="460790"/>
                </a:lnTo>
                <a:lnTo>
                  <a:pt x="2494789" y="452855"/>
                </a:lnTo>
                <a:lnTo>
                  <a:pt x="2495054" y="445184"/>
                </a:lnTo>
                <a:lnTo>
                  <a:pt x="2494789" y="437248"/>
                </a:lnTo>
                <a:lnTo>
                  <a:pt x="2494525" y="429313"/>
                </a:lnTo>
                <a:lnTo>
                  <a:pt x="2494260" y="421642"/>
                </a:lnTo>
                <a:lnTo>
                  <a:pt x="2493202" y="413971"/>
                </a:lnTo>
                <a:lnTo>
                  <a:pt x="2492408" y="406300"/>
                </a:lnTo>
                <a:lnTo>
                  <a:pt x="2491349" y="398629"/>
                </a:lnTo>
                <a:lnTo>
                  <a:pt x="2490026" y="390958"/>
                </a:lnTo>
                <a:lnTo>
                  <a:pt x="2488439" y="383287"/>
                </a:lnTo>
                <a:lnTo>
                  <a:pt x="2486586" y="375616"/>
                </a:lnTo>
                <a:lnTo>
                  <a:pt x="2484999" y="368209"/>
                </a:lnTo>
                <a:lnTo>
                  <a:pt x="2482617" y="360803"/>
                </a:lnTo>
                <a:lnTo>
                  <a:pt x="2480500" y="353396"/>
                </a:lnTo>
                <a:lnTo>
                  <a:pt x="2478119" y="345990"/>
                </a:lnTo>
                <a:lnTo>
                  <a:pt x="2475208" y="338583"/>
                </a:lnTo>
                <a:lnTo>
                  <a:pt x="2472826" y="331441"/>
                </a:lnTo>
                <a:lnTo>
                  <a:pt x="2469651" y="324299"/>
                </a:lnTo>
                <a:lnTo>
                  <a:pt x="2466476" y="317157"/>
                </a:lnTo>
                <a:lnTo>
                  <a:pt x="2463036" y="310015"/>
                </a:lnTo>
                <a:lnTo>
                  <a:pt x="2459596" y="302873"/>
                </a:lnTo>
                <a:lnTo>
                  <a:pt x="2455891" y="295996"/>
                </a:lnTo>
                <a:lnTo>
                  <a:pt x="2451922" y="289118"/>
                </a:lnTo>
                <a:lnTo>
                  <a:pt x="2447953" y="282241"/>
                </a:lnTo>
                <a:lnTo>
                  <a:pt x="2443719" y="275892"/>
                </a:lnTo>
                <a:lnTo>
                  <a:pt x="2439220" y="269015"/>
                </a:lnTo>
                <a:lnTo>
                  <a:pt x="2434722" y="262402"/>
                </a:lnTo>
                <a:lnTo>
                  <a:pt x="2430223" y="256054"/>
                </a:lnTo>
                <a:lnTo>
                  <a:pt x="2425196" y="249441"/>
                </a:lnTo>
                <a:lnTo>
                  <a:pt x="2420168" y="243357"/>
                </a:lnTo>
                <a:lnTo>
                  <a:pt x="2415140" y="237273"/>
                </a:lnTo>
                <a:lnTo>
                  <a:pt x="2409848" y="230924"/>
                </a:lnTo>
                <a:lnTo>
                  <a:pt x="2404556" y="225105"/>
                </a:lnTo>
                <a:lnTo>
                  <a:pt x="2398734" y="219286"/>
                </a:lnTo>
                <a:lnTo>
                  <a:pt x="2393177" y="213202"/>
                </a:lnTo>
                <a:lnTo>
                  <a:pt x="2387091" y="207647"/>
                </a:lnTo>
                <a:lnTo>
                  <a:pt x="2381005" y="202092"/>
                </a:lnTo>
                <a:lnTo>
                  <a:pt x="2375183" y="196537"/>
                </a:lnTo>
                <a:lnTo>
                  <a:pt x="2368833" y="191247"/>
                </a:lnTo>
                <a:lnTo>
                  <a:pt x="2362217" y="185956"/>
                </a:lnTo>
                <a:lnTo>
                  <a:pt x="2355602" y="180666"/>
                </a:lnTo>
                <a:lnTo>
                  <a:pt x="2348987" y="175905"/>
                </a:lnTo>
                <a:lnTo>
                  <a:pt x="2342107" y="171143"/>
                </a:lnTo>
                <a:lnTo>
                  <a:pt x="2335491" y="166117"/>
                </a:lnTo>
                <a:lnTo>
                  <a:pt x="2328347" y="161621"/>
                </a:lnTo>
                <a:lnTo>
                  <a:pt x="2321202" y="157124"/>
                </a:lnTo>
                <a:lnTo>
                  <a:pt x="2314057" y="152627"/>
                </a:lnTo>
                <a:lnTo>
                  <a:pt x="2306648" y="148395"/>
                </a:lnTo>
                <a:lnTo>
                  <a:pt x="2299239" y="144427"/>
                </a:lnTo>
                <a:lnTo>
                  <a:pt x="2291301" y="140459"/>
                </a:lnTo>
                <a:lnTo>
                  <a:pt x="2283627" y="136756"/>
                </a:lnTo>
                <a:lnTo>
                  <a:pt x="2275688" y="133053"/>
                </a:lnTo>
                <a:lnTo>
                  <a:pt x="2268014" y="129614"/>
                </a:lnTo>
                <a:lnTo>
                  <a:pt x="2260076" y="126175"/>
                </a:lnTo>
                <a:lnTo>
                  <a:pt x="2251608" y="123001"/>
                </a:lnTo>
                <a:lnTo>
                  <a:pt x="2243405" y="119827"/>
                </a:lnTo>
                <a:lnTo>
                  <a:pt x="2235202" y="117182"/>
                </a:lnTo>
                <a:lnTo>
                  <a:pt x="2219325" y="111891"/>
                </a:lnTo>
                <a:lnTo>
                  <a:pt x="2203448" y="107659"/>
                </a:lnTo>
                <a:lnTo>
                  <a:pt x="2187836" y="103956"/>
                </a:lnTo>
                <a:lnTo>
                  <a:pt x="2171695" y="100781"/>
                </a:lnTo>
                <a:lnTo>
                  <a:pt x="2155818" y="98136"/>
                </a:lnTo>
                <a:lnTo>
                  <a:pt x="2139676" y="96549"/>
                </a:lnTo>
                <a:lnTo>
                  <a:pt x="2123535" y="94962"/>
                </a:lnTo>
                <a:lnTo>
                  <a:pt x="2107658" y="94433"/>
                </a:lnTo>
                <a:lnTo>
                  <a:pt x="2091516" y="94433"/>
                </a:lnTo>
                <a:lnTo>
                  <a:pt x="2075639" y="94962"/>
                </a:lnTo>
                <a:lnTo>
                  <a:pt x="2059763" y="96285"/>
                </a:lnTo>
                <a:lnTo>
                  <a:pt x="2043886" y="97872"/>
                </a:lnTo>
                <a:lnTo>
                  <a:pt x="2028273" y="100252"/>
                </a:lnTo>
                <a:lnTo>
                  <a:pt x="2012661" y="103162"/>
                </a:lnTo>
                <a:lnTo>
                  <a:pt x="1997049" y="106601"/>
                </a:lnTo>
                <a:lnTo>
                  <a:pt x="1981966" y="110569"/>
                </a:lnTo>
                <a:lnTo>
                  <a:pt x="1966883" y="115065"/>
                </a:lnTo>
                <a:lnTo>
                  <a:pt x="1951535" y="120091"/>
                </a:lnTo>
                <a:lnTo>
                  <a:pt x="1936717" y="125911"/>
                </a:lnTo>
                <a:lnTo>
                  <a:pt x="1922163" y="131995"/>
                </a:lnTo>
                <a:lnTo>
                  <a:pt x="1907609" y="138872"/>
                </a:lnTo>
                <a:lnTo>
                  <a:pt x="1893584" y="146014"/>
                </a:lnTo>
                <a:lnTo>
                  <a:pt x="1879560" y="153685"/>
                </a:lnTo>
                <a:lnTo>
                  <a:pt x="1866329" y="161885"/>
                </a:lnTo>
                <a:lnTo>
                  <a:pt x="1852834" y="170614"/>
                </a:lnTo>
                <a:lnTo>
                  <a:pt x="1839603" y="180137"/>
                </a:lnTo>
                <a:lnTo>
                  <a:pt x="1827166" y="189924"/>
                </a:lnTo>
                <a:lnTo>
                  <a:pt x="1814465" y="200240"/>
                </a:lnTo>
                <a:lnTo>
                  <a:pt x="1802557" y="210821"/>
                </a:lnTo>
                <a:lnTo>
                  <a:pt x="1790914" y="222195"/>
                </a:lnTo>
                <a:lnTo>
                  <a:pt x="1779800" y="233834"/>
                </a:lnTo>
                <a:lnTo>
                  <a:pt x="1768951" y="245737"/>
                </a:lnTo>
                <a:lnTo>
                  <a:pt x="1761277" y="254995"/>
                </a:lnTo>
                <a:lnTo>
                  <a:pt x="1754132" y="264254"/>
                </a:lnTo>
                <a:lnTo>
                  <a:pt x="1747252" y="273776"/>
                </a:lnTo>
                <a:lnTo>
                  <a:pt x="1740637" y="283299"/>
                </a:lnTo>
                <a:lnTo>
                  <a:pt x="1734286" y="292822"/>
                </a:lnTo>
                <a:lnTo>
                  <a:pt x="1728729" y="302609"/>
                </a:lnTo>
                <a:lnTo>
                  <a:pt x="1722908" y="312660"/>
                </a:lnTo>
                <a:lnTo>
                  <a:pt x="1717880" y="322712"/>
                </a:lnTo>
                <a:lnTo>
                  <a:pt x="1712852" y="332499"/>
                </a:lnTo>
                <a:lnTo>
                  <a:pt x="1708354" y="342551"/>
                </a:lnTo>
                <a:lnTo>
                  <a:pt x="1704120" y="352867"/>
                </a:lnTo>
                <a:lnTo>
                  <a:pt x="1700151" y="363183"/>
                </a:lnTo>
                <a:lnTo>
                  <a:pt x="1696446" y="373500"/>
                </a:lnTo>
                <a:lnTo>
                  <a:pt x="1693006" y="383816"/>
                </a:lnTo>
                <a:lnTo>
                  <a:pt x="1690096" y="394132"/>
                </a:lnTo>
                <a:lnTo>
                  <a:pt x="1687185" y="404713"/>
                </a:lnTo>
                <a:lnTo>
                  <a:pt x="1684539" y="415293"/>
                </a:lnTo>
                <a:lnTo>
                  <a:pt x="1682686" y="425874"/>
                </a:lnTo>
                <a:lnTo>
                  <a:pt x="1680834" y="436455"/>
                </a:lnTo>
                <a:lnTo>
                  <a:pt x="1679246" y="447036"/>
                </a:lnTo>
                <a:lnTo>
                  <a:pt x="1678188" y="457616"/>
                </a:lnTo>
                <a:lnTo>
                  <a:pt x="1677129" y="468462"/>
                </a:lnTo>
                <a:lnTo>
                  <a:pt x="1676600" y="479042"/>
                </a:lnTo>
                <a:lnTo>
                  <a:pt x="1676336" y="489887"/>
                </a:lnTo>
                <a:lnTo>
                  <a:pt x="1676071" y="500468"/>
                </a:lnTo>
                <a:lnTo>
                  <a:pt x="1676336" y="511049"/>
                </a:lnTo>
                <a:lnTo>
                  <a:pt x="1676865" y="521894"/>
                </a:lnTo>
                <a:lnTo>
                  <a:pt x="1677923" y="532475"/>
                </a:lnTo>
                <a:lnTo>
                  <a:pt x="1678982" y="543056"/>
                </a:lnTo>
                <a:lnTo>
                  <a:pt x="1680305" y="553636"/>
                </a:lnTo>
                <a:lnTo>
                  <a:pt x="1682157" y="564217"/>
                </a:lnTo>
                <a:lnTo>
                  <a:pt x="1684009" y="574798"/>
                </a:lnTo>
                <a:lnTo>
                  <a:pt x="1686391" y="585114"/>
                </a:lnTo>
                <a:lnTo>
                  <a:pt x="1688772" y="595430"/>
                </a:lnTo>
                <a:lnTo>
                  <a:pt x="1691419" y="605746"/>
                </a:lnTo>
                <a:lnTo>
                  <a:pt x="1694594" y="616327"/>
                </a:lnTo>
                <a:lnTo>
                  <a:pt x="1698034" y="626379"/>
                </a:lnTo>
                <a:lnTo>
                  <a:pt x="1701474" y="636695"/>
                </a:lnTo>
                <a:lnTo>
                  <a:pt x="1705443" y="646482"/>
                </a:lnTo>
                <a:lnTo>
                  <a:pt x="1709412" y="656534"/>
                </a:lnTo>
                <a:lnTo>
                  <a:pt x="1714176" y="666586"/>
                </a:lnTo>
                <a:lnTo>
                  <a:pt x="1718674" y="676373"/>
                </a:lnTo>
                <a:lnTo>
                  <a:pt x="1723702" y="685895"/>
                </a:lnTo>
                <a:lnTo>
                  <a:pt x="1728994" y="695683"/>
                </a:lnTo>
                <a:lnTo>
                  <a:pt x="1734286" y="705205"/>
                </a:lnTo>
                <a:lnTo>
                  <a:pt x="1740108" y="714199"/>
                </a:lnTo>
                <a:lnTo>
                  <a:pt x="1745929" y="723721"/>
                </a:lnTo>
                <a:lnTo>
                  <a:pt x="1752280" y="732715"/>
                </a:lnTo>
                <a:lnTo>
                  <a:pt x="1758631" y="741709"/>
                </a:lnTo>
                <a:lnTo>
                  <a:pt x="1765511" y="750438"/>
                </a:lnTo>
                <a:lnTo>
                  <a:pt x="1772391" y="759167"/>
                </a:lnTo>
                <a:lnTo>
                  <a:pt x="1779800" y="767631"/>
                </a:lnTo>
                <a:lnTo>
                  <a:pt x="1787209" y="775832"/>
                </a:lnTo>
                <a:lnTo>
                  <a:pt x="1794883" y="784296"/>
                </a:lnTo>
                <a:lnTo>
                  <a:pt x="1802822" y="792232"/>
                </a:lnTo>
                <a:lnTo>
                  <a:pt x="1811025" y="800167"/>
                </a:lnTo>
                <a:lnTo>
                  <a:pt x="1819492" y="807574"/>
                </a:lnTo>
                <a:lnTo>
                  <a:pt x="1827960" y="815245"/>
                </a:lnTo>
                <a:lnTo>
                  <a:pt x="1837221" y="822387"/>
                </a:lnTo>
                <a:lnTo>
                  <a:pt x="1846218" y="829529"/>
                </a:lnTo>
                <a:lnTo>
                  <a:pt x="1855745" y="836406"/>
                </a:lnTo>
                <a:lnTo>
                  <a:pt x="1865006" y="843019"/>
                </a:lnTo>
                <a:lnTo>
                  <a:pt x="1875061" y="849632"/>
                </a:lnTo>
                <a:lnTo>
                  <a:pt x="1885117" y="855980"/>
                </a:lnTo>
                <a:lnTo>
                  <a:pt x="1899141" y="864445"/>
                </a:lnTo>
                <a:lnTo>
                  <a:pt x="1913166" y="872381"/>
                </a:lnTo>
                <a:lnTo>
                  <a:pt x="1927720" y="879787"/>
                </a:lnTo>
                <a:lnTo>
                  <a:pt x="1942274" y="886665"/>
                </a:lnTo>
                <a:lnTo>
                  <a:pt x="1957092" y="893277"/>
                </a:lnTo>
                <a:lnTo>
                  <a:pt x="1972175" y="898832"/>
                </a:lnTo>
                <a:lnTo>
                  <a:pt x="1987258" y="904387"/>
                </a:lnTo>
                <a:lnTo>
                  <a:pt x="2002870" y="909149"/>
                </a:lnTo>
                <a:lnTo>
                  <a:pt x="2018483" y="913645"/>
                </a:lnTo>
                <a:lnTo>
                  <a:pt x="2034095" y="917613"/>
                </a:lnTo>
                <a:lnTo>
                  <a:pt x="2050236" y="920523"/>
                </a:lnTo>
                <a:lnTo>
                  <a:pt x="2066113" y="923433"/>
                </a:lnTo>
                <a:lnTo>
                  <a:pt x="2081990" y="925813"/>
                </a:lnTo>
                <a:lnTo>
                  <a:pt x="2098396" y="927665"/>
                </a:lnTo>
                <a:lnTo>
                  <a:pt x="2114538" y="928987"/>
                </a:lnTo>
                <a:lnTo>
                  <a:pt x="2130944" y="929781"/>
                </a:lnTo>
                <a:lnTo>
                  <a:pt x="2147615" y="930310"/>
                </a:lnTo>
                <a:lnTo>
                  <a:pt x="2164021" y="930045"/>
                </a:lnTo>
                <a:lnTo>
                  <a:pt x="2180427" y="929516"/>
                </a:lnTo>
                <a:lnTo>
                  <a:pt x="2196833" y="928723"/>
                </a:lnTo>
                <a:lnTo>
                  <a:pt x="2213504" y="926871"/>
                </a:lnTo>
                <a:lnTo>
                  <a:pt x="2229910" y="925284"/>
                </a:lnTo>
                <a:lnTo>
                  <a:pt x="2246581" y="922639"/>
                </a:lnTo>
                <a:lnTo>
                  <a:pt x="2262987" y="919729"/>
                </a:lnTo>
                <a:lnTo>
                  <a:pt x="2279393" y="916555"/>
                </a:lnTo>
                <a:lnTo>
                  <a:pt x="2295799" y="912852"/>
                </a:lnTo>
                <a:lnTo>
                  <a:pt x="2311941" y="908620"/>
                </a:lnTo>
                <a:lnTo>
                  <a:pt x="2328082" y="904123"/>
                </a:lnTo>
                <a:lnTo>
                  <a:pt x="2343959" y="899361"/>
                </a:lnTo>
                <a:lnTo>
                  <a:pt x="2359836" y="893807"/>
                </a:lnTo>
                <a:lnTo>
                  <a:pt x="2375977" y="887987"/>
                </a:lnTo>
                <a:lnTo>
                  <a:pt x="2391325" y="881903"/>
                </a:lnTo>
                <a:lnTo>
                  <a:pt x="2406937" y="874232"/>
                </a:lnTo>
                <a:lnTo>
                  <a:pt x="2422285" y="866032"/>
                </a:lnTo>
                <a:lnTo>
                  <a:pt x="2437103" y="857568"/>
                </a:lnTo>
                <a:lnTo>
                  <a:pt x="2451393" y="848309"/>
                </a:lnTo>
                <a:lnTo>
                  <a:pt x="2465417" y="839051"/>
                </a:lnTo>
                <a:lnTo>
                  <a:pt x="2478648" y="829000"/>
                </a:lnTo>
                <a:lnTo>
                  <a:pt x="2491879" y="818683"/>
                </a:lnTo>
                <a:lnTo>
                  <a:pt x="2504580" y="807838"/>
                </a:lnTo>
                <a:lnTo>
                  <a:pt x="2517017" y="796728"/>
                </a:lnTo>
                <a:lnTo>
                  <a:pt x="2528925" y="785354"/>
                </a:lnTo>
                <a:lnTo>
                  <a:pt x="2540303" y="773451"/>
                </a:lnTo>
                <a:lnTo>
                  <a:pt x="2551152" y="761018"/>
                </a:lnTo>
                <a:lnTo>
                  <a:pt x="2561737" y="748586"/>
                </a:lnTo>
                <a:lnTo>
                  <a:pt x="2572057" y="735625"/>
                </a:lnTo>
                <a:lnTo>
                  <a:pt x="2581848" y="722663"/>
                </a:lnTo>
                <a:lnTo>
                  <a:pt x="2590845" y="709437"/>
                </a:lnTo>
                <a:lnTo>
                  <a:pt x="2599842" y="695683"/>
                </a:lnTo>
                <a:lnTo>
                  <a:pt x="2608309" y="681663"/>
                </a:lnTo>
                <a:lnTo>
                  <a:pt x="2615983" y="667644"/>
                </a:lnTo>
                <a:lnTo>
                  <a:pt x="2623657" y="653360"/>
                </a:lnTo>
                <a:lnTo>
                  <a:pt x="2630537" y="638811"/>
                </a:lnTo>
                <a:lnTo>
                  <a:pt x="2637417" y="623998"/>
                </a:lnTo>
                <a:lnTo>
                  <a:pt x="2643503" y="609185"/>
                </a:lnTo>
                <a:lnTo>
                  <a:pt x="2649060" y="594372"/>
                </a:lnTo>
                <a:lnTo>
                  <a:pt x="2654352" y="579295"/>
                </a:lnTo>
                <a:lnTo>
                  <a:pt x="2659115" y="564217"/>
                </a:lnTo>
                <a:lnTo>
                  <a:pt x="2663349" y="548611"/>
                </a:lnTo>
                <a:lnTo>
                  <a:pt x="2667054" y="533268"/>
                </a:lnTo>
                <a:lnTo>
                  <a:pt x="2670494" y="517926"/>
                </a:lnTo>
                <a:lnTo>
                  <a:pt x="2673404" y="502320"/>
                </a:lnTo>
                <a:lnTo>
                  <a:pt x="2676051" y="486713"/>
                </a:lnTo>
                <a:lnTo>
                  <a:pt x="2677903" y="471371"/>
                </a:lnTo>
                <a:lnTo>
                  <a:pt x="2679755" y="449945"/>
                </a:lnTo>
                <a:lnTo>
                  <a:pt x="2681343" y="432487"/>
                </a:lnTo>
                <a:lnTo>
                  <a:pt x="2684254" y="405771"/>
                </a:lnTo>
                <a:lnTo>
                  <a:pt x="2686900" y="385138"/>
                </a:lnTo>
                <a:lnTo>
                  <a:pt x="2687694" y="375351"/>
                </a:lnTo>
                <a:lnTo>
                  <a:pt x="2688488" y="364770"/>
                </a:lnTo>
                <a:lnTo>
                  <a:pt x="2897798" y="367416"/>
                </a:lnTo>
                <a:lnTo>
                  <a:pt x="2916056" y="367945"/>
                </a:lnTo>
                <a:lnTo>
                  <a:pt x="2934579" y="368474"/>
                </a:lnTo>
                <a:lnTo>
                  <a:pt x="2953102" y="369003"/>
                </a:lnTo>
                <a:lnTo>
                  <a:pt x="2971361" y="370325"/>
                </a:lnTo>
                <a:lnTo>
                  <a:pt x="2989619" y="371383"/>
                </a:lnTo>
                <a:lnTo>
                  <a:pt x="3007613" y="372971"/>
                </a:lnTo>
                <a:lnTo>
                  <a:pt x="3025872" y="374293"/>
                </a:lnTo>
                <a:lnTo>
                  <a:pt x="3043601" y="376145"/>
                </a:lnTo>
                <a:lnTo>
                  <a:pt x="3061595" y="378261"/>
                </a:lnTo>
                <a:lnTo>
                  <a:pt x="3079588" y="380377"/>
                </a:lnTo>
                <a:lnTo>
                  <a:pt x="3097053" y="382758"/>
                </a:lnTo>
                <a:lnTo>
                  <a:pt x="3114518" y="385403"/>
                </a:lnTo>
                <a:lnTo>
                  <a:pt x="3132247" y="388313"/>
                </a:lnTo>
                <a:lnTo>
                  <a:pt x="3149711" y="391222"/>
                </a:lnTo>
                <a:lnTo>
                  <a:pt x="3167176" y="394661"/>
                </a:lnTo>
                <a:lnTo>
                  <a:pt x="3184640" y="397835"/>
                </a:lnTo>
                <a:lnTo>
                  <a:pt x="3201576" y="401274"/>
                </a:lnTo>
                <a:lnTo>
                  <a:pt x="3218776" y="404977"/>
                </a:lnTo>
                <a:lnTo>
                  <a:pt x="3235711" y="409209"/>
                </a:lnTo>
                <a:lnTo>
                  <a:pt x="3252911" y="413442"/>
                </a:lnTo>
                <a:lnTo>
                  <a:pt x="3269582" y="417674"/>
                </a:lnTo>
                <a:lnTo>
                  <a:pt x="3286253" y="422171"/>
                </a:lnTo>
                <a:lnTo>
                  <a:pt x="3302659" y="427197"/>
                </a:lnTo>
                <a:lnTo>
                  <a:pt x="3319329" y="431958"/>
                </a:lnTo>
                <a:lnTo>
                  <a:pt x="3335471" y="436719"/>
                </a:lnTo>
                <a:lnTo>
                  <a:pt x="3351877" y="442274"/>
                </a:lnTo>
                <a:lnTo>
                  <a:pt x="3368019" y="447565"/>
                </a:lnTo>
                <a:lnTo>
                  <a:pt x="3384160" y="453384"/>
                </a:lnTo>
                <a:lnTo>
                  <a:pt x="3400037" y="458939"/>
                </a:lnTo>
                <a:lnTo>
                  <a:pt x="3416179" y="465023"/>
                </a:lnTo>
                <a:lnTo>
                  <a:pt x="3431791" y="471107"/>
                </a:lnTo>
                <a:lnTo>
                  <a:pt x="3447138" y="477455"/>
                </a:lnTo>
                <a:lnTo>
                  <a:pt x="3463015" y="483804"/>
                </a:lnTo>
                <a:lnTo>
                  <a:pt x="3478098" y="490417"/>
                </a:lnTo>
                <a:lnTo>
                  <a:pt x="3493446" y="497294"/>
                </a:lnTo>
                <a:lnTo>
                  <a:pt x="3508529" y="504171"/>
                </a:lnTo>
                <a:lnTo>
                  <a:pt x="3523348" y="511313"/>
                </a:lnTo>
                <a:lnTo>
                  <a:pt x="3538431" y="518720"/>
                </a:lnTo>
                <a:lnTo>
                  <a:pt x="3553249" y="526126"/>
                </a:lnTo>
                <a:lnTo>
                  <a:pt x="3567803" y="533533"/>
                </a:lnTo>
                <a:lnTo>
                  <a:pt x="3582092" y="541468"/>
                </a:lnTo>
                <a:lnTo>
                  <a:pt x="3596381" y="549140"/>
                </a:lnTo>
                <a:lnTo>
                  <a:pt x="3610670" y="557340"/>
                </a:lnTo>
                <a:lnTo>
                  <a:pt x="3624430" y="565540"/>
                </a:lnTo>
                <a:lnTo>
                  <a:pt x="3638455" y="574004"/>
                </a:lnTo>
                <a:lnTo>
                  <a:pt x="3652215" y="582469"/>
                </a:lnTo>
                <a:lnTo>
                  <a:pt x="3665975" y="591198"/>
                </a:lnTo>
                <a:lnTo>
                  <a:pt x="3679470" y="600192"/>
                </a:lnTo>
                <a:lnTo>
                  <a:pt x="3692436" y="608921"/>
                </a:lnTo>
                <a:lnTo>
                  <a:pt x="3705667" y="618179"/>
                </a:lnTo>
                <a:lnTo>
                  <a:pt x="3718898" y="627172"/>
                </a:lnTo>
                <a:lnTo>
                  <a:pt x="3731599" y="636695"/>
                </a:lnTo>
                <a:lnTo>
                  <a:pt x="3744301" y="645953"/>
                </a:lnTo>
                <a:lnTo>
                  <a:pt x="3756738" y="655740"/>
                </a:lnTo>
                <a:lnTo>
                  <a:pt x="3768910" y="665792"/>
                </a:lnTo>
                <a:lnTo>
                  <a:pt x="3781347" y="675315"/>
                </a:lnTo>
                <a:lnTo>
                  <a:pt x="3793255" y="685631"/>
                </a:lnTo>
                <a:lnTo>
                  <a:pt x="3805162" y="695683"/>
                </a:lnTo>
                <a:lnTo>
                  <a:pt x="3817070" y="706263"/>
                </a:lnTo>
                <a:lnTo>
                  <a:pt x="3828449" y="716579"/>
                </a:lnTo>
                <a:lnTo>
                  <a:pt x="3839827" y="727160"/>
                </a:lnTo>
                <a:lnTo>
                  <a:pt x="3851205" y="738005"/>
                </a:lnTo>
                <a:lnTo>
                  <a:pt x="3862055" y="748851"/>
                </a:lnTo>
                <a:lnTo>
                  <a:pt x="3872904" y="759696"/>
                </a:lnTo>
                <a:lnTo>
                  <a:pt x="3876344" y="762341"/>
                </a:lnTo>
                <a:lnTo>
                  <a:pt x="3880313" y="764722"/>
                </a:lnTo>
                <a:lnTo>
                  <a:pt x="3882959" y="766309"/>
                </a:lnTo>
                <a:lnTo>
                  <a:pt x="3885870" y="767367"/>
                </a:lnTo>
                <a:lnTo>
                  <a:pt x="3889045" y="768690"/>
                </a:lnTo>
                <a:lnTo>
                  <a:pt x="3893015" y="770277"/>
                </a:lnTo>
                <a:lnTo>
                  <a:pt x="3897513" y="771599"/>
                </a:lnTo>
                <a:lnTo>
                  <a:pt x="3903070" y="773186"/>
                </a:lnTo>
                <a:lnTo>
                  <a:pt x="3916036" y="775832"/>
                </a:lnTo>
                <a:lnTo>
                  <a:pt x="3932971" y="779270"/>
                </a:lnTo>
                <a:lnTo>
                  <a:pt x="3954405" y="782709"/>
                </a:lnTo>
                <a:lnTo>
                  <a:pt x="3965254" y="784296"/>
                </a:lnTo>
                <a:lnTo>
                  <a:pt x="3976104" y="785619"/>
                </a:lnTo>
                <a:lnTo>
                  <a:pt x="3986953" y="787735"/>
                </a:lnTo>
                <a:lnTo>
                  <a:pt x="3997802" y="789586"/>
                </a:lnTo>
                <a:lnTo>
                  <a:pt x="4008651" y="791967"/>
                </a:lnTo>
                <a:lnTo>
                  <a:pt x="4019236" y="794083"/>
                </a:lnTo>
                <a:lnTo>
                  <a:pt x="4030085" y="796993"/>
                </a:lnTo>
                <a:lnTo>
                  <a:pt x="4040670" y="799903"/>
                </a:lnTo>
                <a:lnTo>
                  <a:pt x="4050725" y="802812"/>
                </a:lnTo>
                <a:lnTo>
                  <a:pt x="4061310" y="805987"/>
                </a:lnTo>
                <a:lnTo>
                  <a:pt x="4071630" y="809425"/>
                </a:lnTo>
                <a:lnTo>
                  <a:pt x="4081950" y="813129"/>
                </a:lnTo>
                <a:lnTo>
                  <a:pt x="4092270" y="816832"/>
                </a:lnTo>
                <a:lnTo>
                  <a:pt x="4102325" y="820800"/>
                </a:lnTo>
                <a:lnTo>
                  <a:pt x="4112645" y="824767"/>
                </a:lnTo>
                <a:lnTo>
                  <a:pt x="4122171" y="829000"/>
                </a:lnTo>
                <a:lnTo>
                  <a:pt x="4132226" y="833496"/>
                </a:lnTo>
                <a:lnTo>
                  <a:pt x="4142017" y="838258"/>
                </a:lnTo>
                <a:lnTo>
                  <a:pt x="4151543" y="843019"/>
                </a:lnTo>
                <a:lnTo>
                  <a:pt x="4161334" y="847780"/>
                </a:lnTo>
                <a:lnTo>
                  <a:pt x="4170860" y="853071"/>
                </a:lnTo>
                <a:lnTo>
                  <a:pt x="4179857" y="858361"/>
                </a:lnTo>
                <a:lnTo>
                  <a:pt x="4189383" y="863916"/>
                </a:lnTo>
                <a:lnTo>
                  <a:pt x="4198380" y="869206"/>
                </a:lnTo>
                <a:lnTo>
                  <a:pt x="4207377" y="875290"/>
                </a:lnTo>
                <a:lnTo>
                  <a:pt x="4216109" y="880845"/>
                </a:lnTo>
                <a:lnTo>
                  <a:pt x="4225106" y="887194"/>
                </a:lnTo>
                <a:lnTo>
                  <a:pt x="4233574" y="893277"/>
                </a:lnTo>
                <a:lnTo>
                  <a:pt x="4242042" y="899890"/>
                </a:lnTo>
                <a:lnTo>
                  <a:pt x="4250509" y="905974"/>
                </a:lnTo>
                <a:lnTo>
                  <a:pt x="4258712" y="912852"/>
                </a:lnTo>
                <a:lnTo>
                  <a:pt x="4266651" y="919465"/>
                </a:lnTo>
                <a:lnTo>
                  <a:pt x="4274589" y="926607"/>
                </a:lnTo>
                <a:lnTo>
                  <a:pt x="4282528" y="933484"/>
                </a:lnTo>
                <a:lnTo>
                  <a:pt x="4290202" y="940891"/>
                </a:lnTo>
                <a:lnTo>
                  <a:pt x="4297611" y="948033"/>
                </a:lnTo>
                <a:lnTo>
                  <a:pt x="4305020" y="955439"/>
                </a:lnTo>
                <a:lnTo>
                  <a:pt x="4312165" y="963110"/>
                </a:lnTo>
                <a:lnTo>
                  <a:pt x="4319045" y="970781"/>
                </a:lnTo>
                <a:lnTo>
                  <a:pt x="4325925" y="978717"/>
                </a:lnTo>
                <a:lnTo>
                  <a:pt x="4332275" y="986652"/>
                </a:lnTo>
                <a:lnTo>
                  <a:pt x="4338891" y="994588"/>
                </a:lnTo>
                <a:lnTo>
                  <a:pt x="4345242" y="1002788"/>
                </a:lnTo>
                <a:lnTo>
                  <a:pt x="4351592" y="1011253"/>
                </a:lnTo>
                <a:lnTo>
                  <a:pt x="4357149" y="1019717"/>
                </a:lnTo>
                <a:lnTo>
                  <a:pt x="4362971" y="1027917"/>
                </a:lnTo>
                <a:lnTo>
                  <a:pt x="4368528" y="1036911"/>
                </a:lnTo>
                <a:lnTo>
                  <a:pt x="4374085" y="1045375"/>
                </a:lnTo>
                <a:lnTo>
                  <a:pt x="4379112" y="1054369"/>
                </a:lnTo>
                <a:lnTo>
                  <a:pt x="4384140" y="1063098"/>
                </a:lnTo>
                <a:lnTo>
                  <a:pt x="4388903" y="1072356"/>
                </a:lnTo>
                <a:lnTo>
                  <a:pt x="4393401" y="1081350"/>
                </a:lnTo>
                <a:lnTo>
                  <a:pt x="4397635" y="1090608"/>
                </a:lnTo>
                <a:lnTo>
                  <a:pt x="4401869" y="1099866"/>
                </a:lnTo>
                <a:lnTo>
                  <a:pt x="4405838" y="1109389"/>
                </a:lnTo>
                <a:lnTo>
                  <a:pt x="4409543" y="1118647"/>
                </a:lnTo>
                <a:lnTo>
                  <a:pt x="4412983" y="1128434"/>
                </a:lnTo>
                <a:lnTo>
                  <a:pt x="4416158" y="1138221"/>
                </a:lnTo>
                <a:lnTo>
                  <a:pt x="4418805" y="1148008"/>
                </a:lnTo>
                <a:lnTo>
                  <a:pt x="4421715" y="1157531"/>
                </a:lnTo>
                <a:lnTo>
                  <a:pt x="4424361" y="1167583"/>
                </a:lnTo>
                <a:lnTo>
                  <a:pt x="4426478" y="1177634"/>
                </a:lnTo>
                <a:lnTo>
                  <a:pt x="4428595" y="1187686"/>
                </a:lnTo>
                <a:lnTo>
                  <a:pt x="4430448" y="1197473"/>
                </a:lnTo>
                <a:lnTo>
                  <a:pt x="4432035" y="1209376"/>
                </a:lnTo>
                <a:lnTo>
                  <a:pt x="4433358" y="1221015"/>
                </a:lnTo>
                <a:lnTo>
                  <a:pt x="4434417" y="1232654"/>
                </a:lnTo>
                <a:lnTo>
                  <a:pt x="4434946" y="1244028"/>
                </a:lnTo>
                <a:lnTo>
                  <a:pt x="4435475" y="1255667"/>
                </a:lnTo>
                <a:lnTo>
                  <a:pt x="4435475" y="1267306"/>
                </a:lnTo>
                <a:lnTo>
                  <a:pt x="4435211" y="1278680"/>
                </a:lnTo>
                <a:lnTo>
                  <a:pt x="4434681" y="1290054"/>
                </a:lnTo>
                <a:lnTo>
                  <a:pt x="4433623" y="1301429"/>
                </a:lnTo>
                <a:lnTo>
                  <a:pt x="4432300" y="1312803"/>
                </a:lnTo>
                <a:lnTo>
                  <a:pt x="4430977" y="1323913"/>
                </a:lnTo>
                <a:lnTo>
                  <a:pt x="4429124" y="1335552"/>
                </a:lnTo>
                <a:lnTo>
                  <a:pt x="4427272" y="1346661"/>
                </a:lnTo>
                <a:lnTo>
                  <a:pt x="4424626" y="1357507"/>
                </a:lnTo>
                <a:lnTo>
                  <a:pt x="4421980" y="1368616"/>
                </a:lnTo>
                <a:lnTo>
                  <a:pt x="4419069" y="1379462"/>
                </a:lnTo>
                <a:lnTo>
                  <a:pt x="4416158" y="1390307"/>
                </a:lnTo>
                <a:lnTo>
                  <a:pt x="4412454" y="1401152"/>
                </a:lnTo>
                <a:lnTo>
                  <a:pt x="4408749" y="1411733"/>
                </a:lnTo>
                <a:lnTo>
                  <a:pt x="4404515" y="1422313"/>
                </a:lnTo>
                <a:lnTo>
                  <a:pt x="4400281" y="1432365"/>
                </a:lnTo>
                <a:lnTo>
                  <a:pt x="4395783" y="1442681"/>
                </a:lnTo>
                <a:lnTo>
                  <a:pt x="4391020" y="1452998"/>
                </a:lnTo>
                <a:lnTo>
                  <a:pt x="4385992" y="1463314"/>
                </a:lnTo>
                <a:lnTo>
                  <a:pt x="4380700" y="1473101"/>
                </a:lnTo>
                <a:lnTo>
                  <a:pt x="4375143" y="1483153"/>
                </a:lnTo>
                <a:lnTo>
                  <a:pt x="4369322" y="1492675"/>
                </a:lnTo>
                <a:lnTo>
                  <a:pt x="4363235" y="1502198"/>
                </a:lnTo>
                <a:lnTo>
                  <a:pt x="4356885" y="1511456"/>
                </a:lnTo>
                <a:lnTo>
                  <a:pt x="4350269" y="1520979"/>
                </a:lnTo>
                <a:lnTo>
                  <a:pt x="4343918" y="1530237"/>
                </a:lnTo>
                <a:lnTo>
                  <a:pt x="4336774" y="1538966"/>
                </a:lnTo>
                <a:lnTo>
                  <a:pt x="4329629" y="1547695"/>
                </a:lnTo>
                <a:lnTo>
                  <a:pt x="4322220" y="1556424"/>
                </a:lnTo>
                <a:lnTo>
                  <a:pt x="4314282" y="1564624"/>
                </a:lnTo>
                <a:lnTo>
                  <a:pt x="4306608" y="1572824"/>
                </a:lnTo>
                <a:lnTo>
                  <a:pt x="4298405" y="1581289"/>
                </a:lnTo>
                <a:lnTo>
                  <a:pt x="4290202" y="1588960"/>
                </a:lnTo>
                <a:lnTo>
                  <a:pt x="4281734" y="1596631"/>
                </a:lnTo>
                <a:lnTo>
                  <a:pt x="4273002" y="1604302"/>
                </a:lnTo>
                <a:lnTo>
                  <a:pt x="4264269" y="1611444"/>
                </a:lnTo>
                <a:lnTo>
                  <a:pt x="4255008" y="1618586"/>
                </a:lnTo>
                <a:lnTo>
                  <a:pt x="4245746" y="1625463"/>
                </a:lnTo>
                <a:lnTo>
                  <a:pt x="4236220" y="1632341"/>
                </a:lnTo>
                <a:lnTo>
                  <a:pt x="4226694" y="1638689"/>
                </a:lnTo>
                <a:lnTo>
                  <a:pt x="4216639" y="1644773"/>
                </a:lnTo>
                <a:lnTo>
                  <a:pt x="4206848" y="1650857"/>
                </a:lnTo>
                <a:lnTo>
                  <a:pt x="4196793" y="1656676"/>
                </a:lnTo>
                <a:lnTo>
                  <a:pt x="4186208" y="1661967"/>
                </a:lnTo>
                <a:lnTo>
                  <a:pt x="4175623" y="1667522"/>
                </a:lnTo>
                <a:lnTo>
                  <a:pt x="4165039" y="1672547"/>
                </a:lnTo>
                <a:lnTo>
                  <a:pt x="4154189" y="1677044"/>
                </a:lnTo>
                <a:lnTo>
                  <a:pt x="4143076" y="1681806"/>
                </a:lnTo>
                <a:lnTo>
                  <a:pt x="4131962" y="1686038"/>
                </a:lnTo>
                <a:lnTo>
                  <a:pt x="4120848" y="1690006"/>
                </a:lnTo>
                <a:lnTo>
                  <a:pt x="4109205" y="1693709"/>
                </a:lnTo>
                <a:lnTo>
                  <a:pt x="4097562" y="1697148"/>
                </a:lnTo>
                <a:lnTo>
                  <a:pt x="4085919" y="1700322"/>
                </a:lnTo>
                <a:lnTo>
                  <a:pt x="4074011" y="1703232"/>
                </a:lnTo>
                <a:lnTo>
                  <a:pt x="4062103" y="1705612"/>
                </a:lnTo>
                <a:lnTo>
                  <a:pt x="4049667" y="1707993"/>
                </a:lnTo>
                <a:lnTo>
                  <a:pt x="4037494" y="1709845"/>
                </a:lnTo>
                <a:lnTo>
                  <a:pt x="4025057" y="1711696"/>
                </a:lnTo>
                <a:lnTo>
                  <a:pt x="4012621" y="1712754"/>
                </a:lnTo>
                <a:lnTo>
                  <a:pt x="3994891" y="1714606"/>
                </a:lnTo>
                <a:lnTo>
                  <a:pt x="3977162" y="1715664"/>
                </a:lnTo>
                <a:lnTo>
                  <a:pt x="3959433" y="1715928"/>
                </a:lnTo>
                <a:lnTo>
                  <a:pt x="3941968" y="1715664"/>
                </a:lnTo>
                <a:lnTo>
                  <a:pt x="3924239" y="1714870"/>
                </a:lnTo>
                <a:lnTo>
                  <a:pt x="3907039" y="1713283"/>
                </a:lnTo>
                <a:lnTo>
                  <a:pt x="3889575" y="1711167"/>
                </a:lnTo>
                <a:lnTo>
                  <a:pt x="3872375" y="1708257"/>
                </a:lnTo>
                <a:lnTo>
                  <a:pt x="3855175" y="1704819"/>
                </a:lnTo>
                <a:lnTo>
                  <a:pt x="3838504" y="1700851"/>
                </a:lnTo>
                <a:lnTo>
                  <a:pt x="3821569" y="1696354"/>
                </a:lnTo>
                <a:lnTo>
                  <a:pt x="3804898" y="1691064"/>
                </a:lnTo>
                <a:lnTo>
                  <a:pt x="3788756" y="1685509"/>
                </a:lnTo>
                <a:lnTo>
                  <a:pt x="3772615" y="1679160"/>
                </a:lnTo>
                <a:lnTo>
                  <a:pt x="3756738" y="1672018"/>
                </a:lnTo>
                <a:lnTo>
                  <a:pt x="3741390" y="1664612"/>
                </a:lnTo>
                <a:lnTo>
                  <a:pt x="3726307" y="1656676"/>
                </a:lnTo>
                <a:lnTo>
                  <a:pt x="3711224" y="1647947"/>
                </a:lnTo>
                <a:lnTo>
                  <a:pt x="3696670" y="1639218"/>
                </a:lnTo>
                <a:lnTo>
                  <a:pt x="3682381" y="1629431"/>
                </a:lnTo>
                <a:lnTo>
                  <a:pt x="3668886" y="1619379"/>
                </a:lnTo>
                <a:lnTo>
                  <a:pt x="3655390" y="1608534"/>
                </a:lnTo>
                <a:lnTo>
                  <a:pt x="3642424" y="1597689"/>
                </a:lnTo>
                <a:lnTo>
                  <a:pt x="3629987" y="1586050"/>
                </a:lnTo>
                <a:lnTo>
                  <a:pt x="3618080" y="1574147"/>
                </a:lnTo>
                <a:lnTo>
                  <a:pt x="3612258" y="1567798"/>
                </a:lnTo>
                <a:lnTo>
                  <a:pt x="3606437" y="1561450"/>
                </a:lnTo>
                <a:lnTo>
                  <a:pt x="3600880" y="1554837"/>
                </a:lnTo>
                <a:lnTo>
                  <a:pt x="3595323" y="1548489"/>
                </a:lnTo>
                <a:lnTo>
                  <a:pt x="3590295" y="1541876"/>
                </a:lnTo>
                <a:lnTo>
                  <a:pt x="3585267" y="1534998"/>
                </a:lnTo>
                <a:lnTo>
                  <a:pt x="3579975" y="1528121"/>
                </a:lnTo>
                <a:lnTo>
                  <a:pt x="3575212" y="1520979"/>
                </a:lnTo>
                <a:lnTo>
                  <a:pt x="3570184" y="1514101"/>
                </a:lnTo>
                <a:lnTo>
                  <a:pt x="3565686" y="1506695"/>
                </a:lnTo>
                <a:lnTo>
                  <a:pt x="3561452" y="1499553"/>
                </a:lnTo>
                <a:lnTo>
                  <a:pt x="3557218" y="1492146"/>
                </a:lnTo>
                <a:lnTo>
                  <a:pt x="3552984" y="1484475"/>
                </a:lnTo>
                <a:lnTo>
                  <a:pt x="3549015" y="1476804"/>
                </a:lnTo>
                <a:lnTo>
                  <a:pt x="3542929" y="1463578"/>
                </a:lnTo>
                <a:lnTo>
                  <a:pt x="3537372" y="1450352"/>
                </a:lnTo>
                <a:lnTo>
                  <a:pt x="3532344" y="1437391"/>
                </a:lnTo>
                <a:lnTo>
                  <a:pt x="3527846" y="1424165"/>
                </a:lnTo>
                <a:lnTo>
                  <a:pt x="3523877" y="1411204"/>
                </a:lnTo>
                <a:lnTo>
                  <a:pt x="3520172" y="1398242"/>
                </a:lnTo>
                <a:lnTo>
                  <a:pt x="3516997" y="1385016"/>
                </a:lnTo>
                <a:lnTo>
                  <a:pt x="3514351" y="1372055"/>
                </a:lnTo>
                <a:lnTo>
                  <a:pt x="3511969" y="1358829"/>
                </a:lnTo>
                <a:lnTo>
                  <a:pt x="3510381" y="1345603"/>
                </a:lnTo>
                <a:lnTo>
                  <a:pt x="3509323" y="1332906"/>
                </a:lnTo>
                <a:lnTo>
                  <a:pt x="3508265" y="1319945"/>
                </a:lnTo>
                <a:lnTo>
                  <a:pt x="3508000" y="1306984"/>
                </a:lnTo>
                <a:lnTo>
                  <a:pt x="3508265" y="1294287"/>
                </a:lnTo>
                <a:lnTo>
                  <a:pt x="3508794" y="1281590"/>
                </a:lnTo>
                <a:lnTo>
                  <a:pt x="3510117" y="1268629"/>
                </a:lnTo>
                <a:lnTo>
                  <a:pt x="3511704" y="1256196"/>
                </a:lnTo>
                <a:lnTo>
                  <a:pt x="3513821" y="1243499"/>
                </a:lnTo>
                <a:lnTo>
                  <a:pt x="3516203" y="1231067"/>
                </a:lnTo>
                <a:lnTo>
                  <a:pt x="3519378" y="1218635"/>
                </a:lnTo>
                <a:lnTo>
                  <a:pt x="3523083" y="1206467"/>
                </a:lnTo>
                <a:lnTo>
                  <a:pt x="3527317" y="1194034"/>
                </a:lnTo>
                <a:lnTo>
                  <a:pt x="3531815" y="1182131"/>
                </a:lnTo>
                <a:lnTo>
                  <a:pt x="3536578" y="1170228"/>
                </a:lnTo>
                <a:lnTo>
                  <a:pt x="3542400" y="1158324"/>
                </a:lnTo>
                <a:lnTo>
                  <a:pt x="3548221" y="1146686"/>
                </a:lnTo>
                <a:lnTo>
                  <a:pt x="3554572" y="1135047"/>
                </a:lnTo>
                <a:lnTo>
                  <a:pt x="3561717" y="1123673"/>
                </a:lnTo>
                <a:lnTo>
                  <a:pt x="3569126" y="1112563"/>
                </a:lnTo>
                <a:lnTo>
                  <a:pt x="3577064" y="1101453"/>
                </a:lnTo>
                <a:lnTo>
                  <a:pt x="3585532" y="1090343"/>
                </a:lnTo>
                <a:lnTo>
                  <a:pt x="3594529" y="1079498"/>
                </a:lnTo>
                <a:lnTo>
                  <a:pt x="3602203" y="1070505"/>
                </a:lnTo>
                <a:lnTo>
                  <a:pt x="3610670" y="1061775"/>
                </a:lnTo>
                <a:lnTo>
                  <a:pt x="3619138" y="1053311"/>
                </a:lnTo>
                <a:lnTo>
                  <a:pt x="3627606" y="1045111"/>
                </a:lnTo>
                <a:lnTo>
                  <a:pt x="3636867" y="1037175"/>
                </a:lnTo>
                <a:lnTo>
                  <a:pt x="3646129" y="1029504"/>
                </a:lnTo>
                <a:lnTo>
                  <a:pt x="3655920" y="1022362"/>
                </a:lnTo>
                <a:lnTo>
                  <a:pt x="3665710" y="1015220"/>
                </a:lnTo>
                <a:lnTo>
                  <a:pt x="3676030" y="1008343"/>
                </a:lnTo>
                <a:lnTo>
                  <a:pt x="3686350" y="1001730"/>
                </a:lnTo>
                <a:lnTo>
                  <a:pt x="3696670" y="995381"/>
                </a:lnTo>
                <a:lnTo>
                  <a:pt x="3707520" y="989562"/>
                </a:lnTo>
                <a:lnTo>
                  <a:pt x="3718369" y="984007"/>
                </a:lnTo>
                <a:lnTo>
                  <a:pt x="3730012" y="978717"/>
                </a:lnTo>
                <a:lnTo>
                  <a:pt x="3741126" y="973426"/>
                </a:lnTo>
                <a:lnTo>
                  <a:pt x="3752769" y="968930"/>
                </a:lnTo>
                <a:lnTo>
                  <a:pt x="3764412" y="964433"/>
                </a:lnTo>
                <a:lnTo>
                  <a:pt x="3776055" y="960465"/>
                </a:lnTo>
                <a:lnTo>
                  <a:pt x="3788227" y="956233"/>
                </a:lnTo>
                <a:lnTo>
                  <a:pt x="3800135" y="952794"/>
                </a:lnTo>
                <a:lnTo>
                  <a:pt x="3812307" y="949884"/>
                </a:lnTo>
                <a:lnTo>
                  <a:pt x="3824744" y="946975"/>
                </a:lnTo>
                <a:lnTo>
                  <a:pt x="3836916" y="944329"/>
                </a:lnTo>
                <a:lnTo>
                  <a:pt x="3849618" y="942478"/>
                </a:lnTo>
                <a:lnTo>
                  <a:pt x="3862055" y="940362"/>
                </a:lnTo>
                <a:lnTo>
                  <a:pt x="3874492" y="939039"/>
                </a:lnTo>
                <a:lnTo>
                  <a:pt x="3887193" y="937717"/>
                </a:lnTo>
                <a:lnTo>
                  <a:pt x="3899895" y="936923"/>
                </a:lnTo>
                <a:lnTo>
                  <a:pt x="3912331" y="936394"/>
                </a:lnTo>
                <a:lnTo>
                  <a:pt x="3925033" y="936394"/>
                </a:lnTo>
                <a:lnTo>
                  <a:pt x="3937734" y="936658"/>
                </a:lnTo>
                <a:lnTo>
                  <a:pt x="3950436" y="937187"/>
                </a:lnTo>
                <a:lnTo>
                  <a:pt x="3959168" y="937981"/>
                </a:lnTo>
                <a:lnTo>
                  <a:pt x="3967636" y="939304"/>
                </a:lnTo>
                <a:lnTo>
                  <a:pt x="3976633" y="940626"/>
                </a:lnTo>
                <a:lnTo>
                  <a:pt x="3985101" y="941949"/>
                </a:lnTo>
                <a:lnTo>
                  <a:pt x="3993568" y="943800"/>
                </a:lnTo>
                <a:lnTo>
                  <a:pt x="4002036" y="945652"/>
                </a:lnTo>
                <a:lnTo>
                  <a:pt x="4010239" y="947768"/>
                </a:lnTo>
                <a:lnTo>
                  <a:pt x="4018707" y="949884"/>
                </a:lnTo>
                <a:lnTo>
                  <a:pt x="4034584" y="954646"/>
                </a:lnTo>
                <a:lnTo>
                  <a:pt x="4050460" y="959672"/>
                </a:lnTo>
                <a:lnTo>
                  <a:pt x="4066073" y="965755"/>
                </a:lnTo>
                <a:lnTo>
                  <a:pt x="4080891" y="972368"/>
                </a:lnTo>
                <a:lnTo>
                  <a:pt x="4095710" y="979246"/>
                </a:lnTo>
                <a:lnTo>
                  <a:pt x="4109734" y="986917"/>
                </a:lnTo>
                <a:lnTo>
                  <a:pt x="4123759" y="994852"/>
                </a:lnTo>
                <a:lnTo>
                  <a:pt x="4136725" y="1003317"/>
                </a:lnTo>
                <a:lnTo>
                  <a:pt x="4149691" y="1012575"/>
                </a:lnTo>
                <a:lnTo>
                  <a:pt x="4162128" y="1022362"/>
                </a:lnTo>
                <a:lnTo>
                  <a:pt x="4174036" y="1032149"/>
                </a:lnTo>
                <a:lnTo>
                  <a:pt x="4185414" y="1042730"/>
                </a:lnTo>
                <a:lnTo>
                  <a:pt x="4196263" y="1053575"/>
                </a:lnTo>
                <a:lnTo>
                  <a:pt x="4206583" y="1065214"/>
                </a:lnTo>
                <a:lnTo>
                  <a:pt x="4216374" y="1076853"/>
                </a:lnTo>
                <a:lnTo>
                  <a:pt x="4225636" y="1089021"/>
                </a:lnTo>
                <a:lnTo>
                  <a:pt x="4234103" y="1101718"/>
                </a:lnTo>
                <a:lnTo>
                  <a:pt x="4238337" y="1108331"/>
                </a:lnTo>
                <a:lnTo>
                  <a:pt x="4242306" y="1114415"/>
                </a:lnTo>
                <a:lnTo>
                  <a:pt x="4246276" y="1121027"/>
                </a:lnTo>
                <a:lnTo>
                  <a:pt x="4249980" y="1127905"/>
                </a:lnTo>
                <a:lnTo>
                  <a:pt x="4253420" y="1134782"/>
                </a:lnTo>
                <a:lnTo>
                  <a:pt x="4256596" y="1141660"/>
                </a:lnTo>
                <a:lnTo>
                  <a:pt x="4260036" y="1148537"/>
                </a:lnTo>
                <a:lnTo>
                  <a:pt x="4262946" y="1155415"/>
                </a:lnTo>
                <a:lnTo>
                  <a:pt x="4265857" y="1162557"/>
                </a:lnTo>
                <a:lnTo>
                  <a:pt x="4268768" y="1169699"/>
                </a:lnTo>
                <a:lnTo>
                  <a:pt x="4271149" y="1177105"/>
                </a:lnTo>
                <a:lnTo>
                  <a:pt x="4273796" y="1184247"/>
                </a:lnTo>
                <a:lnTo>
                  <a:pt x="4276177" y="1191654"/>
                </a:lnTo>
                <a:lnTo>
                  <a:pt x="4278029" y="1199060"/>
                </a:lnTo>
                <a:lnTo>
                  <a:pt x="4280146" y="1206731"/>
                </a:lnTo>
                <a:lnTo>
                  <a:pt x="4281734" y="1214138"/>
                </a:lnTo>
                <a:lnTo>
                  <a:pt x="4283322" y="1221809"/>
                </a:lnTo>
                <a:lnTo>
                  <a:pt x="4284645" y="1229480"/>
                </a:lnTo>
                <a:lnTo>
                  <a:pt x="4286232" y="1237151"/>
                </a:lnTo>
                <a:lnTo>
                  <a:pt x="4287026" y="1245351"/>
                </a:lnTo>
                <a:lnTo>
                  <a:pt x="4287820" y="1253022"/>
                </a:lnTo>
                <a:lnTo>
                  <a:pt x="4288614" y="1260957"/>
                </a:lnTo>
                <a:lnTo>
                  <a:pt x="4289143" y="1270480"/>
                </a:lnTo>
                <a:lnTo>
                  <a:pt x="4289672" y="1279738"/>
                </a:lnTo>
                <a:lnTo>
                  <a:pt x="4289143" y="1289261"/>
                </a:lnTo>
                <a:lnTo>
                  <a:pt x="4288879" y="1298255"/>
                </a:lnTo>
                <a:lnTo>
                  <a:pt x="4288085" y="1307777"/>
                </a:lnTo>
                <a:lnTo>
                  <a:pt x="4287026" y="1316771"/>
                </a:lnTo>
                <a:lnTo>
                  <a:pt x="4285439" y="1325764"/>
                </a:lnTo>
                <a:lnTo>
                  <a:pt x="4283851" y="1334758"/>
                </a:lnTo>
                <a:lnTo>
                  <a:pt x="4281734" y="1343752"/>
                </a:lnTo>
                <a:lnTo>
                  <a:pt x="4279617" y="1352481"/>
                </a:lnTo>
                <a:lnTo>
                  <a:pt x="4276971" y="1361210"/>
                </a:lnTo>
                <a:lnTo>
                  <a:pt x="4273796" y="1369939"/>
                </a:lnTo>
                <a:lnTo>
                  <a:pt x="4270620" y="1378139"/>
                </a:lnTo>
                <a:lnTo>
                  <a:pt x="4267180" y="1386868"/>
                </a:lnTo>
                <a:lnTo>
                  <a:pt x="4263476" y="1395068"/>
                </a:lnTo>
                <a:lnTo>
                  <a:pt x="4259506" y="1403268"/>
                </a:lnTo>
                <a:lnTo>
                  <a:pt x="4255273" y="1411468"/>
                </a:lnTo>
                <a:lnTo>
                  <a:pt x="4250774" y="1419404"/>
                </a:lnTo>
                <a:lnTo>
                  <a:pt x="4245746" y="1427075"/>
                </a:lnTo>
                <a:lnTo>
                  <a:pt x="4240719" y="1434746"/>
                </a:lnTo>
                <a:lnTo>
                  <a:pt x="4235691" y="1442152"/>
                </a:lnTo>
                <a:lnTo>
                  <a:pt x="4229869" y="1449559"/>
                </a:lnTo>
                <a:lnTo>
                  <a:pt x="4224048" y="1456965"/>
                </a:lnTo>
                <a:lnTo>
                  <a:pt x="4218226" y="1463843"/>
                </a:lnTo>
                <a:lnTo>
                  <a:pt x="4212140" y="1470985"/>
                </a:lnTo>
                <a:lnTo>
                  <a:pt x="4205525" y="1477598"/>
                </a:lnTo>
                <a:lnTo>
                  <a:pt x="4198910" y="1484211"/>
                </a:lnTo>
                <a:lnTo>
                  <a:pt x="4192559" y="1490824"/>
                </a:lnTo>
                <a:lnTo>
                  <a:pt x="4185414" y="1496908"/>
                </a:lnTo>
                <a:lnTo>
                  <a:pt x="4178269" y="1502991"/>
                </a:lnTo>
                <a:lnTo>
                  <a:pt x="4171125" y="1508811"/>
                </a:lnTo>
                <a:lnTo>
                  <a:pt x="4163451" y="1514366"/>
                </a:lnTo>
                <a:lnTo>
                  <a:pt x="4155513" y="1519921"/>
                </a:lnTo>
                <a:lnTo>
                  <a:pt x="4147839" y="1525211"/>
                </a:lnTo>
                <a:lnTo>
                  <a:pt x="4139900" y="1530501"/>
                </a:lnTo>
                <a:lnTo>
                  <a:pt x="4131962" y="1535263"/>
                </a:lnTo>
                <a:lnTo>
                  <a:pt x="4123759" y="1539759"/>
                </a:lnTo>
                <a:lnTo>
                  <a:pt x="4115026" y="1544521"/>
                </a:lnTo>
                <a:lnTo>
                  <a:pt x="4106559" y="1548489"/>
                </a:lnTo>
                <a:lnTo>
                  <a:pt x="4098091" y="1552456"/>
                </a:lnTo>
                <a:lnTo>
                  <a:pt x="4089094" y="1556160"/>
                </a:lnTo>
                <a:lnTo>
                  <a:pt x="4080362" y="1559863"/>
                </a:lnTo>
                <a:lnTo>
                  <a:pt x="4071100" y="1563037"/>
                </a:lnTo>
                <a:lnTo>
                  <a:pt x="4062368" y="1565682"/>
                </a:lnTo>
                <a:lnTo>
                  <a:pt x="4052842" y="1568592"/>
                </a:lnTo>
                <a:lnTo>
                  <a:pt x="4043580" y="1571237"/>
                </a:lnTo>
                <a:lnTo>
                  <a:pt x="4034319" y="1573618"/>
                </a:lnTo>
                <a:lnTo>
                  <a:pt x="4024793" y="1575469"/>
                </a:lnTo>
                <a:lnTo>
                  <a:pt x="4015267" y="1577321"/>
                </a:lnTo>
                <a:lnTo>
                  <a:pt x="4005741" y="1578379"/>
                </a:lnTo>
                <a:lnTo>
                  <a:pt x="3995950" y="1579437"/>
                </a:lnTo>
                <a:lnTo>
                  <a:pt x="3986424" y="1580495"/>
                </a:lnTo>
                <a:lnTo>
                  <a:pt x="3976633" y="1581024"/>
                </a:lnTo>
                <a:lnTo>
                  <a:pt x="3966842" y="1581289"/>
                </a:lnTo>
                <a:lnTo>
                  <a:pt x="3956787" y="1581289"/>
                </a:lnTo>
                <a:lnTo>
                  <a:pt x="3947261" y="1581024"/>
                </a:lnTo>
                <a:lnTo>
                  <a:pt x="3937205" y="1580495"/>
                </a:lnTo>
                <a:lnTo>
                  <a:pt x="3927150" y="1579173"/>
                </a:lnTo>
                <a:lnTo>
                  <a:pt x="3917624" y="1578115"/>
                </a:lnTo>
                <a:lnTo>
                  <a:pt x="3907568" y="1576263"/>
                </a:lnTo>
                <a:lnTo>
                  <a:pt x="3897513" y="1574676"/>
                </a:lnTo>
                <a:lnTo>
                  <a:pt x="3887458" y="1572295"/>
                </a:lnTo>
                <a:lnTo>
                  <a:pt x="3877932" y="1569385"/>
                </a:lnTo>
                <a:lnTo>
                  <a:pt x="3867876" y="1566740"/>
                </a:lnTo>
                <a:lnTo>
                  <a:pt x="3856233" y="1563037"/>
                </a:lnTo>
                <a:lnTo>
                  <a:pt x="3844325" y="1558540"/>
                </a:lnTo>
                <a:lnTo>
                  <a:pt x="3833212" y="1553779"/>
                </a:lnTo>
                <a:lnTo>
                  <a:pt x="3822362" y="1548753"/>
                </a:lnTo>
                <a:lnTo>
                  <a:pt x="3811778" y="1542934"/>
                </a:lnTo>
                <a:lnTo>
                  <a:pt x="3801458" y="1536850"/>
                </a:lnTo>
                <a:lnTo>
                  <a:pt x="3791667" y="1530766"/>
                </a:lnTo>
                <a:lnTo>
                  <a:pt x="3781876" y="1523888"/>
                </a:lnTo>
                <a:lnTo>
                  <a:pt x="3772350" y="1516746"/>
                </a:lnTo>
                <a:lnTo>
                  <a:pt x="3763618" y="1509075"/>
                </a:lnTo>
                <a:lnTo>
                  <a:pt x="3755150" y="1501404"/>
                </a:lnTo>
                <a:lnTo>
                  <a:pt x="3746683" y="1492940"/>
                </a:lnTo>
                <a:lnTo>
                  <a:pt x="3739009" y="1484475"/>
                </a:lnTo>
                <a:lnTo>
                  <a:pt x="3731599" y="1475482"/>
                </a:lnTo>
                <a:lnTo>
                  <a:pt x="3724455" y="1466488"/>
                </a:lnTo>
                <a:lnTo>
                  <a:pt x="3717840" y="1457230"/>
                </a:lnTo>
                <a:lnTo>
                  <a:pt x="3711753" y="1447707"/>
                </a:lnTo>
                <a:lnTo>
                  <a:pt x="3705932" y="1437920"/>
                </a:lnTo>
                <a:lnTo>
                  <a:pt x="3700904" y="1427868"/>
                </a:lnTo>
                <a:lnTo>
                  <a:pt x="3695876" y="1417552"/>
                </a:lnTo>
                <a:lnTo>
                  <a:pt x="3691643" y="1407500"/>
                </a:lnTo>
                <a:lnTo>
                  <a:pt x="3687673" y="1396920"/>
                </a:lnTo>
                <a:lnTo>
                  <a:pt x="3684498" y="1386074"/>
                </a:lnTo>
                <a:lnTo>
                  <a:pt x="3681587" y="1375229"/>
                </a:lnTo>
                <a:lnTo>
                  <a:pt x="3679206" y="1364384"/>
                </a:lnTo>
                <a:lnTo>
                  <a:pt x="3677353" y="1353010"/>
                </a:lnTo>
                <a:lnTo>
                  <a:pt x="3676295" y="1341900"/>
                </a:lnTo>
                <a:lnTo>
                  <a:pt x="3675501" y="1330790"/>
                </a:lnTo>
                <a:lnTo>
                  <a:pt x="3674972" y="1319416"/>
                </a:lnTo>
                <a:lnTo>
                  <a:pt x="3675766" y="1308306"/>
                </a:lnTo>
                <a:lnTo>
                  <a:pt x="3676560" y="1296932"/>
                </a:lnTo>
                <a:lnTo>
                  <a:pt x="3678147" y="1285558"/>
                </a:lnTo>
                <a:lnTo>
                  <a:pt x="3679735" y="1278680"/>
                </a:lnTo>
                <a:lnTo>
                  <a:pt x="3681058" y="1271538"/>
                </a:lnTo>
                <a:lnTo>
                  <a:pt x="3683175" y="1264925"/>
                </a:lnTo>
                <a:lnTo>
                  <a:pt x="3685027" y="1258312"/>
                </a:lnTo>
                <a:lnTo>
                  <a:pt x="3687144" y="1251699"/>
                </a:lnTo>
                <a:lnTo>
                  <a:pt x="3689526" y="1245615"/>
                </a:lnTo>
                <a:lnTo>
                  <a:pt x="3692172" y="1239267"/>
                </a:lnTo>
                <a:lnTo>
                  <a:pt x="3695083" y="1232919"/>
                </a:lnTo>
                <a:lnTo>
                  <a:pt x="3697993" y="1226835"/>
                </a:lnTo>
                <a:lnTo>
                  <a:pt x="3701433" y="1221280"/>
                </a:lnTo>
                <a:lnTo>
                  <a:pt x="3704609" y="1215460"/>
                </a:lnTo>
                <a:lnTo>
                  <a:pt x="3708313" y="1209906"/>
                </a:lnTo>
                <a:lnTo>
                  <a:pt x="3712018" y="1204351"/>
                </a:lnTo>
                <a:lnTo>
                  <a:pt x="3715723" y="1199060"/>
                </a:lnTo>
                <a:lnTo>
                  <a:pt x="3719692" y="1193770"/>
                </a:lnTo>
                <a:lnTo>
                  <a:pt x="3723926" y="1189009"/>
                </a:lnTo>
                <a:lnTo>
                  <a:pt x="3728159" y="1183983"/>
                </a:lnTo>
                <a:lnTo>
                  <a:pt x="3732658" y="1179221"/>
                </a:lnTo>
                <a:lnTo>
                  <a:pt x="3737421" y="1174460"/>
                </a:lnTo>
                <a:lnTo>
                  <a:pt x="3742184" y="1170228"/>
                </a:lnTo>
                <a:lnTo>
                  <a:pt x="3746947" y="1165466"/>
                </a:lnTo>
                <a:lnTo>
                  <a:pt x="3751975" y="1161499"/>
                </a:lnTo>
                <a:lnTo>
                  <a:pt x="3757267" y="1157266"/>
                </a:lnTo>
                <a:lnTo>
                  <a:pt x="3762559" y="1153299"/>
                </a:lnTo>
                <a:lnTo>
                  <a:pt x="3767852" y="1149595"/>
                </a:lnTo>
                <a:lnTo>
                  <a:pt x="3773409" y="1145892"/>
                </a:lnTo>
                <a:lnTo>
                  <a:pt x="3778966" y="1142453"/>
                </a:lnTo>
                <a:lnTo>
                  <a:pt x="3784787" y="1139015"/>
                </a:lnTo>
                <a:lnTo>
                  <a:pt x="3790609" y="1135840"/>
                </a:lnTo>
                <a:lnTo>
                  <a:pt x="3796695" y="1132666"/>
                </a:lnTo>
                <a:lnTo>
                  <a:pt x="3802781" y="1130021"/>
                </a:lnTo>
                <a:lnTo>
                  <a:pt x="3808602" y="1127111"/>
                </a:lnTo>
                <a:lnTo>
                  <a:pt x="3821304" y="1121821"/>
                </a:lnTo>
                <a:lnTo>
                  <a:pt x="3834005" y="1117589"/>
                </a:lnTo>
                <a:lnTo>
                  <a:pt x="3847236" y="1113621"/>
                </a:lnTo>
                <a:lnTo>
                  <a:pt x="3860732" y="1110182"/>
                </a:lnTo>
                <a:lnTo>
                  <a:pt x="3874227" y="1107537"/>
                </a:lnTo>
                <a:lnTo>
                  <a:pt x="3887722" y="1105685"/>
                </a:lnTo>
                <a:lnTo>
                  <a:pt x="3901747" y="1104098"/>
                </a:lnTo>
                <a:lnTo>
                  <a:pt x="3915771" y="1103305"/>
                </a:lnTo>
                <a:lnTo>
                  <a:pt x="3930061" y="1103305"/>
                </a:lnTo>
                <a:lnTo>
                  <a:pt x="3944085" y="1103834"/>
                </a:lnTo>
                <a:lnTo>
                  <a:pt x="3958374" y="1105156"/>
                </a:lnTo>
                <a:lnTo>
                  <a:pt x="3972664" y="1107008"/>
                </a:lnTo>
                <a:lnTo>
                  <a:pt x="3986688" y="1109389"/>
                </a:lnTo>
                <a:lnTo>
                  <a:pt x="3993833" y="1110976"/>
                </a:lnTo>
                <a:lnTo>
                  <a:pt x="4000713" y="1112827"/>
                </a:lnTo>
                <a:lnTo>
                  <a:pt x="4007857" y="1114415"/>
                </a:lnTo>
                <a:lnTo>
                  <a:pt x="4014473" y="1116531"/>
                </a:lnTo>
                <a:lnTo>
                  <a:pt x="4021353" y="1118647"/>
                </a:lnTo>
                <a:lnTo>
                  <a:pt x="4028233" y="1121027"/>
                </a:lnTo>
                <a:lnTo>
                  <a:pt x="4023470" y="1116795"/>
                </a:lnTo>
                <a:lnTo>
                  <a:pt x="4018707" y="1112827"/>
                </a:lnTo>
                <a:lnTo>
                  <a:pt x="4013679" y="1108860"/>
                </a:lnTo>
                <a:lnTo>
                  <a:pt x="4008651" y="1105156"/>
                </a:lnTo>
                <a:lnTo>
                  <a:pt x="4003359" y="1101718"/>
                </a:lnTo>
                <a:lnTo>
                  <a:pt x="3998067" y="1098543"/>
                </a:lnTo>
                <a:lnTo>
                  <a:pt x="3992774" y="1095634"/>
                </a:lnTo>
                <a:lnTo>
                  <a:pt x="3987217" y="1092724"/>
                </a:lnTo>
                <a:lnTo>
                  <a:pt x="3981661" y="1090343"/>
                </a:lnTo>
                <a:lnTo>
                  <a:pt x="3976368" y="1087963"/>
                </a:lnTo>
                <a:lnTo>
                  <a:pt x="3970547" y="1085582"/>
                </a:lnTo>
                <a:lnTo>
                  <a:pt x="3964990" y="1083995"/>
                </a:lnTo>
                <a:lnTo>
                  <a:pt x="3958904" y="1082143"/>
                </a:lnTo>
                <a:lnTo>
                  <a:pt x="3953082" y="1080556"/>
                </a:lnTo>
                <a:lnTo>
                  <a:pt x="3947261" y="1079498"/>
                </a:lnTo>
                <a:lnTo>
                  <a:pt x="3941174" y="1078176"/>
                </a:lnTo>
                <a:lnTo>
                  <a:pt x="3935088" y="1077117"/>
                </a:lnTo>
                <a:lnTo>
                  <a:pt x="3929267" y="1076588"/>
                </a:lnTo>
                <a:lnTo>
                  <a:pt x="3923181" y="1075530"/>
                </a:lnTo>
                <a:lnTo>
                  <a:pt x="3916830" y="1075266"/>
                </a:lnTo>
                <a:lnTo>
                  <a:pt x="3911008" y="1075001"/>
                </a:lnTo>
                <a:lnTo>
                  <a:pt x="3904658" y="1075001"/>
                </a:lnTo>
                <a:lnTo>
                  <a:pt x="3892485" y="1075530"/>
                </a:lnTo>
                <a:lnTo>
                  <a:pt x="3880048" y="1076588"/>
                </a:lnTo>
                <a:lnTo>
                  <a:pt x="3867612" y="1078176"/>
                </a:lnTo>
                <a:lnTo>
                  <a:pt x="3855175" y="1080556"/>
                </a:lnTo>
                <a:lnTo>
                  <a:pt x="3842738" y="1083730"/>
                </a:lnTo>
                <a:lnTo>
                  <a:pt x="3830301" y="1087169"/>
                </a:lnTo>
                <a:lnTo>
                  <a:pt x="3818393" y="1091137"/>
                </a:lnTo>
                <a:lnTo>
                  <a:pt x="3806486" y="1095634"/>
                </a:lnTo>
                <a:lnTo>
                  <a:pt x="3794313" y="1100660"/>
                </a:lnTo>
                <a:lnTo>
                  <a:pt x="3782935" y="1106214"/>
                </a:lnTo>
                <a:lnTo>
                  <a:pt x="3771556" y="1112298"/>
                </a:lnTo>
                <a:lnTo>
                  <a:pt x="3760707" y="1118647"/>
                </a:lnTo>
                <a:lnTo>
                  <a:pt x="3749858" y="1125260"/>
                </a:lnTo>
                <a:lnTo>
                  <a:pt x="3739538" y="1132666"/>
                </a:lnTo>
                <a:lnTo>
                  <a:pt x="3729747" y="1140073"/>
                </a:lnTo>
                <a:lnTo>
                  <a:pt x="3719956" y="1148273"/>
                </a:lnTo>
                <a:lnTo>
                  <a:pt x="3710695" y="1156473"/>
                </a:lnTo>
                <a:lnTo>
                  <a:pt x="3702227" y="1164673"/>
                </a:lnTo>
                <a:lnTo>
                  <a:pt x="3694024" y="1173667"/>
                </a:lnTo>
                <a:lnTo>
                  <a:pt x="3686615" y="1182660"/>
                </a:lnTo>
                <a:lnTo>
                  <a:pt x="3679470" y="1191918"/>
                </a:lnTo>
                <a:lnTo>
                  <a:pt x="3673913" y="1201176"/>
                </a:lnTo>
                <a:lnTo>
                  <a:pt x="3669150" y="1210964"/>
                </a:lnTo>
                <a:lnTo>
                  <a:pt x="3664652" y="1220751"/>
                </a:lnTo>
                <a:lnTo>
                  <a:pt x="3660153" y="1230538"/>
                </a:lnTo>
                <a:lnTo>
                  <a:pt x="3656449" y="1240590"/>
                </a:lnTo>
                <a:lnTo>
                  <a:pt x="3653273" y="1250377"/>
                </a:lnTo>
                <a:lnTo>
                  <a:pt x="3650627" y="1260428"/>
                </a:lnTo>
                <a:lnTo>
                  <a:pt x="3647981" y="1270480"/>
                </a:lnTo>
                <a:lnTo>
                  <a:pt x="3645864" y="1280532"/>
                </a:lnTo>
                <a:lnTo>
                  <a:pt x="3644277" y="1290583"/>
                </a:lnTo>
                <a:lnTo>
                  <a:pt x="3643218" y="1300635"/>
                </a:lnTo>
                <a:lnTo>
                  <a:pt x="3642160" y="1310951"/>
                </a:lnTo>
                <a:lnTo>
                  <a:pt x="3641630" y="1321003"/>
                </a:lnTo>
                <a:lnTo>
                  <a:pt x="3641630" y="1330790"/>
                </a:lnTo>
                <a:lnTo>
                  <a:pt x="3641895" y="1340842"/>
                </a:lnTo>
                <a:lnTo>
                  <a:pt x="3642953" y="1350894"/>
                </a:lnTo>
                <a:lnTo>
                  <a:pt x="3643747" y="1360945"/>
                </a:lnTo>
                <a:lnTo>
                  <a:pt x="3645335" y="1370732"/>
                </a:lnTo>
                <a:lnTo>
                  <a:pt x="3647187" y="1380520"/>
                </a:lnTo>
                <a:lnTo>
                  <a:pt x="3649304" y="1390571"/>
                </a:lnTo>
                <a:lnTo>
                  <a:pt x="3651950" y="1400358"/>
                </a:lnTo>
                <a:lnTo>
                  <a:pt x="3654861" y="1409881"/>
                </a:lnTo>
                <a:lnTo>
                  <a:pt x="3658037" y="1419404"/>
                </a:lnTo>
                <a:lnTo>
                  <a:pt x="3661741" y="1428662"/>
                </a:lnTo>
                <a:lnTo>
                  <a:pt x="3665710" y="1438185"/>
                </a:lnTo>
                <a:lnTo>
                  <a:pt x="3669944" y="1447443"/>
                </a:lnTo>
                <a:lnTo>
                  <a:pt x="3674443" y="1456436"/>
                </a:lnTo>
                <a:lnTo>
                  <a:pt x="3679735" y="1465430"/>
                </a:lnTo>
                <a:lnTo>
                  <a:pt x="3684763" y="1474159"/>
                </a:lnTo>
                <a:lnTo>
                  <a:pt x="3690584" y="1482624"/>
                </a:lnTo>
                <a:lnTo>
                  <a:pt x="3696406" y="1491353"/>
                </a:lnTo>
                <a:lnTo>
                  <a:pt x="3702756" y="1499553"/>
                </a:lnTo>
                <a:lnTo>
                  <a:pt x="3708843" y="1507224"/>
                </a:lnTo>
                <a:lnTo>
                  <a:pt x="3715193" y="1514366"/>
                </a:lnTo>
                <a:lnTo>
                  <a:pt x="3721544" y="1521508"/>
                </a:lnTo>
                <a:lnTo>
                  <a:pt x="3728424" y="1528385"/>
                </a:lnTo>
                <a:lnTo>
                  <a:pt x="3735304" y="1534998"/>
                </a:lnTo>
                <a:lnTo>
                  <a:pt x="3742184" y="1541347"/>
                </a:lnTo>
                <a:lnTo>
                  <a:pt x="3749593" y="1547166"/>
                </a:lnTo>
                <a:lnTo>
                  <a:pt x="3756738" y="1553250"/>
                </a:lnTo>
                <a:lnTo>
                  <a:pt x="3764412" y="1558540"/>
                </a:lnTo>
                <a:lnTo>
                  <a:pt x="3771821" y="1564095"/>
                </a:lnTo>
                <a:lnTo>
                  <a:pt x="3779759" y="1569121"/>
                </a:lnTo>
                <a:lnTo>
                  <a:pt x="3787698" y="1574147"/>
                </a:lnTo>
                <a:lnTo>
                  <a:pt x="3795901" y="1578644"/>
                </a:lnTo>
                <a:lnTo>
                  <a:pt x="3803839" y="1582876"/>
                </a:lnTo>
                <a:lnTo>
                  <a:pt x="3812042" y="1587108"/>
                </a:lnTo>
                <a:lnTo>
                  <a:pt x="3820510" y="1590811"/>
                </a:lnTo>
                <a:lnTo>
                  <a:pt x="3828978" y="1594515"/>
                </a:lnTo>
                <a:lnTo>
                  <a:pt x="3837445" y="1597953"/>
                </a:lnTo>
                <a:lnTo>
                  <a:pt x="3846442" y="1601392"/>
                </a:lnTo>
                <a:lnTo>
                  <a:pt x="3854910" y="1604302"/>
                </a:lnTo>
                <a:lnTo>
                  <a:pt x="3863907" y="1606947"/>
                </a:lnTo>
                <a:lnTo>
                  <a:pt x="3872904" y="1609592"/>
                </a:lnTo>
                <a:lnTo>
                  <a:pt x="3881901" y="1611708"/>
                </a:lnTo>
                <a:lnTo>
                  <a:pt x="3890898" y="1613824"/>
                </a:lnTo>
                <a:lnTo>
                  <a:pt x="3900159" y="1615412"/>
                </a:lnTo>
                <a:lnTo>
                  <a:pt x="3909156" y="1617263"/>
                </a:lnTo>
                <a:lnTo>
                  <a:pt x="3918418" y="1618321"/>
                </a:lnTo>
                <a:lnTo>
                  <a:pt x="3927415" y="1619379"/>
                </a:lnTo>
                <a:lnTo>
                  <a:pt x="3936941" y="1620437"/>
                </a:lnTo>
                <a:lnTo>
                  <a:pt x="3945938" y="1620966"/>
                </a:lnTo>
                <a:lnTo>
                  <a:pt x="3955464" y="1621496"/>
                </a:lnTo>
                <a:lnTo>
                  <a:pt x="3964990" y="1621760"/>
                </a:lnTo>
                <a:lnTo>
                  <a:pt x="3973987" y="1621496"/>
                </a:lnTo>
                <a:lnTo>
                  <a:pt x="3983513" y="1621231"/>
                </a:lnTo>
                <a:lnTo>
                  <a:pt x="3992774" y="1620966"/>
                </a:lnTo>
                <a:lnTo>
                  <a:pt x="4002036" y="1620173"/>
                </a:lnTo>
                <a:lnTo>
                  <a:pt x="4011562" y="1619115"/>
                </a:lnTo>
                <a:lnTo>
                  <a:pt x="4020824" y="1618057"/>
                </a:lnTo>
                <a:lnTo>
                  <a:pt x="4030085" y="1616734"/>
                </a:lnTo>
                <a:lnTo>
                  <a:pt x="4039082" y="1614883"/>
                </a:lnTo>
                <a:lnTo>
                  <a:pt x="4048608" y="1613031"/>
                </a:lnTo>
                <a:lnTo>
                  <a:pt x="4057605" y="1610915"/>
                </a:lnTo>
                <a:lnTo>
                  <a:pt x="4066867" y="1608534"/>
                </a:lnTo>
                <a:lnTo>
                  <a:pt x="4075599" y="1606153"/>
                </a:lnTo>
                <a:lnTo>
                  <a:pt x="4084860" y="1603508"/>
                </a:lnTo>
                <a:lnTo>
                  <a:pt x="4093593" y="1600334"/>
                </a:lnTo>
                <a:lnTo>
                  <a:pt x="4102590" y="1597160"/>
                </a:lnTo>
                <a:lnTo>
                  <a:pt x="4111322" y="1593721"/>
                </a:lnTo>
                <a:lnTo>
                  <a:pt x="4120054" y="1590282"/>
                </a:lnTo>
                <a:lnTo>
                  <a:pt x="4128522" y="1586315"/>
                </a:lnTo>
                <a:lnTo>
                  <a:pt x="4136990" y="1582347"/>
                </a:lnTo>
                <a:lnTo>
                  <a:pt x="4145457" y="1578115"/>
                </a:lnTo>
                <a:lnTo>
                  <a:pt x="4153660" y="1573882"/>
                </a:lnTo>
                <a:lnTo>
                  <a:pt x="4161863" y="1568856"/>
                </a:lnTo>
                <a:lnTo>
                  <a:pt x="4169802" y="1564095"/>
                </a:lnTo>
                <a:lnTo>
                  <a:pt x="4177740" y="1559069"/>
                </a:lnTo>
                <a:lnTo>
                  <a:pt x="4185679" y="1553779"/>
                </a:lnTo>
                <a:lnTo>
                  <a:pt x="4193088" y="1548224"/>
                </a:lnTo>
                <a:lnTo>
                  <a:pt x="4200762" y="1542405"/>
                </a:lnTo>
                <a:lnTo>
                  <a:pt x="4207906" y="1536321"/>
                </a:lnTo>
                <a:lnTo>
                  <a:pt x="4215051" y="1530501"/>
                </a:lnTo>
                <a:lnTo>
                  <a:pt x="4222196" y="1523888"/>
                </a:lnTo>
                <a:lnTo>
                  <a:pt x="4229076" y="1517275"/>
                </a:lnTo>
                <a:lnTo>
                  <a:pt x="4235691" y="1510398"/>
                </a:lnTo>
                <a:lnTo>
                  <a:pt x="4242042" y="1503256"/>
                </a:lnTo>
                <a:lnTo>
                  <a:pt x="4248657" y="1495585"/>
                </a:lnTo>
                <a:lnTo>
                  <a:pt x="4254743" y="1488178"/>
                </a:lnTo>
                <a:lnTo>
                  <a:pt x="4260829" y="1480507"/>
                </a:lnTo>
                <a:lnTo>
                  <a:pt x="4266386" y="1472836"/>
                </a:lnTo>
                <a:lnTo>
                  <a:pt x="4271943" y="1464636"/>
                </a:lnTo>
                <a:lnTo>
                  <a:pt x="4276971" y="1456701"/>
                </a:lnTo>
                <a:lnTo>
                  <a:pt x="4281999" y="1449030"/>
                </a:lnTo>
                <a:lnTo>
                  <a:pt x="4287026" y="1440830"/>
                </a:lnTo>
                <a:lnTo>
                  <a:pt x="4291525" y="1432894"/>
                </a:lnTo>
                <a:lnTo>
                  <a:pt x="4295759" y="1424430"/>
                </a:lnTo>
                <a:lnTo>
                  <a:pt x="4299992" y="1416230"/>
                </a:lnTo>
                <a:lnTo>
                  <a:pt x="4303697" y="1408029"/>
                </a:lnTo>
                <a:lnTo>
                  <a:pt x="4307666" y="1399565"/>
                </a:lnTo>
                <a:lnTo>
                  <a:pt x="4310842" y="1391365"/>
                </a:lnTo>
                <a:lnTo>
                  <a:pt x="4314017" y="1382900"/>
                </a:lnTo>
                <a:lnTo>
                  <a:pt x="4317192" y="1374171"/>
                </a:lnTo>
                <a:lnTo>
                  <a:pt x="4320103" y="1365707"/>
                </a:lnTo>
                <a:lnTo>
                  <a:pt x="4322749" y="1357242"/>
                </a:lnTo>
                <a:lnTo>
                  <a:pt x="4324866" y="1348513"/>
                </a:lnTo>
                <a:lnTo>
                  <a:pt x="4326983" y="1340048"/>
                </a:lnTo>
                <a:lnTo>
                  <a:pt x="4328835" y="1331319"/>
                </a:lnTo>
                <a:lnTo>
                  <a:pt x="4330688" y="1322590"/>
                </a:lnTo>
                <a:lnTo>
                  <a:pt x="4332011" y="1314126"/>
                </a:lnTo>
                <a:lnTo>
                  <a:pt x="4333334" y="1305132"/>
                </a:lnTo>
                <a:lnTo>
                  <a:pt x="4334392" y="1296403"/>
                </a:lnTo>
                <a:lnTo>
                  <a:pt x="4335186" y="1287674"/>
                </a:lnTo>
                <a:lnTo>
                  <a:pt x="4335715" y="1278945"/>
                </a:lnTo>
                <a:lnTo>
                  <a:pt x="4335980" y="1269951"/>
                </a:lnTo>
                <a:lnTo>
                  <a:pt x="4336509" y="1261222"/>
                </a:lnTo>
                <a:lnTo>
                  <a:pt x="4335980" y="1252757"/>
                </a:lnTo>
                <a:lnTo>
                  <a:pt x="4335715" y="1243764"/>
                </a:lnTo>
                <a:lnTo>
                  <a:pt x="4335186" y="1235035"/>
                </a:lnTo>
                <a:lnTo>
                  <a:pt x="4334657" y="1226041"/>
                </a:lnTo>
                <a:lnTo>
                  <a:pt x="4333599" y="1217577"/>
                </a:lnTo>
                <a:lnTo>
                  <a:pt x="4332275" y="1208583"/>
                </a:lnTo>
                <a:lnTo>
                  <a:pt x="4330952" y="1200118"/>
                </a:lnTo>
                <a:lnTo>
                  <a:pt x="4329629" y="1191389"/>
                </a:lnTo>
                <a:lnTo>
                  <a:pt x="4327512" y="1182660"/>
                </a:lnTo>
                <a:lnTo>
                  <a:pt x="4325395" y="1174196"/>
                </a:lnTo>
                <a:lnTo>
                  <a:pt x="4323279" y="1165202"/>
                </a:lnTo>
                <a:lnTo>
                  <a:pt x="4320897" y="1156737"/>
                </a:lnTo>
                <a:lnTo>
                  <a:pt x="4317986" y="1148273"/>
                </a:lnTo>
                <a:lnTo>
                  <a:pt x="4315340" y="1139808"/>
                </a:lnTo>
                <a:lnTo>
                  <a:pt x="4312165" y="1131344"/>
                </a:lnTo>
                <a:lnTo>
                  <a:pt x="4308725" y="1123144"/>
                </a:lnTo>
                <a:lnTo>
                  <a:pt x="4305285" y="1114415"/>
                </a:lnTo>
                <a:lnTo>
                  <a:pt x="4301580" y="1106214"/>
                </a:lnTo>
                <a:lnTo>
                  <a:pt x="4297611" y="1098014"/>
                </a:lnTo>
                <a:lnTo>
                  <a:pt x="4293377" y="1089814"/>
                </a:lnTo>
                <a:lnTo>
                  <a:pt x="4288879" y="1081614"/>
                </a:lnTo>
                <a:lnTo>
                  <a:pt x="4284116" y="1073679"/>
                </a:lnTo>
                <a:lnTo>
                  <a:pt x="4279352" y="1065743"/>
                </a:lnTo>
                <a:lnTo>
                  <a:pt x="4274325" y="1057808"/>
                </a:lnTo>
                <a:lnTo>
                  <a:pt x="4269032" y="1049872"/>
                </a:lnTo>
                <a:lnTo>
                  <a:pt x="4263476" y="1042201"/>
                </a:lnTo>
                <a:lnTo>
                  <a:pt x="4257919" y="1034530"/>
                </a:lnTo>
                <a:lnTo>
                  <a:pt x="4251833" y="1026859"/>
                </a:lnTo>
                <a:lnTo>
                  <a:pt x="4245746" y="1019453"/>
                </a:lnTo>
                <a:lnTo>
                  <a:pt x="4239660" y="1012046"/>
                </a:lnTo>
                <a:lnTo>
                  <a:pt x="4233045" y="1004640"/>
                </a:lnTo>
                <a:lnTo>
                  <a:pt x="4226165" y="997498"/>
                </a:lnTo>
                <a:lnTo>
                  <a:pt x="4219285" y="990356"/>
                </a:lnTo>
                <a:lnTo>
                  <a:pt x="4212140" y="983478"/>
                </a:lnTo>
                <a:lnTo>
                  <a:pt x="4200497" y="973691"/>
                </a:lnTo>
                <a:lnTo>
                  <a:pt x="4188854" y="964697"/>
                </a:lnTo>
                <a:lnTo>
                  <a:pt x="4176946" y="955968"/>
                </a:lnTo>
                <a:lnTo>
                  <a:pt x="4164774" y="947768"/>
                </a:lnTo>
                <a:lnTo>
                  <a:pt x="4152602" y="940097"/>
                </a:lnTo>
                <a:lnTo>
                  <a:pt x="4139900" y="932691"/>
                </a:lnTo>
                <a:lnTo>
                  <a:pt x="4127463" y="925813"/>
                </a:lnTo>
                <a:lnTo>
                  <a:pt x="4114497" y="919200"/>
                </a:lnTo>
                <a:lnTo>
                  <a:pt x="4101796" y="913116"/>
                </a:lnTo>
                <a:lnTo>
                  <a:pt x="4088565" y="907561"/>
                </a:lnTo>
                <a:lnTo>
                  <a:pt x="4075070" y="902271"/>
                </a:lnTo>
                <a:lnTo>
                  <a:pt x="4061574" y="897510"/>
                </a:lnTo>
                <a:lnTo>
                  <a:pt x="4048344" y="893277"/>
                </a:lnTo>
                <a:lnTo>
                  <a:pt x="4034848" y="889310"/>
                </a:lnTo>
                <a:lnTo>
                  <a:pt x="4021088" y="885871"/>
                </a:lnTo>
                <a:lnTo>
                  <a:pt x="4007328" y="882697"/>
                </a:lnTo>
                <a:lnTo>
                  <a:pt x="3993568" y="879787"/>
                </a:lnTo>
                <a:lnTo>
                  <a:pt x="3979808" y="877671"/>
                </a:lnTo>
                <a:lnTo>
                  <a:pt x="3965784" y="875555"/>
                </a:lnTo>
                <a:lnTo>
                  <a:pt x="3951759" y="874232"/>
                </a:lnTo>
                <a:lnTo>
                  <a:pt x="3937734" y="872910"/>
                </a:lnTo>
                <a:lnTo>
                  <a:pt x="3923710" y="872116"/>
                </a:lnTo>
                <a:lnTo>
                  <a:pt x="3909685" y="871852"/>
                </a:lnTo>
                <a:lnTo>
                  <a:pt x="3895925" y="871852"/>
                </a:lnTo>
                <a:lnTo>
                  <a:pt x="3881901" y="872381"/>
                </a:lnTo>
                <a:lnTo>
                  <a:pt x="3868141" y="873174"/>
                </a:lnTo>
                <a:lnTo>
                  <a:pt x="3854116" y="874497"/>
                </a:lnTo>
                <a:lnTo>
                  <a:pt x="3840092" y="875819"/>
                </a:lnTo>
                <a:lnTo>
                  <a:pt x="3826332" y="877935"/>
                </a:lnTo>
                <a:lnTo>
                  <a:pt x="3812836" y="880052"/>
                </a:lnTo>
                <a:lnTo>
                  <a:pt x="3799076" y="882697"/>
                </a:lnTo>
                <a:lnTo>
                  <a:pt x="3785581" y="885871"/>
                </a:lnTo>
                <a:lnTo>
                  <a:pt x="3771821" y="889310"/>
                </a:lnTo>
                <a:lnTo>
                  <a:pt x="3758855" y="893013"/>
                </a:lnTo>
                <a:lnTo>
                  <a:pt x="3745359" y="896981"/>
                </a:lnTo>
                <a:lnTo>
                  <a:pt x="3732129" y="901478"/>
                </a:lnTo>
                <a:lnTo>
                  <a:pt x="3719427" y="905974"/>
                </a:lnTo>
                <a:lnTo>
                  <a:pt x="3706461" y="911265"/>
                </a:lnTo>
                <a:lnTo>
                  <a:pt x="3694024" y="916555"/>
                </a:lnTo>
                <a:lnTo>
                  <a:pt x="3681323" y="922639"/>
                </a:lnTo>
                <a:lnTo>
                  <a:pt x="3669150" y="928723"/>
                </a:lnTo>
                <a:lnTo>
                  <a:pt x="3656978" y="935336"/>
                </a:lnTo>
                <a:lnTo>
                  <a:pt x="3645070" y="941949"/>
                </a:lnTo>
                <a:lnTo>
                  <a:pt x="3633427" y="949091"/>
                </a:lnTo>
                <a:lnTo>
                  <a:pt x="3622049" y="956497"/>
                </a:lnTo>
                <a:lnTo>
                  <a:pt x="3610935" y="964433"/>
                </a:lnTo>
                <a:lnTo>
                  <a:pt x="3599821" y="972368"/>
                </a:lnTo>
                <a:lnTo>
                  <a:pt x="3589237" y="980568"/>
                </a:lnTo>
                <a:lnTo>
                  <a:pt x="3578652" y="989562"/>
                </a:lnTo>
                <a:lnTo>
                  <a:pt x="3568597" y="998291"/>
                </a:lnTo>
                <a:lnTo>
                  <a:pt x="3558541" y="1007814"/>
                </a:lnTo>
                <a:lnTo>
                  <a:pt x="3549015" y="1017336"/>
                </a:lnTo>
                <a:lnTo>
                  <a:pt x="3539754" y="1027124"/>
                </a:lnTo>
                <a:lnTo>
                  <a:pt x="3531021" y="1037440"/>
                </a:lnTo>
                <a:lnTo>
                  <a:pt x="3522024" y="1048021"/>
                </a:lnTo>
                <a:lnTo>
                  <a:pt x="3513821" y="1058866"/>
                </a:lnTo>
                <a:lnTo>
                  <a:pt x="3506148" y="1069711"/>
                </a:lnTo>
                <a:lnTo>
                  <a:pt x="3498474" y="1081085"/>
                </a:lnTo>
                <a:lnTo>
                  <a:pt x="3491329" y="1092724"/>
                </a:lnTo>
                <a:lnTo>
                  <a:pt x="3484449" y="1104892"/>
                </a:lnTo>
                <a:lnTo>
                  <a:pt x="3477834" y="1116795"/>
                </a:lnTo>
                <a:lnTo>
                  <a:pt x="3471748" y="1129228"/>
                </a:lnTo>
                <a:lnTo>
                  <a:pt x="3466191" y="1141924"/>
                </a:lnTo>
                <a:lnTo>
                  <a:pt x="3460898" y="1155150"/>
                </a:lnTo>
                <a:lnTo>
                  <a:pt x="3456665" y="1167847"/>
                </a:lnTo>
                <a:lnTo>
                  <a:pt x="3452960" y="1180809"/>
                </a:lnTo>
                <a:lnTo>
                  <a:pt x="3449255" y="1193505"/>
                </a:lnTo>
                <a:lnTo>
                  <a:pt x="3446080" y="1206467"/>
                </a:lnTo>
                <a:lnTo>
                  <a:pt x="3443169" y="1219428"/>
                </a:lnTo>
                <a:lnTo>
                  <a:pt x="3440788" y="1232654"/>
                </a:lnTo>
                <a:lnTo>
                  <a:pt x="3438406" y="1245615"/>
                </a:lnTo>
                <a:lnTo>
                  <a:pt x="3436554" y="1258577"/>
                </a:lnTo>
                <a:lnTo>
                  <a:pt x="3434966" y="1271803"/>
                </a:lnTo>
                <a:lnTo>
                  <a:pt x="3433908" y="1285029"/>
                </a:lnTo>
                <a:lnTo>
                  <a:pt x="3432849" y="1297990"/>
                </a:lnTo>
                <a:lnTo>
                  <a:pt x="3432585" y="1311216"/>
                </a:lnTo>
                <a:lnTo>
                  <a:pt x="3432320" y="1324177"/>
                </a:lnTo>
                <a:lnTo>
                  <a:pt x="3432585" y="1337139"/>
                </a:lnTo>
                <a:lnTo>
                  <a:pt x="3433114" y="1350365"/>
                </a:lnTo>
                <a:lnTo>
                  <a:pt x="3434437" y="1363326"/>
                </a:lnTo>
                <a:lnTo>
                  <a:pt x="3435760" y="1376287"/>
                </a:lnTo>
                <a:lnTo>
                  <a:pt x="3437612" y="1388984"/>
                </a:lnTo>
                <a:lnTo>
                  <a:pt x="3439465" y="1401946"/>
                </a:lnTo>
                <a:lnTo>
                  <a:pt x="3442111" y="1414907"/>
                </a:lnTo>
                <a:lnTo>
                  <a:pt x="3445286" y="1427604"/>
                </a:lnTo>
                <a:lnTo>
                  <a:pt x="3448462" y="1440301"/>
                </a:lnTo>
                <a:lnTo>
                  <a:pt x="3452166" y="1452733"/>
                </a:lnTo>
                <a:lnTo>
                  <a:pt x="3456400" y="1465430"/>
                </a:lnTo>
                <a:lnTo>
                  <a:pt x="3460898" y="1477598"/>
                </a:lnTo>
                <a:lnTo>
                  <a:pt x="3465926" y="1489766"/>
                </a:lnTo>
                <a:lnTo>
                  <a:pt x="3471218" y="1502198"/>
                </a:lnTo>
                <a:lnTo>
                  <a:pt x="3477040" y="1514101"/>
                </a:lnTo>
                <a:lnTo>
                  <a:pt x="3483126" y="1526005"/>
                </a:lnTo>
                <a:lnTo>
                  <a:pt x="3489741" y="1537908"/>
                </a:lnTo>
                <a:lnTo>
                  <a:pt x="3496886" y="1549547"/>
                </a:lnTo>
                <a:lnTo>
                  <a:pt x="3504295" y="1561185"/>
                </a:lnTo>
                <a:lnTo>
                  <a:pt x="3511175" y="1570444"/>
                </a:lnTo>
                <a:lnTo>
                  <a:pt x="3518055" y="1579173"/>
                </a:lnTo>
                <a:lnTo>
                  <a:pt x="3525200" y="1588166"/>
                </a:lnTo>
                <a:lnTo>
                  <a:pt x="3532344" y="1596631"/>
                </a:lnTo>
                <a:lnTo>
                  <a:pt x="3539489" y="1604831"/>
                </a:lnTo>
                <a:lnTo>
                  <a:pt x="3546898" y="1613295"/>
                </a:lnTo>
                <a:lnTo>
                  <a:pt x="3554572" y="1620966"/>
                </a:lnTo>
                <a:lnTo>
                  <a:pt x="3562246" y="1628637"/>
                </a:lnTo>
                <a:lnTo>
                  <a:pt x="3569920" y="1636309"/>
                </a:lnTo>
                <a:lnTo>
                  <a:pt x="3578123" y="1643451"/>
                </a:lnTo>
                <a:lnTo>
                  <a:pt x="3586061" y="1650592"/>
                </a:lnTo>
                <a:lnTo>
                  <a:pt x="3594000" y="1657470"/>
                </a:lnTo>
                <a:lnTo>
                  <a:pt x="3602203" y="1664347"/>
                </a:lnTo>
                <a:lnTo>
                  <a:pt x="3610935" y="1670960"/>
                </a:lnTo>
                <a:lnTo>
                  <a:pt x="3619138" y="1677044"/>
                </a:lnTo>
                <a:lnTo>
                  <a:pt x="3627870" y="1683393"/>
                </a:lnTo>
                <a:lnTo>
                  <a:pt x="3636603" y="1689477"/>
                </a:lnTo>
                <a:lnTo>
                  <a:pt x="3645335" y="1695032"/>
                </a:lnTo>
                <a:lnTo>
                  <a:pt x="3654332" y="1700851"/>
                </a:lnTo>
                <a:lnTo>
                  <a:pt x="3663329" y="1706141"/>
                </a:lnTo>
                <a:lnTo>
                  <a:pt x="3672326" y="1711432"/>
                </a:lnTo>
                <a:lnTo>
                  <a:pt x="3681587" y="1716457"/>
                </a:lnTo>
                <a:lnTo>
                  <a:pt x="3690849" y="1721483"/>
                </a:lnTo>
                <a:lnTo>
                  <a:pt x="3700110" y="1725980"/>
                </a:lnTo>
                <a:lnTo>
                  <a:pt x="3709636" y="1730477"/>
                </a:lnTo>
                <a:lnTo>
                  <a:pt x="3719427" y="1734709"/>
                </a:lnTo>
                <a:lnTo>
                  <a:pt x="3728689" y="1739206"/>
                </a:lnTo>
                <a:lnTo>
                  <a:pt x="3738479" y="1743174"/>
                </a:lnTo>
                <a:lnTo>
                  <a:pt x="3748535" y="1747142"/>
                </a:lnTo>
                <a:lnTo>
                  <a:pt x="3758061" y="1750845"/>
                </a:lnTo>
                <a:lnTo>
                  <a:pt x="3768116" y="1754284"/>
                </a:lnTo>
                <a:lnTo>
                  <a:pt x="3778172" y="1757722"/>
                </a:lnTo>
                <a:lnTo>
                  <a:pt x="3788492" y="1760896"/>
                </a:lnTo>
                <a:lnTo>
                  <a:pt x="3798547" y="1763806"/>
                </a:lnTo>
                <a:lnTo>
                  <a:pt x="3818922" y="1769361"/>
                </a:lnTo>
                <a:lnTo>
                  <a:pt x="3839827" y="1774387"/>
                </a:lnTo>
                <a:lnTo>
                  <a:pt x="3860996" y="1779148"/>
                </a:lnTo>
                <a:lnTo>
                  <a:pt x="3882430" y="1782851"/>
                </a:lnTo>
                <a:lnTo>
                  <a:pt x="3903864" y="1786026"/>
                </a:lnTo>
                <a:lnTo>
                  <a:pt x="3925562" y="1788671"/>
                </a:lnTo>
                <a:lnTo>
                  <a:pt x="3947261" y="1791052"/>
                </a:lnTo>
                <a:lnTo>
                  <a:pt x="3969224" y="1792374"/>
                </a:lnTo>
                <a:lnTo>
                  <a:pt x="3991451" y="1793697"/>
                </a:lnTo>
                <a:lnTo>
                  <a:pt x="4013679" y="1794226"/>
                </a:lnTo>
                <a:lnTo>
                  <a:pt x="4035907" y="1794490"/>
                </a:lnTo>
                <a:lnTo>
                  <a:pt x="4058399" y="1794226"/>
                </a:lnTo>
                <a:lnTo>
                  <a:pt x="4080891" y="1793432"/>
                </a:lnTo>
                <a:lnTo>
                  <a:pt x="4103383" y="1792110"/>
                </a:lnTo>
                <a:lnTo>
                  <a:pt x="4126140" y="1790523"/>
                </a:lnTo>
                <a:lnTo>
                  <a:pt x="4132226" y="1794755"/>
                </a:lnTo>
                <a:lnTo>
                  <a:pt x="4136990" y="1798987"/>
                </a:lnTo>
                <a:lnTo>
                  <a:pt x="4140694" y="1802690"/>
                </a:lnTo>
                <a:lnTo>
                  <a:pt x="4143605" y="1805865"/>
                </a:lnTo>
                <a:lnTo>
                  <a:pt x="4145722" y="1808510"/>
                </a:lnTo>
                <a:lnTo>
                  <a:pt x="4146780" y="1810361"/>
                </a:lnTo>
                <a:lnTo>
                  <a:pt x="4147574" y="1811948"/>
                </a:lnTo>
                <a:lnTo>
                  <a:pt x="4147309" y="1825703"/>
                </a:lnTo>
                <a:lnTo>
                  <a:pt x="4146780" y="1838929"/>
                </a:lnTo>
                <a:lnTo>
                  <a:pt x="4146251" y="1852420"/>
                </a:lnTo>
                <a:lnTo>
                  <a:pt x="4145457" y="1865646"/>
                </a:lnTo>
                <a:lnTo>
                  <a:pt x="4144134" y="1878872"/>
                </a:lnTo>
                <a:lnTo>
                  <a:pt x="4142811" y="1892097"/>
                </a:lnTo>
                <a:lnTo>
                  <a:pt x="4141488" y="1905588"/>
                </a:lnTo>
                <a:lnTo>
                  <a:pt x="4139636" y="1918549"/>
                </a:lnTo>
                <a:lnTo>
                  <a:pt x="4137519" y="1931775"/>
                </a:lnTo>
                <a:lnTo>
                  <a:pt x="4135402" y="1945001"/>
                </a:lnTo>
                <a:lnTo>
                  <a:pt x="4133020" y="1957698"/>
                </a:lnTo>
                <a:lnTo>
                  <a:pt x="4130639" y="1970659"/>
                </a:lnTo>
                <a:lnTo>
                  <a:pt x="4127993" y="1983621"/>
                </a:lnTo>
                <a:lnTo>
                  <a:pt x="4125082" y="1996582"/>
                </a:lnTo>
                <a:lnTo>
                  <a:pt x="4121906" y="2009014"/>
                </a:lnTo>
                <a:lnTo>
                  <a:pt x="4118731" y="2021976"/>
                </a:lnTo>
                <a:lnTo>
                  <a:pt x="4115291" y="2034408"/>
                </a:lnTo>
                <a:lnTo>
                  <a:pt x="4111586" y="2047369"/>
                </a:lnTo>
                <a:lnTo>
                  <a:pt x="4107617" y="2060066"/>
                </a:lnTo>
                <a:lnTo>
                  <a:pt x="4103648" y="2072234"/>
                </a:lnTo>
                <a:lnTo>
                  <a:pt x="4099679" y="2084667"/>
                </a:lnTo>
                <a:lnTo>
                  <a:pt x="4095180" y="2097099"/>
                </a:lnTo>
                <a:lnTo>
                  <a:pt x="4090417" y="2109267"/>
                </a:lnTo>
                <a:lnTo>
                  <a:pt x="4085919" y="2121699"/>
                </a:lnTo>
                <a:lnTo>
                  <a:pt x="4080891" y="2133867"/>
                </a:lnTo>
                <a:lnTo>
                  <a:pt x="4075863" y="2145770"/>
                </a:lnTo>
                <a:lnTo>
                  <a:pt x="4070571" y="2157938"/>
                </a:lnTo>
                <a:lnTo>
                  <a:pt x="4065014" y="2169841"/>
                </a:lnTo>
                <a:lnTo>
                  <a:pt x="4059457" y="2181745"/>
                </a:lnTo>
                <a:lnTo>
                  <a:pt x="4053636" y="2193648"/>
                </a:lnTo>
                <a:lnTo>
                  <a:pt x="4047814" y="2205287"/>
                </a:lnTo>
                <a:lnTo>
                  <a:pt x="4041728" y="2216925"/>
                </a:lnTo>
                <a:lnTo>
                  <a:pt x="4035377" y="2228564"/>
                </a:lnTo>
                <a:lnTo>
                  <a:pt x="4028762" y="2240203"/>
                </a:lnTo>
                <a:lnTo>
                  <a:pt x="4022411" y="2251577"/>
                </a:lnTo>
                <a:lnTo>
                  <a:pt x="4015531" y="2262952"/>
                </a:lnTo>
                <a:lnTo>
                  <a:pt x="4008651" y="2274061"/>
                </a:lnTo>
                <a:lnTo>
                  <a:pt x="4001507" y="2285436"/>
                </a:lnTo>
                <a:lnTo>
                  <a:pt x="3994362" y="2296545"/>
                </a:lnTo>
                <a:lnTo>
                  <a:pt x="3986953" y="2307391"/>
                </a:lnTo>
                <a:lnTo>
                  <a:pt x="3979279" y="2318500"/>
                </a:lnTo>
                <a:lnTo>
                  <a:pt x="3971341" y="2329346"/>
                </a:lnTo>
                <a:lnTo>
                  <a:pt x="3963402" y="2340191"/>
                </a:lnTo>
                <a:lnTo>
                  <a:pt x="3955464" y="2350772"/>
                </a:lnTo>
                <a:lnTo>
                  <a:pt x="3947261" y="2361352"/>
                </a:lnTo>
                <a:lnTo>
                  <a:pt x="3938793" y="2371933"/>
                </a:lnTo>
                <a:lnTo>
                  <a:pt x="3930325" y="2382514"/>
                </a:lnTo>
                <a:lnTo>
                  <a:pt x="3921858" y="2392830"/>
                </a:lnTo>
                <a:lnTo>
                  <a:pt x="3904128" y="2413462"/>
                </a:lnTo>
                <a:lnTo>
                  <a:pt x="3885870" y="2433301"/>
                </a:lnTo>
                <a:lnTo>
                  <a:pt x="3867082" y="2453140"/>
                </a:lnTo>
                <a:lnTo>
                  <a:pt x="3847501" y="2472185"/>
                </a:lnTo>
                <a:lnTo>
                  <a:pt x="3827655" y="2490966"/>
                </a:lnTo>
                <a:lnTo>
                  <a:pt x="3807015" y="2509482"/>
                </a:lnTo>
                <a:lnTo>
                  <a:pt x="3785846" y="2527470"/>
                </a:lnTo>
                <a:lnTo>
                  <a:pt x="3764147" y="2545192"/>
                </a:lnTo>
                <a:lnTo>
                  <a:pt x="3742184" y="2562650"/>
                </a:lnTo>
                <a:lnTo>
                  <a:pt x="3719692" y="2579315"/>
                </a:lnTo>
                <a:lnTo>
                  <a:pt x="3696406" y="2595715"/>
                </a:lnTo>
                <a:lnTo>
                  <a:pt x="3673120" y="2611586"/>
                </a:lnTo>
                <a:lnTo>
                  <a:pt x="3649040" y="2626928"/>
                </a:lnTo>
                <a:lnTo>
                  <a:pt x="3624430" y="2642006"/>
                </a:lnTo>
                <a:lnTo>
                  <a:pt x="3599821" y="2656290"/>
                </a:lnTo>
                <a:lnTo>
                  <a:pt x="3574418" y="2670309"/>
                </a:lnTo>
                <a:lnTo>
                  <a:pt x="3548486" y="2684064"/>
                </a:lnTo>
                <a:lnTo>
                  <a:pt x="3522289" y="2696761"/>
                </a:lnTo>
                <a:lnTo>
                  <a:pt x="3495828" y="2709458"/>
                </a:lnTo>
                <a:lnTo>
                  <a:pt x="3468572" y="2721361"/>
                </a:lnTo>
                <a:lnTo>
                  <a:pt x="3441317" y="2732736"/>
                </a:lnTo>
                <a:lnTo>
                  <a:pt x="3413532" y="2743581"/>
                </a:lnTo>
                <a:lnTo>
                  <a:pt x="3385219" y="2754162"/>
                </a:lnTo>
                <a:lnTo>
                  <a:pt x="3356905" y="2763949"/>
                </a:lnTo>
                <a:lnTo>
                  <a:pt x="3328062" y="2772942"/>
                </a:lnTo>
                <a:lnTo>
                  <a:pt x="3298690" y="2781936"/>
                </a:lnTo>
                <a:lnTo>
                  <a:pt x="3269317" y="2789871"/>
                </a:lnTo>
                <a:lnTo>
                  <a:pt x="3239680" y="2797542"/>
                </a:lnTo>
                <a:lnTo>
                  <a:pt x="3209514" y="2804420"/>
                </a:lnTo>
                <a:lnTo>
                  <a:pt x="3179084" y="2810768"/>
                </a:lnTo>
                <a:lnTo>
                  <a:pt x="3148388" y="2816588"/>
                </a:lnTo>
                <a:lnTo>
                  <a:pt x="3117428" y="2821878"/>
                </a:lnTo>
                <a:lnTo>
                  <a:pt x="3085939" y="2826110"/>
                </a:lnTo>
                <a:lnTo>
                  <a:pt x="3054715" y="2830078"/>
                </a:lnTo>
                <a:lnTo>
                  <a:pt x="3022961" y="2833252"/>
                </a:lnTo>
                <a:lnTo>
                  <a:pt x="2990942" y="2835898"/>
                </a:lnTo>
                <a:lnTo>
                  <a:pt x="2958659" y="2837749"/>
                </a:lnTo>
                <a:lnTo>
                  <a:pt x="2926112" y="2839336"/>
                </a:lnTo>
                <a:lnTo>
                  <a:pt x="2893564" y="2839865"/>
                </a:lnTo>
                <a:lnTo>
                  <a:pt x="2860752" y="2839865"/>
                </a:lnTo>
                <a:lnTo>
                  <a:pt x="2776075" y="2838807"/>
                </a:lnTo>
                <a:lnTo>
                  <a:pt x="2730297" y="2898853"/>
                </a:lnTo>
                <a:lnTo>
                  <a:pt x="2706481" y="2929537"/>
                </a:lnTo>
                <a:lnTo>
                  <a:pt x="2694574" y="2944614"/>
                </a:lnTo>
                <a:lnTo>
                  <a:pt x="2682401" y="2959692"/>
                </a:lnTo>
                <a:lnTo>
                  <a:pt x="2669964" y="2974770"/>
                </a:lnTo>
                <a:lnTo>
                  <a:pt x="2657263" y="2990112"/>
                </a:lnTo>
                <a:lnTo>
                  <a:pt x="2644297" y="3004660"/>
                </a:lnTo>
                <a:lnTo>
                  <a:pt x="2631066" y="3019209"/>
                </a:lnTo>
                <a:lnTo>
                  <a:pt x="2617835" y="3033757"/>
                </a:lnTo>
                <a:lnTo>
                  <a:pt x="2604075" y="3047776"/>
                </a:lnTo>
                <a:lnTo>
                  <a:pt x="2589786" y="3061267"/>
                </a:lnTo>
                <a:lnTo>
                  <a:pt x="2575497" y="3074493"/>
                </a:lnTo>
                <a:lnTo>
                  <a:pt x="2560679" y="3087719"/>
                </a:lnTo>
                <a:lnTo>
                  <a:pt x="2545595" y="3099887"/>
                </a:lnTo>
                <a:lnTo>
                  <a:pt x="2529719" y="3111790"/>
                </a:lnTo>
                <a:lnTo>
                  <a:pt x="2522045" y="3117874"/>
                </a:lnTo>
                <a:lnTo>
                  <a:pt x="2513842" y="3123693"/>
                </a:lnTo>
                <a:lnTo>
                  <a:pt x="2505903" y="3128984"/>
                </a:lnTo>
                <a:lnTo>
                  <a:pt x="2497436" y="3134538"/>
                </a:lnTo>
                <a:lnTo>
                  <a:pt x="2488968" y="3139564"/>
                </a:lnTo>
                <a:lnTo>
                  <a:pt x="2480765" y="3144590"/>
                </a:lnTo>
                <a:lnTo>
                  <a:pt x="2471768" y="3149880"/>
                </a:lnTo>
                <a:lnTo>
                  <a:pt x="2463300" y="3154377"/>
                </a:lnTo>
                <a:lnTo>
                  <a:pt x="2454568" y="3158874"/>
                </a:lnTo>
                <a:lnTo>
                  <a:pt x="2445306" y="3163635"/>
                </a:lnTo>
                <a:lnTo>
                  <a:pt x="2436045" y="3167868"/>
                </a:lnTo>
                <a:lnTo>
                  <a:pt x="2426783" y="3171835"/>
                </a:lnTo>
                <a:lnTo>
                  <a:pt x="2417522" y="3175803"/>
                </a:lnTo>
                <a:lnTo>
                  <a:pt x="2407996" y="3179506"/>
                </a:lnTo>
                <a:lnTo>
                  <a:pt x="2398205" y="3182945"/>
                </a:lnTo>
                <a:lnTo>
                  <a:pt x="2388414" y="3186384"/>
                </a:lnTo>
                <a:lnTo>
                  <a:pt x="2378623" y="3189558"/>
                </a:lnTo>
                <a:lnTo>
                  <a:pt x="2368304" y="3192468"/>
                </a:lnTo>
                <a:lnTo>
                  <a:pt x="2358248" y="3194848"/>
                </a:lnTo>
                <a:lnTo>
                  <a:pt x="2347664" y="3197494"/>
                </a:lnTo>
                <a:lnTo>
                  <a:pt x="2337079" y="3199874"/>
                </a:lnTo>
                <a:lnTo>
                  <a:pt x="2326230" y="3201726"/>
                </a:lnTo>
                <a:lnTo>
                  <a:pt x="2315381" y="3203578"/>
                </a:lnTo>
                <a:lnTo>
                  <a:pt x="2304531" y="3205165"/>
                </a:lnTo>
                <a:lnTo>
                  <a:pt x="2293153" y="3206487"/>
                </a:lnTo>
                <a:lnTo>
                  <a:pt x="2281774" y="3207545"/>
                </a:lnTo>
                <a:lnTo>
                  <a:pt x="2267485" y="3209132"/>
                </a:lnTo>
                <a:lnTo>
                  <a:pt x="2253196" y="3210455"/>
                </a:lnTo>
                <a:lnTo>
                  <a:pt x="2238907" y="3210984"/>
                </a:lnTo>
                <a:lnTo>
                  <a:pt x="2224618" y="3211513"/>
                </a:lnTo>
                <a:lnTo>
                  <a:pt x="2210593" y="3211249"/>
                </a:lnTo>
                <a:lnTo>
                  <a:pt x="2196304" y="3210984"/>
                </a:lnTo>
                <a:lnTo>
                  <a:pt x="2182279" y="3210191"/>
                </a:lnTo>
                <a:lnTo>
                  <a:pt x="2168255" y="3208868"/>
                </a:lnTo>
                <a:lnTo>
                  <a:pt x="2154759" y="3207281"/>
                </a:lnTo>
                <a:lnTo>
                  <a:pt x="2140735" y="3205165"/>
                </a:lnTo>
                <a:lnTo>
                  <a:pt x="2127239" y="3203049"/>
                </a:lnTo>
                <a:lnTo>
                  <a:pt x="2113479" y="3200403"/>
                </a:lnTo>
                <a:lnTo>
                  <a:pt x="2099984" y="3197229"/>
                </a:lnTo>
                <a:lnTo>
                  <a:pt x="2086753" y="3193790"/>
                </a:lnTo>
                <a:lnTo>
                  <a:pt x="2073523" y="3190087"/>
                </a:lnTo>
                <a:lnTo>
                  <a:pt x="2060292" y="3186119"/>
                </a:lnTo>
                <a:lnTo>
                  <a:pt x="2047590" y="3181887"/>
                </a:lnTo>
                <a:lnTo>
                  <a:pt x="2034624" y="3176861"/>
                </a:lnTo>
                <a:lnTo>
                  <a:pt x="2022187" y="3172100"/>
                </a:lnTo>
                <a:lnTo>
                  <a:pt x="2009486" y="3166810"/>
                </a:lnTo>
                <a:lnTo>
                  <a:pt x="1997313" y="3160990"/>
                </a:lnTo>
                <a:lnTo>
                  <a:pt x="1985406" y="3154906"/>
                </a:lnTo>
                <a:lnTo>
                  <a:pt x="1973234" y="3149087"/>
                </a:lnTo>
                <a:lnTo>
                  <a:pt x="1961590" y="3142474"/>
                </a:lnTo>
                <a:lnTo>
                  <a:pt x="1950212" y="3135596"/>
                </a:lnTo>
                <a:lnTo>
                  <a:pt x="1938834" y="3128454"/>
                </a:lnTo>
                <a:lnTo>
                  <a:pt x="1927720" y="3121048"/>
                </a:lnTo>
                <a:lnTo>
                  <a:pt x="1916871" y="3113641"/>
                </a:lnTo>
                <a:lnTo>
                  <a:pt x="1906286" y="3105706"/>
                </a:lnTo>
                <a:lnTo>
                  <a:pt x="1895701" y="3097506"/>
                </a:lnTo>
                <a:lnTo>
                  <a:pt x="1885646" y="3089041"/>
                </a:lnTo>
                <a:lnTo>
                  <a:pt x="1875591" y="3080577"/>
                </a:lnTo>
                <a:lnTo>
                  <a:pt x="1866064" y="3071583"/>
                </a:lnTo>
                <a:lnTo>
                  <a:pt x="1856538" y="3062854"/>
                </a:lnTo>
                <a:lnTo>
                  <a:pt x="1847806" y="3053331"/>
                </a:lnTo>
                <a:lnTo>
                  <a:pt x="1838809" y="3044073"/>
                </a:lnTo>
                <a:lnTo>
                  <a:pt x="1830341" y="3034286"/>
                </a:lnTo>
                <a:lnTo>
                  <a:pt x="1821874" y="3024234"/>
                </a:lnTo>
                <a:lnTo>
                  <a:pt x="1813935" y="3013918"/>
                </a:lnTo>
                <a:lnTo>
                  <a:pt x="1806526" y="3003602"/>
                </a:lnTo>
                <a:lnTo>
                  <a:pt x="1799117" y="2993021"/>
                </a:lnTo>
                <a:lnTo>
                  <a:pt x="1792237" y="2982441"/>
                </a:lnTo>
                <a:lnTo>
                  <a:pt x="1785357" y="2971595"/>
                </a:lnTo>
                <a:lnTo>
                  <a:pt x="1779271" y="2960486"/>
                </a:lnTo>
                <a:lnTo>
                  <a:pt x="1773449" y="2949376"/>
                </a:lnTo>
                <a:lnTo>
                  <a:pt x="1767628" y="2938002"/>
                </a:lnTo>
                <a:lnTo>
                  <a:pt x="1762600" y="2926627"/>
                </a:lnTo>
                <a:lnTo>
                  <a:pt x="1757837" y="2914988"/>
                </a:lnTo>
                <a:lnTo>
                  <a:pt x="1753074" y="2903085"/>
                </a:lnTo>
                <a:lnTo>
                  <a:pt x="1749105" y="2891182"/>
                </a:lnTo>
                <a:lnTo>
                  <a:pt x="1745400" y="2879279"/>
                </a:lnTo>
                <a:lnTo>
                  <a:pt x="1741960" y="2867111"/>
                </a:lnTo>
                <a:lnTo>
                  <a:pt x="1739314" y="2854678"/>
                </a:lnTo>
                <a:lnTo>
                  <a:pt x="1736932" y="2842511"/>
                </a:lnTo>
                <a:lnTo>
                  <a:pt x="1734815" y="2829814"/>
                </a:lnTo>
                <a:lnTo>
                  <a:pt x="1733228" y="2817381"/>
                </a:lnTo>
                <a:lnTo>
                  <a:pt x="1732169" y="2804684"/>
                </a:lnTo>
                <a:lnTo>
                  <a:pt x="1731111" y="2791988"/>
                </a:lnTo>
                <a:lnTo>
                  <a:pt x="1730846" y="2779026"/>
                </a:lnTo>
                <a:lnTo>
                  <a:pt x="1731111" y="2766065"/>
                </a:lnTo>
                <a:lnTo>
                  <a:pt x="1731640" y="2753103"/>
                </a:lnTo>
                <a:lnTo>
                  <a:pt x="1732963" y="2739878"/>
                </a:lnTo>
                <a:lnTo>
                  <a:pt x="1734551" y="2726916"/>
                </a:lnTo>
                <a:lnTo>
                  <a:pt x="1736668" y="2713690"/>
                </a:lnTo>
                <a:lnTo>
                  <a:pt x="1738520" y="2704697"/>
                </a:lnTo>
                <a:lnTo>
                  <a:pt x="1740637" y="2695968"/>
                </a:lnTo>
                <a:lnTo>
                  <a:pt x="1743019" y="2687238"/>
                </a:lnTo>
                <a:lnTo>
                  <a:pt x="1745400" y="2678509"/>
                </a:lnTo>
                <a:lnTo>
                  <a:pt x="1748046" y="2669780"/>
                </a:lnTo>
                <a:lnTo>
                  <a:pt x="1751222" y="2661051"/>
                </a:lnTo>
                <a:lnTo>
                  <a:pt x="1754397" y="2652587"/>
                </a:lnTo>
                <a:lnTo>
                  <a:pt x="1757572" y="2644122"/>
                </a:lnTo>
                <a:lnTo>
                  <a:pt x="1761277" y="2635657"/>
                </a:lnTo>
                <a:lnTo>
                  <a:pt x="1764982" y="2627457"/>
                </a:lnTo>
                <a:lnTo>
                  <a:pt x="1768951" y="2619257"/>
                </a:lnTo>
                <a:lnTo>
                  <a:pt x="1772920" y="2611057"/>
                </a:lnTo>
                <a:lnTo>
                  <a:pt x="1777154" y="2602857"/>
                </a:lnTo>
                <a:lnTo>
                  <a:pt x="1781652" y="2594922"/>
                </a:lnTo>
                <a:lnTo>
                  <a:pt x="1786680" y="2587251"/>
                </a:lnTo>
                <a:lnTo>
                  <a:pt x="1791443" y="2579315"/>
                </a:lnTo>
                <a:lnTo>
                  <a:pt x="1796206" y="2571909"/>
                </a:lnTo>
                <a:lnTo>
                  <a:pt x="1801763" y="2563973"/>
                </a:lnTo>
                <a:lnTo>
                  <a:pt x="1807055" y="2556567"/>
                </a:lnTo>
                <a:lnTo>
                  <a:pt x="1812612" y="2549160"/>
                </a:lnTo>
                <a:lnTo>
                  <a:pt x="1818169" y="2542018"/>
                </a:lnTo>
                <a:lnTo>
                  <a:pt x="1824255" y="2534876"/>
                </a:lnTo>
                <a:lnTo>
                  <a:pt x="1830341" y="2527734"/>
                </a:lnTo>
                <a:lnTo>
                  <a:pt x="1836692" y="2520857"/>
                </a:lnTo>
                <a:lnTo>
                  <a:pt x="1843043" y="2514244"/>
                </a:lnTo>
                <a:lnTo>
                  <a:pt x="1849394" y="2507631"/>
                </a:lnTo>
                <a:lnTo>
                  <a:pt x="1856274" y="2501018"/>
                </a:lnTo>
                <a:lnTo>
                  <a:pt x="1863154" y="2494669"/>
                </a:lnTo>
                <a:lnTo>
                  <a:pt x="1870034" y="2488321"/>
                </a:lnTo>
                <a:lnTo>
                  <a:pt x="1877178" y="2482502"/>
                </a:lnTo>
                <a:lnTo>
                  <a:pt x="1884588" y="2476418"/>
                </a:lnTo>
                <a:lnTo>
                  <a:pt x="1891997" y="2470334"/>
                </a:lnTo>
                <a:lnTo>
                  <a:pt x="1899406" y="2465043"/>
                </a:lnTo>
                <a:lnTo>
                  <a:pt x="1907080" y="2459224"/>
                </a:lnTo>
                <a:lnTo>
                  <a:pt x="1915018" y="2454198"/>
                </a:lnTo>
                <a:lnTo>
                  <a:pt x="1922692" y="2448908"/>
                </a:lnTo>
                <a:lnTo>
                  <a:pt x="1931160" y="2443882"/>
                </a:lnTo>
                <a:lnTo>
                  <a:pt x="1939098" y="2439121"/>
                </a:lnTo>
                <a:lnTo>
                  <a:pt x="1947566" y="2434359"/>
                </a:lnTo>
                <a:lnTo>
                  <a:pt x="1956034" y="2429862"/>
                </a:lnTo>
                <a:lnTo>
                  <a:pt x="1964501" y="2425630"/>
                </a:lnTo>
                <a:lnTo>
                  <a:pt x="1972969" y="2421662"/>
                </a:lnTo>
                <a:lnTo>
                  <a:pt x="1981966" y="2417695"/>
                </a:lnTo>
                <a:lnTo>
                  <a:pt x="1990698" y="2413991"/>
                </a:lnTo>
                <a:lnTo>
                  <a:pt x="1999960" y="2410288"/>
                </a:lnTo>
                <a:lnTo>
                  <a:pt x="2008692" y="2406849"/>
                </a:lnTo>
                <a:lnTo>
                  <a:pt x="2018218" y="2403675"/>
                </a:lnTo>
                <a:lnTo>
                  <a:pt x="2027215" y="2400765"/>
                </a:lnTo>
                <a:lnTo>
                  <a:pt x="2036741" y="2397856"/>
                </a:lnTo>
                <a:lnTo>
                  <a:pt x="2046267" y="2395475"/>
                </a:lnTo>
                <a:lnTo>
                  <a:pt x="2055793" y="2393094"/>
                </a:lnTo>
                <a:lnTo>
                  <a:pt x="2065320" y="2390714"/>
                </a:lnTo>
                <a:lnTo>
                  <a:pt x="2074846" y="2388862"/>
                </a:lnTo>
                <a:lnTo>
                  <a:pt x="2084901" y="2387011"/>
                </a:lnTo>
                <a:lnTo>
                  <a:pt x="2094692" y="2385688"/>
                </a:lnTo>
                <a:lnTo>
                  <a:pt x="2104747" y="2384630"/>
                </a:lnTo>
                <a:lnTo>
                  <a:pt x="2114538" y="2383307"/>
                </a:lnTo>
                <a:lnTo>
                  <a:pt x="2124858" y="2382514"/>
                </a:lnTo>
                <a:lnTo>
                  <a:pt x="2134913" y="2381985"/>
                </a:lnTo>
                <a:lnTo>
                  <a:pt x="2145233" y="2381720"/>
                </a:lnTo>
                <a:lnTo>
                  <a:pt x="2155553" y="2381720"/>
                </a:lnTo>
                <a:lnTo>
                  <a:pt x="2165873" y="2381985"/>
                </a:lnTo>
                <a:lnTo>
                  <a:pt x="2176458" y="2382249"/>
                </a:lnTo>
                <a:lnTo>
                  <a:pt x="2186513" y="2383043"/>
                </a:lnTo>
                <a:lnTo>
                  <a:pt x="2197627" y="2383836"/>
                </a:lnTo>
                <a:lnTo>
                  <a:pt x="2208476" y="2385423"/>
                </a:lnTo>
                <a:lnTo>
                  <a:pt x="2219061" y="2387011"/>
                </a:lnTo>
                <a:lnTo>
                  <a:pt x="2229645" y="2388862"/>
                </a:lnTo>
                <a:lnTo>
                  <a:pt x="2240230" y="2390978"/>
                </a:lnTo>
                <a:lnTo>
                  <a:pt x="2250814" y="2393623"/>
                </a:lnTo>
                <a:lnTo>
                  <a:pt x="2261134" y="2396533"/>
                </a:lnTo>
                <a:lnTo>
                  <a:pt x="2271190" y="2399443"/>
                </a:lnTo>
                <a:lnTo>
                  <a:pt x="2281245" y="2402882"/>
                </a:lnTo>
                <a:lnTo>
                  <a:pt x="2291036" y="2406320"/>
                </a:lnTo>
                <a:lnTo>
                  <a:pt x="2300827" y="2410024"/>
                </a:lnTo>
                <a:lnTo>
                  <a:pt x="2310617" y="2413991"/>
                </a:lnTo>
                <a:lnTo>
                  <a:pt x="2319879" y="2418224"/>
                </a:lnTo>
                <a:lnTo>
                  <a:pt x="2329405" y="2422720"/>
                </a:lnTo>
                <a:lnTo>
                  <a:pt x="2338402" y="2427217"/>
                </a:lnTo>
                <a:lnTo>
                  <a:pt x="2347399" y="2432508"/>
                </a:lnTo>
                <a:lnTo>
                  <a:pt x="2356131" y="2437533"/>
                </a:lnTo>
                <a:lnTo>
                  <a:pt x="2364864" y="2443088"/>
                </a:lnTo>
                <a:lnTo>
                  <a:pt x="2373331" y="2448379"/>
                </a:lnTo>
                <a:lnTo>
                  <a:pt x="2381534" y="2454198"/>
                </a:lnTo>
                <a:lnTo>
                  <a:pt x="2390002" y="2460282"/>
                </a:lnTo>
                <a:lnTo>
                  <a:pt x="2397940" y="2466366"/>
                </a:lnTo>
                <a:lnTo>
                  <a:pt x="2405614" y="2472714"/>
                </a:lnTo>
                <a:lnTo>
                  <a:pt x="2413023" y="2479327"/>
                </a:lnTo>
                <a:lnTo>
                  <a:pt x="2420433" y="2485940"/>
                </a:lnTo>
                <a:lnTo>
                  <a:pt x="2427577" y="2493082"/>
                </a:lnTo>
                <a:lnTo>
                  <a:pt x="2434457" y="2499960"/>
                </a:lnTo>
                <a:lnTo>
                  <a:pt x="2441337" y="2507102"/>
                </a:lnTo>
                <a:lnTo>
                  <a:pt x="2447953" y="2514508"/>
                </a:lnTo>
                <a:lnTo>
                  <a:pt x="2454039" y="2521915"/>
                </a:lnTo>
                <a:lnTo>
                  <a:pt x="2460125" y="2529586"/>
                </a:lnTo>
                <a:lnTo>
                  <a:pt x="2466211" y="2537257"/>
                </a:lnTo>
                <a:lnTo>
                  <a:pt x="2471503" y="2545192"/>
                </a:lnTo>
                <a:lnTo>
                  <a:pt x="2477060" y="2553128"/>
                </a:lnTo>
                <a:lnTo>
                  <a:pt x="2482088" y="2561592"/>
                </a:lnTo>
                <a:lnTo>
                  <a:pt x="2487116" y="2569792"/>
                </a:lnTo>
                <a:lnTo>
                  <a:pt x="2491614" y="2577993"/>
                </a:lnTo>
                <a:lnTo>
                  <a:pt x="2496113" y="2586722"/>
                </a:lnTo>
                <a:lnTo>
                  <a:pt x="2500082" y="2595186"/>
                </a:lnTo>
                <a:lnTo>
                  <a:pt x="2503786" y="2603915"/>
                </a:lnTo>
                <a:lnTo>
                  <a:pt x="2507491" y="2612644"/>
                </a:lnTo>
                <a:lnTo>
                  <a:pt x="2510931" y="2621638"/>
                </a:lnTo>
                <a:lnTo>
                  <a:pt x="2513842" y="2630632"/>
                </a:lnTo>
                <a:lnTo>
                  <a:pt x="2516752" y="2639361"/>
                </a:lnTo>
                <a:lnTo>
                  <a:pt x="2518869" y="2648619"/>
                </a:lnTo>
                <a:lnTo>
                  <a:pt x="2521251" y="2657612"/>
                </a:lnTo>
                <a:lnTo>
                  <a:pt x="2523103" y="2667135"/>
                </a:lnTo>
                <a:lnTo>
                  <a:pt x="2524691" y="2676393"/>
                </a:lnTo>
                <a:lnTo>
                  <a:pt x="2525749" y="2685651"/>
                </a:lnTo>
                <a:lnTo>
                  <a:pt x="2527072" y="2695174"/>
                </a:lnTo>
                <a:lnTo>
                  <a:pt x="2527602" y="2704432"/>
                </a:lnTo>
                <a:lnTo>
                  <a:pt x="2527866" y="2713955"/>
                </a:lnTo>
                <a:lnTo>
                  <a:pt x="2527866" y="2723477"/>
                </a:lnTo>
                <a:lnTo>
                  <a:pt x="2527602" y="2732736"/>
                </a:lnTo>
                <a:lnTo>
                  <a:pt x="2526808" y="2742258"/>
                </a:lnTo>
                <a:lnTo>
                  <a:pt x="2525749" y="2752045"/>
                </a:lnTo>
                <a:lnTo>
                  <a:pt x="2524426" y="2761303"/>
                </a:lnTo>
                <a:lnTo>
                  <a:pt x="2522574" y="2770826"/>
                </a:lnTo>
                <a:lnTo>
                  <a:pt x="2520722" y="2780349"/>
                </a:lnTo>
                <a:lnTo>
                  <a:pt x="2518340" y="2789871"/>
                </a:lnTo>
                <a:lnTo>
                  <a:pt x="2515429" y="2799394"/>
                </a:lnTo>
                <a:lnTo>
                  <a:pt x="2512519" y="2808917"/>
                </a:lnTo>
                <a:lnTo>
                  <a:pt x="2509079" y="2818439"/>
                </a:lnTo>
                <a:lnTo>
                  <a:pt x="2505374" y="2827962"/>
                </a:lnTo>
                <a:lnTo>
                  <a:pt x="2502199" y="2835104"/>
                </a:lnTo>
                <a:lnTo>
                  <a:pt x="2499023" y="2841717"/>
                </a:lnTo>
                <a:lnTo>
                  <a:pt x="2495583" y="2848594"/>
                </a:lnTo>
                <a:lnTo>
                  <a:pt x="2492143" y="2855472"/>
                </a:lnTo>
                <a:lnTo>
                  <a:pt x="2488439" y="2862349"/>
                </a:lnTo>
                <a:lnTo>
                  <a:pt x="2484469" y="2868698"/>
                </a:lnTo>
                <a:lnTo>
                  <a:pt x="2480500" y="2875311"/>
                </a:lnTo>
                <a:lnTo>
                  <a:pt x="2476266" y="2881395"/>
                </a:lnTo>
                <a:lnTo>
                  <a:pt x="2471503" y="2887479"/>
                </a:lnTo>
                <a:lnTo>
                  <a:pt x="2467269" y="2893827"/>
                </a:lnTo>
                <a:lnTo>
                  <a:pt x="2462506" y="2899382"/>
                </a:lnTo>
                <a:lnTo>
                  <a:pt x="2457479" y="2905201"/>
                </a:lnTo>
                <a:lnTo>
                  <a:pt x="2452716" y="2911021"/>
                </a:lnTo>
                <a:lnTo>
                  <a:pt x="2447688" y="2916311"/>
                </a:lnTo>
                <a:lnTo>
                  <a:pt x="2442131" y="2921866"/>
                </a:lnTo>
                <a:lnTo>
                  <a:pt x="2436839" y="2926892"/>
                </a:lnTo>
                <a:lnTo>
                  <a:pt x="2431282" y="2931918"/>
                </a:lnTo>
                <a:lnTo>
                  <a:pt x="2425725" y="2937208"/>
                </a:lnTo>
                <a:lnTo>
                  <a:pt x="2419903" y="2941705"/>
                </a:lnTo>
                <a:lnTo>
                  <a:pt x="2413817" y="2946731"/>
                </a:lnTo>
                <a:lnTo>
                  <a:pt x="2407996" y="2950963"/>
                </a:lnTo>
                <a:lnTo>
                  <a:pt x="2401645" y="2955460"/>
                </a:lnTo>
                <a:lnTo>
                  <a:pt x="2395559" y="2959427"/>
                </a:lnTo>
                <a:lnTo>
                  <a:pt x="2388943" y="2963660"/>
                </a:lnTo>
                <a:lnTo>
                  <a:pt x="2382857" y="2967363"/>
                </a:lnTo>
                <a:lnTo>
                  <a:pt x="2376242" y="2971331"/>
                </a:lnTo>
                <a:lnTo>
                  <a:pt x="2369362" y="2974770"/>
                </a:lnTo>
                <a:lnTo>
                  <a:pt x="2362747" y="2978208"/>
                </a:lnTo>
                <a:lnTo>
                  <a:pt x="2355867" y="2981647"/>
                </a:lnTo>
                <a:lnTo>
                  <a:pt x="2348987" y="2984821"/>
                </a:lnTo>
                <a:lnTo>
                  <a:pt x="2341842" y="2987731"/>
                </a:lnTo>
                <a:lnTo>
                  <a:pt x="2334697" y="2990641"/>
                </a:lnTo>
                <a:lnTo>
                  <a:pt x="2327553" y="2993286"/>
                </a:lnTo>
                <a:lnTo>
                  <a:pt x="2320408" y="2995666"/>
                </a:lnTo>
                <a:lnTo>
                  <a:pt x="2312999" y="2998312"/>
                </a:lnTo>
                <a:lnTo>
                  <a:pt x="2305854" y="3000163"/>
                </a:lnTo>
                <a:lnTo>
                  <a:pt x="2298445" y="3002279"/>
                </a:lnTo>
                <a:lnTo>
                  <a:pt x="2290771" y="3004396"/>
                </a:lnTo>
                <a:lnTo>
                  <a:pt x="2283362" y="3005718"/>
                </a:lnTo>
                <a:lnTo>
                  <a:pt x="2275688" y="3007305"/>
                </a:lnTo>
                <a:lnTo>
                  <a:pt x="2268279" y="3008628"/>
                </a:lnTo>
                <a:lnTo>
                  <a:pt x="2260605" y="3009686"/>
                </a:lnTo>
                <a:lnTo>
                  <a:pt x="2252931" y="3010744"/>
                </a:lnTo>
                <a:lnTo>
                  <a:pt x="2245258" y="3011273"/>
                </a:lnTo>
                <a:lnTo>
                  <a:pt x="2237055" y="3012331"/>
                </a:lnTo>
                <a:lnTo>
                  <a:pt x="2229381" y="3012596"/>
                </a:lnTo>
                <a:lnTo>
                  <a:pt x="2221707" y="3012860"/>
                </a:lnTo>
                <a:lnTo>
                  <a:pt x="2213768" y="3012860"/>
                </a:lnTo>
                <a:lnTo>
                  <a:pt x="2205830" y="3012860"/>
                </a:lnTo>
                <a:lnTo>
                  <a:pt x="2198156" y="3012596"/>
                </a:lnTo>
                <a:lnTo>
                  <a:pt x="2189953" y="3012067"/>
                </a:lnTo>
                <a:lnTo>
                  <a:pt x="2182015" y="3011273"/>
                </a:lnTo>
                <a:lnTo>
                  <a:pt x="2174341" y="3010479"/>
                </a:lnTo>
                <a:lnTo>
                  <a:pt x="2166402" y="3009421"/>
                </a:lnTo>
                <a:lnTo>
                  <a:pt x="2158464" y="3008363"/>
                </a:lnTo>
                <a:lnTo>
                  <a:pt x="2150261" y="3006776"/>
                </a:lnTo>
                <a:lnTo>
                  <a:pt x="2142587" y="3005189"/>
                </a:lnTo>
                <a:lnTo>
                  <a:pt x="2134649" y="3003073"/>
                </a:lnTo>
                <a:lnTo>
                  <a:pt x="2126710" y="3001221"/>
                </a:lnTo>
                <a:lnTo>
                  <a:pt x="2119036" y="2999105"/>
                </a:lnTo>
                <a:lnTo>
                  <a:pt x="2110833" y="2996460"/>
                </a:lnTo>
                <a:lnTo>
                  <a:pt x="2103159" y="2994079"/>
                </a:lnTo>
                <a:lnTo>
                  <a:pt x="2095486" y="2991170"/>
                </a:lnTo>
                <a:lnTo>
                  <a:pt x="2087547" y="2987995"/>
                </a:lnTo>
                <a:lnTo>
                  <a:pt x="2077227" y="2983763"/>
                </a:lnTo>
                <a:lnTo>
                  <a:pt x="2066907" y="2978737"/>
                </a:lnTo>
                <a:lnTo>
                  <a:pt x="2057381" y="2973447"/>
                </a:lnTo>
                <a:lnTo>
                  <a:pt x="2048120" y="2967892"/>
                </a:lnTo>
                <a:lnTo>
                  <a:pt x="2039123" y="2962073"/>
                </a:lnTo>
                <a:lnTo>
                  <a:pt x="2030390" y="2955724"/>
                </a:lnTo>
                <a:lnTo>
                  <a:pt x="2022452" y="2948847"/>
                </a:lnTo>
                <a:lnTo>
                  <a:pt x="2014513" y="2941969"/>
                </a:lnTo>
                <a:lnTo>
                  <a:pt x="2007104" y="2934827"/>
                </a:lnTo>
                <a:lnTo>
                  <a:pt x="2000224" y="2927156"/>
                </a:lnTo>
                <a:lnTo>
                  <a:pt x="1993609" y="2919485"/>
                </a:lnTo>
                <a:lnTo>
                  <a:pt x="1987258" y="2911550"/>
                </a:lnTo>
                <a:lnTo>
                  <a:pt x="1981701" y="2903085"/>
                </a:lnTo>
                <a:lnTo>
                  <a:pt x="1976144" y="2894621"/>
                </a:lnTo>
                <a:lnTo>
                  <a:pt x="1971117" y="2885891"/>
                </a:lnTo>
                <a:lnTo>
                  <a:pt x="1966883" y="2876898"/>
                </a:lnTo>
                <a:lnTo>
                  <a:pt x="1962384" y="2867904"/>
                </a:lnTo>
                <a:lnTo>
                  <a:pt x="1958680" y="2858646"/>
                </a:lnTo>
                <a:lnTo>
                  <a:pt x="1955240" y="2849388"/>
                </a:lnTo>
                <a:lnTo>
                  <a:pt x="1952594" y="2839601"/>
                </a:lnTo>
                <a:lnTo>
                  <a:pt x="1950212" y="2829814"/>
                </a:lnTo>
                <a:lnTo>
                  <a:pt x="1948095" y="2820026"/>
                </a:lnTo>
                <a:lnTo>
                  <a:pt x="1946507" y="2810239"/>
                </a:lnTo>
                <a:lnTo>
                  <a:pt x="1945449" y="2800188"/>
                </a:lnTo>
                <a:lnTo>
                  <a:pt x="1944390" y="2790136"/>
                </a:lnTo>
                <a:lnTo>
                  <a:pt x="1944126" y="2779820"/>
                </a:lnTo>
                <a:lnTo>
                  <a:pt x="1944390" y="2769504"/>
                </a:lnTo>
                <a:lnTo>
                  <a:pt x="1945184" y="2759452"/>
                </a:lnTo>
                <a:lnTo>
                  <a:pt x="1946243" y="2749400"/>
                </a:lnTo>
                <a:lnTo>
                  <a:pt x="1947566" y="2739084"/>
                </a:lnTo>
                <a:lnTo>
                  <a:pt x="1949683" y="2728768"/>
                </a:lnTo>
                <a:lnTo>
                  <a:pt x="1951800" y="2718452"/>
                </a:lnTo>
                <a:lnTo>
                  <a:pt x="1956034" y="2708400"/>
                </a:lnTo>
                <a:lnTo>
                  <a:pt x="1960267" y="2698877"/>
                </a:lnTo>
                <a:lnTo>
                  <a:pt x="1965295" y="2689355"/>
                </a:lnTo>
                <a:lnTo>
                  <a:pt x="1970852" y="2680361"/>
                </a:lnTo>
                <a:lnTo>
                  <a:pt x="1976409" y="2671103"/>
                </a:lnTo>
                <a:lnTo>
                  <a:pt x="1983024" y="2662638"/>
                </a:lnTo>
                <a:lnTo>
                  <a:pt x="1989904" y="2653909"/>
                </a:lnTo>
                <a:lnTo>
                  <a:pt x="1997049" y="2645974"/>
                </a:lnTo>
                <a:lnTo>
                  <a:pt x="2004458" y="2638303"/>
                </a:lnTo>
                <a:lnTo>
                  <a:pt x="2012397" y="2630896"/>
                </a:lnTo>
                <a:lnTo>
                  <a:pt x="2020600" y="2623754"/>
                </a:lnTo>
                <a:lnTo>
                  <a:pt x="2029332" y="2617141"/>
                </a:lnTo>
                <a:lnTo>
                  <a:pt x="2038329" y="2610793"/>
                </a:lnTo>
                <a:lnTo>
                  <a:pt x="2047590" y="2604973"/>
                </a:lnTo>
                <a:lnTo>
                  <a:pt x="2057116" y="2599418"/>
                </a:lnTo>
                <a:lnTo>
                  <a:pt x="2066643" y="2594657"/>
                </a:lnTo>
                <a:lnTo>
                  <a:pt x="2076433" y="2590160"/>
                </a:lnTo>
                <a:lnTo>
                  <a:pt x="2086489" y="2585928"/>
                </a:lnTo>
                <a:lnTo>
                  <a:pt x="2096809" y="2582754"/>
                </a:lnTo>
                <a:lnTo>
                  <a:pt x="2107129" y="2579580"/>
                </a:lnTo>
                <a:lnTo>
                  <a:pt x="2117449" y="2577199"/>
                </a:lnTo>
                <a:lnTo>
                  <a:pt x="2128298" y="2575083"/>
                </a:lnTo>
                <a:lnTo>
                  <a:pt x="2138882" y="2574025"/>
                </a:lnTo>
                <a:lnTo>
                  <a:pt x="2149732" y="2573231"/>
                </a:lnTo>
                <a:lnTo>
                  <a:pt x="2160316" y="2573231"/>
                </a:lnTo>
                <a:lnTo>
                  <a:pt x="2171165" y="2573760"/>
                </a:lnTo>
                <a:lnTo>
                  <a:pt x="2182015" y="2575083"/>
                </a:lnTo>
                <a:lnTo>
                  <a:pt x="2192864" y="2576934"/>
                </a:lnTo>
                <a:lnTo>
                  <a:pt x="2198421" y="2578257"/>
                </a:lnTo>
                <a:lnTo>
                  <a:pt x="2203713" y="2579844"/>
                </a:lnTo>
                <a:lnTo>
                  <a:pt x="2209005" y="2581167"/>
                </a:lnTo>
                <a:lnTo>
                  <a:pt x="2214298" y="2583018"/>
                </a:lnTo>
                <a:lnTo>
                  <a:pt x="2219855" y="2584870"/>
                </a:lnTo>
                <a:lnTo>
                  <a:pt x="2224882" y="2587251"/>
                </a:lnTo>
                <a:lnTo>
                  <a:pt x="2230175" y="2589367"/>
                </a:lnTo>
                <a:lnTo>
                  <a:pt x="2235467" y="2591747"/>
                </a:lnTo>
                <a:lnTo>
                  <a:pt x="2243670" y="2595980"/>
                </a:lnTo>
                <a:lnTo>
                  <a:pt x="2252138" y="2600212"/>
                </a:lnTo>
                <a:lnTo>
                  <a:pt x="2259547" y="2605502"/>
                </a:lnTo>
                <a:lnTo>
                  <a:pt x="2266956" y="2610528"/>
                </a:lnTo>
                <a:lnTo>
                  <a:pt x="2273307" y="2616348"/>
                </a:lnTo>
                <a:lnTo>
                  <a:pt x="2279922" y="2622432"/>
                </a:lnTo>
                <a:lnTo>
                  <a:pt x="2286008" y="2628515"/>
                </a:lnTo>
                <a:lnTo>
                  <a:pt x="2291301" y="2635393"/>
                </a:lnTo>
                <a:lnTo>
                  <a:pt x="2296328" y="2642270"/>
                </a:lnTo>
                <a:lnTo>
                  <a:pt x="2300827" y="2649412"/>
                </a:lnTo>
                <a:lnTo>
                  <a:pt x="2305061" y="2656819"/>
                </a:lnTo>
                <a:lnTo>
                  <a:pt x="2308765" y="2664225"/>
                </a:lnTo>
                <a:lnTo>
                  <a:pt x="2311941" y="2671896"/>
                </a:lnTo>
                <a:lnTo>
                  <a:pt x="2314587" y="2680096"/>
                </a:lnTo>
                <a:lnTo>
                  <a:pt x="2316439" y="2688032"/>
                </a:lnTo>
                <a:lnTo>
                  <a:pt x="2318291" y="2695968"/>
                </a:lnTo>
                <a:lnTo>
                  <a:pt x="2319350" y="2704168"/>
                </a:lnTo>
                <a:lnTo>
                  <a:pt x="2319879" y="2712103"/>
                </a:lnTo>
                <a:lnTo>
                  <a:pt x="2319879" y="2720568"/>
                </a:lnTo>
                <a:lnTo>
                  <a:pt x="2319614" y="2728768"/>
                </a:lnTo>
                <a:lnTo>
                  <a:pt x="2318556" y="2736968"/>
                </a:lnTo>
                <a:lnTo>
                  <a:pt x="2316704" y="2745168"/>
                </a:lnTo>
                <a:lnTo>
                  <a:pt x="2314851" y="2753103"/>
                </a:lnTo>
                <a:lnTo>
                  <a:pt x="2311941" y="2761039"/>
                </a:lnTo>
                <a:lnTo>
                  <a:pt x="2308501" y="2768975"/>
                </a:lnTo>
                <a:lnTo>
                  <a:pt x="2304796" y="2776646"/>
                </a:lnTo>
                <a:lnTo>
                  <a:pt x="2300297" y="2784052"/>
                </a:lnTo>
                <a:lnTo>
                  <a:pt x="2295005" y="2791723"/>
                </a:lnTo>
                <a:lnTo>
                  <a:pt x="2289448" y="2798601"/>
                </a:lnTo>
                <a:lnTo>
                  <a:pt x="2282833" y="2805478"/>
                </a:lnTo>
                <a:lnTo>
                  <a:pt x="2275953" y="2811826"/>
                </a:lnTo>
                <a:lnTo>
                  <a:pt x="2268279" y="2818175"/>
                </a:lnTo>
                <a:lnTo>
                  <a:pt x="2263251" y="2821085"/>
                </a:lnTo>
                <a:lnTo>
                  <a:pt x="2258224" y="2823201"/>
                </a:lnTo>
                <a:lnTo>
                  <a:pt x="2253196" y="2825581"/>
                </a:lnTo>
                <a:lnTo>
                  <a:pt x="2248168" y="2827168"/>
                </a:lnTo>
                <a:lnTo>
                  <a:pt x="2243405" y="2828756"/>
                </a:lnTo>
                <a:lnTo>
                  <a:pt x="2238378" y="2830078"/>
                </a:lnTo>
                <a:lnTo>
                  <a:pt x="2233350" y="2831401"/>
                </a:lnTo>
                <a:lnTo>
                  <a:pt x="2228587" y="2832194"/>
                </a:lnTo>
                <a:lnTo>
                  <a:pt x="2223559" y="2832723"/>
                </a:lnTo>
                <a:lnTo>
                  <a:pt x="2218531" y="2832988"/>
                </a:lnTo>
                <a:lnTo>
                  <a:pt x="2213768" y="2833252"/>
                </a:lnTo>
                <a:lnTo>
                  <a:pt x="2209005" y="2833252"/>
                </a:lnTo>
                <a:lnTo>
                  <a:pt x="2203978" y="2832988"/>
                </a:lnTo>
                <a:lnTo>
                  <a:pt x="2199215" y="2832459"/>
                </a:lnTo>
                <a:lnTo>
                  <a:pt x="2189424" y="2831401"/>
                </a:lnTo>
                <a:lnTo>
                  <a:pt x="2179368" y="2829285"/>
                </a:lnTo>
                <a:lnTo>
                  <a:pt x="2169842" y="2826904"/>
                </a:lnTo>
                <a:lnTo>
                  <a:pt x="2160316" y="2823730"/>
                </a:lnTo>
                <a:lnTo>
                  <a:pt x="2150525" y="2820820"/>
                </a:lnTo>
                <a:lnTo>
                  <a:pt x="2140999" y="2817117"/>
                </a:lnTo>
                <a:lnTo>
                  <a:pt x="2131209" y="2813414"/>
                </a:lnTo>
                <a:lnTo>
                  <a:pt x="2111892" y="2805213"/>
                </a:lnTo>
                <a:lnTo>
                  <a:pt x="2113215" y="2809446"/>
                </a:lnTo>
                <a:lnTo>
                  <a:pt x="2114273" y="2813678"/>
                </a:lnTo>
                <a:lnTo>
                  <a:pt x="2116126" y="2817646"/>
                </a:lnTo>
                <a:lnTo>
                  <a:pt x="2117713" y="2821614"/>
                </a:lnTo>
                <a:lnTo>
                  <a:pt x="2119830" y="2825581"/>
                </a:lnTo>
                <a:lnTo>
                  <a:pt x="2121682" y="2829549"/>
                </a:lnTo>
                <a:lnTo>
                  <a:pt x="2124064" y="2833517"/>
                </a:lnTo>
                <a:lnTo>
                  <a:pt x="2126710" y="2837220"/>
                </a:lnTo>
                <a:lnTo>
                  <a:pt x="2129356" y="2840923"/>
                </a:lnTo>
                <a:lnTo>
                  <a:pt x="2132002" y="2844362"/>
                </a:lnTo>
                <a:lnTo>
                  <a:pt x="2135178" y="2848065"/>
                </a:lnTo>
                <a:lnTo>
                  <a:pt x="2138353" y="2851504"/>
                </a:lnTo>
                <a:lnTo>
                  <a:pt x="2141529" y="2854678"/>
                </a:lnTo>
                <a:lnTo>
                  <a:pt x="2145233" y="2857853"/>
                </a:lnTo>
                <a:lnTo>
                  <a:pt x="2148673" y="2861027"/>
                </a:lnTo>
                <a:lnTo>
                  <a:pt x="2152378" y="2863936"/>
                </a:lnTo>
                <a:lnTo>
                  <a:pt x="2156347" y="2866317"/>
                </a:lnTo>
                <a:lnTo>
                  <a:pt x="2160316" y="2868962"/>
                </a:lnTo>
                <a:lnTo>
                  <a:pt x="2164550" y="2871343"/>
                </a:lnTo>
                <a:lnTo>
                  <a:pt x="2169048" y="2873459"/>
                </a:lnTo>
                <a:lnTo>
                  <a:pt x="2173282" y="2875575"/>
                </a:lnTo>
                <a:lnTo>
                  <a:pt x="2177781" y="2877162"/>
                </a:lnTo>
                <a:lnTo>
                  <a:pt x="2182279" y="2879014"/>
                </a:lnTo>
                <a:lnTo>
                  <a:pt x="2187307" y="2880337"/>
                </a:lnTo>
                <a:lnTo>
                  <a:pt x="2192070" y="2881395"/>
                </a:lnTo>
                <a:lnTo>
                  <a:pt x="2196833" y="2882453"/>
                </a:lnTo>
                <a:lnTo>
                  <a:pt x="2202125" y="2883246"/>
                </a:lnTo>
                <a:lnTo>
                  <a:pt x="2207153" y="2883511"/>
                </a:lnTo>
                <a:lnTo>
                  <a:pt x="2212710" y="2883775"/>
                </a:lnTo>
                <a:lnTo>
                  <a:pt x="2217738" y="2883775"/>
                </a:lnTo>
                <a:lnTo>
                  <a:pt x="2223295" y="2883511"/>
                </a:lnTo>
                <a:lnTo>
                  <a:pt x="2228851" y="2882982"/>
                </a:lnTo>
                <a:lnTo>
                  <a:pt x="2234408" y="2882188"/>
                </a:lnTo>
                <a:lnTo>
                  <a:pt x="2239701" y="2880866"/>
                </a:lnTo>
                <a:lnTo>
                  <a:pt x="2245258" y="2879808"/>
                </a:lnTo>
                <a:lnTo>
                  <a:pt x="2250550" y="2878485"/>
                </a:lnTo>
                <a:lnTo>
                  <a:pt x="2261399" y="2875046"/>
                </a:lnTo>
                <a:lnTo>
                  <a:pt x="2272248" y="2871343"/>
                </a:lnTo>
                <a:lnTo>
                  <a:pt x="2282568" y="2866582"/>
                </a:lnTo>
                <a:lnTo>
                  <a:pt x="2292888" y="2861556"/>
                </a:lnTo>
                <a:lnTo>
                  <a:pt x="2302944" y="2856001"/>
                </a:lnTo>
                <a:lnTo>
                  <a:pt x="2312734" y="2850182"/>
                </a:lnTo>
                <a:lnTo>
                  <a:pt x="2322261" y="2843569"/>
                </a:lnTo>
                <a:lnTo>
                  <a:pt x="2331257" y="2836691"/>
                </a:lnTo>
                <a:lnTo>
                  <a:pt x="2340254" y="2829549"/>
                </a:lnTo>
                <a:lnTo>
                  <a:pt x="2348457" y="2822143"/>
                </a:lnTo>
                <a:lnTo>
                  <a:pt x="2356925" y="2814472"/>
                </a:lnTo>
                <a:lnTo>
                  <a:pt x="2364334" y="2806536"/>
                </a:lnTo>
                <a:lnTo>
                  <a:pt x="2371479" y="2798071"/>
                </a:lnTo>
                <a:lnTo>
                  <a:pt x="2378094" y="2789871"/>
                </a:lnTo>
                <a:lnTo>
                  <a:pt x="2381799" y="2782729"/>
                </a:lnTo>
                <a:lnTo>
                  <a:pt x="2385239" y="2775852"/>
                </a:lnTo>
                <a:lnTo>
                  <a:pt x="2388150" y="2768975"/>
                </a:lnTo>
                <a:lnTo>
                  <a:pt x="2390796" y="2761833"/>
                </a:lnTo>
                <a:lnTo>
                  <a:pt x="2393177" y="2754955"/>
                </a:lnTo>
                <a:lnTo>
                  <a:pt x="2395030" y="2747813"/>
                </a:lnTo>
                <a:lnTo>
                  <a:pt x="2396882" y="2740936"/>
                </a:lnTo>
                <a:lnTo>
                  <a:pt x="2397940" y="2734323"/>
                </a:lnTo>
                <a:lnTo>
                  <a:pt x="2398734" y="2727445"/>
                </a:lnTo>
                <a:lnTo>
                  <a:pt x="2399263" y="2720568"/>
                </a:lnTo>
                <a:lnTo>
                  <a:pt x="2399528" y="2713690"/>
                </a:lnTo>
                <a:lnTo>
                  <a:pt x="2399528" y="2706813"/>
                </a:lnTo>
                <a:lnTo>
                  <a:pt x="2399263" y="2699935"/>
                </a:lnTo>
                <a:lnTo>
                  <a:pt x="2398734" y="2693322"/>
                </a:lnTo>
                <a:lnTo>
                  <a:pt x="2397676" y="2686709"/>
                </a:lnTo>
                <a:lnTo>
                  <a:pt x="2396353" y="2680096"/>
                </a:lnTo>
                <a:lnTo>
                  <a:pt x="2395030" y="2673748"/>
                </a:lnTo>
                <a:lnTo>
                  <a:pt x="2393177" y="2667135"/>
                </a:lnTo>
                <a:lnTo>
                  <a:pt x="2391060" y="2660522"/>
                </a:lnTo>
                <a:lnTo>
                  <a:pt x="2388679" y="2654174"/>
                </a:lnTo>
                <a:lnTo>
                  <a:pt x="2386297" y="2648090"/>
                </a:lnTo>
                <a:lnTo>
                  <a:pt x="2383387" y="2641741"/>
                </a:lnTo>
                <a:lnTo>
                  <a:pt x="2380211" y="2635657"/>
                </a:lnTo>
                <a:lnTo>
                  <a:pt x="2377036" y="2629838"/>
                </a:lnTo>
                <a:lnTo>
                  <a:pt x="2373331" y="2623754"/>
                </a:lnTo>
                <a:lnTo>
                  <a:pt x="2369627" y="2617935"/>
                </a:lnTo>
                <a:lnTo>
                  <a:pt x="2365657" y="2612380"/>
                </a:lnTo>
                <a:lnTo>
                  <a:pt x="2361424" y="2606560"/>
                </a:lnTo>
                <a:lnTo>
                  <a:pt x="2357190" y="2601006"/>
                </a:lnTo>
                <a:lnTo>
                  <a:pt x="2352427" y="2595451"/>
                </a:lnTo>
                <a:lnTo>
                  <a:pt x="2347664" y="2590425"/>
                </a:lnTo>
                <a:lnTo>
                  <a:pt x="2342636" y="2585135"/>
                </a:lnTo>
                <a:lnTo>
                  <a:pt x="2337344" y="2580109"/>
                </a:lnTo>
                <a:lnTo>
                  <a:pt x="2332051" y="2574818"/>
                </a:lnTo>
                <a:lnTo>
                  <a:pt x="2326494" y="2570057"/>
                </a:lnTo>
                <a:lnTo>
                  <a:pt x="2320937" y="2565560"/>
                </a:lnTo>
                <a:lnTo>
                  <a:pt x="2315116" y="2561063"/>
                </a:lnTo>
                <a:lnTo>
                  <a:pt x="2309030" y="2556567"/>
                </a:lnTo>
                <a:lnTo>
                  <a:pt x="2302944" y="2552334"/>
                </a:lnTo>
                <a:lnTo>
                  <a:pt x="2296593" y="2548102"/>
                </a:lnTo>
                <a:lnTo>
                  <a:pt x="2290242" y="2544134"/>
                </a:lnTo>
                <a:lnTo>
                  <a:pt x="2283627" y="2540431"/>
                </a:lnTo>
                <a:lnTo>
                  <a:pt x="2277011" y="2536728"/>
                </a:lnTo>
                <a:lnTo>
                  <a:pt x="2270396" y="2533289"/>
                </a:lnTo>
                <a:lnTo>
                  <a:pt x="2263516" y="2530115"/>
                </a:lnTo>
                <a:lnTo>
                  <a:pt x="2256636" y="2526941"/>
                </a:lnTo>
                <a:lnTo>
                  <a:pt x="2249491" y="2523766"/>
                </a:lnTo>
                <a:lnTo>
                  <a:pt x="2242347" y="2520857"/>
                </a:lnTo>
                <a:lnTo>
                  <a:pt x="2235202" y="2518476"/>
                </a:lnTo>
                <a:lnTo>
                  <a:pt x="2227793" y="2516095"/>
                </a:lnTo>
                <a:lnTo>
                  <a:pt x="2220384" y="2513715"/>
                </a:lnTo>
                <a:lnTo>
                  <a:pt x="2212975" y="2511863"/>
                </a:lnTo>
                <a:lnTo>
                  <a:pt x="2205565" y="2510011"/>
                </a:lnTo>
                <a:lnTo>
                  <a:pt x="2197627" y="2508424"/>
                </a:lnTo>
                <a:lnTo>
                  <a:pt x="2190218" y="2507102"/>
                </a:lnTo>
                <a:lnTo>
                  <a:pt x="2182544" y="2505779"/>
                </a:lnTo>
                <a:lnTo>
                  <a:pt x="2174870" y="2504986"/>
                </a:lnTo>
                <a:lnTo>
                  <a:pt x="2167461" y="2504192"/>
                </a:lnTo>
                <a:lnTo>
                  <a:pt x="2159787" y="2503663"/>
                </a:lnTo>
                <a:lnTo>
                  <a:pt x="2152113" y="2503398"/>
                </a:lnTo>
                <a:lnTo>
                  <a:pt x="2144439" y="2503398"/>
                </a:lnTo>
                <a:lnTo>
                  <a:pt x="2136765" y="2503663"/>
                </a:lnTo>
                <a:lnTo>
                  <a:pt x="2128827" y="2503927"/>
                </a:lnTo>
                <a:lnTo>
                  <a:pt x="2121153" y="2504457"/>
                </a:lnTo>
                <a:lnTo>
                  <a:pt x="2106864" y="2506573"/>
                </a:lnTo>
                <a:lnTo>
                  <a:pt x="2092839" y="2509218"/>
                </a:lnTo>
                <a:lnTo>
                  <a:pt x="2079344" y="2512392"/>
                </a:lnTo>
                <a:lnTo>
                  <a:pt x="2065849" y="2516360"/>
                </a:lnTo>
                <a:lnTo>
                  <a:pt x="2052618" y="2520592"/>
                </a:lnTo>
                <a:lnTo>
                  <a:pt x="2039916" y="2525618"/>
                </a:lnTo>
                <a:lnTo>
                  <a:pt x="2027215" y="2530908"/>
                </a:lnTo>
                <a:lnTo>
                  <a:pt x="2015307" y="2536728"/>
                </a:lnTo>
                <a:lnTo>
                  <a:pt x="2003400" y="2543076"/>
                </a:lnTo>
                <a:lnTo>
                  <a:pt x="1991757" y="2549689"/>
                </a:lnTo>
                <a:lnTo>
                  <a:pt x="1980643" y="2556831"/>
                </a:lnTo>
                <a:lnTo>
                  <a:pt x="1970058" y="2564767"/>
                </a:lnTo>
                <a:lnTo>
                  <a:pt x="1960003" y="2572702"/>
                </a:lnTo>
                <a:lnTo>
                  <a:pt x="1949947" y="2581167"/>
                </a:lnTo>
                <a:lnTo>
                  <a:pt x="1940421" y="2590160"/>
                </a:lnTo>
                <a:lnTo>
                  <a:pt x="1931424" y="2599154"/>
                </a:lnTo>
                <a:lnTo>
                  <a:pt x="1922692" y="2608677"/>
                </a:lnTo>
                <a:lnTo>
                  <a:pt x="1914754" y="2618728"/>
                </a:lnTo>
                <a:lnTo>
                  <a:pt x="1907080" y="2628515"/>
                </a:lnTo>
                <a:lnTo>
                  <a:pt x="1899935" y="2639096"/>
                </a:lnTo>
                <a:lnTo>
                  <a:pt x="1893055" y="2649941"/>
                </a:lnTo>
                <a:lnTo>
                  <a:pt x="1886969" y="2660787"/>
                </a:lnTo>
                <a:lnTo>
                  <a:pt x="1881412" y="2671896"/>
                </a:lnTo>
                <a:lnTo>
                  <a:pt x="1876120" y="2683271"/>
                </a:lnTo>
                <a:lnTo>
                  <a:pt x="1871621" y="2695174"/>
                </a:lnTo>
                <a:lnTo>
                  <a:pt x="1867652" y="2707077"/>
                </a:lnTo>
                <a:lnTo>
                  <a:pt x="1864212" y="2718981"/>
                </a:lnTo>
                <a:lnTo>
                  <a:pt x="1861301" y="2731413"/>
                </a:lnTo>
                <a:lnTo>
                  <a:pt x="1859184" y="2743581"/>
                </a:lnTo>
                <a:lnTo>
                  <a:pt x="1857332" y="2756013"/>
                </a:lnTo>
                <a:lnTo>
                  <a:pt x="1856274" y="2768710"/>
                </a:lnTo>
                <a:lnTo>
                  <a:pt x="1856009" y="2781407"/>
                </a:lnTo>
                <a:lnTo>
                  <a:pt x="1855745" y="2788549"/>
                </a:lnTo>
                <a:lnTo>
                  <a:pt x="1855745" y="2795691"/>
                </a:lnTo>
                <a:lnTo>
                  <a:pt x="1856009" y="2802833"/>
                </a:lnTo>
                <a:lnTo>
                  <a:pt x="1856538" y="2809975"/>
                </a:lnTo>
                <a:lnTo>
                  <a:pt x="1857068" y="2817117"/>
                </a:lnTo>
                <a:lnTo>
                  <a:pt x="1857597" y="2823730"/>
                </a:lnTo>
                <a:lnTo>
                  <a:pt x="1858920" y="2830607"/>
                </a:lnTo>
                <a:lnTo>
                  <a:pt x="1859978" y="2837485"/>
                </a:lnTo>
                <a:lnTo>
                  <a:pt x="1861301" y="2844098"/>
                </a:lnTo>
                <a:lnTo>
                  <a:pt x="1862889" y="2850975"/>
                </a:lnTo>
                <a:lnTo>
                  <a:pt x="1864477" y="2857588"/>
                </a:lnTo>
                <a:lnTo>
                  <a:pt x="1866329" y="2863936"/>
                </a:lnTo>
                <a:lnTo>
                  <a:pt x="1868181" y="2870285"/>
                </a:lnTo>
                <a:lnTo>
                  <a:pt x="1870563" y="2876633"/>
                </a:lnTo>
                <a:lnTo>
                  <a:pt x="1872944" y="2882982"/>
                </a:lnTo>
                <a:lnTo>
                  <a:pt x="1875326" y="2889330"/>
                </a:lnTo>
                <a:lnTo>
                  <a:pt x="1880883" y="2901498"/>
                </a:lnTo>
                <a:lnTo>
                  <a:pt x="1886704" y="2913401"/>
                </a:lnTo>
                <a:lnTo>
                  <a:pt x="1893320" y="2924776"/>
                </a:lnTo>
                <a:lnTo>
                  <a:pt x="1900729" y="2936414"/>
                </a:lnTo>
                <a:lnTo>
                  <a:pt x="1908403" y="2947524"/>
                </a:lnTo>
                <a:lnTo>
                  <a:pt x="1916871" y="2958105"/>
                </a:lnTo>
                <a:lnTo>
                  <a:pt x="1925603" y="2968421"/>
                </a:lnTo>
                <a:lnTo>
                  <a:pt x="1934864" y="2978473"/>
                </a:lnTo>
                <a:lnTo>
                  <a:pt x="1944390" y="2988260"/>
                </a:lnTo>
                <a:lnTo>
                  <a:pt x="1954446" y="2997783"/>
                </a:lnTo>
                <a:lnTo>
                  <a:pt x="1965030" y="3006512"/>
                </a:lnTo>
                <a:lnTo>
                  <a:pt x="1976144" y="3015505"/>
                </a:lnTo>
                <a:lnTo>
                  <a:pt x="1987258" y="3023705"/>
                </a:lnTo>
                <a:lnTo>
                  <a:pt x="1998901" y="3031641"/>
                </a:lnTo>
                <a:lnTo>
                  <a:pt x="2011073" y="3039312"/>
                </a:lnTo>
                <a:lnTo>
                  <a:pt x="2023246" y="3046454"/>
                </a:lnTo>
                <a:lnTo>
                  <a:pt x="2035947" y="3053331"/>
                </a:lnTo>
                <a:lnTo>
                  <a:pt x="2048384" y="3059944"/>
                </a:lnTo>
                <a:lnTo>
                  <a:pt x="2061615" y="3066293"/>
                </a:lnTo>
                <a:lnTo>
                  <a:pt x="2074581" y="3071848"/>
                </a:lnTo>
                <a:lnTo>
                  <a:pt x="2088076" y="3077403"/>
                </a:lnTo>
                <a:lnTo>
                  <a:pt x="2101836" y="3082164"/>
                </a:lnTo>
                <a:lnTo>
                  <a:pt x="2115596" y="3086661"/>
                </a:lnTo>
                <a:lnTo>
                  <a:pt x="2129621" y="3091157"/>
                </a:lnTo>
                <a:lnTo>
                  <a:pt x="2141793" y="3093538"/>
                </a:lnTo>
                <a:lnTo>
                  <a:pt x="2153965" y="3095654"/>
                </a:lnTo>
                <a:lnTo>
                  <a:pt x="2166402" y="3096977"/>
                </a:lnTo>
                <a:lnTo>
                  <a:pt x="2178839" y="3098564"/>
                </a:lnTo>
                <a:lnTo>
                  <a:pt x="2191276" y="3099357"/>
                </a:lnTo>
                <a:lnTo>
                  <a:pt x="2203713" y="3099622"/>
                </a:lnTo>
                <a:lnTo>
                  <a:pt x="2216415" y="3099622"/>
                </a:lnTo>
                <a:lnTo>
                  <a:pt x="2229116" y="3099357"/>
                </a:lnTo>
                <a:lnTo>
                  <a:pt x="2241818" y="3098828"/>
                </a:lnTo>
                <a:lnTo>
                  <a:pt x="2254254" y="3097506"/>
                </a:lnTo>
                <a:lnTo>
                  <a:pt x="2266956" y="3096183"/>
                </a:lnTo>
                <a:lnTo>
                  <a:pt x="2279393" y="3094596"/>
                </a:lnTo>
                <a:lnTo>
                  <a:pt x="2292094" y="3092216"/>
                </a:lnTo>
                <a:lnTo>
                  <a:pt x="2304531" y="3089570"/>
                </a:lnTo>
                <a:lnTo>
                  <a:pt x="2317233" y="3086661"/>
                </a:lnTo>
                <a:lnTo>
                  <a:pt x="2329405" y="3083222"/>
                </a:lnTo>
                <a:lnTo>
                  <a:pt x="2341842" y="3079783"/>
                </a:lnTo>
                <a:lnTo>
                  <a:pt x="2354279" y="3075815"/>
                </a:lnTo>
                <a:lnTo>
                  <a:pt x="2366187" y="3071583"/>
                </a:lnTo>
                <a:lnTo>
                  <a:pt x="2378094" y="3066822"/>
                </a:lnTo>
                <a:lnTo>
                  <a:pt x="2390267" y="3062060"/>
                </a:lnTo>
                <a:lnTo>
                  <a:pt x="2401910" y="3056506"/>
                </a:lnTo>
                <a:lnTo>
                  <a:pt x="2413553" y="3050686"/>
                </a:lnTo>
                <a:lnTo>
                  <a:pt x="2424931" y="3044867"/>
                </a:lnTo>
                <a:lnTo>
                  <a:pt x="2436574" y="3038518"/>
                </a:lnTo>
                <a:lnTo>
                  <a:pt x="2447688" y="3031905"/>
                </a:lnTo>
                <a:lnTo>
                  <a:pt x="2458537" y="3025028"/>
                </a:lnTo>
                <a:lnTo>
                  <a:pt x="2469386" y="3017621"/>
                </a:lnTo>
                <a:lnTo>
                  <a:pt x="2479971" y="3009950"/>
                </a:lnTo>
                <a:lnTo>
                  <a:pt x="2490026" y="3002279"/>
                </a:lnTo>
                <a:lnTo>
                  <a:pt x="2500082" y="2994079"/>
                </a:lnTo>
                <a:lnTo>
                  <a:pt x="2510137" y="2985350"/>
                </a:lnTo>
                <a:lnTo>
                  <a:pt x="2516488" y="2978737"/>
                </a:lnTo>
                <a:lnTo>
                  <a:pt x="2522574" y="2972653"/>
                </a:lnTo>
                <a:lnTo>
                  <a:pt x="2528660" y="2965776"/>
                </a:lnTo>
                <a:lnTo>
                  <a:pt x="2534482" y="2959163"/>
                </a:lnTo>
                <a:lnTo>
                  <a:pt x="2540039" y="2952550"/>
                </a:lnTo>
                <a:lnTo>
                  <a:pt x="2545595" y="2945673"/>
                </a:lnTo>
                <a:lnTo>
                  <a:pt x="2550888" y="2938795"/>
                </a:lnTo>
                <a:lnTo>
                  <a:pt x="2556180" y="2931918"/>
                </a:lnTo>
                <a:lnTo>
                  <a:pt x="2560943" y="2924776"/>
                </a:lnTo>
                <a:lnTo>
                  <a:pt x="2565706" y="2918163"/>
                </a:lnTo>
                <a:lnTo>
                  <a:pt x="2570469" y="2911021"/>
                </a:lnTo>
                <a:lnTo>
                  <a:pt x="2574703" y="2903879"/>
                </a:lnTo>
                <a:lnTo>
                  <a:pt x="2578937" y="2896737"/>
                </a:lnTo>
                <a:lnTo>
                  <a:pt x="2582906" y="2889330"/>
                </a:lnTo>
                <a:lnTo>
                  <a:pt x="2586611" y="2882188"/>
                </a:lnTo>
                <a:lnTo>
                  <a:pt x="2590315" y="2874782"/>
                </a:lnTo>
                <a:lnTo>
                  <a:pt x="2594020" y="2867640"/>
                </a:lnTo>
                <a:lnTo>
                  <a:pt x="2597195" y="2860233"/>
                </a:lnTo>
                <a:lnTo>
                  <a:pt x="2600371" y="2852562"/>
                </a:lnTo>
                <a:lnTo>
                  <a:pt x="2603546" y="2845156"/>
                </a:lnTo>
                <a:lnTo>
                  <a:pt x="2606457" y="2837485"/>
                </a:lnTo>
                <a:lnTo>
                  <a:pt x="2608838" y="2830078"/>
                </a:lnTo>
                <a:lnTo>
                  <a:pt x="2611220" y="2822407"/>
                </a:lnTo>
                <a:lnTo>
                  <a:pt x="2613602" y="2815001"/>
                </a:lnTo>
                <a:lnTo>
                  <a:pt x="2615718" y="2807330"/>
                </a:lnTo>
                <a:lnTo>
                  <a:pt x="2617571" y="2799659"/>
                </a:lnTo>
                <a:lnTo>
                  <a:pt x="2619423" y="2791988"/>
                </a:lnTo>
                <a:lnTo>
                  <a:pt x="2621011" y="2784052"/>
                </a:lnTo>
                <a:lnTo>
                  <a:pt x="2622334" y="2776381"/>
                </a:lnTo>
                <a:lnTo>
                  <a:pt x="2623392" y="2768710"/>
                </a:lnTo>
                <a:lnTo>
                  <a:pt x="2624715" y="2761039"/>
                </a:lnTo>
                <a:lnTo>
                  <a:pt x="2625509" y="2753368"/>
                </a:lnTo>
                <a:lnTo>
                  <a:pt x="2626303" y="2745697"/>
                </a:lnTo>
                <a:lnTo>
                  <a:pt x="2626832" y="2737761"/>
                </a:lnTo>
                <a:lnTo>
                  <a:pt x="2627361" y="2722155"/>
                </a:lnTo>
                <a:lnTo>
                  <a:pt x="2627097" y="2706548"/>
                </a:lnTo>
                <a:lnTo>
                  <a:pt x="2626568" y="2690942"/>
                </a:lnTo>
                <a:lnTo>
                  <a:pt x="2624980" y="2675071"/>
                </a:lnTo>
                <a:lnTo>
                  <a:pt x="2622863" y="2659464"/>
                </a:lnTo>
                <a:lnTo>
                  <a:pt x="2619952" y="2643593"/>
                </a:lnTo>
                <a:lnTo>
                  <a:pt x="2616512" y="2628251"/>
                </a:lnTo>
                <a:lnTo>
                  <a:pt x="2612543" y="2612644"/>
                </a:lnTo>
                <a:lnTo>
                  <a:pt x="2607780" y="2597302"/>
                </a:lnTo>
                <a:lnTo>
                  <a:pt x="2602223" y="2581696"/>
                </a:lnTo>
                <a:lnTo>
                  <a:pt x="2596137" y="2566618"/>
                </a:lnTo>
                <a:lnTo>
                  <a:pt x="2589522" y="2551276"/>
                </a:lnTo>
                <a:lnTo>
                  <a:pt x="2582112" y="2536463"/>
                </a:lnTo>
                <a:lnTo>
                  <a:pt x="2573909" y="2521386"/>
                </a:lnTo>
                <a:lnTo>
                  <a:pt x="2565177" y="2506573"/>
                </a:lnTo>
                <a:lnTo>
                  <a:pt x="2556445" y="2494934"/>
                </a:lnTo>
                <a:lnTo>
                  <a:pt x="2547183" y="2483824"/>
                </a:lnTo>
                <a:lnTo>
                  <a:pt x="2537922" y="2472714"/>
                </a:lnTo>
                <a:lnTo>
                  <a:pt x="2528131" y="2461869"/>
                </a:lnTo>
                <a:lnTo>
                  <a:pt x="2518076" y="2451288"/>
                </a:lnTo>
                <a:lnTo>
                  <a:pt x="2508020" y="2441237"/>
                </a:lnTo>
                <a:lnTo>
                  <a:pt x="2497436" y="2431450"/>
                </a:lnTo>
                <a:lnTo>
                  <a:pt x="2487116" y="2421662"/>
                </a:lnTo>
                <a:lnTo>
                  <a:pt x="2476266" y="2412140"/>
                </a:lnTo>
                <a:lnTo>
                  <a:pt x="2464888" y="2403411"/>
                </a:lnTo>
                <a:lnTo>
                  <a:pt x="2453510" y="2394417"/>
                </a:lnTo>
                <a:lnTo>
                  <a:pt x="2441866" y="2386217"/>
                </a:lnTo>
                <a:lnTo>
                  <a:pt x="2430223" y="2378017"/>
                </a:lnTo>
                <a:lnTo>
                  <a:pt x="2417786" y="2370346"/>
                </a:lnTo>
                <a:lnTo>
                  <a:pt x="2405614" y="2362939"/>
                </a:lnTo>
                <a:lnTo>
                  <a:pt x="2393177" y="2355797"/>
                </a:lnTo>
                <a:lnTo>
                  <a:pt x="2380476" y="2349184"/>
                </a:lnTo>
                <a:lnTo>
                  <a:pt x="2367245" y="2342836"/>
                </a:lnTo>
                <a:lnTo>
                  <a:pt x="2354279" y="2336752"/>
                </a:lnTo>
                <a:lnTo>
                  <a:pt x="2340784" y="2331197"/>
                </a:lnTo>
                <a:lnTo>
                  <a:pt x="2327024" y="2325642"/>
                </a:lnTo>
                <a:lnTo>
                  <a:pt x="2313264" y="2320881"/>
                </a:lnTo>
                <a:lnTo>
                  <a:pt x="2299504" y="2316649"/>
                </a:lnTo>
                <a:lnTo>
                  <a:pt x="2285214" y="2312416"/>
                </a:lnTo>
                <a:lnTo>
                  <a:pt x="2270661" y="2308713"/>
                </a:lnTo>
                <a:lnTo>
                  <a:pt x="2256107" y="2305539"/>
                </a:lnTo>
                <a:lnTo>
                  <a:pt x="2241288" y="2302629"/>
                </a:lnTo>
                <a:lnTo>
                  <a:pt x="2225941" y="2299984"/>
                </a:lnTo>
                <a:lnTo>
                  <a:pt x="2210858" y="2298132"/>
                </a:lnTo>
                <a:lnTo>
                  <a:pt x="2195510" y="2296281"/>
                </a:lnTo>
                <a:lnTo>
                  <a:pt x="2179898" y="2295223"/>
                </a:lnTo>
                <a:lnTo>
                  <a:pt x="2163756" y="2294694"/>
                </a:lnTo>
                <a:lnTo>
                  <a:pt x="2148673" y="2294429"/>
                </a:lnTo>
                <a:lnTo>
                  <a:pt x="2133590" y="2294694"/>
                </a:lnTo>
                <a:lnTo>
                  <a:pt x="2118772" y="2295223"/>
                </a:lnTo>
                <a:lnTo>
                  <a:pt x="2103689" y="2296016"/>
                </a:lnTo>
                <a:lnTo>
                  <a:pt x="2089135" y="2297339"/>
                </a:lnTo>
                <a:lnTo>
                  <a:pt x="2074581" y="2299191"/>
                </a:lnTo>
                <a:lnTo>
                  <a:pt x="2060821" y="2301042"/>
                </a:lnTo>
                <a:lnTo>
                  <a:pt x="2046796" y="2303687"/>
                </a:lnTo>
                <a:lnTo>
                  <a:pt x="2032772" y="2306597"/>
                </a:lnTo>
                <a:lnTo>
                  <a:pt x="2019277" y="2309771"/>
                </a:lnTo>
                <a:lnTo>
                  <a:pt x="2005781" y="2313210"/>
                </a:lnTo>
                <a:lnTo>
                  <a:pt x="1992815" y="2317178"/>
                </a:lnTo>
                <a:lnTo>
                  <a:pt x="1979584" y="2321410"/>
                </a:lnTo>
                <a:lnTo>
                  <a:pt x="1966883" y="2325642"/>
                </a:lnTo>
                <a:lnTo>
                  <a:pt x="1954181" y="2330668"/>
                </a:lnTo>
                <a:lnTo>
                  <a:pt x="1942009" y="2335694"/>
                </a:lnTo>
                <a:lnTo>
                  <a:pt x="1929572" y="2341249"/>
                </a:lnTo>
                <a:lnTo>
                  <a:pt x="1917664" y="2346804"/>
                </a:lnTo>
                <a:lnTo>
                  <a:pt x="1906021" y="2353152"/>
                </a:lnTo>
                <a:lnTo>
                  <a:pt x="1894643" y="2359501"/>
                </a:lnTo>
                <a:lnTo>
                  <a:pt x="1883000" y="2365849"/>
                </a:lnTo>
                <a:lnTo>
                  <a:pt x="1872151" y="2372727"/>
                </a:lnTo>
                <a:lnTo>
                  <a:pt x="1861301" y="2379869"/>
                </a:lnTo>
                <a:lnTo>
                  <a:pt x="1850452" y="2387275"/>
                </a:lnTo>
                <a:lnTo>
                  <a:pt x="1840397" y="2395211"/>
                </a:lnTo>
                <a:lnTo>
                  <a:pt x="1830077" y="2402882"/>
                </a:lnTo>
                <a:lnTo>
                  <a:pt x="1820021" y="2411082"/>
                </a:lnTo>
                <a:lnTo>
                  <a:pt x="1810231" y="2419282"/>
                </a:lnTo>
                <a:lnTo>
                  <a:pt x="1800969" y="2428011"/>
                </a:lnTo>
                <a:lnTo>
                  <a:pt x="1791708" y="2436740"/>
                </a:lnTo>
                <a:lnTo>
                  <a:pt x="1782711" y="2445998"/>
                </a:lnTo>
                <a:lnTo>
                  <a:pt x="1773978" y="2454992"/>
                </a:lnTo>
                <a:lnTo>
                  <a:pt x="1765511" y="2464779"/>
                </a:lnTo>
                <a:lnTo>
                  <a:pt x="1757308" y="2474037"/>
                </a:lnTo>
                <a:lnTo>
                  <a:pt x="1749105" y="2484089"/>
                </a:lnTo>
                <a:lnTo>
                  <a:pt x="1741431" y="2494140"/>
                </a:lnTo>
                <a:lnTo>
                  <a:pt x="1733757" y="2504457"/>
                </a:lnTo>
                <a:lnTo>
                  <a:pt x="1726612" y="2514773"/>
                </a:lnTo>
                <a:lnTo>
                  <a:pt x="1719468" y="2525353"/>
                </a:lnTo>
                <a:lnTo>
                  <a:pt x="1712852" y="2536199"/>
                </a:lnTo>
                <a:lnTo>
                  <a:pt x="1706237" y="2547044"/>
                </a:lnTo>
                <a:lnTo>
                  <a:pt x="1700151" y="2557889"/>
                </a:lnTo>
                <a:lnTo>
                  <a:pt x="1694065" y="2568999"/>
                </a:lnTo>
                <a:lnTo>
                  <a:pt x="1688243" y="2580373"/>
                </a:lnTo>
                <a:lnTo>
                  <a:pt x="1682951" y="2591747"/>
                </a:lnTo>
                <a:lnTo>
                  <a:pt x="1677923" y="2603122"/>
                </a:lnTo>
                <a:lnTo>
                  <a:pt x="1672896" y="2614761"/>
                </a:lnTo>
                <a:lnTo>
                  <a:pt x="1668397" y="2626664"/>
                </a:lnTo>
                <a:lnTo>
                  <a:pt x="1663899" y="2638567"/>
                </a:lnTo>
                <a:lnTo>
                  <a:pt x="1659929" y="2650206"/>
                </a:lnTo>
                <a:lnTo>
                  <a:pt x="1656225" y="2662638"/>
                </a:lnTo>
                <a:lnTo>
                  <a:pt x="1652785" y="2674542"/>
                </a:lnTo>
                <a:lnTo>
                  <a:pt x="1649345" y="2686709"/>
                </a:lnTo>
                <a:lnTo>
                  <a:pt x="1646434" y="2699142"/>
                </a:lnTo>
                <a:lnTo>
                  <a:pt x="1643788" y="2711310"/>
                </a:lnTo>
                <a:lnTo>
                  <a:pt x="1641671" y="2724006"/>
                </a:lnTo>
                <a:lnTo>
                  <a:pt x="1639290" y="2736174"/>
                </a:lnTo>
                <a:lnTo>
                  <a:pt x="1637437" y="2748871"/>
                </a:lnTo>
                <a:lnTo>
                  <a:pt x="1636114" y="2761303"/>
                </a:lnTo>
                <a:lnTo>
                  <a:pt x="1635056" y="2774000"/>
                </a:lnTo>
                <a:lnTo>
                  <a:pt x="1633997" y="2786433"/>
                </a:lnTo>
                <a:lnTo>
                  <a:pt x="1633468" y="2799130"/>
                </a:lnTo>
                <a:lnTo>
                  <a:pt x="1633203" y="2811562"/>
                </a:lnTo>
                <a:lnTo>
                  <a:pt x="1633203" y="2824523"/>
                </a:lnTo>
                <a:lnTo>
                  <a:pt x="1510422" y="2822672"/>
                </a:lnTo>
                <a:lnTo>
                  <a:pt x="1329425" y="2820556"/>
                </a:lnTo>
                <a:lnTo>
                  <a:pt x="1298995" y="2819762"/>
                </a:lnTo>
                <a:lnTo>
                  <a:pt x="1268299" y="2818439"/>
                </a:lnTo>
                <a:lnTo>
                  <a:pt x="1237869" y="2816588"/>
                </a:lnTo>
                <a:lnTo>
                  <a:pt x="1207703" y="2814207"/>
                </a:lnTo>
                <a:lnTo>
                  <a:pt x="1177801" y="2811297"/>
                </a:lnTo>
                <a:lnTo>
                  <a:pt x="1147900" y="2807594"/>
                </a:lnTo>
                <a:lnTo>
                  <a:pt x="1118527" y="2803626"/>
                </a:lnTo>
                <a:lnTo>
                  <a:pt x="1089420" y="2798601"/>
                </a:lnTo>
                <a:lnTo>
                  <a:pt x="1060312" y="2793575"/>
                </a:lnTo>
                <a:lnTo>
                  <a:pt x="1031469" y="2787755"/>
                </a:lnTo>
                <a:lnTo>
                  <a:pt x="1002891" y="2781671"/>
                </a:lnTo>
                <a:lnTo>
                  <a:pt x="974577" y="2774794"/>
                </a:lnTo>
                <a:lnTo>
                  <a:pt x="946792" y="2767387"/>
                </a:lnTo>
                <a:lnTo>
                  <a:pt x="919272" y="2759716"/>
                </a:lnTo>
                <a:lnTo>
                  <a:pt x="891752" y="2750987"/>
                </a:lnTo>
                <a:lnTo>
                  <a:pt x="864497" y="2742258"/>
                </a:lnTo>
                <a:lnTo>
                  <a:pt x="838036" y="2750723"/>
                </a:lnTo>
                <a:lnTo>
                  <a:pt x="811839" y="2758658"/>
                </a:lnTo>
                <a:lnTo>
                  <a:pt x="797549" y="2763420"/>
                </a:lnTo>
                <a:lnTo>
                  <a:pt x="782202" y="2768181"/>
                </a:lnTo>
                <a:lnTo>
                  <a:pt x="765266" y="2774000"/>
                </a:lnTo>
                <a:lnTo>
                  <a:pt x="746479" y="2780878"/>
                </a:lnTo>
                <a:lnTo>
                  <a:pt x="734042" y="2784846"/>
                </a:lnTo>
                <a:lnTo>
                  <a:pt x="722134" y="2788813"/>
                </a:lnTo>
                <a:lnTo>
                  <a:pt x="709962" y="2792252"/>
                </a:lnTo>
                <a:lnTo>
                  <a:pt x="697260" y="2795691"/>
                </a:lnTo>
                <a:lnTo>
                  <a:pt x="685088" y="2798336"/>
                </a:lnTo>
                <a:lnTo>
                  <a:pt x="672387" y="2801246"/>
                </a:lnTo>
                <a:lnTo>
                  <a:pt x="660214" y="2803891"/>
                </a:lnTo>
                <a:lnTo>
                  <a:pt x="647513" y="2805743"/>
                </a:lnTo>
                <a:lnTo>
                  <a:pt x="635076" y="2807859"/>
                </a:lnTo>
                <a:lnTo>
                  <a:pt x="622374" y="2809446"/>
                </a:lnTo>
                <a:lnTo>
                  <a:pt x="609938" y="2811033"/>
                </a:lnTo>
                <a:lnTo>
                  <a:pt x="597236" y="2812091"/>
                </a:lnTo>
                <a:lnTo>
                  <a:pt x="584799" y="2812885"/>
                </a:lnTo>
                <a:lnTo>
                  <a:pt x="572362" y="2813678"/>
                </a:lnTo>
                <a:lnTo>
                  <a:pt x="559661" y="2814207"/>
                </a:lnTo>
                <a:lnTo>
                  <a:pt x="547224" y="2814207"/>
                </a:lnTo>
                <a:lnTo>
                  <a:pt x="534522" y="2813943"/>
                </a:lnTo>
                <a:lnTo>
                  <a:pt x="522085" y="2813678"/>
                </a:lnTo>
                <a:lnTo>
                  <a:pt x="509384" y="2812885"/>
                </a:lnTo>
                <a:lnTo>
                  <a:pt x="497212" y="2811826"/>
                </a:lnTo>
                <a:lnTo>
                  <a:pt x="484510" y="2810768"/>
                </a:lnTo>
                <a:lnTo>
                  <a:pt x="472338" y="2809181"/>
                </a:lnTo>
                <a:lnTo>
                  <a:pt x="459901" y="2807594"/>
                </a:lnTo>
                <a:lnTo>
                  <a:pt x="447729" y="2805478"/>
                </a:lnTo>
                <a:lnTo>
                  <a:pt x="435556" y="2803362"/>
                </a:lnTo>
                <a:lnTo>
                  <a:pt x="423384" y="2800981"/>
                </a:lnTo>
                <a:lnTo>
                  <a:pt x="411212" y="2798071"/>
                </a:lnTo>
                <a:lnTo>
                  <a:pt x="399304" y="2795426"/>
                </a:lnTo>
                <a:lnTo>
                  <a:pt x="387396" y="2791988"/>
                </a:lnTo>
                <a:lnTo>
                  <a:pt x="375489" y="2788549"/>
                </a:lnTo>
                <a:lnTo>
                  <a:pt x="363846" y="2784846"/>
                </a:lnTo>
                <a:lnTo>
                  <a:pt x="352203" y="2780878"/>
                </a:lnTo>
                <a:lnTo>
                  <a:pt x="340560" y="2776646"/>
                </a:lnTo>
                <a:lnTo>
                  <a:pt x="329181" y="2772149"/>
                </a:lnTo>
                <a:lnTo>
                  <a:pt x="317803" y="2767652"/>
                </a:lnTo>
                <a:lnTo>
                  <a:pt x="306689" y="2762362"/>
                </a:lnTo>
                <a:lnTo>
                  <a:pt x="295575" y="2757336"/>
                </a:lnTo>
                <a:lnTo>
                  <a:pt x="284726" y="2752045"/>
                </a:lnTo>
                <a:lnTo>
                  <a:pt x="273877" y="2746226"/>
                </a:lnTo>
                <a:lnTo>
                  <a:pt x="263027" y="2740142"/>
                </a:lnTo>
                <a:lnTo>
                  <a:pt x="252707" y="2734323"/>
                </a:lnTo>
                <a:lnTo>
                  <a:pt x="242123" y="2727974"/>
                </a:lnTo>
                <a:lnTo>
                  <a:pt x="231803" y="2721097"/>
                </a:lnTo>
                <a:lnTo>
                  <a:pt x="222012" y="2714219"/>
                </a:lnTo>
                <a:lnTo>
                  <a:pt x="212221" y="2707077"/>
                </a:lnTo>
                <a:lnTo>
                  <a:pt x="202166" y="2699935"/>
                </a:lnTo>
                <a:lnTo>
                  <a:pt x="192640" y="2692264"/>
                </a:lnTo>
                <a:lnTo>
                  <a:pt x="183378" y="2684593"/>
                </a:lnTo>
                <a:lnTo>
                  <a:pt x="174117" y="2676658"/>
                </a:lnTo>
                <a:lnTo>
                  <a:pt x="165384" y="2668193"/>
                </a:lnTo>
                <a:lnTo>
                  <a:pt x="156388" y="2659729"/>
                </a:lnTo>
                <a:lnTo>
                  <a:pt x="147920" y="2651264"/>
                </a:lnTo>
                <a:lnTo>
                  <a:pt x="139717" y="2642006"/>
                </a:lnTo>
                <a:lnTo>
                  <a:pt x="131249" y="2632748"/>
                </a:lnTo>
                <a:lnTo>
                  <a:pt x="123311" y="2623490"/>
                </a:lnTo>
                <a:lnTo>
                  <a:pt x="115637" y="2613967"/>
                </a:lnTo>
                <a:lnTo>
                  <a:pt x="108228" y="2603915"/>
                </a:lnTo>
                <a:lnTo>
                  <a:pt x="101083" y="2594128"/>
                </a:lnTo>
                <a:lnTo>
                  <a:pt x="93938" y="2583812"/>
                </a:lnTo>
                <a:lnTo>
                  <a:pt x="87058" y="2573231"/>
                </a:lnTo>
                <a:lnTo>
                  <a:pt x="80708" y="2562650"/>
                </a:lnTo>
                <a:lnTo>
                  <a:pt x="74622" y="2551541"/>
                </a:lnTo>
                <a:lnTo>
                  <a:pt x="68535" y="2540431"/>
                </a:lnTo>
                <a:lnTo>
                  <a:pt x="62714" y="2529057"/>
                </a:lnTo>
                <a:lnTo>
                  <a:pt x="56892" y="2515037"/>
                </a:lnTo>
                <a:lnTo>
                  <a:pt x="51600" y="2501018"/>
                </a:lnTo>
                <a:lnTo>
                  <a:pt x="46837" y="2486734"/>
                </a:lnTo>
                <a:lnTo>
                  <a:pt x="42603" y="2472450"/>
                </a:lnTo>
                <a:lnTo>
                  <a:pt x="38899" y="2458166"/>
                </a:lnTo>
                <a:lnTo>
                  <a:pt x="35459" y="2443882"/>
                </a:lnTo>
                <a:lnTo>
                  <a:pt x="32548" y="2429598"/>
                </a:lnTo>
                <a:lnTo>
                  <a:pt x="30166" y="2415049"/>
                </a:lnTo>
                <a:lnTo>
                  <a:pt x="28314" y="2400765"/>
                </a:lnTo>
                <a:lnTo>
                  <a:pt x="27255" y="2386481"/>
                </a:lnTo>
                <a:lnTo>
                  <a:pt x="25932" y="2372198"/>
                </a:lnTo>
                <a:lnTo>
                  <a:pt x="25668" y="2357914"/>
                </a:lnTo>
                <a:lnTo>
                  <a:pt x="25668" y="2343630"/>
                </a:lnTo>
                <a:lnTo>
                  <a:pt x="26197" y="2329346"/>
                </a:lnTo>
                <a:lnTo>
                  <a:pt x="27520" y="2315062"/>
                </a:lnTo>
                <a:lnTo>
                  <a:pt x="28843" y="2301042"/>
                </a:lnTo>
                <a:lnTo>
                  <a:pt x="30960" y="2287287"/>
                </a:lnTo>
                <a:lnTo>
                  <a:pt x="33342" y="2273268"/>
                </a:lnTo>
                <a:lnTo>
                  <a:pt x="36252" y="2259248"/>
                </a:lnTo>
                <a:lnTo>
                  <a:pt x="39692" y="2245493"/>
                </a:lnTo>
                <a:lnTo>
                  <a:pt x="43662" y="2232003"/>
                </a:lnTo>
                <a:lnTo>
                  <a:pt x="47895" y="2218248"/>
                </a:lnTo>
                <a:lnTo>
                  <a:pt x="52923" y="2205022"/>
                </a:lnTo>
                <a:lnTo>
                  <a:pt x="58215" y="2191796"/>
                </a:lnTo>
                <a:lnTo>
                  <a:pt x="64302" y="2178570"/>
                </a:lnTo>
                <a:lnTo>
                  <a:pt x="70652" y="2165873"/>
                </a:lnTo>
                <a:lnTo>
                  <a:pt x="77532" y="2152912"/>
                </a:lnTo>
                <a:lnTo>
                  <a:pt x="84677" y="2140480"/>
                </a:lnTo>
                <a:lnTo>
                  <a:pt x="92351" y="2128047"/>
                </a:lnTo>
                <a:lnTo>
                  <a:pt x="100554" y="2115880"/>
                </a:lnTo>
                <a:lnTo>
                  <a:pt x="109286" y="2103976"/>
                </a:lnTo>
                <a:lnTo>
                  <a:pt x="118548" y="2092073"/>
                </a:lnTo>
                <a:lnTo>
                  <a:pt x="126486" y="2082815"/>
                </a:lnTo>
                <a:lnTo>
                  <a:pt x="134425" y="2073292"/>
                </a:lnTo>
                <a:lnTo>
                  <a:pt x="143157" y="2064563"/>
                </a:lnTo>
                <a:lnTo>
                  <a:pt x="151889" y="2055834"/>
                </a:lnTo>
                <a:lnTo>
                  <a:pt x="160886" y="2047369"/>
                </a:lnTo>
                <a:lnTo>
                  <a:pt x="170148" y="2039434"/>
                </a:lnTo>
                <a:lnTo>
                  <a:pt x="179674" y="2031763"/>
                </a:lnTo>
                <a:lnTo>
                  <a:pt x="189464" y="2024092"/>
                </a:lnTo>
                <a:lnTo>
                  <a:pt x="198991" y="2016685"/>
                </a:lnTo>
                <a:lnTo>
                  <a:pt x="209311" y="2009808"/>
                </a:lnTo>
                <a:lnTo>
                  <a:pt x="219631" y="2002930"/>
                </a:lnTo>
                <a:lnTo>
                  <a:pt x="230215" y="1996582"/>
                </a:lnTo>
                <a:lnTo>
                  <a:pt x="240800" y="1990234"/>
                </a:lnTo>
                <a:lnTo>
                  <a:pt x="251649" y="1984414"/>
                </a:lnTo>
                <a:lnTo>
                  <a:pt x="262763" y="1978595"/>
                </a:lnTo>
                <a:lnTo>
                  <a:pt x="273877" y="1973569"/>
                </a:lnTo>
                <a:lnTo>
                  <a:pt x="285255" y="1968279"/>
                </a:lnTo>
                <a:lnTo>
                  <a:pt x="296633" y="1963517"/>
                </a:lnTo>
                <a:lnTo>
                  <a:pt x="308277" y="1959020"/>
                </a:lnTo>
                <a:lnTo>
                  <a:pt x="320184" y="1954788"/>
                </a:lnTo>
                <a:lnTo>
                  <a:pt x="331827" y="1950820"/>
                </a:lnTo>
                <a:lnTo>
                  <a:pt x="343735" y="1947117"/>
                </a:lnTo>
                <a:lnTo>
                  <a:pt x="355907" y="1943943"/>
                </a:lnTo>
                <a:lnTo>
                  <a:pt x="368079" y="1941033"/>
                </a:lnTo>
                <a:lnTo>
                  <a:pt x="380252" y="1938124"/>
                </a:lnTo>
                <a:lnTo>
                  <a:pt x="392689" y="1935743"/>
                </a:lnTo>
                <a:lnTo>
                  <a:pt x="404861" y="1933362"/>
                </a:lnTo>
                <a:lnTo>
                  <a:pt x="417298" y="1931775"/>
                </a:lnTo>
                <a:lnTo>
                  <a:pt x="429735" y="1930188"/>
                </a:lnTo>
                <a:lnTo>
                  <a:pt x="442436" y="1928865"/>
                </a:lnTo>
                <a:lnTo>
                  <a:pt x="454873" y="1928072"/>
                </a:lnTo>
                <a:lnTo>
                  <a:pt x="467045" y="1927543"/>
                </a:lnTo>
                <a:lnTo>
                  <a:pt x="479747" y="1927278"/>
                </a:lnTo>
                <a:lnTo>
                  <a:pt x="492184" y="1927278"/>
                </a:lnTo>
                <a:lnTo>
                  <a:pt x="504885" y="1927543"/>
                </a:lnTo>
                <a:lnTo>
                  <a:pt x="517322" y="1928072"/>
                </a:lnTo>
                <a:lnTo>
                  <a:pt x="530024" y="1928865"/>
                </a:lnTo>
                <a:lnTo>
                  <a:pt x="542461" y="1930188"/>
                </a:lnTo>
                <a:lnTo>
                  <a:pt x="554898" y="1931775"/>
                </a:lnTo>
                <a:lnTo>
                  <a:pt x="567335" y="1933891"/>
                </a:lnTo>
                <a:lnTo>
                  <a:pt x="579771" y="1935743"/>
                </a:lnTo>
                <a:lnTo>
                  <a:pt x="591944" y="1938388"/>
                </a:lnTo>
                <a:lnTo>
                  <a:pt x="604116" y="1941298"/>
                </a:lnTo>
                <a:lnTo>
                  <a:pt x="616288" y="1944207"/>
                </a:lnTo>
                <a:lnTo>
                  <a:pt x="628196" y="1948175"/>
                </a:lnTo>
                <a:lnTo>
                  <a:pt x="640104" y="1951878"/>
                </a:lnTo>
                <a:lnTo>
                  <a:pt x="652276" y="1956111"/>
                </a:lnTo>
                <a:lnTo>
                  <a:pt x="663919" y="1960343"/>
                </a:lnTo>
                <a:lnTo>
                  <a:pt x="675297" y="1965104"/>
                </a:lnTo>
                <a:lnTo>
                  <a:pt x="686676" y="1970395"/>
                </a:lnTo>
                <a:lnTo>
                  <a:pt x="698054" y="1975950"/>
                </a:lnTo>
                <a:lnTo>
                  <a:pt x="709168" y="1981769"/>
                </a:lnTo>
                <a:lnTo>
                  <a:pt x="720547" y="1988117"/>
                </a:lnTo>
                <a:lnTo>
                  <a:pt x="731396" y="1994466"/>
                </a:lnTo>
                <a:lnTo>
                  <a:pt x="741716" y="2001343"/>
                </a:lnTo>
                <a:lnTo>
                  <a:pt x="752300" y="2008485"/>
                </a:lnTo>
                <a:lnTo>
                  <a:pt x="762620" y="2015892"/>
                </a:lnTo>
                <a:lnTo>
                  <a:pt x="772676" y="2024092"/>
                </a:lnTo>
                <a:lnTo>
                  <a:pt x="782731" y="2032292"/>
                </a:lnTo>
                <a:lnTo>
                  <a:pt x="792257" y="2040757"/>
                </a:lnTo>
                <a:lnTo>
                  <a:pt x="801783" y="2049750"/>
                </a:lnTo>
                <a:lnTo>
                  <a:pt x="811045" y="2059008"/>
                </a:lnTo>
                <a:lnTo>
                  <a:pt x="820042" y="2068795"/>
                </a:lnTo>
                <a:lnTo>
                  <a:pt x="828509" y="2078847"/>
                </a:lnTo>
                <a:lnTo>
                  <a:pt x="836448" y="2088105"/>
                </a:lnTo>
                <a:lnTo>
                  <a:pt x="843328" y="2097892"/>
                </a:lnTo>
                <a:lnTo>
                  <a:pt x="849943" y="2107944"/>
                </a:lnTo>
                <a:lnTo>
                  <a:pt x="856294" y="2117996"/>
                </a:lnTo>
                <a:lnTo>
                  <a:pt x="862116" y="2127783"/>
                </a:lnTo>
                <a:lnTo>
                  <a:pt x="867672" y="2138099"/>
                </a:lnTo>
                <a:lnTo>
                  <a:pt x="872965" y="2148415"/>
                </a:lnTo>
                <a:lnTo>
                  <a:pt x="877463" y="2158996"/>
                </a:lnTo>
                <a:lnTo>
                  <a:pt x="881697" y="2169577"/>
                </a:lnTo>
                <a:lnTo>
                  <a:pt x="885666" y="2180157"/>
                </a:lnTo>
                <a:lnTo>
                  <a:pt x="889371" y="2190738"/>
                </a:lnTo>
                <a:lnTo>
                  <a:pt x="892546" y="2201583"/>
                </a:lnTo>
                <a:lnTo>
                  <a:pt x="895457" y="2212429"/>
                </a:lnTo>
                <a:lnTo>
                  <a:pt x="898103" y="2223274"/>
                </a:lnTo>
                <a:lnTo>
                  <a:pt x="899955" y="2234119"/>
                </a:lnTo>
                <a:lnTo>
                  <a:pt x="901808" y="2244964"/>
                </a:lnTo>
                <a:lnTo>
                  <a:pt x="903131" y="2255810"/>
                </a:lnTo>
                <a:lnTo>
                  <a:pt x="904189" y="2266919"/>
                </a:lnTo>
                <a:lnTo>
                  <a:pt x="904983" y="2277765"/>
                </a:lnTo>
                <a:lnTo>
                  <a:pt x="905248" y="2288610"/>
                </a:lnTo>
                <a:lnTo>
                  <a:pt x="905248" y="2299720"/>
                </a:lnTo>
                <a:lnTo>
                  <a:pt x="904983" y="2310565"/>
                </a:lnTo>
                <a:lnTo>
                  <a:pt x="903925" y="2321410"/>
                </a:lnTo>
                <a:lnTo>
                  <a:pt x="902866" y="2332255"/>
                </a:lnTo>
                <a:lnTo>
                  <a:pt x="901543" y="2343101"/>
                </a:lnTo>
                <a:lnTo>
                  <a:pt x="899691" y="2353681"/>
                </a:lnTo>
                <a:lnTo>
                  <a:pt x="897839" y="2364526"/>
                </a:lnTo>
                <a:lnTo>
                  <a:pt x="895457" y="2375107"/>
                </a:lnTo>
                <a:lnTo>
                  <a:pt x="892546" y="2385688"/>
                </a:lnTo>
                <a:lnTo>
                  <a:pt x="889635" y="2396004"/>
                </a:lnTo>
                <a:lnTo>
                  <a:pt x="886195" y="2406585"/>
                </a:lnTo>
                <a:lnTo>
                  <a:pt x="882491" y="2416901"/>
                </a:lnTo>
                <a:lnTo>
                  <a:pt x="878522" y="2426688"/>
                </a:lnTo>
                <a:lnTo>
                  <a:pt x="874288" y="2436740"/>
                </a:lnTo>
                <a:lnTo>
                  <a:pt x="869789" y="2446792"/>
                </a:lnTo>
                <a:lnTo>
                  <a:pt x="865026" y="2456579"/>
                </a:lnTo>
                <a:lnTo>
                  <a:pt x="859734" y="2465837"/>
                </a:lnTo>
                <a:lnTo>
                  <a:pt x="854177" y="2475360"/>
                </a:lnTo>
                <a:lnTo>
                  <a:pt x="848356" y="2484618"/>
                </a:lnTo>
                <a:lnTo>
                  <a:pt x="842269" y="2493876"/>
                </a:lnTo>
                <a:lnTo>
                  <a:pt x="835654" y="2502605"/>
                </a:lnTo>
                <a:lnTo>
                  <a:pt x="829303" y="2511599"/>
                </a:lnTo>
                <a:lnTo>
                  <a:pt x="822423" y="2519799"/>
                </a:lnTo>
                <a:lnTo>
                  <a:pt x="815014" y="2528263"/>
                </a:lnTo>
                <a:lnTo>
                  <a:pt x="807605" y="2536463"/>
                </a:lnTo>
                <a:lnTo>
                  <a:pt x="799931" y="2544399"/>
                </a:lnTo>
                <a:lnTo>
                  <a:pt x="791463" y="2551805"/>
                </a:lnTo>
                <a:lnTo>
                  <a:pt x="783260" y="2559212"/>
                </a:lnTo>
                <a:lnTo>
                  <a:pt x="774793" y="2566354"/>
                </a:lnTo>
                <a:lnTo>
                  <a:pt x="765796" y="2573496"/>
                </a:lnTo>
                <a:lnTo>
                  <a:pt x="756799" y="2580109"/>
                </a:lnTo>
                <a:lnTo>
                  <a:pt x="747273" y="2586457"/>
                </a:lnTo>
                <a:lnTo>
                  <a:pt x="737747" y="2592276"/>
                </a:lnTo>
                <a:lnTo>
                  <a:pt x="727956" y="2598360"/>
                </a:lnTo>
                <a:lnTo>
                  <a:pt x="717900" y="2603651"/>
                </a:lnTo>
                <a:lnTo>
                  <a:pt x="707316" y="2608941"/>
                </a:lnTo>
                <a:lnTo>
                  <a:pt x="696731" y="2613702"/>
                </a:lnTo>
                <a:lnTo>
                  <a:pt x="685882" y="2618199"/>
                </a:lnTo>
                <a:lnTo>
                  <a:pt x="674768" y="2622696"/>
                </a:lnTo>
                <a:lnTo>
                  <a:pt x="663654" y="2626399"/>
                </a:lnTo>
                <a:lnTo>
                  <a:pt x="652011" y="2630103"/>
                </a:lnTo>
                <a:lnTo>
                  <a:pt x="640104" y="2633277"/>
                </a:lnTo>
                <a:lnTo>
                  <a:pt x="628196" y="2635657"/>
                </a:lnTo>
                <a:lnTo>
                  <a:pt x="616024" y="2638303"/>
                </a:lnTo>
                <a:lnTo>
                  <a:pt x="603587" y="2640419"/>
                </a:lnTo>
                <a:lnTo>
                  <a:pt x="591150" y="2642006"/>
                </a:lnTo>
                <a:lnTo>
                  <a:pt x="578448" y="2643064"/>
                </a:lnTo>
                <a:lnTo>
                  <a:pt x="566011" y="2644122"/>
                </a:lnTo>
                <a:lnTo>
                  <a:pt x="553310" y="2644651"/>
                </a:lnTo>
                <a:lnTo>
                  <a:pt x="540873" y="2644651"/>
                </a:lnTo>
                <a:lnTo>
                  <a:pt x="528172" y="2644387"/>
                </a:lnTo>
                <a:lnTo>
                  <a:pt x="515735" y="2643593"/>
                </a:lnTo>
                <a:lnTo>
                  <a:pt x="503033" y="2642535"/>
                </a:lnTo>
                <a:lnTo>
                  <a:pt x="490596" y="2641212"/>
                </a:lnTo>
                <a:lnTo>
                  <a:pt x="477895" y="2639096"/>
                </a:lnTo>
                <a:lnTo>
                  <a:pt x="465722" y="2636980"/>
                </a:lnTo>
                <a:lnTo>
                  <a:pt x="453550" y="2634335"/>
                </a:lnTo>
                <a:lnTo>
                  <a:pt x="441113" y="2631161"/>
                </a:lnTo>
                <a:lnTo>
                  <a:pt x="429206" y="2627722"/>
                </a:lnTo>
                <a:lnTo>
                  <a:pt x="417298" y="2624019"/>
                </a:lnTo>
                <a:lnTo>
                  <a:pt x="405390" y="2619786"/>
                </a:lnTo>
                <a:lnTo>
                  <a:pt x="394012" y="2615290"/>
                </a:lnTo>
                <a:lnTo>
                  <a:pt x="382633" y="2610264"/>
                </a:lnTo>
                <a:lnTo>
                  <a:pt x="371784" y="2604973"/>
                </a:lnTo>
                <a:lnTo>
                  <a:pt x="360935" y="2598889"/>
                </a:lnTo>
                <a:lnTo>
                  <a:pt x="350086" y="2592806"/>
                </a:lnTo>
                <a:lnTo>
                  <a:pt x="339766" y="2586457"/>
                </a:lnTo>
                <a:lnTo>
                  <a:pt x="329710" y="2579315"/>
                </a:lnTo>
                <a:lnTo>
                  <a:pt x="320184" y="2572173"/>
                </a:lnTo>
                <a:lnTo>
                  <a:pt x="310658" y="2563973"/>
                </a:lnTo>
                <a:lnTo>
                  <a:pt x="301661" y="2556038"/>
                </a:lnTo>
                <a:lnTo>
                  <a:pt x="292664" y="2547573"/>
                </a:lnTo>
                <a:lnTo>
                  <a:pt x="284461" y="2538579"/>
                </a:lnTo>
                <a:lnTo>
                  <a:pt x="276523" y="2529321"/>
                </a:lnTo>
                <a:lnTo>
                  <a:pt x="268584" y="2519534"/>
                </a:lnTo>
                <a:lnTo>
                  <a:pt x="261704" y="2509218"/>
                </a:lnTo>
                <a:lnTo>
                  <a:pt x="256412" y="2501282"/>
                </a:lnTo>
                <a:lnTo>
                  <a:pt x="251384" y="2493347"/>
                </a:lnTo>
                <a:lnTo>
                  <a:pt x="246621" y="2484882"/>
                </a:lnTo>
                <a:lnTo>
                  <a:pt x="242387" y="2476418"/>
                </a:lnTo>
                <a:lnTo>
                  <a:pt x="238418" y="2468218"/>
                </a:lnTo>
                <a:lnTo>
                  <a:pt x="234714" y="2459488"/>
                </a:lnTo>
                <a:lnTo>
                  <a:pt x="231274" y="2451024"/>
                </a:lnTo>
                <a:lnTo>
                  <a:pt x="228098" y="2442559"/>
                </a:lnTo>
                <a:lnTo>
                  <a:pt x="225187" y="2433830"/>
                </a:lnTo>
                <a:lnTo>
                  <a:pt x="222806" y="2425366"/>
                </a:lnTo>
                <a:lnTo>
                  <a:pt x="220424" y="2416372"/>
                </a:lnTo>
                <a:lnTo>
                  <a:pt x="218572" y="2407907"/>
                </a:lnTo>
                <a:lnTo>
                  <a:pt x="216720" y="2399178"/>
                </a:lnTo>
                <a:lnTo>
                  <a:pt x="215397" y="2390185"/>
                </a:lnTo>
                <a:lnTo>
                  <a:pt x="214074" y="2381456"/>
                </a:lnTo>
                <a:lnTo>
                  <a:pt x="213544" y="2372727"/>
                </a:lnTo>
                <a:lnTo>
                  <a:pt x="213015" y="2363997"/>
                </a:lnTo>
                <a:lnTo>
                  <a:pt x="212751" y="2355004"/>
                </a:lnTo>
                <a:lnTo>
                  <a:pt x="212751" y="2346539"/>
                </a:lnTo>
                <a:lnTo>
                  <a:pt x="213015" y="2337810"/>
                </a:lnTo>
                <a:lnTo>
                  <a:pt x="213544" y="2329081"/>
                </a:lnTo>
                <a:lnTo>
                  <a:pt x="214338" y="2320617"/>
                </a:lnTo>
                <a:lnTo>
                  <a:pt x="215661" y="2311887"/>
                </a:lnTo>
                <a:lnTo>
                  <a:pt x="216984" y="2303423"/>
                </a:lnTo>
                <a:lnTo>
                  <a:pt x="218572" y="2294958"/>
                </a:lnTo>
                <a:lnTo>
                  <a:pt x="220424" y="2286494"/>
                </a:lnTo>
                <a:lnTo>
                  <a:pt x="222806" y="2278029"/>
                </a:lnTo>
                <a:lnTo>
                  <a:pt x="224923" y="2270094"/>
                </a:lnTo>
                <a:lnTo>
                  <a:pt x="227834" y="2261894"/>
                </a:lnTo>
                <a:lnTo>
                  <a:pt x="230744" y="2253693"/>
                </a:lnTo>
                <a:lnTo>
                  <a:pt x="234184" y="2245758"/>
                </a:lnTo>
                <a:lnTo>
                  <a:pt x="237624" y="2238087"/>
                </a:lnTo>
                <a:lnTo>
                  <a:pt x="241329" y="2230151"/>
                </a:lnTo>
                <a:lnTo>
                  <a:pt x="245298" y="2222745"/>
                </a:lnTo>
                <a:lnTo>
                  <a:pt x="249532" y="2215338"/>
                </a:lnTo>
                <a:lnTo>
                  <a:pt x="254030" y="2207932"/>
                </a:lnTo>
                <a:lnTo>
                  <a:pt x="258794" y="2200790"/>
                </a:lnTo>
                <a:lnTo>
                  <a:pt x="263821" y="2193648"/>
                </a:lnTo>
                <a:lnTo>
                  <a:pt x="269113" y="2186770"/>
                </a:lnTo>
                <a:lnTo>
                  <a:pt x="274406" y="2179893"/>
                </a:lnTo>
                <a:lnTo>
                  <a:pt x="280227" y="2173280"/>
                </a:lnTo>
                <a:lnTo>
                  <a:pt x="286049" y="2166932"/>
                </a:lnTo>
                <a:lnTo>
                  <a:pt x="292135" y="2160583"/>
                </a:lnTo>
                <a:lnTo>
                  <a:pt x="298750" y="2154764"/>
                </a:lnTo>
                <a:lnTo>
                  <a:pt x="305366" y="2148944"/>
                </a:lnTo>
                <a:lnTo>
                  <a:pt x="312246" y="2143389"/>
                </a:lnTo>
                <a:lnTo>
                  <a:pt x="319126" y="2138099"/>
                </a:lnTo>
                <a:lnTo>
                  <a:pt x="326800" y="2132809"/>
                </a:lnTo>
                <a:lnTo>
                  <a:pt x="334209" y="2127783"/>
                </a:lnTo>
                <a:lnTo>
                  <a:pt x="342147" y="2123286"/>
                </a:lnTo>
                <a:lnTo>
                  <a:pt x="350086" y="2118789"/>
                </a:lnTo>
                <a:lnTo>
                  <a:pt x="358024" y="2114557"/>
                </a:lnTo>
                <a:lnTo>
                  <a:pt x="366756" y="2110589"/>
                </a:lnTo>
                <a:lnTo>
                  <a:pt x="375224" y="2106886"/>
                </a:lnTo>
                <a:lnTo>
                  <a:pt x="384221" y="2103447"/>
                </a:lnTo>
                <a:lnTo>
                  <a:pt x="393218" y="2100273"/>
                </a:lnTo>
                <a:lnTo>
                  <a:pt x="402744" y="2097363"/>
                </a:lnTo>
                <a:lnTo>
                  <a:pt x="412006" y="2094718"/>
                </a:lnTo>
                <a:lnTo>
                  <a:pt x="421796" y="2092602"/>
                </a:lnTo>
                <a:lnTo>
                  <a:pt x="431852" y="2090221"/>
                </a:lnTo>
                <a:lnTo>
                  <a:pt x="441907" y="2088370"/>
                </a:lnTo>
                <a:lnTo>
                  <a:pt x="452227" y="2087312"/>
                </a:lnTo>
                <a:lnTo>
                  <a:pt x="462812" y="2086254"/>
                </a:lnTo>
                <a:lnTo>
                  <a:pt x="473396" y="2085460"/>
                </a:lnTo>
                <a:lnTo>
                  <a:pt x="486362" y="2085460"/>
                </a:lnTo>
                <a:lnTo>
                  <a:pt x="499064" y="2086254"/>
                </a:lnTo>
                <a:lnTo>
                  <a:pt x="511765" y="2087312"/>
                </a:lnTo>
                <a:lnTo>
                  <a:pt x="524202" y="2089163"/>
                </a:lnTo>
                <a:lnTo>
                  <a:pt x="536639" y="2091015"/>
                </a:lnTo>
                <a:lnTo>
                  <a:pt x="548811" y="2093925"/>
                </a:lnTo>
                <a:lnTo>
                  <a:pt x="560455" y="2097099"/>
                </a:lnTo>
                <a:lnTo>
                  <a:pt x="572627" y="2100538"/>
                </a:lnTo>
                <a:lnTo>
                  <a:pt x="584005" y="2104770"/>
                </a:lnTo>
                <a:lnTo>
                  <a:pt x="595119" y="2109267"/>
                </a:lnTo>
                <a:lnTo>
                  <a:pt x="606233" y="2114292"/>
                </a:lnTo>
                <a:lnTo>
                  <a:pt x="616817" y="2119583"/>
                </a:lnTo>
                <a:lnTo>
                  <a:pt x="627137" y="2125667"/>
                </a:lnTo>
                <a:lnTo>
                  <a:pt x="636928" y="2132015"/>
                </a:lnTo>
                <a:lnTo>
                  <a:pt x="646719" y="2138628"/>
                </a:lnTo>
                <a:lnTo>
                  <a:pt x="656245" y="2145770"/>
                </a:lnTo>
                <a:lnTo>
                  <a:pt x="664977" y="2153177"/>
                </a:lnTo>
                <a:lnTo>
                  <a:pt x="673180" y="2161377"/>
                </a:lnTo>
                <a:lnTo>
                  <a:pt x="681384" y="2169577"/>
                </a:lnTo>
                <a:lnTo>
                  <a:pt x="688793" y="2178041"/>
                </a:lnTo>
                <a:lnTo>
                  <a:pt x="695937" y="2187299"/>
                </a:lnTo>
                <a:lnTo>
                  <a:pt x="702553" y="2196558"/>
                </a:lnTo>
                <a:lnTo>
                  <a:pt x="708374" y="2206609"/>
                </a:lnTo>
                <a:lnTo>
                  <a:pt x="713931" y="2216661"/>
                </a:lnTo>
                <a:lnTo>
                  <a:pt x="718694" y="2227242"/>
                </a:lnTo>
                <a:lnTo>
                  <a:pt x="722928" y="2237822"/>
                </a:lnTo>
                <a:lnTo>
                  <a:pt x="725045" y="2243377"/>
                </a:lnTo>
                <a:lnTo>
                  <a:pt x="726633" y="2248932"/>
                </a:lnTo>
                <a:lnTo>
                  <a:pt x="728220" y="2254752"/>
                </a:lnTo>
                <a:lnTo>
                  <a:pt x="729543" y="2260306"/>
                </a:lnTo>
                <a:lnTo>
                  <a:pt x="730867" y="2266390"/>
                </a:lnTo>
                <a:lnTo>
                  <a:pt x="732190" y="2271945"/>
                </a:lnTo>
                <a:lnTo>
                  <a:pt x="732983" y="2278029"/>
                </a:lnTo>
                <a:lnTo>
                  <a:pt x="733777" y="2284113"/>
                </a:lnTo>
                <a:lnTo>
                  <a:pt x="734307" y="2290197"/>
                </a:lnTo>
                <a:lnTo>
                  <a:pt x="734571" y="2296545"/>
                </a:lnTo>
                <a:lnTo>
                  <a:pt x="735100" y="2302629"/>
                </a:lnTo>
                <a:lnTo>
                  <a:pt x="735100" y="2309242"/>
                </a:lnTo>
                <a:lnTo>
                  <a:pt x="734571" y="2317707"/>
                </a:lnTo>
                <a:lnTo>
                  <a:pt x="734042" y="2326171"/>
                </a:lnTo>
                <a:lnTo>
                  <a:pt x="732983" y="2334900"/>
                </a:lnTo>
                <a:lnTo>
                  <a:pt x="731925" y="2343101"/>
                </a:lnTo>
                <a:lnTo>
                  <a:pt x="730073" y="2351036"/>
                </a:lnTo>
                <a:lnTo>
                  <a:pt x="728220" y="2359236"/>
                </a:lnTo>
                <a:lnTo>
                  <a:pt x="725574" y="2366907"/>
                </a:lnTo>
                <a:lnTo>
                  <a:pt x="722928" y="2374578"/>
                </a:lnTo>
                <a:lnTo>
                  <a:pt x="720017" y="2382249"/>
                </a:lnTo>
                <a:lnTo>
                  <a:pt x="716842" y="2389391"/>
                </a:lnTo>
                <a:lnTo>
                  <a:pt x="713402" y="2396798"/>
                </a:lnTo>
                <a:lnTo>
                  <a:pt x="709168" y="2403675"/>
                </a:lnTo>
                <a:lnTo>
                  <a:pt x="704934" y="2410553"/>
                </a:lnTo>
                <a:lnTo>
                  <a:pt x="700700" y="2417166"/>
                </a:lnTo>
                <a:lnTo>
                  <a:pt x="696202" y="2423514"/>
                </a:lnTo>
                <a:lnTo>
                  <a:pt x="690910" y="2429862"/>
                </a:lnTo>
                <a:lnTo>
                  <a:pt x="685882" y="2436211"/>
                </a:lnTo>
                <a:lnTo>
                  <a:pt x="680325" y="2442295"/>
                </a:lnTo>
                <a:lnTo>
                  <a:pt x="674768" y="2447850"/>
                </a:lnTo>
                <a:lnTo>
                  <a:pt x="668682" y="2453669"/>
                </a:lnTo>
                <a:lnTo>
                  <a:pt x="662860" y="2458959"/>
                </a:lnTo>
                <a:lnTo>
                  <a:pt x="656245" y="2464250"/>
                </a:lnTo>
                <a:lnTo>
                  <a:pt x="649630" y="2469276"/>
                </a:lnTo>
                <a:lnTo>
                  <a:pt x="642750" y="2474037"/>
                </a:lnTo>
                <a:lnTo>
                  <a:pt x="635870" y="2478798"/>
                </a:lnTo>
                <a:lnTo>
                  <a:pt x="628725" y="2483295"/>
                </a:lnTo>
                <a:lnTo>
                  <a:pt x="621316" y="2487527"/>
                </a:lnTo>
                <a:lnTo>
                  <a:pt x="613642" y="2491495"/>
                </a:lnTo>
                <a:lnTo>
                  <a:pt x="605968" y="2495198"/>
                </a:lnTo>
                <a:lnTo>
                  <a:pt x="598030" y="2498902"/>
                </a:lnTo>
                <a:lnTo>
                  <a:pt x="589827" y="2502340"/>
                </a:lnTo>
                <a:lnTo>
                  <a:pt x="581888" y="2505515"/>
                </a:lnTo>
                <a:lnTo>
                  <a:pt x="589827" y="2503398"/>
                </a:lnTo>
                <a:lnTo>
                  <a:pt x="598030" y="2501018"/>
                </a:lnTo>
                <a:lnTo>
                  <a:pt x="605968" y="2498108"/>
                </a:lnTo>
                <a:lnTo>
                  <a:pt x="613642" y="2495463"/>
                </a:lnTo>
                <a:lnTo>
                  <a:pt x="621581" y="2492553"/>
                </a:lnTo>
                <a:lnTo>
                  <a:pt x="629254" y="2489379"/>
                </a:lnTo>
                <a:lnTo>
                  <a:pt x="636928" y="2485940"/>
                </a:lnTo>
                <a:lnTo>
                  <a:pt x="644867" y="2482502"/>
                </a:lnTo>
                <a:lnTo>
                  <a:pt x="652276" y="2478798"/>
                </a:lnTo>
                <a:lnTo>
                  <a:pt x="659685" y="2474831"/>
                </a:lnTo>
                <a:lnTo>
                  <a:pt x="666830" y="2470863"/>
                </a:lnTo>
                <a:lnTo>
                  <a:pt x="673974" y="2466366"/>
                </a:lnTo>
                <a:lnTo>
                  <a:pt x="680854" y="2461869"/>
                </a:lnTo>
                <a:lnTo>
                  <a:pt x="687470" y="2457372"/>
                </a:lnTo>
                <a:lnTo>
                  <a:pt x="694085" y="2452876"/>
                </a:lnTo>
                <a:lnTo>
                  <a:pt x="700700" y="2447850"/>
                </a:lnTo>
                <a:lnTo>
                  <a:pt x="707051" y="2442824"/>
                </a:lnTo>
                <a:lnTo>
                  <a:pt x="712873" y="2437533"/>
                </a:lnTo>
                <a:lnTo>
                  <a:pt x="718959" y="2432243"/>
                </a:lnTo>
                <a:lnTo>
                  <a:pt x="724516" y="2426424"/>
                </a:lnTo>
                <a:lnTo>
                  <a:pt x="729808" y="2420869"/>
                </a:lnTo>
                <a:lnTo>
                  <a:pt x="735100" y="2415049"/>
                </a:lnTo>
                <a:lnTo>
                  <a:pt x="739863" y="2408966"/>
                </a:lnTo>
                <a:lnTo>
                  <a:pt x="744626" y="2402882"/>
                </a:lnTo>
                <a:lnTo>
                  <a:pt x="748860" y="2396533"/>
                </a:lnTo>
                <a:lnTo>
                  <a:pt x="753094" y="2389920"/>
                </a:lnTo>
                <a:lnTo>
                  <a:pt x="756799" y="2383307"/>
                </a:lnTo>
                <a:lnTo>
                  <a:pt x="760239" y="2376430"/>
                </a:lnTo>
                <a:lnTo>
                  <a:pt x="763150" y="2369552"/>
                </a:lnTo>
                <a:lnTo>
                  <a:pt x="766060" y="2362410"/>
                </a:lnTo>
                <a:lnTo>
                  <a:pt x="768442" y="2355533"/>
                </a:lnTo>
                <a:lnTo>
                  <a:pt x="770559" y="2347862"/>
                </a:lnTo>
                <a:lnTo>
                  <a:pt x="772146" y="2341778"/>
                </a:lnTo>
                <a:lnTo>
                  <a:pt x="773470" y="2335165"/>
                </a:lnTo>
                <a:lnTo>
                  <a:pt x="774793" y="2328552"/>
                </a:lnTo>
                <a:lnTo>
                  <a:pt x="775586" y="2321939"/>
                </a:lnTo>
                <a:lnTo>
                  <a:pt x="776380" y="2315591"/>
                </a:lnTo>
                <a:lnTo>
                  <a:pt x="776910" y="2309242"/>
                </a:lnTo>
                <a:lnTo>
                  <a:pt x="777174" y="2302894"/>
                </a:lnTo>
                <a:lnTo>
                  <a:pt x="777174" y="2296281"/>
                </a:lnTo>
                <a:lnTo>
                  <a:pt x="777174" y="2289932"/>
                </a:lnTo>
                <a:lnTo>
                  <a:pt x="776910" y="2283584"/>
                </a:lnTo>
                <a:lnTo>
                  <a:pt x="776380" y="2277236"/>
                </a:lnTo>
                <a:lnTo>
                  <a:pt x="775851" y="2270887"/>
                </a:lnTo>
                <a:lnTo>
                  <a:pt x="775057" y="2264539"/>
                </a:lnTo>
                <a:lnTo>
                  <a:pt x="773734" y="2258455"/>
                </a:lnTo>
                <a:lnTo>
                  <a:pt x="772676" y="2252106"/>
                </a:lnTo>
                <a:lnTo>
                  <a:pt x="771353" y="2245758"/>
                </a:lnTo>
                <a:lnTo>
                  <a:pt x="769765" y="2239409"/>
                </a:lnTo>
                <a:lnTo>
                  <a:pt x="768177" y="2233590"/>
                </a:lnTo>
                <a:lnTo>
                  <a:pt x="766060" y="2227242"/>
                </a:lnTo>
                <a:lnTo>
                  <a:pt x="764208" y="2221158"/>
                </a:lnTo>
                <a:lnTo>
                  <a:pt x="761826" y="2215338"/>
                </a:lnTo>
                <a:lnTo>
                  <a:pt x="759445" y="2209254"/>
                </a:lnTo>
                <a:lnTo>
                  <a:pt x="754153" y="2197616"/>
                </a:lnTo>
                <a:lnTo>
                  <a:pt x="748066" y="2186241"/>
                </a:lnTo>
                <a:lnTo>
                  <a:pt x="741451" y="2174867"/>
                </a:lnTo>
                <a:lnTo>
                  <a:pt x="734307" y="2163757"/>
                </a:lnTo>
                <a:lnTo>
                  <a:pt x="726633" y="2153177"/>
                </a:lnTo>
                <a:lnTo>
                  <a:pt x="718694" y="2142860"/>
                </a:lnTo>
                <a:lnTo>
                  <a:pt x="709962" y="2132809"/>
                </a:lnTo>
                <a:lnTo>
                  <a:pt x="700436" y="2123022"/>
                </a:lnTo>
                <a:lnTo>
                  <a:pt x="690645" y="2114028"/>
                </a:lnTo>
                <a:lnTo>
                  <a:pt x="680325" y="2104770"/>
                </a:lnTo>
                <a:lnTo>
                  <a:pt x="670005" y="2096305"/>
                </a:lnTo>
                <a:lnTo>
                  <a:pt x="658627" y="2088105"/>
                </a:lnTo>
                <a:lnTo>
                  <a:pt x="647248" y="2080434"/>
                </a:lnTo>
                <a:lnTo>
                  <a:pt x="635341" y="2073292"/>
                </a:lnTo>
                <a:lnTo>
                  <a:pt x="623168" y="2066415"/>
                </a:lnTo>
                <a:lnTo>
                  <a:pt x="610467" y="2060595"/>
                </a:lnTo>
                <a:lnTo>
                  <a:pt x="597765" y="2054776"/>
                </a:lnTo>
                <a:lnTo>
                  <a:pt x="584270" y="2049750"/>
                </a:lnTo>
                <a:lnTo>
                  <a:pt x="570775" y="2044989"/>
                </a:lnTo>
                <a:lnTo>
                  <a:pt x="556750" y="2041021"/>
                </a:lnTo>
                <a:lnTo>
                  <a:pt x="542725" y="2037582"/>
                </a:lnTo>
                <a:lnTo>
                  <a:pt x="534258" y="2036524"/>
                </a:lnTo>
                <a:lnTo>
                  <a:pt x="525525" y="2035466"/>
                </a:lnTo>
                <a:lnTo>
                  <a:pt x="516793" y="2034408"/>
                </a:lnTo>
                <a:lnTo>
                  <a:pt x="508325" y="2033879"/>
                </a:lnTo>
                <a:lnTo>
                  <a:pt x="499593" y="2033350"/>
                </a:lnTo>
                <a:lnTo>
                  <a:pt x="491125" y="2033086"/>
                </a:lnTo>
                <a:lnTo>
                  <a:pt x="482658" y="2033086"/>
                </a:lnTo>
                <a:lnTo>
                  <a:pt x="473925" y="2033350"/>
                </a:lnTo>
                <a:lnTo>
                  <a:pt x="465722" y="2033615"/>
                </a:lnTo>
                <a:lnTo>
                  <a:pt x="457519" y="2034144"/>
                </a:lnTo>
                <a:lnTo>
                  <a:pt x="449052" y="2035202"/>
                </a:lnTo>
                <a:lnTo>
                  <a:pt x="440849" y="2035995"/>
                </a:lnTo>
                <a:lnTo>
                  <a:pt x="432646" y="2037053"/>
                </a:lnTo>
                <a:lnTo>
                  <a:pt x="424707" y="2038640"/>
                </a:lnTo>
                <a:lnTo>
                  <a:pt x="416239" y="2039963"/>
                </a:lnTo>
                <a:lnTo>
                  <a:pt x="408301" y="2041550"/>
                </a:lnTo>
                <a:lnTo>
                  <a:pt x="400362" y="2043666"/>
                </a:lnTo>
                <a:lnTo>
                  <a:pt x="392689" y="2045782"/>
                </a:lnTo>
                <a:lnTo>
                  <a:pt x="385015" y="2047899"/>
                </a:lnTo>
                <a:lnTo>
                  <a:pt x="376812" y="2050279"/>
                </a:lnTo>
                <a:lnTo>
                  <a:pt x="369403" y="2052924"/>
                </a:lnTo>
                <a:lnTo>
                  <a:pt x="361729" y="2055570"/>
                </a:lnTo>
                <a:lnTo>
                  <a:pt x="354319" y="2058479"/>
                </a:lnTo>
                <a:lnTo>
                  <a:pt x="346910" y="2061653"/>
                </a:lnTo>
                <a:lnTo>
                  <a:pt x="339501" y="2064828"/>
                </a:lnTo>
                <a:lnTo>
                  <a:pt x="332356" y="2068266"/>
                </a:lnTo>
                <a:lnTo>
                  <a:pt x="325212" y="2071705"/>
                </a:lnTo>
                <a:lnTo>
                  <a:pt x="318067" y="2075408"/>
                </a:lnTo>
                <a:lnTo>
                  <a:pt x="311187" y="2079376"/>
                </a:lnTo>
                <a:lnTo>
                  <a:pt x="304307" y="2083079"/>
                </a:lnTo>
                <a:lnTo>
                  <a:pt x="297427" y="2087312"/>
                </a:lnTo>
                <a:lnTo>
                  <a:pt x="291077" y="2091544"/>
                </a:lnTo>
                <a:lnTo>
                  <a:pt x="284461" y="2096041"/>
                </a:lnTo>
                <a:lnTo>
                  <a:pt x="278110" y="2100538"/>
                </a:lnTo>
                <a:lnTo>
                  <a:pt x="271760" y="2105034"/>
                </a:lnTo>
                <a:lnTo>
                  <a:pt x="265674" y="2109796"/>
                </a:lnTo>
                <a:lnTo>
                  <a:pt x="259323" y="2114822"/>
                </a:lnTo>
                <a:lnTo>
                  <a:pt x="253501" y="2119847"/>
                </a:lnTo>
                <a:lnTo>
                  <a:pt x="247680" y="2125138"/>
                </a:lnTo>
                <a:lnTo>
                  <a:pt x="241858" y="2130428"/>
                </a:lnTo>
                <a:lnTo>
                  <a:pt x="236037" y="2135983"/>
                </a:lnTo>
                <a:lnTo>
                  <a:pt x="230744" y="2141273"/>
                </a:lnTo>
                <a:lnTo>
                  <a:pt x="225717" y="2147093"/>
                </a:lnTo>
                <a:lnTo>
                  <a:pt x="220160" y="2152648"/>
                </a:lnTo>
                <a:lnTo>
                  <a:pt x="215397" y="2158467"/>
                </a:lnTo>
                <a:lnTo>
                  <a:pt x="210104" y="2164551"/>
                </a:lnTo>
                <a:lnTo>
                  <a:pt x="205606" y="2170370"/>
                </a:lnTo>
                <a:lnTo>
                  <a:pt x="200843" y="2176719"/>
                </a:lnTo>
                <a:lnTo>
                  <a:pt x="196344" y="2183067"/>
                </a:lnTo>
                <a:lnTo>
                  <a:pt x="191846" y="2189151"/>
                </a:lnTo>
                <a:lnTo>
                  <a:pt x="187877" y="2195499"/>
                </a:lnTo>
                <a:lnTo>
                  <a:pt x="183643" y="2202112"/>
                </a:lnTo>
                <a:lnTo>
                  <a:pt x="179938" y="2208725"/>
                </a:lnTo>
                <a:lnTo>
                  <a:pt x="176234" y="2215603"/>
                </a:lnTo>
                <a:lnTo>
                  <a:pt x="172529" y="2222480"/>
                </a:lnTo>
                <a:lnTo>
                  <a:pt x="169089" y="2229358"/>
                </a:lnTo>
                <a:lnTo>
                  <a:pt x="165914" y="2235971"/>
                </a:lnTo>
                <a:lnTo>
                  <a:pt x="162738" y="2242848"/>
                </a:lnTo>
                <a:lnTo>
                  <a:pt x="159828" y="2249990"/>
                </a:lnTo>
                <a:lnTo>
                  <a:pt x="157446" y="2257132"/>
                </a:lnTo>
                <a:lnTo>
                  <a:pt x="154800" y="2264274"/>
                </a:lnTo>
                <a:lnTo>
                  <a:pt x="152154" y="2271681"/>
                </a:lnTo>
                <a:lnTo>
                  <a:pt x="150301" y="2279087"/>
                </a:lnTo>
                <a:lnTo>
                  <a:pt x="148184" y="2286229"/>
                </a:lnTo>
                <a:lnTo>
                  <a:pt x="146332" y="2298662"/>
                </a:lnTo>
                <a:lnTo>
                  <a:pt x="144744" y="2311094"/>
                </a:lnTo>
                <a:lnTo>
                  <a:pt x="143951" y="2323526"/>
                </a:lnTo>
                <a:lnTo>
                  <a:pt x="143421" y="2335694"/>
                </a:lnTo>
                <a:lnTo>
                  <a:pt x="143421" y="2347862"/>
                </a:lnTo>
                <a:lnTo>
                  <a:pt x="143686" y="2360294"/>
                </a:lnTo>
                <a:lnTo>
                  <a:pt x="144480" y="2372727"/>
                </a:lnTo>
                <a:lnTo>
                  <a:pt x="145538" y="2385159"/>
                </a:lnTo>
                <a:lnTo>
                  <a:pt x="147391" y="2397062"/>
                </a:lnTo>
                <a:lnTo>
                  <a:pt x="149243" y="2409230"/>
                </a:lnTo>
                <a:lnTo>
                  <a:pt x="151889" y="2421398"/>
                </a:lnTo>
                <a:lnTo>
                  <a:pt x="154800" y="2433301"/>
                </a:lnTo>
                <a:lnTo>
                  <a:pt x="158240" y="2445204"/>
                </a:lnTo>
                <a:lnTo>
                  <a:pt x="161944" y="2457372"/>
                </a:lnTo>
                <a:lnTo>
                  <a:pt x="166178" y="2469011"/>
                </a:lnTo>
                <a:lnTo>
                  <a:pt x="170677" y="2480650"/>
                </a:lnTo>
                <a:lnTo>
                  <a:pt x="175704" y="2492024"/>
                </a:lnTo>
                <a:lnTo>
                  <a:pt x="180997" y="2503663"/>
                </a:lnTo>
                <a:lnTo>
                  <a:pt x="186818" y="2514773"/>
                </a:lnTo>
                <a:lnTo>
                  <a:pt x="193169" y="2525882"/>
                </a:lnTo>
                <a:lnTo>
                  <a:pt x="199255" y="2536728"/>
                </a:lnTo>
                <a:lnTo>
                  <a:pt x="206400" y="2547308"/>
                </a:lnTo>
                <a:lnTo>
                  <a:pt x="213544" y="2557889"/>
                </a:lnTo>
                <a:lnTo>
                  <a:pt x="221218" y="2568205"/>
                </a:lnTo>
                <a:lnTo>
                  <a:pt x="229421" y="2577993"/>
                </a:lnTo>
                <a:lnTo>
                  <a:pt x="237889" y="2588044"/>
                </a:lnTo>
                <a:lnTo>
                  <a:pt x="246357" y="2597831"/>
                </a:lnTo>
                <a:lnTo>
                  <a:pt x="255618" y="2607090"/>
                </a:lnTo>
                <a:lnTo>
                  <a:pt x="265409" y="2616348"/>
                </a:lnTo>
                <a:lnTo>
                  <a:pt x="274935" y="2625077"/>
                </a:lnTo>
                <a:lnTo>
                  <a:pt x="285255" y="2633806"/>
                </a:lnTo>
                <a:lnTo>
                  <a:pt x="295840" y="2642006"/>
                </a:lnTo>
                <a:lnTo>
                  <a:pt x="308806" y="2650470"/>
                </a:lnTo>
                <a:lnTo>
                  <a:pt x="321772" y="2658406"/>
                </a:lnTo>
                <a:lnTo>
                  <a:pt x="335267" y="2665812"/>
                </a:lnTo>
                <a:lnTo>
                  <a:pt x="349292" y="2672954"/>
                </a:lnTo>
                <a:lnTo>
                  <a:pt x="363316" y="2679038"/>
                </a:lnTo>
                <a:lnTo>
                  <a:pt x="377606" y="2685122"/>
                </a:lnTo>
                <a:lnTo>
                  <a:pt x="391895" y="2690413"/>
                </a:lnTo>
                <a:lnTo>
                  <a:pt x="406713" y="2695703"/>
                </a:lnTo>
                <a:lnTo>
                  <a:pt x="421267" y="2699935"/>
                </a:lnTo>
                <a:lnTo>
                  <a:pt x="436350" y="2703903"/>
                </a:lnTo>
                <a:lnTo>
                  <a:pt x="451433" y="2707606"/>
                </a:lnTo>
                <a:lnTo>
                  <a:pt x="466516" y="2710516"/>
                </a:lnTo>
                <a:lnTo>
                  <a:pt x="482128" y="2713161"/>
                </a:lnTo>
                <a:lnTo>
                  <a:pt x="497476" y="2714748"/>
                </a:lnTo>
                <a:lnTo>
                  <a:pt x="513088" y="2716335"/>
                </a:lnTo>
                <a:lnTo>
                  <a:pt x="528436" y="2717394"/>
                </a:lnTo>
                <a:lnTo>
                  <a:pt x="544313" y="2717658"/>
                </a:lnTo>
                <a:lnTo>
                  <a:pt x="559925" y="2717658"/>
                </a:lnTo>
                <a:lnTo>
                  <a:pt x="575273" y="2717129"/>
                </a:lnTo>
                <a:lnTo>
                  <a:pt x="591150" y="2716071"/>
                </a:lnTo>
                <a:lnTo>
                  <a:pt x="606498" y="2714219"/>
                </a:lnTo>
                <a:lnTo>
                  <a:pt x="622110" y="2711839"/>
                </a:lnTo>
                <a:lnTo>
                  <a:pt x="637457" y="2709458"/>
                </a:lnTo>
                <a:lnTo>
                  <a:pt x="652805" y="2706284"/>
                </a:lnTo>
                <a:lnTo>
                  <a:pt x="667888" y="2702580"/>
                </a:lnTo>
                <a:lnTo>
                  <a:pt x="682971" y="2698348"/>
                </a:lnTo>
                <a:lnTo>
                  <a:pt x="697790" y="2693322"/>
                </a:lnTo>
                <a:lnTo>
                  <a:pt x="712608" y="2688032"/>
                </a:lnTo>
                <a:lnTo>
                  <a:pt x="727162" y="2681948"/>
                </a:lnTo>
                <a:lnTo>
                  <a:pt x="741451" y="2675600"/>
                </a:lnTo>
                <a:lnTo>
                  <a:pt x="755740" y="2668458"/>
                </a:lnTo>
                <a:lnTo>
                  <a:pt x="769500" y="2661051"/>
                </a:lnTo>
                <a:lnTo>
                  <a:pt x="783260" y="2653645"/>
                </a:lnTo>
                <a:lnTo>
                  <a:pt x="795962" y="2645709"/>
                </a:lnTo>
                <a:lnTo>
                  <a:pt x="808663" y="2637774"/>
                </a:lnTo>
                <a:lnTo>
                  <a:pt x="820836" y="2629044"/>
                </a:lnTo>
                <a:lnTo>
                  <a:pt x="832743" y="2620315"/>
                </a:lnTo>
                <a:lnTo>
                  <a:pt x="843857" y="2611057"/>
                </a:lnTo>
                <a:lnTo>
                  <a:pt x="854971" y="2601799"/>
                </a:lnTo>
                <a:lnTo>
                  <a:pt x="865291" y="2592012"/>
                </a:lnTo>
                <a:lnTo>
                  <a:pt x="875082" y="2581960"/>
                </a:lnTo>
                <a:lnTo>
                  <a:pt x="884872" y="2572173"/>
                </a:lnTo>
                <a:lnTo>
                  <a:pt x="894134" y="2561592"/>
                </a:lnTo>
                <a:lnTo>
                  <a:pt x="902866" y="2551012"/>
                </a:lnTo>
                <a:lnTo>
                  <a:pt x="911069" y="2540166"/>
                </a:lnTo>
                <a:lnTo>
                  <a:pt x="919272" y="2529057"/>
                </a:lnTo>
                <a:lnTo>
                  <a:pt x="926682" y="2517418"/>
                </a:lnTo>
                <a:lnTo>
                  <a:pt x="933826" y="2506044"/>
                </a:lnTo>
                <a:lnTo>
                  <a:pt x="940177" y="2494405"/>
                </a:lnTo>
                <a:lnTo>
                  <a:pt x="946528" y="2482502"/>
                </a:lnTo>
                <a:lnTo>
                  <a:pt x="952349" y="2470334"/>
                </a:lnTo>
                <a:lnTo>
                  <a:pt x="957641" y="2458166"/>
                </a:lnTo>
                <a:lnTo>
                  <a:pt x="962934" y="2445998"/>
                </a:lnTo>
                <a:lnTo>
                  <a:pt x="967432" y="2433301"/>
                </a:lnTo>
                <a:lnTo>
                  <a:pt x="971401" y="2420869"/>
                </a:lnTo>
                <a:lnTo>
                  <a:pt x="975106" y="2408172"/>
                </a:lnTo>
                <a:lnTo>
                  <a:pt x="978546" y="2395475"/>
                </a:lnTo>
                <a:lnTo>
                  <a:pt x="981457" y="2382514"/>
                </a:lnTo>
                <a:lnTo>
                  <a:pt x="983838" y="2369552"/>
                </a:lnTo>
                <a:lnTo>
                  <a:pt x="985955" y="2356591"/>
                </a:lnTo>
                <a:lnTo>
                  <a:pt x="987808" y="2343630"/>
                </a:lnTo>
                <a:lnTo>
                  <a:pt x="988866" y="2330668"/>
                </a:lnTo>
                <a:lnTo>
                  <a:pt x="989660" y="2317442"/>
                </a:lnTo>
                <a:lnTo>
                  <a:pt x="989925" y="2303952"/>
                </a:lnTo>
                <a:lnTo>
                  <a:pt x="989925" y="2290990"/>
                </a:lnTo>
                <a:lnTo>
                  <a:pt x="989660" y="2277765"/>
                </a:lnTo>
                <a:lnTo>
                  <a:pt x="988866" y="2264539"/>
                </a:lnTo>
                <a:lnTo>
                  <a:pt x="987278" y="2251577"/>
                </a:lnTo>
                <a:lnTo>
                  <a:pt x="985691" y="2238351"/>
                </a:lnTo>
                <a:lnTo>
                  <a:pt x="983574" y="2225126"/>
                </a:lnTo>
                <a:lnTo>
                  <a:pt x="981192" y="2212164"/>
                </a:lnTo>
                <a:lnTo>
                  <a:pt x="978281" y="2199203"/>
                </a:lnTo>
                <a:lnTo>
                  <a:pt x="975106" y="2186506"/>
                </a:lnTo>
                <a:lnTo>
                  <a:pt x="971401" y="2173545"/>
                </a:lnTo>
                <a:lnTo>
                  <a:pt x="967168" y="2160583"/>
                </a:lnTo>
                <a:lnTo>
                  <a:pt x="962669" y="2148151"/>
                </a:lnTo>
                <a:lnTo>
                  <a:pt x="957641" y="2135718"/>
                </a:lnTo>
                <a:lnTo>
                  <a:pt x="952349" y="2123286"/>
                </a:lnTo>
                <a:lnTo>
                  <a:pt x="946528" y="2111118"/>
                </a:lnTo>
                <a:lnTo>
                  <a:pt x="940177" y="2098686"/>
                </a:lnTo>
                <a:lnTo>
                  <a:pt x="933826" y="2087047"/>
                </a:lnTo>
                <a:lnTo>
                  <a:pt x="926946" y="2075144"/>
                </a:lnTo>
                <a:lnTo>
                  <a:pt x="919537" y="2063770"/>
                </a:lnTo>
                <a:lnTo>
                  <a:pt x="911334" y="2052131"/>
                </a:lnTo>
                <a:lnTo>
                  <a:pt x="903395" y="2040757"/>
                </a:lnTo>
                <a:lnTo>
                  <a:pt x="894663" y="2029911"/>
                </a:lnTo>
                <a:lnTo>
                  <a:pt x="885666" y="2019066"/>
                </a:lnTo>
                <a:lnTo>
                  <a:pt x="876405" y="2008485"/>
                </a:lnTo>
                <a:lnTo>
                  <a:pt x="866349" y="1998169"/>
                </a:lnTo>
                <a:lnTo>
                  <a:pt x="856029" y="1988382"/>
                </a:lnTo>
                <a:lnTo>
                  <a:pt x="845445" y="1978330"/>
                </a:lnTo>
                <a:lnTo>
                  <a:pt x="834331" y="1968808"/>
                </a:lnTo>
                <a:lnTo>
                  <a:pt x="822953" y="1959814"/>
                </a:lnTo>
                <a:lnTo>
                  <a:pt x="811309" y="1950556"/>
                </a:lnTo>
                <a:lnTo>
                  <a:pt x="798873" y="1942091"/>
                </a:lnTo>
                <a:lnTo>
                  <a:pt x="786436" y="1933891"/>
                </a:lnTo>
                <a:lnTo>
                  <a:pt x="776116" y="1927278"/>
                </a:lnTo>
                <a:lnTo>
                  <a:pt x="766060" y="1921194"/>
                </a:lnTo>
                <a:lnTo>
                  <a:pt x="755740" y="1915110"/>
                </a:lnTo>
                <a:lnTo>
                  <a:pt x="745156" y="1909556"/>
                </a:lnTo>
                <a:lnTo>
                  <a:pt x="735100" y="1904001"/>
                </a:lnTo>
                <a:lnTo>
                  <a:pt x="724516" y="1898975"/>
                </a:lnTo>
                <a:lnTo>
                  <a:pt x="713931" y="1894214"/>
                </a:lnTo>
                <a:lnTo>
                  <a:pt x="703347" y="1889452"/>
                </a:lnTo>
                <a:lnTo>
                  <a:pt x="692762" y="1885220"/>
                </a:lnTo>
                <a:lnTo>
                  <a:pt x="681913" y="1881252"/>
                </a:lnTo>
                <a:lnTo>
                  <a:pt x="671064" y="1877284"/>
                </a:lnTo>
                <a:lnTo>
                  <a:pt x="660214" y="1873846"/>
                </a:lnTo>
                <a:lnTo>
                  <a:pt x="649365" y="1870407"/>
                </a:lnTo>
                <a:lnTo>
                  <a:pt x="638251" y="1867233"/>
                </a:lnTo>
                <a:lnTo>
                  <a:pt x="627402" y="1864323"/>
                </a:lnTo>
                <a:lnTo>
                  <a:pt x="616288" y="1861942"/>
                </a:lnTo>
                <a:lnTo>
                  <a:pt x="605174" y="1859297"/>
                </a:lnTo>
                <a:lnTo>
                  <a:pt x="594325" y="1857181"/>
                </a:lnTo>
                <a:lnTo>
                  <a:pt x="582682" y="1855329"/>
                </a:lnTo>
                <a:lnTo>
                  <a:pt x="571568" y="1853478"/>
                </a:lnTo>
                <a:lnTo>
                  <a:pt x="560455" y="1852155"/>
                </a:lnTo>
                <a:lnTo>
                  <a:pt x="549341" y="1850568"/>
                </a:lnTo>
                <a:lnTo>
                  <a:pt x="537962" y="1849775"/>
                </a:lnTo>
                <a:lnTo>
                  <a:pt x="526848" y="1848981"/>
                </a:lnTo>
                <a:lnTo>
                  <a:pt x="515470" y="1848452"/>
                </a:lnTo>
                <a:lnTo>
                  <a:pt x="504356" y="1847923"/>
                </a:lnTo>
                <a:lnTo>
                  <a:pt x="492978" y="1847923"/>
                </a:lnTo>
                <a:lnTo>
                  <a:pt x="481599" y="1847923"/>
                </a:lnTo>
                <a:lnTo>
                  <a:pt x="470221" y="1848187"/>
                </a:lnTo>
                <a:lnTo>
                  <a:pt x="459107" y="1848716"/>
                </a:lnTo>
                <a:lnTo>
                  <a:pt x="447729" y="1849246"/>
                </a:lnTo>
                <a:lnTo>
                  <a:pt x="436350" y="1850039"/>
                </a:lnTo>
                <a:lnTo>
                  <a:pt x="425236" y="1851362"/>
                </a:lnTo>
                <a:lnTo>
                  <a:pt x="413858" y="1852420"/>
                </a:lnTo>
                <a:lnTo>
                  <a:pt x="402744" y="1853742"/>
                </a:lnTo>
                <a:lnTo>
                  <a:pt x="391366" y="1855594"/>
                </a:lnTo>
                <a:lnTo>
                  <a:pt x="379987" y="1857446"/>
                </a:lnTo>
                <a:lnTo>
                  <a:pt x="368873" y="1859562"/>
                </a:lnTo>
                <a:lnTo>
                  <a:pt x="357759" y="1861942"/>
                </a:lnTo>
                <a:lnTo>
                  <a:pt x="346646" y="1864059"/>
                </a:lnTo>
                <a:lnTo>
                  <a:pt x="335532" y="1866704"/>
                </a:lnTo>
                <a:lnTo>
                  <a:pt x="324418" y="1869613"/>
                </a:lnTo>
                <a:lnTo>
                  <a:pt x="313569" y="1872523"/>
                </a:lnTo>
                <a:lnTo>
                  <a:pt x="302455" y="1875433"/>
                </a:lnTo>
                <a:lnTo>
                  <a:pt x="291606" y="1878872"/>
                </a:lnTo>
                <a:lnTo>
                  <a:pt x="280757" y="1882310"/>
                </a:lnTo>
                <a:lnTo>
                  <a:pt x="269907" y="1886014"/>
                </a:lnTo>
                <a:lnTo>
                  <a:pt x="259058" y="1889717"/>
                </a:lnTo>
                <a:lnTo>
                  <a:pt x="248474" y="1893685"/>
                </a:lnTo>
                <a:lnTo>
                  <a:pt x="237624" y="1897917"/>
                </a:lnTo>
                <a:lnTo>
                  <a:pt x="227040" y="1902149"/>
                </a:lnTo>
                <a:lnTo>
                  <a:pt x="216455" y="1906646"/>
                </a:lnTo>
                <a:lnTo>
                  <a:pt x="195551" y="1916169"/>
                </a:lnTo>
                <a:lnTo>
                  <a:pt x="175440" y="1925956"/>
                </a:lnTo>
                <a:lnTo>
                  <a:pt x="155064" y="1936536"/>
                </a:lnTo>
                <a:lnTo>
                  <a:pt x="134954" y="1947646"/>
                </a:lnTo>
                <a:lnTo>
                  <a:pt x="115637" y="1959550"/>
                </a:lnTo>
                <a:lnTo>
                  <a:pt x="96585" y="1971453"/>
                </a:lnTo>
                <a:lnTo>
                  <a:pt x="93674" y="1959020"/>
                </a:lnTo>
                <a:lnTo>
                  <a:pt x="91028" y="1946059"/>
                </a:lnTo>
                <a:lnTo>
                  <a:pt x="88646" y="1932833"/>
                </a:lnTo>
                <a:lnTo>
                  <a:pt x="86265" y="1920136"/>
                </a:lnTo>
                <a:lnTo>
                  <a:pt x="83883" y="1906910"/>
                </a:lnTo>
                <a:lnTo>
                  <a:pt x="82295" y="1894214"/>
                </a:lnTo>
                <a:lnTo>
                  <a:pt x="80443" y="1880988"/>
                </a:lnTo>
                <a:lnTo>
                  <a:pt x="78855" y="1867762"/>
                </a:lnTo>
                <a:lnTo>
                  <a:pt x="77797" y="1854536"/>
                </a:lnTo>
                <a:lnTo>
                  <a:pt x="76474" y="1841310"/>
                </a:lnTo>
                <a:lnTo>
                  <a:pt x="75415" y="1827820"/>
                </a:lnTo>
                <a:lnTo>
                  <a:pt x="74886" y="1814858"/>
                </a:lnTo>
                <a:lnTo>
                  <a:pt x="74357" y="1801368"/>
                </a:lnTo>
                <a:lnTo>
                  <a:pt x="74092" y="1787877"/>
                </a:lnTo>
                <a:lnTo>
                  <a:pt x="74092" y="1774387"/>
                </a:lnTo>
                <a:lnTo>
                  <a:pt x="74092" y="1761161"/>
                </a:lnTo>
                <a:lnTo>
                  <a:pt x="79649" y="1376023"/>
                </a:lnTo>
                <a:lnTo>
                  <a:pt x="80178" y="1352481"/>
                </a:lnTo>
                <a:lnTo>
                  <a:pt x="81766" y="1329203"/>
                </a:lnTo>
                <a:lnTo>
                  <a:pt x="83618" y="1305661"/>
                </a:lnTo>
                <a:lnTo>
                  <a:pt x="86265" y="1282648"/>
                </a:lnTo>
                <a:lnTo>
                  <a:pt x="89440" y="1259370"/>
                </a:lnTo>
                <a:lnTo>
                  <a:pt x="93145" y="1236622"/>
                </a:lnTo>
                <a:lnTo>
                  <a:pt x="97378" y="1214138"/>
                </a:lnTo>
                <a:lnTo>
                  <a:pt x="102141" y="1191654"/>
                </a:lnTo>
                <a:lnTo>
                  <a:pt x="92086" y="1171815"/>
                </a:lnTo>
                <a:lnTo>
                  <a:pt x="82560" y="1153034"/>
                </a:lnTo>
                <a:lnTo>
                  <a:pt x="71446" y="1130550"/>
                </a:lnTo>
                <a:lnTo>
                  <a:pt x="56363" y="1100395"/>
                </a:lnTo>
                <a:lnTo>
                  <a:pt x="50542" y="1089814"/>
                </a:lnTo>
                <a:lnTo>
                  <a:pt x="45249" y="1078969"/>
                </a:lnTo>
                <a:lnTo>
                  <a:pt x="40222" y="1067859"/>
                </a:lnTo>
                <a:lnTo>
                  <a:pt x="35459" y="1057014"/>
                </a:lnTo>
                <a:lnTo>
                  <a:pt x="30960" y="1045904"/>
                </a:lnTo>
                <a:lnTo>
                  <a:pt x="26991" y="1034795"/>
                </a:lnTo>
                <a:lnTo>
                  <a:pt x="22757" y="1023420"/>
                </a:lnTo>
                <a:lnTo>
                  <a:pt x="19317" y="1012311"/>
                </a:lnTo>
                <a:lnTo>
                  <a:pt x="16142" y="1000936"/>
                </a:lnTo>
                <a:lnTo>
                  <a:pt x="13231" y="989562"/>
                </a:lnTo>
                <a:lnTo>
                  <a:pt x="10585" y="977923"/>
                </a:lnTo>
                <a:lnTo>
                  <a:pt x="7939" y="966549"/>
                </a:lnTo>
                <a:lnTo>
                  <a:pt x="6086" y="954910"/>
                </a:lnTo>
                <a:lnTo>
                  <a:pt x="4234" y="943536"/>
                </a:lnTo>
                <a:lnTo>
                  <a:pt x="2911" y="931897"/>
                </a:lnTo>
                <a:lnTo>
                  <a:pt x="1852" y="920258"/>
                </a:lnTo>
                <a:lnTo>
                  <a:pt x="794" y="908620"/>
                </a:lnTo>
                <a:lnTo>
                  <a:pt x="265" y="897245"/>
                </a:lnTo>
                <a:lnTo>
                  <a:pt x="0" y="885606"/>
                </a:lnTo>
                <a:lnTo>
                  <a:pt x="0" y="874232"/>
                </a:lnTo>
                <a:lnTo>
                  <a:pt x="265" y="862329"/>
                </a:lnTo>
                <a:lnTo>
                  <a:pt x="794" y="850955"/>
                </a:lnTo>
                <a:lnTo>
                  <a:pt x="1852" y="839316"/>
                </a:lnTo>
                <a:lnTo>
                  <a:pt x="2646" y="827942"/>
                </a:lnTo>
                <a:lnTo>
                  <a:pt x="3969" y="816567"/>
                </a:lnTo>
                <a:lnTo>
                  <a:pt x="5822" y="804928"/>
                </a:lnTo>
                <a:lnTo>
                  <a:pt x="7674" y="793554"/>
                </a:lnTo>
                <a:lnTo>
                  <a:pt x="10055" y="782180"/>
                </a:lnTo>
                <a:lnTo>
                  <a:pt x="12702" y="771070"/>
                </a:lnTo>
                <a:lnTo>
                  <a:pt x="15348" y="759960"/>
                </a:lnTo>
                <a:lnTo>
                  <a:pt x="18523" y="748851"/>
                </a:lnTo>
                <a:lnTo>
                  <a:pt x="21963" y="737741"/>
                </a:lnTo>
                <a:lnTo>
                  <a:pt x="25403" y="726631"/>
                </a:lnTo>
                <a:lnTo>
                  <a:pt x="29372" y="715786"/>
                </a:lnTo>
                <a:lnTo>
                  <a:pt x="33606" y="704941"/>
                </a:lnTo>
                <a:lnTo>
                  <a:pt x="38105" y="694360"/>
                </a:lnTo>
                <a:lnTo>
                  <a:pt x="42868" y="683515"/>
                </a:lnTo>
                <a:lnTo>
                  <a:pt x="47631" y="673199"/>
                </a:lnTo>
                <a:lnTo>
                  <a:pt x="52923" y="662618"/>
                </a:lnTo>
                <a:lnTo>
                  <a:pt x="58480" y="652302"/>
                </a:lnTo>
                <a:lnTo>
                  <a:pt x="64302" y="641985"/>
                </a:lnTo>
                <a:lnTo>
                  <a:pt x="70388" y="631934"/>
                </a:lnTo>
                <a:lnTo>
                  <a:pt x="76474" y="622147"/>
                </a:lnTo>
                <a:lnTo>
                  <a:pt x="83089" y="612359"/>
                </a:lnTo>
                <a:lnTo>
                  <a:pt x="89969" y="602572"/>
                </a:lnTo>
                <a:lnTo>
                  <a:pt x="97114" y="593314"/>
                </a:lnTo>
                <a:lnTo>
                  <a:pt x="104523" y="583791"/>
                </a:lnTo>
                <a:lnTo>
                  <a:pt x="111932" y="574798"/>
                </a:lnTo>
                <a:lnTo>
                  <a:pt x="119871" y="565540"/>
                </a:lnTo>
                <a:lnTo>
                  <a:pt x="128074" y="556811"/>
                </a:lnTo>
                <a:lnTo>
                  <a:pt x="136277" y="548082"/>
                </a:lnTo>
                <a:lnTo>
                  <a:pt x="145009" y="539617"/>
                </a:lnTo>
                <a:lnTo>
                  <a:pt x="154006" y="531152"/>
                </a:lnTo>
                <a:lnTo>
                  <a:pt x="162738" y="523217"/>
                </a:lnTo>
                <a:lnTo>
                  <a:pt x="172264" y="515281"/>
                </a:lnTo>
                <a:lnTo>
                  <a:pt x="181791" y="507610"/>
                </a:lnTo>
                <a:lnTo>
                  <a:pt x="191581" y="499939"/>
                </a:lnTo>
                <a:lnTo>
                  <a:pt x="201901" y="492797"/>
                </a:lnTo>
                <a:lnTo>
                  <a:pt x="212221" y="485655"/>
                </a:lnTo>
                <a:lnTo>
                  <a:pt x="222806" y="478778"/>
                </a:lnTo>
                <a:lnTo>
                  <a:pt x="233655" y="471900"/>
                </a:lnTo>
                <a:lnTo>
                  <a:pt x="244504" y="465552"/>
                </a:lnTo>
                <a:lnTo>
                  <a:pt x="255883" y="459468"/>
                </a:lnTo>
                <a:lnTo>
                  <a:pt x="267261" y="453649"/>
                </a:lnTo>
                <a:lnTo>
                  <a:pt x="278375" y="448094"/>
                </a:lnTo>
                <a:lnTo>
                  <a:pt x="289489" y="443068"/>
                </a:lnTo>
                <a:lnTo>
                  <a:pt x="300867" y="438571"/>
                </a:lnTo>
                <a:lnTo>
                  <a:pt x="312510" y="433810"/>
                </a:lnTo>
                <a:lnTo>
                  <a:pt x="323889" y="429842"/>
                </a:lnTo>
                <a:lnTo>
                  <a:pt x="335267" y="425874"/>
                </a:lnTo>
                <a:lnTo>
                  <a:pt x="346910" y="422171"/>
                </a:lnTo>
                <a:lnTo>
                  <a:pt x="358553" y="418997"/>
                </a:lnTo>
                <a:lnTo>
                  <a:pt x="370461" y="415822"/>
                </a:lnTo>
                <a:lnTo>
                  <a:pt x="382104" y="413177"/>
                </a:lnTo>
                <a:lnTo>
                  <a:pt x="394012" y="410532"/>
                </a:lnTo>
                <a:lnTo>
                  <a:pt x="405655" y="408151"/>
                </a:lnTo>
                <a:lnTo>
                  <a:pt x="417827" y="406564"/>
                </a:lnTo>
                <a:lnTo>
                  <a:pt x="429735" y="404713"/>
                </a:lnTo>
                <a:lnTo>
                  <a:pt x="441642" y="403390"/>
                </a:lnTo>
                <a:lnTo>
                  <a:pt x="453815" y="402332"/>
                </a:lnTo>
                <a:lnTo>
                  <a:pt x="465722" y="401274"/>
                </a:lnTo>
                <a:lnTo>
                  <a:pt x="477630" y="400745"/>
                </a:lnTo>
                <a:lnTo>
                  <a:pt x="489802" y="400216"/>
                </a:lnTo>
                <a:lnTo>
                  <a:pt x="501975" y="400216"/>
                </a:lnTo>
                <a:lnTo>
                  <a:pt x="513882" y="400480"/>
                </a:lnTo>
                <a:lnTo>
                  <a:pt x="526055" y="400745"/>
                </a:lnTo>
                <a:lnTo>
                  <a:pt x="537962" y="401803"/>
                </a:lnTo>
                <a:lnTo>
                  <a:pt x="549870" y="402861"/>
                </a:lnTo>
                <a:lnTo>
                  <a:pt x="561778" y="403919"/>
                </a:lnTo>
                <a:lnTo>
                  <a:pt x="573685" y="405506"/>
                </a:lnTo>
                <a:lnTo>
                  <a:pt x="585328" y="407358"/>
                </a:lnTo>
                <a:lnTo>
                  <a:pt x="596971" y="409474"/>
                </a:lnTo>
                <a:lnTo>
                  <a:pt x="609144" y="411590"/>
                </a:lnTo>
                <a:lnTo>
                  <a:pt x="620522" y="414235"/>
                </a:lnTo>
                <a:lnTo>
                  <a:pt x="632165" y="417145"/>
                </a:lnTo>
                <a:lnTo>
                  <a:pt x="643544" y="420319"/>
                </a:lnTo>
                <a:lnTo>
                  <a:pt x="654922" y="423493"/>
                </a:lnTo>
                <a:lnTo>
                  <a:pt x="666565" y="427197"/>
                </a:lnTo>
                <a:lnTo>
                  <a:pt x="677679" y="430900"/>
                </a:lnTo>
                <a:lnTo>
                  <a:pt x="688793" y="435132"/>
                </a:lnTo>
                <a:lnTo>
                  <a:pt x="699907" y="439365"/>
                </a:lnTo>
                <a:lnTo>
                  <a:pt x="710756" y="443861"/>
                </a:lnTo>
                <a:lnTo>
                  <a:pt x="721605" y="448887"/>
                </a:lnTo>
                <a:lnTo>
                  <a:pt x="732190" y="453913"/>
                </a:lnTo>
                <a:lnTo>
                  <a:pt x="742774" y="459468"/>
                </a:lnTo>
                <a:lnTo>
                  <a:pt x="753359" y="465023"/>
                </a:lnTo>
                <a:lnTo>
                  <a:pt x="763150" y="470842"/>
                </a:lnTo>
                <a:lnTo>
                  <a:pt x="773470" y="476926"/>
                </a:lnTo>
                <a:lnTo>
                  <a:pt x="783525" y="483275"/>
                </a:lnTo>
                <a:lnTo>
                  <a:pt x="793316" y="489887"/>
                </a:lnTo>
                <a:lnTo>
                  <a:pt x="802842" y="496765"/>
                </a:lnTo>
                <a:lnTo>
                  <a:pt x="812368" y="503907"/>
                </a:lnTo>
                <a:lnTo>
                  <a:pt x="821629" y="511313"/>
                </a:lnTo>
                <a:lnTo>
                  <a:pt x="830626" y="518720"/>
                </a:lnTo>
                <a:lnTo>
                  <a:pt x="839359" y="526655"/>
                </a:lnTo>
                <a:lnTo>
                  <a:pt x="848356" y="534591"/>
                </a:lnTo>
                <a:lnTo>
                  <a:pt x="856559" y="543056"/>
                </a:lnTo>
                <a:lnTo>
                  <a:pt x="865026" y="551520"/>
                </a:lnTo>
                <a:lnTo>
                  <a:pt x="873229" y="560514"/>
                </a:lnTo>
                <a:lnTo>
                  <a:pt x="880903" y="569507"/>
                </a:lnTo>
                <a:lnTo>
                  <a:pt x="888577" y="578766"/>
                </a:lnTo>
                <a:lnTo>
                  <a:pt x="895722" y="588024"/>
                </a:lnTo>
                <a:lnTo>
                  <a:pt x="902866" y="598075"/>
                </a:lnTo>
                <a:lnTo>
                  <a:pt x="910011" y="608127"/>
                </a:lnTo>
                <a:lnTo>
                  <a:pt x="916626" y="618179"/>
                </a:lnTo>
                <a:lnTo>
                  <a:pt x="922977" y="628495"/>
                </a:lnTo>
                <a:lnTo>
                  <a:pt x="929063" y="639076"/>
                </a:lnTo>
                <a:lnTo>
                  <a:pt x="934885" y="649921"/>
                </a:lnTo>
                <a:lnTo>
                  <a:pt x="938854" y="658915"/>
                </a:lnTo>
                <a:lnTo>
                  <a:pt x="942823" y="667644"/>
                </a:lnTo>
                <a:lnTo>
                  <a:pt x="946263" y="676637"/>
                </a:lnTo>
                <a:lnTo>
                  <a:pt x="949703" y="685366"/>
                </a:lnTo>
                <a:lnTo>
                  <a:pt x="952878" y="694095"/>
                </a:lnTo>
                <a:lnTo>
                  <a:pt x="956054" y="702825"/>
                </a:lnTo>
                <a:lnTo>
                  <a:pt x="958435" y="711818"/>
                </a:lnTo>
                <a:lnTo>
                  <a:pt x="961081" y="720812"/>
                </a:lnTo>
                <a:lnTo>
                  <a:pt x="963463" y="729805"/>
                </a:lnTo>
                <a:lnTo>
                  <a:pt x="965315" y="738534"/>
                </a:lnTo>
                <a:lnTo>
                  <a:pt x="967432" y="747264"/>
                </a:lnTo>
                <a:lnTo>
                  <a:pt x="968755" y="756257"/>
                </a:lnTo>
                <a:lnTo>
                  <a:pt x="970343" y="764986"/>
                </a:lnTo>
                <a:lnTo>
                  <a:pt x="971666" y="773980"/>
                </a:lnTo>
                <a:lnTo>
                  <a:pt x="972460" y="782709"/>
                </a:lnTo>
                <a:lnTo>
                  <a:pt x="973518" y="791703"/>
                </a:lnTo>
                <a:lnTo>
                  <a:pt x="974048" y="800432"/>
                </a:lnTo>
                <a:lnTo>
                  <a:pt x="974312" y="809425"/>
                </a:lnTo>
                <a:lnTo>
                  <a:pt x="974577" y="818154"/>
                </a:lnTo>
                <a:lnTo>
                  <a:pt x="974577" y="826619"/>
                </a:lnTo>
                <a:lnTo>
                  <a:pt x="974312" y="835613"/>
                </a:lnTo>
                <a:lnTo>
                  <a:pt x="973783" y="844342"/>
                </a:lnTo>
                <a:lnTo>
                  <a:pt x="972989" y="853071"/>
                </a:lnTo>
                <a:lnTo>
                  <a:pt x="972195" y="861535"/>
                </a:lnTo>
                <a:lnTo>
                  <a:pt x="971401" y="870529"/>
                </a:lnTo>
                <a:lnTo>
                  <a:pt x="970078" y="878994"/>
                </a:lnTo>
                <a:lnTo>
                  <a:pt x="968491" y="887194"/>
                </a:lnTo>
                <a:lnTo>
                  <a:pt x="966903" y="895923"/>
                </a:lnTo>
                <a:lnTo>
                  <a:pt x="965051" y="904387"/>
                </a:lnTo>
                <a:lnTo>
                  <a:pt x="963198" y="912587"/>
                </a:lnTo>
                <a:lnTo>
                  <a:pt x="960817" y="921052"/>
                </a:lnTo>
                <a:lnTo>
                  <a:pt x="958171" y="929516"/>
                </a:lnTo>
                <a:lnTo>
                  <a:pt x="955789" y="937452"/>
                </a:lnTo>
                <a:lnTo>
                  <a:pt x="952878" y="945652"/>
                </a:lnTo>
                <a:lnTo>
                  <a:pt x="949968" y="953852"/>
                </a:lnTo>
                <a:lnTo>
                  <a:pt x="946528" y="962052"/>
                </a:lnTo>
                <a:lnTo>
                  <a:pt x="943352" y="969988"/>
                </a:lnTo>
                <a:lnTo>
                  <a:pt x="939648" y="977659"/>
                </a:lnTo>
                <a:lnTo>
                  <a:pt x="935943" y="985859"/>
                </a:lnTo>
                <a:lnTo>
                  <a:pt x="931974" y="993530"/>
                </a:lnTo>
                <a:lnTo>
                  <a:pt x="927740" y="1001201"/>
                </a:lnTo>
                <a:lnTo>
                  <a:pt x="923506" y="1008607"/>
                </a:lnTo>
                <a:lnTo>
                  <a:pt x="918743" y="1016278"/>
                </a:lnTo>
                <a:lnTo>
                  <a:pt x="914245" y="1023685"/>
                </a:lnTo>
                <a:lnTo>
                  <a:pt x="909482" y="1030827"/>
                </a:lnTo>
                <a:lnTo>
                  <a:pt x="904189" y="1038233"/>
                </a:lnTo>
                <a:lnTo>
                  <a:pt x="899162" y="1045375"/>
                </a:lnTo>
                <a:lnTo>
                  <a:pt x="893869" y="1052517"/>
                </a:lnTo>
                <a:lnTo>
                  <a:pt x="888048" y="1059395"/>
                </a:lnTo>
                <a:lnTo>
                  <a:pt x="882226" y="1066272"/>
                </a:lnTo>
                <a:lnTo>
                  <a:pt x="876405" y="1073150"/>
                </a:lnTo>
                <a:lnTo>
                  <a:pt x="870319" y="1079763"/>
                </a:lnTo>
                <a:lnTo>
                  <a:pt x="863703" y="1086111"/>
                </a:lnTo>
                <a:lnTo>
                  <a:pt x="857352" y="1092460"/>
                </a:lnTo>
                <a:lnTo>
                  <a:pt x="850737" y="1098808"/>
                </a:lnTo>
                <a:lnTo>
                  <a:pt x="844122" y="1105156"/>
                </a:lnTo>
                <a:lnTo>
                  <a:pt x="836977" y="1110976"/>
                </a:lnTo>
                <a:lnTo>
                  <a:pt x="829832" y="1117060"/>
                </a:lnTo>
                <a:lnTo>
                  <a:pt x="822423" y="1122879"/>
                </a:lnTo>
                <a:lnTo>
                  <a:pt x="815014" y="1128434"/>
                </a:lnTo>
                <a:lnTo>
                  <a:pt x="807340" y="1134253"/>
                </a:lnTo>
                <a:lnTo>
                  <a:pt x="799402" y="1139544"/>
                </a:lnTo>
                <a:lnTo>
                  <a:pt x="791463" y="1144834"/>
                </a:lnTo>
                <a:lnTo>
                  <a:pt x="783260" y="1149860"/>
                </a:lnTo>
                <a:lnTo>
                  <a:pt x="768971" y="1158324"/>
                </a:lnTo>
                <a:lnTo>
                  <a:pt x="754682" y="1166260"/>
                </a:lnTo>
                <a:lnTo>
                  <a:pt x="739863" y="1173402"/>
                </a:lnTo>
                <a:lnTo>
                  <a:pt x="725045" y="1179750"/>
                </a:lnTo>
                <a:lnTo>
                  <a:pt x="709962" y="1185834"/>
                </a:lnTo>
                <a:lnTo>
                  <a:pt x="694350" y="1190860"/>
                </a:lnTo>
                <a:lnTo>
                  <a:pt x="678737" y="1195886"/>
                </a:lnTo>
                <a:lnTo>
                  <a:pt x="663125" y="1199854"/>
                </a:lnTo>
                <a:lnTo>
                  <a:pt x="647248" y="1203557"/>
                </a:lnTo>
                <a:lnTo>
                  <a:pt x="631371" y="1206467"/>
                </a:lnTo>
                <a:lnTo>
                  <a:pt x="614965" y="1208583"/>
                </a:lnTo>
                <a:lnTo>
                  <a:pt x="598824" y="1210435"/>
                </a:lnTo>
                <a:lnTo>
                  <a:pt x="582682" y="1211228"/>
                </a:lnTo>
                <a:lnTo>
                  <a:pt x="566541" y="1211757"/>
                </a:lnTo>
                <a:lnTo>
                  <a:pt x="549870" y="1211493"/>
                </a:lnTo>
                <a:lnTo>
                  <a:pt x="533728" y="1210699"/>
                </a:lnTo>
                <a:lnTo>
                  <a:pt x="517322" y="1209641"/>
                </a:lnTo>
                <a:lnTo>
                  <a:pt x="501445" y="1207525"/>
                </a:lnTo>
                <a:lnTo>
                  <a:pt x="485039" y="1204880"/>
                </a:lnTo>
                <a:lnTo>
                  <a:pt x="469162" y="1201441"/>
                </a:lnTo>
                <a:lnTo>
                  <a:pt x="453285" y="1197738"/>
                </a:lnTo>
                <a:lnTo>
                  <a:pt x="437144" y="1193505"/>
                </a:lnTo>
                <a:lnTo>
                  <a:pt x="421532" y="1188480"/>
                </a:lnTo>
                <a:lnTo>
                  <a:pt x="406184" y="1182660"/>
                </a:lnTo>
                <a:lnTo>
                  <a:pt x="390572" y="1176841"/>
                </a:lnTo>
                <a:lnTo>
                  <a:pt x="375489" y="1169963"/>
                </a:lnTo>
                <a:lnTo>
                  <a:pt x="360670" y="1162557"/>
                </a:lnTo>
                <a:lnTo>
                  <a:pt x="345852" y="1154357"/>
                </a:lnTo>
                <a:lnTo>
                  <a:pt x="331563" y="1145892"/>
                </a:lnTo>
                <a:lnTo>
                  <a:pt x="317538" y="1136370"/>
                </a:lnTo>
                <a:lnTo>
                  <a:pt x="303778" y="1126847"/>
                </a:lnTo>
                <a:lnTo>
                  <a:pt x="290018" y="1116531"/>
                </a:lnTo>
                <a:lnTo>
                  <a:pt x="282344" y="1109653"/>
                </a:lnTo>
                <a:lnTo>
                  <a:pt x="274935" y="1102776"/>
                </a:lnTo>
                <a:lnTo>
                  <a:pt x="267526" y="1095634"/>
                </a:lnTo>
                <a:lnTo>
                  <a:pt x="260646" y="1088492"/>
                </a:lnTo>
                <a:lnTo>
                  <a:pt x="253766" y="1081085"/>
                </a:lnTo>
                <a:lnTo>
                  <a:pt x="247680" y="1073679"/>
                </a:lnTo>
                <a:lnTo>
                  <a:pt x="241329" y="1066008"/>
                </a:lnTo>
                <a:lnTo>
                  <a:pt x="235507" y="1058072"/>
                </a:lnTo>
                <a:lnTo>
                  <a:pt x="229950" y="1050137"/>
                </a:lnTo>
                <a:lnTo>
                  <a:pt x="224394" y="1041937"/>
                </a:lnTo>
                <a:lnTo>
                  <a:pt x="219366" y="1033737"/>
                </a:lnTo>
                <a:lnTo>
                  <a:pt x="214338" y="1025536"/>
                </a:lnTo>
                <a:lnTo>
                  <a:pt x="209840" y="1017072"/>
                </a:lnTo>
                <a:lnTo>
                  <a:pt x="205606" y="1008607"/>
                </a:lnTo>
                <a:lnTo>
                  <a:pt x="201637" y="999614"/>
                </a:lnTo>
                <a:lnTo>
                  <a:pt x="197932" y="991149"/>
                </a:lnTo>
                <a:lnTo>
                  <a:pt x="194492" y="982420"/>
                </a:lnTo>
                <a:lnTo>
                  <a:pt x="191052" y="973426"/>
                </a:lnTo>
                <a:lnTo>
                  <a:pt x="188141" y="964697"/>
                </a:lnTo>
                <a:lnTo>
                  <a:pt x="185495" y="955439"/>
                </a:lnTo>
                <a:lnTo>
                  <a:pt x="183114" y="946446"/>
                </a:lnTo>
                <a:lnTo>
                  <a:pt x="180997" y="937187"/>
                </a:lnTo>
                <a:lnTo>
                  <a:pt x="179409" y="928194"/>
                </a:lnTo>
                <a:lnTo>
                  <a:pt x="177557" y="918936"/>
                </a:lnTo>
                <a:lnTo>
                  <a:pt x="176498" y="909678"/>
                </a:lnTo>
                <a:lnTo>
                  <a:pt x="175440" y="900419"/>
                </a:lnTo>
                <a:lnTo>
                  <a:pt x="174381" y="891161"/>
                </a:lnTo>
                <a:lnTo>
                  <a:pt x="174117" y="881903"/>
                </a:lnTo>
                <a:lnTo>
                  <a:pt x="173852" y="872645"/>
                </a:lnTo>
                <a:lnTo>
                  <a:pt x="173852" y="863387"/>
                </a:lnTo>
                <a:lnTo>
                  <a:pt x="174381" y="854129"/>
                </a:lnTo>
                <a:lnTo>
                  <a:pt x="175175" y="844606"/>
                </a:lnTo>
                <a:lnTo>
                  <a:pt x="175969" y="835613"/>
                </a:lnTo>
                <a:lnTo>
                  <a:pt x="177028" y="826090"/>
                </a:lnTo>
                <a:lnTo>
                  <a:pt x="178880" y="817096"/>
                </a:lnTo>
                <a:lnTo>
                  <a:pt x="180467" y="807838"/>
                </a:lnTo>
                <a:lnTo>
                  <a:pt x="182584" y="798845"/>
                </a:lnTo>
                <a:lnTo>
                  <a:pt x="184701" y="789851"/>
                </a:lnTo>
                <a:lnTo>
                  <a:pt x="187347" y="780857"/>
                </a:lnTo>
                <a:lnTo>
                  <a:pt x="190258" y="771864"/>
                </a:lnTo>
                <a:lnTo>
                  <a:pt x="193434" y="763135"/>
                </a:lnTo>
                <a:lnTo>
                  <a:pt x="196874" y="754406"/>
                </a:lnTo>
                <a:lnTo>
                  <a:pt x="200578" y="745676"/>
                </a:lnTo>
                <a:lnTo>
                  <a:pt x="204547" y="737212"/>
                </a:lnTo>
                <a:lnTo>
                  <a:pt x="208781" y="728747"/>
                </a:lnTo>
                <a:lnTo>
                  <a:pt x="213280" y="720283"/>
                </a:lnTo>
                <a:lnTo>
                  <a:pt x="218572" y="712083"/>
                </a:lnTo>
                <a:lnTo>
                  <a:pt x="223600" y="703883"/>
                </a:lnTo>
                <a:lnTo>
                  <a:pt x="229157" y="695947"/>
                </a:lnTo>
                <a:lnTo>
                  <a:pt x="234714" y="688012"/>
                </a:lnTo>
                <a:lnTo>
                  <a:pt x="240800" y="680341"/>
                </a:lnTo>
                <a:lnTo>
                  <a:pt x="246886" y="672934"/>
                </a:lnTo>
                <a:lnTo>
                  <a:pt x="253501" y="665527"/>
                </a:lnTo>
                <a:lnTo>
                  <a:pt x="260381" y="658121"/>
                </a:lnTo>
                <a:lnTo>
                  <a:pt x="267526" y="650979"/>
                </a:lnTo>
                <a:lnTo>
                  <a:pt x="274935" y="644102"/>
                </a:lnTo>
                <a:lnTo>
                  <a:pt x="282609" y="637224"/>
                </a:lnTo>
                <a:lnTo>
                  <a:pt x="290812" y="630611"/>
                </a:lnTo>
                <a:lnTo>
                  <a:pt x="299015" y="624263"/>
                </a:lnTo>
                <a:lnTo>
                  <a:pt x="307483" y="618179"/>
                </a:lnTo>
                <a:lnTo>
                  <a:pt x="316480" y="612359"/>
                </a:lnTo>
                <a:lnTo>
                  <a:pt x="325476" y="606275"/>
                </a:lnTo>
                <a:lnTo>
                  <a:pt x="335003" y="600985"/>
                </a:lnTo>
                <a:lnTo>
                  <a:pt x="344793" y="595430"/>
                </a:lnTo>
                <a:lnTo>
                  <a:pt x="358289" y="588817"/>
                </a:lnTo>
                <a:lnTo>
                  <a:pt x="372049" y="583262"/>
                </a:lnTo>
                <a:lnTo>
                  <a:pt x="386073" y="577708"/>
                </a:lnTo>
                <a:lnTo>
                  <a:pt x="400098" y="573211"/>
                </a:lnTo>
                <a:lnTo>
                  <a:pt x="414122" y="569243"/>
                </a:lnTo>
                <a:lnTo>
                  <a:pt x="428412" y="565804"/>
                </a:lnTo>
                <a:lnTo>
                  <a:pt x="442436" y="563159"/>
                </a:lnTo>
                <a:lnTo>
                  <a:pt x="456461" y="561043"/>
                </a:lnTo>
                <a:lnTo>
                  <a:pt x="470750" y="559456"/>
                </a:lnTo>
                <a:lnTo>
                  <a:pt x="485039" y="558662"/>
                </a:lnTo>
                <a:lnTo>
                  <a:pt x="499064" y="558398"/>
                </a:lnTo>
                <a:lnTo>
                  <a:pt x="513353" y="558662"/>
                </a:lnTo>
                <a:lnTo>
                  <a:pt x="527378" y="559456"/>
                </a:lnTo>
                <a:lnTo>
                  <a:pt x="541402" y="561043"/>
                </a:lnTo>
                <a:lnTo>
                  <a:pt x="555427" y="563159"/>
                </a:lnTo>
                <a:lnTo>
                  <a:pt x="569187" y="565804"/>
                </a:lnTo>
                <a:lnTo>
                  <a:pt x="582418" y="568978"/>
                </a:lnTo>
                <a:lnTo>
                  <a:pt x="595913" y="572946"/>
                </a:lnTo>
                <a:lnTo>
                  <a:pt x="609408" y="577178"/>
                </a:lnTo>
                <a:lnTo>
                  <a:pt x="622110" y="582204"/>
                </a:lnTo>
                <a:lnTo>
                  <a:pt x="635076" y="587759"/>
                </a:lnTo>
                <a:lnTo>
                  <a:pt x="647513" y="593843"/>
                </a:lnTo>
                <a:lnTo>
                  <a:pt x="659950" y="600456"/>
                </a:lnTo>
                <a:lnTo>
                  <a:pt x="671857" y="607863"/>
                </a:lnTo>
                <a:lnTo>
                  <a:pt x="683500" y="615534"/>
                </a:lnTo>
                <a:lnTo>
                  <a:pt x="694879" y="623734"/>
                </a:lnTo>
                <a:lnTo>
                  <a:pt x="705728" y="632463"/>
                </a:lnTo>
                <a:lnTo>
                  <a:pt x="716842" y="641721"/>
                </a:lnTo>
                <a:lnTo>
                  <a:pt x="726633" y="651773"/>
                </a:lnTo>
                <a:lnTo>
                  <a:pt x="736688" y="662089"/>
                </a:lnTo>
                <a:lnTo>
                  <a:pt x="746214" y="672934"/>
                </a:lnTo>
                <a:lnTo>
                  <a:pt x="754946" y="684308"/>
                </a:lnTo>
                <a:lnTo>
                  <a:pt x="761033" y="693831"/>
                </a:lnTo>
                <a:lnTo>
                  <a:pt x="766325" y="703089"/>
                </a:lnTo>
                <a:lnTo>
                  <a:pt x="771617" y="712876"/>
                </a:lnTo>
                <a:lnTo>
                  <a:pt x="776116" y="722663"/>
                </a:lnTo>
                <a:lnTo>
                  <a:pt x="780350" y="732451"/>
                </a:lnTo>
                <a:lnTo>
                  <a:pt x="783789" y="742502"/>
                </a:lnTo>
                <a:lnTo>
                  <a:pt x="787229" y="752818"/>
                </a:lnTo>
                <a:lnTo>
                  <a:pt x="789876" y="763135"/>
                </a:lnTo>
                <a:lnTo>
                  <a:pt x="791993" y="773451"/>
                </a:lnTo>
                <a:lnTo>
                  <a:pt x="793845" y="784032"/>
                </a:lnTo>
                <a:lnTo>
                  <a:pt x="795168" y="794083"/>
                </a:lnTo>
                <a:lnTo>
                  <a:pt x="795962" y="804664"/>
                </a:lnTo>
                <a:lnTo>
                  <a:pt x="796491" y="815245"/>
                </a:lnTo>
                <a:lnTo>
                  <a:pt x="795962" y="825825"/>
                </a:lnTo>
                <a:lnTo>
                  <a:pt x="795433" y="836406"/>
                </a:lnTo>
                <a:lnTo>
                  <a:pt x="794374" y="846987"/>
                </a:lnTo>
                <a:lnTo>
                  <a:pt x="792786" y="857303"/>
                </a:lnTo>
                <a:lnTo>
                  <a:pt x="790669" y="867884"/>
                </a:lnTo>
                <a:lnTo>
                  <a:pt x="788023" y="878200"/>
                </a:lnTo>
                <a:lnTo>
                  <a:pt x="784848" y="888516"/>
                </a:lnTo>
                <a:lnTo>
                  <a:pt x="781408" y="898303"/>
                </a:lnTo>
                <a:lnTo>
                  <a:pt x="777174" y="908355"/>
                </a:lnTo>
                <a:lnTo>
                  <a:pt x="772676" y="918142"/>
                </a:lnTo>
                <a:lnTo>
                  <a:pt x="767648" y="927665"/>
                </a:lnTo>
                <a:lnTo>
                  <a:pt x="762091" y="937452"/>
                </a:lnTo>
                <a:lnTo>
                  <a:pt x="755740" y="946710"/>
                </a:lnTo>
                <a:lnTo>
                  <a:pt x="749390" y="955704"/>
                </a:lnTo>
                <a:lnTo>
                  <a:pt x="742245" y="964962"/>
                </a:lnTo>
                <a:lnTo>
                  <a:pt x="734307" y="973426"/>
                </a:lnTo>
                <a:lnTo>
                  <a:pt x="726368" y="982156"/>
                </a:lnTo>
                <a:lnTo>
                  <a:pt x="717636" y="990091"/>
                </a:lnTo>
                <a:lnTo>
                  <a:pt x="708374" y="998027"/>
                </a:lnTo>
                <a:lnTo>
                  <a:pt x="702553" y="1002523"/>
                </a:lnTo>
                <a:lnTo>
                  <a:pt x="696202" y="1006491"/>
                </a:lnTo>
                <a:lnTo>
                  <a:pt x="690116" y="1010988"/>
                </a:lnTo>
                <a:lnTo>
                  <a:pt x="683765" y="1014691"/>
                </a:lnTo>
                <a:lnTo>
                  <a:pt x="677679" y="1018395"/>
                </a:lnTo>
                <a:lnTo>
                  <a:pt x="671064" y="1021833"/>
                </a:lnTo>
                <a:lnTo>
                  <a:pt x="664713" y="1024743"/>
                </a:lnTo>
                <a:lnTo>
                  <a:pt x="658097" y="1027917"/>
                </a:lnTo>
                <a:lnTo>
                  <a:pt x="651482" y="1030562"/>
                </a:lnTo>
                <a:lnTo>
                  <a:pt x="645396" y="1033472"/>
                </a:lnTo>
                <a:lnTo>
                  <a:pt x="638516" y="1035588"/>
                </a:lnTo>
                <a:lnTo>
                  <a:pt x="631901" y="1037969"/>
                </a:lnTo>
                <a:lnTo>
                  <a:pt x="625285" y="1040085"/>
                </a:lnTo>
                <a:lnTo>
                  <a:pt x="618405" y="1041672"/>
                </a:lnTo>
                <a:lnTo>
                  <a:pt x="611790" y="1043524"/>
                </a:lnTo>
                <a:lnTo>
                  <a:pt x="605174" y="1044846"/>
                </a:lnTo>
                <a:lnTo>
                  <a:pt x="598294" y="1045904"/>
                </a:lnTo>
                <a:lnTo>
                  <a:pt x="591679" y="1047227"/>
                </a:lnTo>
                <a:lnTo>
                  <a:pt x="584799" y="1048021"/>
                </a:lnTo>
                <a:lnTo>
                  <a:pt x="577919" y="1048814"/>
                </a:lnTo>
                <a:lnTo>
                  <a:pt x="571039" y="1049343"/>
                </a:lnTo>
                <a:lnTo>
                  <a:pt x="564159" y="1049608"/>
                </a:lnTo>
                <a:lnTo>
                  <a:pt x="557279" y="1049608"/>
                </a:lnTo>
                <a:lnTo>
                  <a:pt x="550928" y="1049608"/>
                </a:lnTo>
                <a:lnTo>
                  <a:pt x="544048" y="1049608"/>
                </a:lnTo>
                <a:lnTo>
                  <a:pt x="537168" y="1049079"/>
                </a:lnTo>
                <a:lnTo>
                  <a:pt x="523673" y="1048021"/>
                </a:lnTo>
                <a:lnTo>
                  <a:pt x="510178" y="1046169"/>
                </a:lnTo>
                <a:lnTo>
                  <a:pt x="497212" y="1043788"/>
                </a:lnTo>
                <a:lnTo>
                  <a:pt x="483981" y="1040614"/>
                </a:lnTo>
                <a:lnTo>
                  <a:pt x="471279" y="1036911"/>
                </a:lnTo>
                <a:lnTo>
                  <a:pt x="458578" y="1032149"/>
                </a:lnTo>
                <a:lnTo>
                  <a:pt x="446141" y="1027388"/>
                </a:lnTo>
                <a:lnTo>
                  <a:pt x="433969" y="1021833"/>
                </a:lnTo>
                <a:lnTo>
                  <a:pt x="422061" y="1015749"/>
                </a:lnTo>
                <a:lnTo>
                  <a:pt x="410682" y="1008872"/>
                </a:lnTo>
                <a:lnTo>
                  <a:pt x="399569" y="1001730"/>
                </a:lnTo>
                <a:lnTo>
                  <a:pt x="388984" y="994059"/>
                </a:lnTo>
                <a:lnTo>
                  <a:pt x="378664" y="985859"/>
                </a:lnTo>
                <a:lnTo>
                  <a:pt x="368873" y="976865"/>
                </a:lnTo>
                <a:lnTo>
                  <a:pt x="364110" y="972368"/>
                </a:lnTo>
                <a:lnTo>
                  <a:pt x="359612" y="967872"/>
                </a:lnTo>
                <a:lnTo>
                  <a:pt x="355113" y="962846"/>
                </a:lnTo>
                <a:lnTo>
                  <a:pt x="350880" y="958084"/>
                </a:lnTo>
                <a:lnTo>
                  <a:pt x="346646" y="952794"/>
                </a:lnTo>
                <a:lnTo>
                  <a:pt x="342676" y="947768"/>
                </a:lnTo>
                <a:lnTo>
                  <a:pt x="338707" y="942742"/>
                </a:lnTo>
                <a:lnTo>
                  <a:pt x="335003" y="937187"/>
                </a:lnTo>
                <a:lnTo>
                  <a:pt x="331298" y="931897"/>
                </a:lnTo>
                <a:lnTo>
                  <a:pt x="327858" y="926078"/>
                </a:lnTo>
                <a:lnTo>
                  <a:pt x="329181" y="931897"/>
                </a:lnTo>
                <a:lnTo>
                  <a:pt x="330769" y="937187"/>
                </a:lnTo>
                <a:lnTo>
                  <a:pt x="332356" y="942742"/>
                </a:lnTo>
                <a:lnTo>
                  <a:pt x="334209" y="948033"/>
                </a:lnTo>
                <a:lnTo>
                  <a:pt x="336061" y="953323"/>
                </a:lnTo>
                <a:lnTo>
                  <a:pt x="338178" y="958349"/>
                </a:lnTo>
                <a:lnTo>
                  <a:pt x="340295" y="963375"/>
                </a:lnTo>
                <a:lnTo>
                  <a:pt x="342941" y="968665"/>
                </a:lnTo>
                <a:lnTo>
                  <a:pt x="347969" y="978188"/>
                </a:lnTo>
                <a:lnTo>
                  <a:pt x="354055" y="987446"/>
                </a:lnTo>
                <a:lnTo>
                  <a:pt x="360406" y="996704"/>
                </a:lnTo>
                <a:lnTo>
                  <a:pt x="367286" y="1005169"/>
                </a:lnTo>
                <a:lnTo>
                  <a:pt x="374695" y="1013369"/>
                </a:lnTo>
                <a:lnTo>
                  <a:pt x="382369" y="1021040"/>
                </a:lnTo>
                <a:lnTo>
                  <a:pt x="390572" y="1028446"/>
                </a:lnTo>
                <a:lnTo>
                  <a:pt x="399304" y="1035324"/>
                </a:lnTo>
                <a:lnTo>
                  <a:pt x="408301" y="1042201"/>
                </a:lnTo>
                <a:lnTo>
                  <a:pt x="417827" y="1048285"/>
                </a:lnTo>
                <a:lnTo>
                  <a:pt x="427353" y="1053840"/>
                </a:lnTo>
                <a:lnTo>
                  <a:pt x="437409" y="1059395"/>
                </a:lnTo>
                <a:lnTo>
                  <a:pt x="447729" y="1064156"/>
                </a:lnTo>
                <a:lnTo>
                  <a:pt x="458313" y="1068917"/>
                </a:lnTo>
                <a:lnTo>
                  <a:pt x="469162" y="1072885"/>
                </a:lnTo>
                <a:lnTo>
                  <a:pt x="480012" y="1076588"/>
                </a:lnTo>
                <a:lnTo>
                  <a:pt x="491125" y="1079763"/>
                </a:lnTo>
                <a:lnTo>
                  <a:pt x="502504" y="1082143"/>
                </a:lnTo>
                <a:lnTo>
                  <a:pt x="513882" y="1084524"/>
                </a:lnTo>
                <a:lnTo>
                  <a:pt x="525525" y="1086111"/>
                </a:lnTo>
                <a:lnTo>
                  <a:pt x="537168" y="1087698"/>
                </a:lnTo>
                <a:lnTo>
                  <a:pt x="548811" y="1088492"/>
                </a:lnTo>
                <a:lnTo>
                  <a:pt x="560190" y="1088756"/>
                </a:lnTo>
                <a:lnTo>
                  <a:pt x="571833" y="1088492"/>
                </a:lnTo>
                <a:lnTo>
                  <a:pt x="583741" y="1087963"/>
                </a:lnTo>
                <a:lnTo>
                  <a:pt x="595119" y="1086905"/>
                </a:lnTo>
                <a:lnTo>
                  <a:pt x="606762" y="1085053"/>
                </a:lnTo>
                <a:lnTo>
                  <a:pt x="618141" y="1082672"/>
                </a:lnTo>
                <a:lnTo>
                  <a:pt x="631636" y="1079763"/>
                </a:lnTo>
                <a:lnTo>
                  <a:pt x="644602" y="1076059"/>
                </a:lnTo>
                <a:lnTo>
                  <a:pt x="657304" y="1071827"/>
                </a:lnTo>
                <a:lnTo>
                  <a:pt x="669476" y="1067330"/>
                </a:lnTo>
                <a:lnTo>
                  <a:pt x="681648" y="1062304"/>
                </a:lnTo>
                <a:lnTo>
                  <a:pt x="693291" y="1056485"/>
                </a:lnTo>
                <a:lnTo>
                  <a:pt x="704670" y="1050930"/>
                </a:lnTo>
                <a:lnTo>
                  <a:pt x="715519" y="1044317"/>
                </a:lnTo>
                <a:lnTo>
                  <a:pt x="726103" y="1037704"/>
                </a:lnTo>
                <a:lnTo>
                  <a:pt x="736159" y="1030562"/>
                </a:lnTo>
                <a:lnTo>
                  <a:pt x="745950" y="1022891"/>
                </a:lnTo>
                <a:lnTo>
                  <a:pt x="755211" y="1015220"/>
                </a:lnTo>
                <a:lnTo>
                  <a:pt x="764208" y="1006756"/>
                </a:lnTo>
                <a:lnTo>
                  <a:pt x="772676" y="998291"/>
                </a:lnTo>
                <a:lnTo>
                  <a:pt x="780879" y="989298"/>
                </a:lnTo>
                <a:lnTo>
                  <a:pt x="788553" y="980039"/>
                </a:lnTo>
                <a:lnTo>
                  <a:pt x="795697" y="970517"/>
                </a:lnTo>
                <a:lnTo>
                  <a:pt x="802577" y="960730"/>
                </a:lnTo>
                <a:lnTo>
                  <a:pt x="809193" y="950678"/>
                </a:lnTo>
                <a:lnTo>
                  <a:pt x="815279" y="940097"/>
                </a:lnTo>
                <a:lnTo>
                  <a:pt x="820571" y="929516"/>
                </a:lnTo>
                <a:lnTo>
                  <a:pt x="825863" y="918671"/>
                </a:lnTo>
                <a:lnTo>
                  <a:pt x="830362" y="907561"/>
                </a:lnTo>
                <a:lnTo>
                  <a:pt x="834596" y="896187"/>
                </a:lnTo>
                <a:lnTo>
                  <a:pt x="838300" y="884813"/>
                </a:lnTo>
                <a:lnTo>
                  <a:pt x="841476" y="872910"/>
                </a:lnTo>
                <a:lnTo>
                  <a:pt x="844386" y="861006"/>
                </a:lnTo>
                <a:lnTo>
                  <a:pt x="846503" y="849103"/>
                </a:lnTo>
                <a:lnTo>
                  <a:pt x="848356" y="836671"/>
                </a:lnTo>
                <a:lnTo>
                  <a:pt x="849679" y="824238"/>
                </a:lnTo>
                <a:lnTo>
                  <a:pt x="850737" y="811806"/>
                </a:lnTo>
                <a:lnTo>
                  <a:pt x="851002" y="799109"/>
                </a:lnTo>
                <a:lnTo>
                  <a:pt x="849414" y="786941"/>
                </a:lnTo>
                <a:lnTo>
                  <a:pt x="847826" y="775302"/>
                </a:lnTo>
                <a:lnTo>
                  <a:pt x="845445" y="763664"/>
                </a:lnTo>
                <a:lnTo>
                  <a:pt x="842534" y="752289"/>
                </a:lnTo>
                <a:lnTo>
                  <a:pt x="839888" y="741180"/>
                </a:lnTo>
                <a:lnTo>
                  <a:pt x="836183" y="730070"/>
                </a:lnTo>
                <a:lnTo>
                  <a:pt x="832479" y="719225"/>
                </a:lnTo>
                <a:lnTo>
                  <a:pt x="827980" y="708379"/>
                </a:lnTo>
                <a:lnTo>
                  <a:pt x="823217" y="697799"/>
                </a:lnTo>
                <a:lnTo>
                  <a:pt x="818454" y="687482"/>
                </a:lnTo>
                <a:lnTo>
                  <a:pt x="812897" y="677431"/>
                </a:lnTo>
                <a:lnTo>
                  <a:pt x="807340" y="667379"/>
                </a:lnTo>
                <a:lnTo>
                  <a:pt x="800989" y="657856"/>
                </a:lnTo>
                <a:lnTo>
                  <a:pt x="794374" y="648069"/>
                </a:lnTo>
                <a:lnTo>
                  <a:pt x="787759" y="638811"/>
                </a:lnTo>
                <a:lnTo>
                  <a:pt x="780614" y="629818"/>
                </a:lnTo>
                <a:lnTo>
                  <a:pt x="772940" y="620824"/>
                </a:lnTo>
                <a:lnTo>
                  <a:pt x="765266" y="612359"/>
                </a:lnTo>
                <a:lnTo>
                  <a:pt x="757328" y="604159"/>
                </a:lnTo>
                <a:lnTo>
                  <a:pt x="748596" y="595959"/>
                </a:lnTo>
                <a:lnTo>
                  <a:pt x="740128" y="588288"/>
                </a:lnTo>
                <a:lnTo>
                  <a:pt x="730867" y="580617"/>
                </a:lnTo>
                <a:lnTo>
                  <a:pt x="721605" y="573475"/>
                </a:lnTo>
                <a:lnTo>
                  <a:pt x="712079" y="566333"/>
                </a:lnTo>
                <a:lnTo>
                  <a:pt x="702023" y="559456"/>
                </a:lnTo>
                <a:lnTo>
                  <a:pt x="692233" y="553372"/>
                </a:lnTo>
                <a:lnTo>
                  <a:pt x="681913" y="547023"/>
                </a:lnTo>
                <a:lnTo>
                  <a:pt x="671064" y="541204"/>
                </a:lnTo>
                <a:lnTo>
                  <a:pt x="660214" y="535649"/>
                </a:lnTo>
                <a:lnTo>
                  <a:pt x="649101" y="530359"/>
                </a:lnTo>
                <a:lnTo>
                  <a:pt x="637987" y="525333"/>
                </a:lnTo>
                <a:lnTo>
                  <a:pt x="626079" y="520836"/>
                </a:lnTo>
                <a:lnTo>
                  <a:pt x="611525" y="515810"/>
                </a:lnTo>
                <a:lnTo>
                  <a:pt x="596707" y="511842"/>
                </a:lnTo>
                <a:lnTo>
                  <a:pt x="581888" y="508139"/>
                </a:lnTo>
                <a:lnTo>
                  <a:pt x="567335" y="505230"/>
                </a:lnTo>
                <a:lnTo>
                  <a:pt x="552516" y="503113"/>
                </a:lnTo>
                <a:lnTo>
                  <a:pt x="537698" y="501262"/>
                </a:lnTo>
                <a:lnTo>
                  <a:pt x="523144" y="500468"/>
                </a:lnTo>
                <a:lnTo>
                  <a:pt x="508325" y="499939"/>
                </a:lnTo>
                <a:lnTo>
                  <a:pt x="493772" y="499939"/>
                </a:lnTo>
                <a:lnTo>
                  <a:pt x="479218" y="500468"/>
                </a:lnTo>
                <a:lnTo>
                  <a:pt x="464929" y="501526"/>
                </a:lnTo>
                <a:lnTo>
                  <a:pt x="450375" y="503378"/>
                </a:lnTo>
                <a:lnTo>
                  <a:pt x="436086" y="505230"/>
                </a:lnTo>
                <a:lnTo>
                  <a:pt x="422061" y="508139"/>
                </a:lnTo>
                <a:lnTo>
                  <a:pt x="408036" y="511313"/>
                </a:lnTo>
                <a:lnTo>
                  <a:pt x="394012" y="515017"/>
                </a:lnTo>
                <a:lnTo>
                  <a:pt x="380252" y="518984"/>
                </a:lnTo>
                <a:lnTo>
                  <a:pt x="366756" y="523481"/>
                </a:lnTo>
                <a:lnTo>
                  <a:pt x="353261" y="528507"/>
                </a:lnTo>
                <a:lnTo>
                  <a:pt x="340030" y="533797"/>
                </a:lnTo>
                <a:lnTo>
                  <a:pt x="327064" y="539617"/>
                </a:lnTo>
                <a:lnTo>
                  <a:pt x="314098" y="545965"/>
                </a:lnTo>
                <a:lnTo>
                  <a:pt x="301661" y="552314"/>
                </a:lnTo>
                <a:lnTo>
                  <a:pt x="289224" y="559456"/>
                </a:lnTo>
                <a:lnTo>
                  <a:pt x="277052" y="566598"/>
                </a:lnTo>
                <a:lnTo>
                  <a:pt x="265409" y="574269"/>
                </a:lnTo>
                <a:lnTo>
                  <a:pt x="253501" y="582469"/>
                </a:lnTo>
                <a:lnTo>
                  <a:pt x="242123" y="590669"/>
                </a:lnTo>
                <a:lnTo>
                  <a:pt x="231274" y="599133"/>
                </a:lnTo>
                <a:lnTo>
                  <a:pt x="220424" y="608392"/>
                </a:lnTo>
                <a:lnTo>
                  <a:pt x="209840" y="617385"/>
                </a:lnTo>
                <a:lnTo>
                  <a:pt x="199784" y="626908"/>
                </a:lnTo>
                <a:lnTo>
                  <a:pt x="189729" y="638547"/>
                </a:lnTo>
                <a:lnTo>
                  <a:pt x="180203" y="650450"/>
                </a:lnTo>
                <a:lnTo>
                  <a:pt x="170941" y="662618"/>
                </a:lnTo>
                <a:lnTo>
                  <a:pt x="162474" y="674786"/>
                </a:lnTo>
                <a:lnTo>
                  <a:pt x="154271" y="687482"/>
                </a:lnTo>
                <a:lnTo>
                  <a:pt x="146861" y="700179"/>
                </a:lnTo>
                <a:lnTo>
                  <a:pt x="139981" y="713405"/>
                </a:lnTo>
                <a:lnTo>
                  <a:pt x="133631" y="726896"/>
                </a:lnTo>
                <a:lnTo>
                  <a:pt x="127545" y="740122"/>
                </a:lnTo>
                <a:lnTo>
                  <a:pt x="122517" y="753877"/>
                </a:lnTo>
                <a:lnTo>
                  <a:pt x="117754" y="767631"/>
                </a:lnTo>
                <a:lnTo>
                  <a:pt x="113255" y="781651"/>
                </a:lnTo>
                <a:lnTo>
                  <a:pt x="110080" y="795670"/>
                </a:lnTo>
                <a:lnTo>
                  <a:pt x="106905" y="809690"/>
                </a:lnTo>
                <a:lnTo>
                  <a:pt x="104523" y="823974"/>
                </a:lnTo>
                <a:lnTo>
                  <a:pt x="102406" y="838258"/>
                </a:lnTo>
                <a:lnTo>
                  <a:pt x="101348" y="852806"/>
                </a:lnTo>
                <a:lnTo>
                  <a:pt x="100554" y="867090"/>
                </a:lnTo>
                <a:lnTo>
                  <a:pt x="100554" y="881639"/>
                </a:lnTo>
                <a:lnTo>
                  <a:pt x="101083" y="895923"/>
                </a:lnTo>
                <a:lnTo>
                  <a:pt x="102141" y="910471"/>
                </a:lnTo>
                <a:lnTo>
                  <a:pt x="103994" y="925020"/>
                </a:lnTo>
                <a:lnTo>
                  <a:pt x="106375" y="939568"/>
                </a:lnTo>
                <a:lnTo>
                  <a:pt x="109021" y="953852"/>
                </a:lnTo>
                <a:lnTo>
                  <a:pt x="112726" y="968401"/>
                </a:lnTo>
                <a:lnTo>
                  <a:pt x="116695" y="982685"/>
                </a:lnTo>
                <a:lnTo>
                  <a:pt x="121723" y="996969"/>
                </a:lnTo>
                <a:lnTo>
                  <a:pt x="127015" y="1010988"/>
                </a:lnTo>
                <a:lnTo>
                  <a:pt x="133101" y="1024743"/>
                </a:lnTo>
                <a:lnTo>
                  <a:pt x="139717" y="1038762"/>
                </a:lnTo>
                <a:lnTo>
                  <a:pt x="147126" y="1052517"/>
                </a:lnTo>
                <a:lnTo>
                  <a:pt x="155064" y="1066272"/>
                </a:lnTo>
                <a:lnTo>
                  <a:pt x="160621" y="1074208"/>
                </a:lnTo>
                <a:lnTo>
                  <a:pt x="166178" y="1081879"/>
                </a:lnTo>
                <a:lnTo>
                  <a:pt x="172000" y="1089550"/>
                </a:lnTo>
                <a:lnTo>
                  <a:pt x="177821" y="1096956"/>
                </a:lnTo>
                <a:lnTo>
                  <a:pt x="184172" y="1104363"/>
                </a:lnTo>
                <a:lnTo>
                  <a:pt x="190523" y="1111505"/>
                </a:lnTo>
                <a:lnTo>
                  <a:pt x="197138" y="1118647"/>
                </a:lnTo>
                <a:lnTo>
                  <a:pt x="203489" y="1125789"/>
                </a:lnTo>
                <a:lnTo>
                  <a:pt x="210369" y="1132666"/>
                </a:lnTo>
                <a:lnTo>
                  <a:pt x="217249" y="1139279"/>
                </a:lnTo>
                <a:lnTo>
                  <a:pt x="224394" y="1145892"/>
                </a:lnTo>
                <a:lnTo>
                  <a:pt x="231538" y="1152505"/>
                </a:lnTo>
                <a:lnTo>
                  <a:pt x="238947" y="1158854"/>
                </a:lnTo>
                <a:lnTo>
                  <a:pt x="246357" y="1164673"/>
                </a:lnTo>
                <a:lnTo>
                  <a:pt x="254030" y="1170757"/>
                </a:lnTo>
                <a:lnTo>
                  <a:pt x="261969" y="1176841"/>
                </a:lnTo>
                <a:lnTo>
                  <a:pt x="269907" y="1182660"/>
                </a:lnTo>
                <a:lnTo>
                  <a:pt x="277846" y="1188215"/>
                </a:lnTo>
                <a:lnTo>
                  <a:pt x="294252" y="1199325"/>
                </a:lnTo>
                <a:lnTo>
                  <a:pt x="311187" y="1209906"/>
                </a:lnTo>
                <a:lnTo>
                  <a:pt x="328652" y="1219693"/>
                </a:lnTo>
                <a:lnTo>
                  <a:pt x="346381" y="1229215"/>
                </a:lnTo>
                <a:lnTo>
                  <a:pt x="364639" y="1238473"/>
                </a:lnTo>
                <a:lnTo>
                  <a:pt x="383427" y="1247203"/>
                </a:lnTo>
                <a:lnTo>
                  <a:pt x="402744" y="1255403"/>
                </a:lnTo>
                <a:lnTo>
                  <a:pt x="413593" y="1259106"/>
                </a:lnTo>
                <a:lnTo>
                  <a:pt x="423913" y="1262545"/>
                </a:lnTo>
                <a:lnTo>
                  <a:pt x="434762" y="1265719"/>
                </a:lnTo>
                <a:lnTo>
                  <a:pt x="445612" y="1268629"/>
                </a:lnTo>
                <a:lnTo>
                  <a:pt x="456461" y="1271274"/>
                </a:lnTo>
                <a:lnTo>
                  <a:pt x="467045" y="1273390"/>
                </a:lnTo>
                <a:lnTo>
                  <a:pt x="477895" y="1275506"/>
                </a:lnTo>
                <a:lnTo>
                  <a:pt x="488479" y="1277358"/>
                </a:lnTo>
                <a:lnTo>
                  <a:pt x="499328" y="1278945"/>
                </a:lnTo>
                <a:lnTo>
                  <a:pt x="509913" y="1280267"/>
                </a:lnTo>
                <a:lnTo>
                  <a:pt x="520762" y="1281590"/>
                </a:lnTo>
                <a:lnTo>
                  <a:pt x="531347" y="1282119"/>
                </a:lnTo>
                <a:lnTo>
                  <a:pt x="541931" y="1282648"/>
                </a:lnTo>
                <a:lnTo>
                  <a:pt x="552516" y="1283177"/>
                </a:lnTo>
                <a:lnTo>
                  <a:pt x="563101" y="1283177"/>
                </a:lnTo>
                <a:lnTo>
                  <a:pt x="573685" y="1283177"/>
                </a:lnTo>
                <a:lnTo>
                  <a:pt x="584270" y="1282648"/>
                </a:lnTo>
                <a:lnTo>
                  <a:pt x="594854" y="1282119"/>
                </a:lnTo>
                <a:lnTo>
                  <a:pt x="605174" y="1281590"/>
                </a:lnTo>
                <a:lnTo>
                  <a:pt x="615759" y="1280267"/>
                </a:lnTo>
                <a:lnTo>
                  <a:pt x="625814" y="1279209"/>
                </a:lnTo>
                <a:lnTo>
                  <a:pt x="636134" y="1277887"/>
                </a:lnTo>
                <a:lnTo>
                  <a:pt x="646190" y="1276035"/>
                </a:lnTo>
                <a:lnTo>
                  <a:pt x="656510" y="1274183"/>
                </a:lnTo>
                <a:lnTo>
                  <a:pt x="666565" y="1272067"/>
                </a:lnTo>
                <a:lnTo>
                  <a:pt x="676620" y="1269687"/>
                </a:lnTo>
                <a:lnTo>
                  <a:pt x="686676" y="1267306"/>
                </a:lnTo>
                <a:lnTo>
                  <a:pt x="696467" y="1264661"/>
                </a:lnTo>
                <a:lnTo>
                  <a:pt x="706522" y="1261751"/>
                </a:lnTo>
                <a:lnTo>
                  <a:pt x="716048" y="1258577"/>
                </a:lnTo>
                <a:lnTo>
                  <a:pt x="725839" y="1255138"/>
                </a:lnTo>
                <a:lnTo>
                  <a:pt x="735630" y="1251699"/>
                </a:lnTo>
                <a:lnTo>
                  <a:pt x="744891" y="1247996"/>
                </a:lnTo>
                <a:lnTo>
                  <a:pt x="754682" y="1244293"/>
                </a:lnTo>
                <a:lnTo>
                  <a:pt x="764208" y="1240325"/>
                </a:lnTo>
                <a:lnTo>
                  <a:pt x="773205" y="1236093"/>
                </a:lnTo>
                <a:lnTo>
                  <a:pt x="782466" y="1231860"/>
                </a:lnTo>
                <a:lnTo>
                  <a:pt x="791463" y="1227364"/>
                </a:lnTo>
                <a:lnTo>
                  <a:pt x="800725" y="1222602"/>
                </a:lnTo>
                <a:lnTo>
                  <a:pt x="809457" y="1217841"/>
                </a:lnTo>
                <a:lnTo>
                  <a:pt x="818454" y="1212815"/>
                </a:lnTo>
                <a:lnTo>
                  <a:pt x="827186" y="1207525"/>
                </a:lnTo>
                <a:lnTo>
                  <a:pt x="835654" y="1202234"/>
                </a:lnTo>
                <a:lnTo>
                  <a:pt x="844386" y="1196680"/>
                </a:lnTo>
                <a:lnTo>
                  <a:pt x="852854" y="1190860"/>
                </a:lnTo>
                <a:lnTo>
                  <a:pt x="861057" y="1185305"/>
                </a:lnTo>
                <a:lnTo>
                  <a:pt x="869525" y="1179221"/>
                </a:lnTo>
                <a:lnTo>
                  <a:pt x="877463" y="1173402"/>
                </a:lnTo>
                <a:lnTo>
                  <a:pt x="885402" y="1167054"/>
                </a:lnTo>
                <a:lnTo>
                  <a:pt x="893075" y="1160705"/>
                </a:lnTo>
                <a:lnTo>
                  <a:pt x="901279" y="1154092"/>
                </a:lnTo>
                <a:lnTo>
                  <a:pt x="908688" y="1147479"/>
                </a:lnTo>
                <a:lnTo>
                  <a:pt x="916097" y="1140866"/>
                </a:lnTo>
                <a:lnTo>
                  <a:pt x="923506" y="1133989"/>
                </a:lnTo>
                <a:lnTo>
                  <a:pt x="930651" y="1127111"/>
                </a:lnTo>
                <a:lnTo>
                  <a:pt x="937795" y="1119969"/>
                </a:lnTo>
                <a:lnTo>
                  <a:pt x="944675" y="1112563"/>
                </a:lnTo>
                <a:lnTo>
                  <a:pt x="951291" y="1105156"/>
                </a:lnTo>
                <a:lnTo>
                  <a:pt x="958171" y="1097750"/>
                </a:lnTo>
                <a:lnTo>
                  <a:pt x="964521" y="1090343"/>
                </a:lnTo>
                <a:lnTo>
                  <a:pt x="971137" y="1082408"/>
                </a:lnTo>
                <a:lnTo>
                  <a:pt x="977223" y="1074472"/>
                </a:lnTo>
                <a:lnTo>
                  <a:pt x="983045" y="1066801"/>
                </a:lnTo>
                <a:lnTo>
                  <a:pt x="989131" y="1058866"/>
                </a:lnTo>
                <a:lnTo>
                  <a:pt x="995481" y="1048814"/>
                </a:lnTo>
                <a:lnTo>
                  <a:pt x="1001038" y="1038762"/>
                </a:lnTo>
                <a:lnTo>
                  <a:pt x="1006595" y="1028975"/>
                </a:lnTo>
                <a:lnTo>
                  <a:pt x="1011623" y="1018924"/>
                </a:lnTo>
                <a:lnTo>
                  <a:pt x="1016386" y="1008872"/>
                </a:lnTo>
                <a:lnTo>
                  <a:pt x="1021149" y="998556"/>
                </a:lnTo>
                <a:lnTo>
                  <a:pt x="1025383" y="988504"/>
                </a:lnTo>
                <a:lnTo>
                  <a:pt x="1029352" y="978717"/>
                </a:lnTo>
                <a:lnTo>
                  <a:pt x="1033057" y="968401"/>
                </a:lnTo>
                <a:lnTo>
                  <a:pt x="1036497" y="958084"/>
                </a:lnTo>
                <a:lnTo>
                  <a:pt x="1039407" y="947768"/>
                </a:lnTo>
                <a:lnTo>
                  <a:pt x="1042318" y="937717"/>
                </a:lnTo>
                <a:lnTo>
                  <a:pt x="1044700" y="927400"/>
                </a:lnTo>
                <a:lnTo>
                  <a:pt x="1047081" y="917349"/>
                </a:lnTo>
                <a:lnTo>
                  <a:pt x="1049198" y="907032"/>
                </a:lnTo>
                <a:lnTo>
                  <a:pt x="1050521" y="896716"/>
                </a:lnTo>
                <a:lnTo>
                  <a:pt x="1051844" y="886400"/>
                </a:lnTo>
                <a:lnTo>
                  <a:pt x="1053168" y="876084"/>
                </a:lnTo>
                <a:lnTo>
                  <a:pt x="1053961" y="865768"/>
                </a:lnTo>
                <a:lnTo>
                  <a:pt x="1054755" y="855187"/>
                </a:lnTo>
                <a:lnTo>
                  <a:pt x="1055020" y="845135"/>
                </a:lnTo>
                <a:lnTo>
                  <a:pt x="1055020" y="834819"/>
                </a:lnTo>
                <a:lnTo>
                  <a:pt x="1055020" y="824503"/>
                </a:lnTo>
                <a:lnTo>
                  <a:pt x="1054491" y="814187"/>
                </a:lnTo>
                <a:lnTo>
                  <a:pt x="1053961" y="803870"/>
                </a:lnTo>
                <a:lnTo>
                  <a:pt x="1053168" y="793554"/>
                </a:lnTo>
                <a:lnTo>
                  <a:pt x="1051844" y="783238"/>
                </a:lnTo>
                <a:lnTo>
                  <a:pt x="1050521" y="773186"/>
                </a:lnTo>
                <a:lnTo>
                  <a:pt x="1049198" y="762870"/>
                </a:lnTo>
                <a:lnTo>
                  <a:pt x="1047081" y="752554"/>
                </a:lnTo>
                <a:lnTo>
                  <a:pt x="1044964" y="742238"/>
                </a:lnTo>
                <a:lnTo>
                  <a:pt x="1042847" y="732186"/>
                </a:lnTo>
                <a:lnTo>
                  <a:pt x="1040466" y="721870"/>
                </a:lnTo>
                <a:lnTo>
                  <a:pt x="1037555" y="711818"/>
                </a:lnTo>
                <a:lnTo>
                  <a:pt x="1034909" y="701766"/>
                </a:lnTo>
                <a:lnTo>
                  <a:pt x="1031734" y="691450"/>
                </a:lnTo>
                <a:lnTo>
                  <a:pt x="1028558" y="681399"/>
                </a:lnTo>
                <a:lnTo>
                  <a:pt x="1025118" y="671347"/>
                </a:lnTo>
                <a:lnTo>
                  <a:pt x="1021414" y="661560"/>
                </a:lnTo>
                <a:lnTo>
                  <a:pt x="1017444" y="651508"/>
                </a:lnTo>
                <a:lnTo>
                  <a:pt x="1013475" y="641456"/>
                </a:lnTo>
                <a:lnTo>
                  <a:pt x="1008977" y="631405"/>
                </a:lnTo>
                <a:lnTo>
                  <a:pt x="1004478" y="621882"/>
                </a:lnTo>
                <a:lnTo>
                  <a:pt x="999980" y="611830"/>
                </a:lnTo>
                <a:lnTo>
                  <a:pt x="995217" y="602043"/>
                </a:lnTo>
                <a:lnTo>
                  <a:pt x="990189" y="592256"/>
                </a:lnTo>
                <a:lnTo>
                  <a:pt x="979605" y="572946"/>
                </a:lnTo>
                <a:lnTo>
                  <a:pt x="968491" y="553901"/>
                </a:lnTo>
                <a:lnTo>
                  <a:pt x="956848" y="535120"/>
                </a:lnTo>
                <a:lnTo>
                  <a:pt x="944146" y="516075"/>
                </a:lnTo>
                <a:lnTo>
                  <a:pt x="931445" y="497823"/>
                </a:lnTo>
                <a:lnTo>
                  <a:pt x="917949" y="479571"/>
                </a:lnTo>
                <a:lnTo>
                  <a:pt x="903925" y="461584"/>
                </a:lnTo>
                <a:lnTo>
                  <a:pt x="889371" y="444126"/>
                </a:lnTo>
                <a:lnTo>
                  <a:pt x="874552" y="426668"/>
                </a:lnTo>
                <a:lnTo>
                  <a:pt x="887519" y="421377"/>
                </a:lnTo>
                <a:lnTo>
                  <a:pt x="900749" y="415822"/>
                </a:lnTo>
                <a:lnTo>
                  <a:pt x="914774" y="411061"/>
                </a:lnTo>
                <a:lnTo>
                  <a:pt x="928798" y="406564"/>
                </a:lnTo>
                <a:lnTo>
                  <a:pt x="943352" y="402332"/>
                </a:lnTo>
                <a:lnTo>
                  <a:pt x="957906" y="398364"/>
                </a:lnTo>
                <a:lnTo>
                  <a:pt x="972725" y="394132"/>
                </a:lnTo>
                <a:lnTo>
                  <a:pt x="987808" y="390429"/>
                </a:lnTo>
                <a:lnTo>
                  <a:pt x="1010300" y="385403"/>
                </a:lnTo>
                <a:lnTo>
                  <a:pt x="1033057" y="380377"/>
                </a:lnTo>
                <a:lnTo>
                  <a:pt x="1055814" y="375616"/>
                </a:lnTo>
                <a:lnTo>
                  <a:pt x="1079100" y="371383"/>
                </a:lnTo>
                <a:lnTo>
                  <a:pt x="1102121" y="367680"/>
                </a:lnTo>
                <a:lnTo>
                  <a:pt x="1125672" y="363977"/>
                </a:lnTo>
                <a:lnTo>
                  <a:pt x="1148958" y="360803"/>
                </a:lnTo>
                <a:lnTo>
                  <a:pt x="1172773" y="357893"/>
                </a:lnTo>
                <a:lnTo>
                  <a:pt x="1196324" y="355512"/>
                </a:lnTo>
                <a:lnTo>
                  <a:pt x="1220404" y="353396"/>
                </a:lnTo>
                <a:lnTo>
                  <a:pt x="1244484" y="351545"/>
                </a:lnTo>
                <a:lnTo>
                  <a:pt x="1268564" y="350222"/>
                </a:lnTo>
                <a:lnTo>
                  <a:pt x="1292909" y="349164"/>
                </a:lnTo>
                <a:lnTo>
                  <a:pt x="1317518" y="348635"/>
                </a:lnTo>
                <a:lnTo>
                  <a:pt x="1342127" y="348370"/>
                </a:lnTo>
                <a:lnTo>
                  <a:pt x="1366472" y="348370"/>
                </a:lnTo>
                <a:lnTo>
                  <a:pt x="1575782" y="350751"/>
                </a:lnTo>
                <a:lnTo>
                  <a:pt x="1586896" y="334880"/>
                </a:lnTo>
                <a:lnTo>
                  <a:pt x="1600920" y="314248"/>
                </a:lnTo>
                <a:lnTo>
                  <a:pt x="1621560" y="283034"/>
                </a:lnTo>
                <a:lnTo>
                  <a:pt x="1653049" y="233834"/>
                </a:lnTo>
                <a:lnTo>
                  <a:pt x="1659400" y="222989"/>
                </a:lnTo>
                <a:lnTo>
                  <a:pt x="1666280" y="212408"/>
                </a:lnTo>
                <a:lnTo>
                  <a:pt x="1673160" y="202092"/>
                </a:lnTo>
                <a:lnTo>
                  <a:pt x="1680569" y="191776"/>
                </a:lnTo>
                <a:lnTo>
                  <a:pt x="1688243" y="181989"/>
                </a:lnTo>
                <a:lnTo>
                  <a:pt x="1696446" y="172466"/>
                </a:lnTo>
                <a:lnTo>
                  <a:pt x="1704649" y="162943"/>
                </a:lnTo>
                <a:lnTo>
                  <a:pt x="1713117" y="153950"/>
                </a:lnTo>
                <a:lnTo>
                  <a:pt x="1722114" y="144691"/>
                </a:lnTo>
                <a:lnTo>
                  <a:pt x="1730846" y="136227"/>
                </a:lnTo>
                <a:lnTo>
                  <a:pt x="1740372" y="128027"/>
                </a:lnTo>
                <a:lnTo>
                  <a:pt x="1749634" y="119562"/>
                </a:lnTo>
                <a:lnTo>
                  <a:pt x="1759689" y="111891"/>
                </a:lnTo>
                <a:lnTo>
                  <a:pt x="1769745" y="104220"/>
                </a:lnTo>
                <a:lnTo>
                  <a:pt x="1779800" y="96814"/>
                </a:lnTo>
                <a:lnTo>
                  <a:pt x="1790385" y="89672"/>
                </a:lnTo>
                <a:lnTo>
                  <a:pt x="1800969" y="82794"/>
                </a:lnTo>
                <a:lnTo>
                  <a:pt x="1811818" y="76181"/>
                </a:lnTo>
                <a:lnTo>
                  <a:pt x="1822932" y="70097"/>
                </a:lnTo>
                <a:lnTo>
                  <a:pt x="1834046" y="64013"/>
                </a:lnTo>
                <a:lnTo>
                  <a:pt x="1845425" y="58194"/>
                </a:lnTo>
                <a:lnTo>
                  <a:pt x="1856803" y="52639"/>
                </a:lnTo>
                <a:lnTo>
                  <a:pt x="1868446" y="47349"/>
                </a:lnTo>
                <a:lnTo>
                  <a:pt x="1880618" y="42588"/>
                </a:lnTo>
                <a:lnTo>
                  <a:pt x="1892526" y="37826"/>
                </a:lnTo>
                <a:lnTo>
                  <a:pt x="1904434" y="33329"/>
                </a:lnTo>
                <a:lnTo>
                  <a:pt x="1916871" y="29097"/>
                </a:lnTo>
                <a:lnTo>
                  <a:pt x="1929043" y="25129"/>
                </a:lnTo>
                <a:lnTo>
                  <a:pt x="1941744" y="21691"/>
                </a:lnTo>
                <a:lnTo>
                  <a:pt x="1954181" y="18252"/>
                </a:lnTo>
                <a:lnTo>
                  <a:pt x="1966883" y="15078"/>
                </a:lnTo>
                <a:lnTo>
                  <a:pt x="1979320" y="12432"/>
                </a:lnTo>
                <a:lnTo>
                  <a:pt x="1992286" y="10052"/>
                </a:lnTo>
                <a:lnTo>
                  <a:pt x="2004987" y="7671"/>
                </a:lnTo>
                <a:lnTo>
                  <a:pt x="2018218" y="5820"/>
                </a:lnTo>
                <a:lnTo>
                  <a:pt x="2030920" y="3968"/>
                </a:lnTo>
                <a:lnTo>
                  <a:pt x="2044150" y="2645"/>
                </a:lnTo>
                <a:lnTo>
                  <a:pt x="2057116" y="1587"/>
                </a:lnTo>
                <a:lnTo>
                  <a:pt x="2070083" y="529"/>
                </a:lnTo>
                <a:lnTo>
                  <a:pt x="2083313" y="265"/>
                </a:lnTo>
                <a:lnTo>
                  <a:pt x="2096279" y="0"/>
                </a:lnTo>
                <a:close/>
              </a:path>
            </a:pathLst>
          </a:custGeom>
          <a:solidFill>
            <a:srgbClr val="EC4463"/>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5" name="文本框 4"/>
          <p:cNvSpPr txBox="1"/>
          <p:nvPr/>
        </p:nvSpPr>
        <p:spPr>
          <a:xfrm>
            <a:off x="3239770" y="1946910"/>
            <a:ext cx="5926455" cy="762000"/>
          </a:xfrm>
          <a:prstGeom prst="rect">
            <a:avLst/>
          </a:prstGeom>
          <a:noFill/>
        </p:spPr>
        <p:txBody>
          <a:bodyPr wrap="square" rtlCol="0">
            <a:spAutoFit/>
          </a:bodyPr>
          <a:p>
            <a:r>
              <a:rPr lang="en-US" altLang="zh-CN" sz="2800">
                <a:solidFill>
                  <a:schemeClr val="bg2">
                    <a:lumMod val="50000"/>
                  </a:schemeClr>
                </a:solidFill>
                <a:latin typeface="微软雅黑" panose="020B0503020204020204" charset="-122"/>
                <a:ea typeface="微软雅黑" panose="020B0503020204020204" charset="-122"/>
              </a:rPr>
              <a:t>  </a:t>
            </a:r>
            <a:r>
              <a:rPr lang="zh-CN" altLang="en-US" sz="2800">
                <a:solidFill>
                  <a:schemeClr val="bg2">
                    <a:lumMod val="50000"/>
                  </a:schemeClr>
                </a:solidFill>
                <a:latin typeface="微软雅黑" panose="020B0503020204020204" charset="-122"/>
                <a:ea typeface="微软雅黑" panose="020B0503020204020204" charset="-122"/>
              </a:rPr>
              <a:t>卡通小人浪漫婚礼通用演示模板</a:t>
            </a:r>
            <a:endParaRPr lang="zh-CN" altLang="en-US" sz="2800">
              <a:solidFill>
                <a:schemeClr val="bg2">
                  <a:lumMod val="50000"/>
                </a:schemeClr>
              </a:solidFill>
              <a:latin typeface="微软雅黑" panose="020B0503020204020204" charset="-122"/>
              <a:ea typeface="微软雅黑" panose="020B0503020204020204" charset="-122"/>
            </a:endParaRPr>
          </a:p>
          <a:p>
            <a:r>
              <a:rPr lang="zh-CN" altLang="en-US" sz="1400">
                <a:solidFill>
                  <a:schemeClr val="bg2">
                    <a:lumMod val="50000"/>
                  </a:schemeClr>
                </a:solidFill>
                <a:latin typeface="微软雅黑" panose="020B0503020204020204" charset="-122"/>
                <a:ea typeface="微软雅黑" panose="020B0503020204020204" charset="-122"/>
              </a:rPr>
              <a:t>Cartoon villain romantic wedding general presentation template</a:t>
            </a:r>
            <a:endParaRPr lang="zh-CN" altLang="en-US" sz="1400">
              <a:solidFill>
                <a:schemeClr val="bg2">
                  <a:lumMod val="50000"/>
                </a:schemeClr>
              </a:solidFill>
              <a:latin typeface="微软雅黑" panose="020B0503020204020204" charset="-122"/>
              <a:ea typeface="微软雅黑" panose="020B050302020402020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2781300" y="4721225"/>
            <a:ext cx="1066165" cy="1170305"/>
          </a:xfrm>
          <a:prstGeom prst="rect">
            <a:avLst/>
          </a:prstGeom>
        </p:spPr>
      </p:pic>
      <p:pic>
        <p:nvPicPr>
          <p:cNvPr id="6" name="图片 5"/>
          <p:cNvPicPr>
            <a:picLocks noChangeAspect="1"/>
          </p:cNvPicPr>
          <p:nvPr/>
        </p:nvPicPr>
        <p:blipFill>
          <a:blip r:embed="rId2">
            <a:clrChange>
              <a:clrFrom>
                <a:srgbClr val="DBD2CD">
                  <a:alpha val="100000"/>
                </a:srgbClr>
              </a:clrFrom>
              <a:clrTo>
                <a:srgbClr val="DBD2CD">
                  <a:alpha val="100000"/>
                  <a:alpha val="0"/>
                </a:srgbClr>
              </a:clrTo>
            </a:clrChange>
          </a:blip>
          <a:stretch>
            <a:fillRect/>
          </a:stretch>
        </p:blipFill>
        <p:spPr>
          <a:xfrm>
            <a:off x="2792730" y="2972435"/>
            <a:ext cx="1043940" cy="1118870"/>
          </a:xfrm>
          <a:prstGeom prst="rect">
            <a:avLst/>
          </a:prstGeom>
        </p:spPr>
      </p:pic>
      <p:pic>
        <p:nvPicPr>
          <p:cNvPr id="7" name="图片 6"/>
          <p:cNvPicPr>
            <a:picLocks noChangeAspect="1"/>
          </p:cNvPicPr>
          <p:nvPr/>
        </p:nvPicPr>
        <p:blipFill>
          <a:blip r:embed="rId3">
            <a:clrChange>
              <a:clrFrom>
                <a:srgbClr val="DBD2CD">
                  <a:alpha val="100000"/>
                </a:srgbClr>
              </a:clrFrom>
              <a:clrTo>
                <a:srgbClr val="DBD2CD">
                  <a:alpha val="100000"/>
                  <a:alpha val="0"/>
                </a:srgbClr>
              </a:clrTo>
            </a:clrChange>
          </a:blip>
          <a:stretch>
            <a:fillRect/>
          </a:stretch>
        </p:blipFill>
        <p:spPr>
          <a:xfrm>
            <a:off x="2792730" y="1181100"/>
            <a:ext cx="1158240" cy="986790"/>
          </a:xfrm>
          <a:prstGeom prst="rect">
            <a:avLst/>
          </a:prstGeom>
        </p:spPr>
      </p:pic>
      <p:sp>
        <p:nvSpPr>
          <p:cNvPr id="13" name="文本框 12"/>
          <p:cNvSpPr txBox="1"/>
          <p:nvPr/>
        </p:nvSpPr>
        <p:spPr>
          <a:xfrm>
            <a:off x="4138295" y="1400175"/>
            <a:ext cx="6034405" cy="548640"/>
          </a:xfrm>
          <a:prstGeom prst="rect">
            <a:avLst/>
          </a:prstGeom>
          <a:noFill/>
        </p:spPr>
        <p:txBody>
          <a:bodyPr wrap="square" rtlCol="0">
            <a:spAutoFit/>
          </a:bodyPr>
          <a:p>
            <a:r>
              <a:rPr lang="en-US" altLang="zh-CN" sz="28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8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
        <p:nvSpPr>
          <p:cNvPr id="3" name="文本框 2"/>
          <p:cNvSpPr txBox="1"/>
          <p:nvPr/>
        </p:nvSpPr>
        <p:spPr>
          <a:xfrm>
            <a:off x="4138295" y="3318510"/>
            <a:ext cx="6034405" cy="548640"/>
          </a:xfrm>
          <a:prstGeom prst="rect">
            <a:avLst/>
          </a:prstGeom>
          <a:noFill/>
        </p:spPr>
        <p:txBody>
          <a:bodyPr wrap="square" rtlCol="0">
            <a:spAutoFit/>
          </a:bodyPr>
          <a:p>
            <a:r>
              <a:rPr lang="en-US" altLang="zh-CN" sz="28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8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
        <p:nvSpPr>
          <p:cNvPr id="4" name="文本框 3"/>
          <p:cNvSpPr txBox="1"/>
          <p:nvPr/>
        </p:nvSpPr>
        <p:spPr>
          <a:xfrm>
            <a:off x="4138295" y="5236845"/>
            <a:ext cx="6034405" cy="548640"/>
          </a:xfrm>
          <a:prstGeom prst="rect">
            <a:avLst/>
          </a:prstGeom>
          <a:noFill/>
        </p:spPr>
        <p:txBody>
          <a:bodyPr wrap="square" rtlCol="0">
            <a:spAutoFit/>
          </a:bodyPr>
          <a:p>
            <a:r>
              <a:rPr lang="en-US" altLang="zh-CN" sz="28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8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370965" y="1851660"/>
            <a:ext cx="2767330" cy="2357755"/>
          </a:xfrm>
          <a:prstGeom prst="rect">
            <a:avLst/>
          </a:prstGeom>
        </p:spPr>
      </p:pic>
      <p:sp>
        <p:nvSpPr>
          <p:cNvPr id="13" name="文本框 12"/>
          <p:cNvSpPr txBox="1"/>
          <p:nvPr/>
        </p:nvSpPr>
        <p:spPr>
          <a:xfrm>
            <a:off x="4138295" y="2969895"/>
            <a:ext cx="6034405" cy="1227455"/>
          </a:xfrm>
          <a:prstGeom prst="rect">
            <a:avLst/>
          </a:prstGeom>
          <a:noFill/>
        </p:spPr>
        <p:txBody>
          <a:bodyPr wrap="square" rtlCol="0">
            <a:spAutoFit/>
          </a:bodyPr>
          <a:p>
            <a:r>
              <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a:t>
            </a:r>
            <a:endPar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r>
              <a:rPr lang="en-US" altLang="zh-CN" sz="3600" b="1"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r>
              <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to add text content</a:t>
            </a:r>
            <a:endPar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4"/>
          <p:cNvSpPr/>
          <p:nvPr/>
        </p:nvSpPr>
        <p:spPr>
          <a:xfrm rot="2679308">
            <a:off x="8169910" y="1559878"/>
            <a:ext cx="2057400" cy="20574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978B1F"/>
              </a:solidFill>
              <a:effectLst/>
              <a:uLnTx/>
              <a:uFillTx/>
              <a:latin typeface="+mn-lt"/>
              <a:ea typeface="+mn-ea"/>
              <a:cs typeface="+mn-cs"/>
            </a:endParaRPr>
          </a:p>
        </p:txBody>
      </p:sp>
      <p:sp>
        <p:nvSpPr>
          <p:cNvPr id="4" name="矩形 3"/>
          <p:cNvSpPr/>
          <p:nvPr/>
        </p:nvSpPr>
        <p:spPr>
          <a:xfrm rot="2679308">
            <a:off x="6107748" y="1559878"/>
            <a:ext cx="2057400" cy="2057400"/>
          </a:xfrm>
          <a:prstGeom prst="rect">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978B1F"/>
              </a:solidFill>
              <a:effectLst/>
              <a:uLnTx/>
              <a:uFillTx/>
              <a:latin typeface="+mn-lt"/>
              <a:ea typeface="+mn-ea"/>
              <a:cs typeface="+mn-cs"/>
            </a:endParaRPr>
          </a:p>
        </p:txBody>
      </p:sp>
      <p:sp>
        <p:nvSpPr>
          <p:cNvPr id="6" name="矩形 5"/>
          <p:cNvSpPr/>
          <p:nvPr/>
        </p:nvSpPr>
        <p:spPr>
          <a:xfrm rot="2679308">
            <a:off x="3892868" y="1559878"/>
            <a:ext cx="2057400" cy="20574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978B1F"/>
              </a:solidFill>
              <a:effectLst/>
              <a:uLnTx/>
              <a:uFillTx/>
              <a:latin typeface="+mn-lt"/>
              <a:ea typeface="+mn-ea"/>
              <a:cs typeface="+mn-cs"/>
            </a:endParaRPr>
          </a:p>
        </p:txBody>
      </p:sp>
      <p:sp>
        <p:nvSpPr>
          <p:cNvPr id="7" name="矩形 6"/>
          <p:cNvSpPr/>
          <p:nvPr/>
        </p:nvSpPr>
        <p:spPr>
          <a:xfrm rot="2679308">
            <a:off x="1825943" y="1559878"/>
            <a:ext cx="2057400" cy="2057400"/>
          </a:xfrm>
          <a:prstGeom prst="rect">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978B1F"/>
              </a:solidFill>
              <a:effectLst/>
              <a:uLnTx/>
              <a:uFillTx/>
              <a:latin typeface="+mn-lt"/>
              <a:ea typeface="+mn-ea"/>
              <a:cs typeface="+mn-cs"/>
            </a:endParaRPr>
          </a:p>
        </p:txBody>
      </p:sp>
      <p:grpSp>
        <p:nvGrpSpPr>
          <p:cNvPr id="8" name="组合 7"/>
          <p:cNvGrpSpPr/>
          <p:nvPr/>
        </p:nvGrpSpPr>
        <p:grpSpPr>
          <a:xfrm>
            <a:off x="1751965" y="4172585"/>
            <a:ext cx="1868170" cy="2372995"/>
            <a:chOff x="2951" y="6691"/>
            <a:chExt cx="2942" cy="3737"/>
          </a:xfrm>
        </p:grpSpPr>
        <p:sp>
          <p:nvSpPr>
            <p:cNvPr id="9" name="文本框 8"/>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0" name="文本框 9"/>
            <p:cNvSpPr txBox="1"/>
            <p:nvPr/>
          </p:nvSpPr>
          <p:spPr>
            <a:xfrm>
              <a:off x="2951" y="7812"/>
              <a:ext cx="2942" cy="2616"/>
            </a:xfrm>
            <a:prstGeom prst="rect">
              <a:avLst/>
            </a:prstGeom>
            <a:noFill/>
          </p:spPr>
          <p:txBody>
            <a:bodyPr wrap="square" rtlCol="0">
              <a:spAutoFit/>
            </a:bodyPr>
            <a:p>
              <a:pPr algn="just"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sp>
        <p:nvSpPr>
          <p:cNvPr id="11" name="文本框 10"/>
          <p:cNvSpPr txBox="1"/>
          <p:nvPr/>
        </p:nvSpPr>
        <p:spPr>
          <a:xfrm>
            <a:off x="9123680" y="4230370"/>
            <a:ext cx="94107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AddTitle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2" name="文本框 11"/>
          <p:cNvSpPr txBox="1"/>
          <p:nvPr/>
        </p:nvSpPr>
        <p:spPr>
          <a:xfrm>
            <a:off x="4045585" y="4884420"/>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4" name="文本框 13"/>
          <p:cNvSpPr txBox="1"/>
          <p:nvPr/>
        </p:nvSpPr>
        <p:spPr>
          <a:xfrm>
            <a:off x="4451350" y="4230370"/>
            <a:ext cx="94107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AddTitle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5" name="文本框 14"/>
          <p:cNvSpPr txBox="1"/>
          <p:nvPr/>
        </p:nvSpPr>
        <p:spPr>
          <a:xfrm>
            <a:off x="8632825" y="4884420"/>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7" name="文本框 16"/>
          <p:cNvSpPr txBox="1"/>
          <p:nvPr/>
        </p:nvSpPr>
        <p:spPr>
          <a:xfrm>
            <a:off x="6802755" y="4230370"/>
            <a:ext cx="94107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AddTitle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8" name="文本框 17"/>
          <p:cNvSpPr txBox="1"/>
          <p:nvPr/>
        </p:nvSpPr>
        <p:spPr>
          <a:xfrm>
            <a:off x="6339205" y="4884420"/>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050" name="靴子"/>
          <p:cNvSpPr/>
          <p:nvPr/>
        </p:nvSpPr>
        <p:spPr bwMode="auto">
          <a:xfrm>
            <a:off x="2529840" y="2249805"/>
            <a:ext cx="762000" cy="868680"/>
          </a:xfrm>
          <a:custGeom>
            <a:avLst/>
            <a:gdLst/>
            <a:ahLst/>
            <a:cxnLst/>
            <a:rect l="0" t="0" r="r" b="b"/>
            <a:pathLst>
              <a:path w="2457450" h="2233612">
                <a:moveTo>
                  <a:pt x="786357" y="1865312"/>
                </a:moveTo>
                <a:lnTo>
                  <a:pt x="922043" y="1865312"/>
                </a:lnTo>
                <a:lnTo>
                  <a:pt x="944261" y="1866104"/>
                </a:lnTo>
                <a:lnTo>
                  <a:pt x="971239" y="1868480"/>
                </a:lnTo>
                <a:lnTo>
                  <a:pt x="1006153" y="1873233"/>
                </a:lnTo>
                <a:lnTo>
                  <a:pt x="1044240" y="1877985"/>
                </a:lnTo>
                <a:lnTo>
                  <a:pt x="1135491" y="1892242"/>
                </a:lnTo>
                <a:lnTo>
                  <a:pt x="1237057" y="1909667"/>
                </a:lnTo>
                <a:lnTo>
                  <a:pt x="1344178" y="1929468"/>
                </a:lnTo>
                <a:lnTo>
                  <a:pt x="1449711" y="1950061"/>
                </a:lnTo>
                <a:lnTo>
                  <a:pt x="1547310" y="1969862"/>
                </a:lnTo>
                <a:lnTo>
                  <a:pt x="1632213" y="1987287"/>
                </a:lnTo>
                <a:lnTo>
                  <a:pt x="1652050" y="1990455"/>
                </a:lnTo>
                <a:lnTo>
                  <a:pt x="1673474" y="1993623"/>
                </a:lnTo>
                <a:lnTo>
                  <a:pt x="1698072" y="1995999"/>
                </a:lnTo>
                <a:lnTo>
                  <a:pt x="1724257" y="1996791"/>
                </a:lnTo>
                <a:lnTo>
                  <a:pt x="1750443" y="1996791"/>
                </a:lnTo>
                <a:lnTo>
                  <a:pt x="1779801" y="1995999"/>
                </a:lnTo>
                <a:lnTo>
                  <a:pt x="1809161" y="1995207"/>
                </a:lnTo>
                <a:lnTo>
                  <a:pt x="1840106" y="1992831"/>
                </a:lnTo>
                <a:lnTo>
                  <a:pt x="1905172" y="1987287"/>
                </a:lnTo>
                <a:lnTo>
                  <a:pt x="1971032" y="1980158"/>
                </a:lnTo>
                <a:lnTo>
                  <a:pt x="2036891" y="1971446"/>
                </a:lnTo>
                <a:lnTo>
                  <a:pt x="2103544" y="1961941"/>
                </a:lnTo>
                <a:lnTo>
                  <a:pt x="2167023" y="1951645"/>
                </a:lnTo>
                <a:lnTo>
                  <a:pt x="2226534" y="1941348"/>
                </a:lnTo>
                <a:lnTo>
                  <a:pt x="2328100" y="1923131"/>
                </a:lnTo>
                <a:lnTo>
                  <a:pt x="2397927" y="1908875"/>
                </a:lnTo>
                <a:lnTo>
                  <a:pt x="2424112" y="1904122"/>
                </a:lnTo>
                <a:lnTo>
                  <a:pt x="2424112" y="2051442"/>
                </a:lnTo>
                <a:lnTo>
                  <a:pt x="2397927" y="2058571"/>
                </a:lnTo>
                <a:lnTo>
                  <a:pt x="2327307" y="2073620"/>
                </a:lnTo>
                <a:lnTo>
                  <a:pt x="2279697" y="2084708"/>
                </a:lnTo>
                <a:lnTo>
                  <a:pt x="2224153" y="2095005"/>
                </a:lnTo>
                <a:lnTo>
                  <a:pt x="2165435" y="2106093"/>
                </a:lnTo>
                <a:lnTo>
                  <a:pt x="2101163" y="2117974"/>
                </a:lnTo>
                <a:lnTo>
                  <a:pt x="2035304" y="2127478"/>
                </a:lnTo>
                <a:lnTo>
                  <a:pt x="1968651" y="2136983"/>
                </a:lnTo>
                <a:lnTo>
                  <a:pt x="1901998" y="2144903"/>
                </a:lnTo>
                <a:lnTo>
                  <a:pt x="1869465" y="2147280"/>
                </a:lnTo>
                <a:lnTo>
                  <a:pt x="1837726" y="2149656"/>
                </a:lnTo>
                <a:lnTo>
                  <a:pt x="1807573" y="2150448"/>
                </a:lnTo>
                <a:lnTo>
                  <a:pt x="1777421" y="2151240"/>
                </a:lnTo>
                <a:lnTo>
                  <a:pt x="1748855" y="2151240"/>
                </a:lnTo>
                <a:lnTo>
                  <a:pt x="1722671" y="2150448"/>
                </a:lnTo>
                <a:lnTo>
                  <a:pt x="1696485" y="2148072"/>
                </a:lnTo>
                <a:lnTo>
                  <a:pt x="1672681" y="2145695"/>
                </a:lnTo>
                <a:lnTo>
                  <a:pt x="1651257" y="2140943"/>
                </a:lnTo>
                <a:lnTo>
                  <a:pt x="1632213" y="2135399"/>
                </a:lnTo>
                <a:lnTo>
                  <a:pt x="1578256" y="2118766"/>
                </a:lnTo>
                <a:lnTo>
                  <a:pt x="1527473" y="2104509"/>
                </a:lnTo>
                <a:lnTo>
                  <a:pt x="1479864" y="2091837"/>
                </a:lnTo>
                <a:lnTo>
                  <a:pt x="1434635" y="2081540"/>
                </a:lnTo>
                <a:lnTo>
                  <a:pt x="1392580" y="2072828"/>
                </a:lnTo>
                <a:lnTo>
                  <a:pt x="1352113" y="2065699"/>
                </a:lnTo>
                <a:lnTo>
                  <a:pt x="1315612" y="2060947"/>
                </a:lnTo>
                <a:lnTo>
                  <a:pt x="1280699" y="2056987"/>
                </a:lnTo>
                <a:lnTo>
                  <a:pt x="1247373" y="2054611"/>
                </a:lnTo>
                <a:lnTo>
                  <a:pt x="1216427" y="2053818"/>
                </a:lnTo>
                <a:lnTo>
                  <a:pt x="1188655" y="2053818"/>
                </a:lnTo>
                <a:lnTo>
                  <a:pt x="1161676" y="2055403"/>
                </a:lnTo>
                <a:lnTo>
                  <a:pt x="1137078" y="2056987"/>
                </a:lnTo>
                <a:lnTo>
                  <a:pt x="1114067" y="2060155"/>
                </a:lnTo>
                <a:lnTo>
                  <a:pt x="1092643" y="2064115"/>
                </a:lnTo>
                <a:lnTo>
                  <a:pt x="1072806" y="2068867"/>
                </a:lnTo>
                <a:lnTo>
                  <a:pt x="1054555" y="2074412"/>
                </a:lnTo>
                <a:lnTo>
                  <a:pt x="1037892" y="2079164"/>
                </a:lnTo>
                <a:lnTo>
                  <a:pt x="1022023" y="2085500"/>
                </a:lnTo>
                <a:lnTo>
                  <a:pt x="1006946" y="2091837"/>
                </a:lnTo>
                <a:lnTo>
                  <a:pt x="980761" y="2104509"/>
                </a:lnTo>
                <a:lnTo>
                  <a:pt x="956957" y="2116390"/>
                </a:lnTo>
                <a:lnTo>
                  <a:pt x="936326" y="2126686"/>
                </a:lnTo>
                <a:lnTo>
                  <a:pt x="917282" y="2136191"/>
                </a:lnTo>
                <a:lnTo>
                  <a:pt x="907761" y="2139359"/>
                </a:lnTo>
                <a:lnTo>
                  <a:pt x="899032" y="2141735"/>
                </a:lnTo>
                <a:lnTo>
                  <a:pt x="889510" y="2144111"/>
                </a:lnTo>
                <a:lnTo>
                  <a:pt x="879989" y="2144903"/>
                </a:lnTo>
                <a:lnTo>
                  <a:pt x="879989" y="2175793"/>
                </a:lnTo>
                <a:lnTo>
                  <a:pt x="879195" y="2181337"/>
                </a:lnTo>
                <a:lnTo>
                  <a:pt x="878402" y="2186882"/>
                </a:lnTo>
                <a:lnTo>
                  <a:pt x="876815" y="2193218"/>
                </a:lnTo>
                <a:lnTo>
                  <a:pt x="875228" y="2198762"/>
                </a:lnTo>
                <a:lnTo>
                  <a:pt x="872847" y="2203515"/>
                </a:lnTo>
                <a:lnTo>
                  <a:pt x="870467" y="2208267"/>
                </a:lnTo>
                <a:lnTo>
                  <a:pt x="866499" y="2213019"/>
                </a:lnTo>
                <a:lnTo>
                  <a:pt x="862532" y="2216979"/>
                </a:lnTo>
                <a:lnTo>
                  <a:pt x="858564" y="2220940"/>
                </a:lnTo>
                <a:lnTo>
                  <a:pt x="854597" y="2224108"/>
                </a:lnTo>
                <a:lnTo>
                  <a:pt x="849043" y="2227276"/>
                </a:lnTo>
                <a:lnTo>
                  <a:pt x="844282" y="2229652"/>
                </a:lnTo>
                <a:lnTo>
                  <a:pt x="838727" y="2231236"/>
                </a:lnTo>
                <a:lnTo>
                  <a:pt x="833173" y="2232820"/>
                </a:lnTo>
                <a:lnTo>
                  <a:pt x="827618" y="2233612"/>
                </a:lnTo>
                <a:lnTo>
                  <a:pt x="820477" y="2233612"/>
                </a:lnTo>
                <a:lnTo>
                  <a:pt x="814923" y="2233612"/>
                </a:lnTo>
                <a:lnTo>
                  <a:pt x="809368" y="2232820"/>
                </a:lnTo>
                <a:lnTo>
                  <a:pt x="803814" y="2231236"/>
                </a:lnTo>
                <a:lnTo>
                  <a:pt x="798259" y="2229652"/>
                </a:lnTo>
                <a:lnTo>
                  <a:pt x="793499" y="2227276"/>
                </a:lnTo>
                <a:lnTo>
                  <a:pt x="787944" y="2224108"/>
                </a:lnTo>
                <a:lnTo>
                  <a:pt x="783977" y="2220940"/>
                </a:lnTo>
                <a:lnTo>
                  <a:pt x="780009" y="2216979"/>
                </a:lnTo>
                <a:lnTo>
                  <a:pt x="776835" y="2213019"/>
                </a:lnTo>
                <a:lnTo>
                  <a:pt x="772074" y="2208267"/>
                </a:lnTo>
                <a:lnTo>
                  <a:pt x="769694" y="2203515"/>
                </a:lnTo>
                <a:lnTo>
                  <a:pt x="767313" y="2198762"/>
                </a:lnTo>
                <a:lnTo>
                  <a:pt x="765727" y="2193218"/>
                </a:lnTo>
                <a:lnTo>
                  <a:pt x="764140" y="2186882"/>
                </a:lnTo>
                <a:lnTo>
                  <a:pt x="763346" y="2181337"/>
                </a:lnTo>
                <a:lnTo>
                  <a:pt x="763346" y="2175793"/>
                </a:lnTo>
                <a:lnTo>
                  <a:pt x="763346" y="2144903"/>
                </a:lnTo>
                <a:lnTo>
                  <a:pt x="704628" y="2145695"/>
                </a:lnTo>
                <a:lnTo>
                  <a:pt x="704628" y="2175793"/>
                </a:lnTo>
                <a:lnTo>
                  <a:pt x="703835" y="2181337"/>
                </a:lnTo>
                <a:lnTo>
                  <a:pt x="703041" y="2186882"/>
                </a:lnTo>
                <a:lnTo>
                  <a:pt x="701454" y="2193218"/>
                </a:lnTo>
                <a:lnTo>
                  <a:pt x="699867" y="2198762"/>
                </a:lnTo>
                <a:lnTo>
                  <a:pt x="696693" y="2203515"/>
                </a:lnTo>
                <a:lnTo>
                  <a:pt x="694313" y="2208267"/>
                </a:lnTo>
                <a:lnTo>
                  <a:pt x="691139" y="2213019"/>
                </a:lnTo>
                <a:lnTo>
                  <a:pt x="687171" y="2216979"/>
                </a:lnTo>
                <a:lnTo>
                  <a:pt x="682411" y="2220940"/>
                </a:lnTo>
                <a:lnTo>
                  <a:pt x="678443" y="2224108"/>
                </a:lnTo>
                <a:lnTo>
                  <a:pt x="673682" y="2227276"/>
                </a:lnTo>
                <a:lnTo>
                  <a:pt x="668128" y="2229652"/>
                </a:lnTo>
                <a:lnTo>
                  <a:pt x="662573" y="2231236"/>
                </a:lnTo>
                <a:lnTo>
                  <a:pt x="657812" y="2232820"/>
                </a:lnTo>
                <a:lnTo>
                  <a:pt x="651465" y="2233612"/>
                </a:lnTo>
                <a:lnTo>
                  <a:pt x="645910" y="2233612"/>
                </a:lnTo>
                <a:lnTo>
                  <a:pt x="639562" y="2233612"/>
                </a:lnTo>
                <a:lnTo>
                  <a:pt x="633214" y="2232820"/>
                </a:lnTo>
                <a:lnTo>
                  <a:pt x="628453" y="2231236"/>
                </a:lnTo>
                <a:lnTo>
                  <a:pt x="622106" y="2229652"/>
                </a:lnTo>
                <a:lnTo>
                  <a:pt x="617345" y="2227276"/>
                </a:lnTo>
                <a:lnTo>
                  <a:pt x="612584" y="2224108"/>
                </a:lnTo>
                <a:lnTo>
                  <a:pt x="608616" y="2220940"/>
                </a:lnTo>
                <a:lnTo>
                  <a:pt x="603855" y="2216979"/>
                </a:lnTo>
                <a:lnTo>
                  <a:pt x="600681" y="2213019"/>
                </a:lnTo>
                <a:lnTo>
                  <a:pt x="597508" y="2208267"/>
                </a:lnTo>
                <a:lnTo>
                  <a:pt x="594334" y="2203515"/>
                </a:lnTo>
                <a:lnTo>
                  <a:pt x="591160" y="2198762"/>
                </a:lnTo>
                <a:lnTo>
                  <a:pt x="589573" y="2193218"/>
                </a:lnTo>
                <a:lnTo>
                  <a:pt x="587986" y="2186882"/>
                </a:lnTo>
                <a:lnTo>
                  <a:pt x="587192" y="2181337"/>
                </a:lnTo>
                <a:lnTo>
                  <a:pt x="587192" y="2175793"/>
                </a:lnTo>
                <a:lnTo>
                  <a:pt x="587192" y="2146488"/>
                </a:lnTo>
                <a:lnTo>
                  <a:pt x="528474" y="2147280"/>
                </a:lnTo>
                <a:lnTo>
                  <a:pt x="528474" y="2175793"/>
                </a:lnTo>
                <a:lnTo>
                  <a:pt x="527681" y="2181337"/>
                </a:lnTo>
                <a:lnTo>
                  <a:pt x="526887" y="2186882"/>
                </a:lnTo>
                <a:lnTo>
                  <a:pt x="525300" y="2193218"/>
                </a:lnTo>
                <a:lnTo>
                  <a:pt x="523713" y="2198762"/>
                </a:lnTo>
                <a:lnTo>
                  <a:pt x="521333" y="2203515"/>
                </a:lnTo>
                <a:lnTo>
                  <a:pt x="518952" y="2208267"/>
                </a:lnTo>
                <a:lnTo>
                  <a:pt x="514985" y="2213019"/>
                </a:lnTo>
                <a:lnTo>
                  <a:pt x="511018" y="2216979"/>
                </a:lnTo>
                <a:lnTo>
                  <a:pt x="507050" y="2220940"/>
                </a:lnTo>
                <a:lnTo>
                  <a:pt x="503083" y="2224108"/>
                </a:lnTo>
                <a:lnTo>
                  <a:pt x="497528" y="2227276"/>
                </a:lnTo>
                <a:lnTo>
                  <a:pt x="492767" y="2229652"/>
                </a:lnTo>
                <a:lnTo>
                  <a:pt x="487213" y="2231236"/>
                </a:lnTo>
                <a:lnTo>
                  <a:pt x="481659" y="2232820"/>
                </a:lnTo>
                <a:lnTo>
                  <a:pt x="476104" y="2233612"/>
                </a:lnTo>
                <a:lnTo>
                  <a:pt x="469756" y="2233612"/>
                </a:lnTo>
                <a:lnTo>
                  <a:pt x="464202" y="2233612"/>
                </a:lnTo>
                <a:lnTo>
                  <a:pt x="458647" y="2232820"/>
                </a:lnTo>
                <a:lnTo>
                  <a:pt x="452300" y="2231236"/>
                </a:lnTo>
                <a:lnTo>
                  <a:pt x="446745" y="2229652"/>
                </a:lnTo>
                <a:lnTo>
                  <a:pt x="441984" y="2227276"/>
                </a:lnTo>
                <a:lnTo>
                  <a:pt x="437223" y="2224108"/>
                </a:lnTo>
                <a:lnTo>
                  <a:pt x="432462" y="2220940"/>
                </a:lnTo>
                <a:lnTo>
                  <a:pt x="428495" y="2216979"/>
                </a:lnTo>
                <a:lnTo>
                  <a:pt x="425321" y="2213019"/>
                </a:lnTo>
                <a:lnTo>
                  <a:pt x="421354" y="2208267"/>
                </a:lnTo>
                <a:lnTo>
                  <a:pt x="418180" y="2203515"/>
                </a:lnTo>
                <a:lnTo>
                  <a:pt x="415799" y="2198762"/>
                </a:lnTo>
                <a:lnTo>
                  <a:pt x="414212" y="2193218"/>
                </a:lnTo>
                <a:lnTo>
                  <a:pt x="412625" y="2186882"/>
                </a:lnTo>
                <a:lnTo>
                  <a:pt x="411832" y="2181337"/>
                </a:lnTo>
                <a:lnTo>
                  <a:pt x="411832" y="2175793"/>
                </a:lnTo>
                <a:lnTo>
                  <a:pt x="411832" y="2148072"/>
                </a:lnTo>
                <a:lnTo>
                  <a:pt x="353114" y="2148864"/>
                </a:lnTo>
                <a:lnTo>
                  <a:pt x="353114" y="2175793"/>
                </a:lnTo>
                <a:lnTo>
                  <a:pt x="352320" y="2181337"/>
                </a:lnTo>
                <a:lnTo>
                  <a:pt x="351527" y="2186882"/>
                </a:lnTo>
                <a:lnTo>
                  <a:pt x="350733" y="2193218"/>
                </a:lnTo>
                <a:lnTo>
                  <a:pt x="347559" y="2198762"/>
                </a:lnTo>
                <a:lnTo>
                  <a:pt x="345179" y="2203515"/>
                </a:lnTo>
                <a:lnTo>
                  <a:pt x="342799" y="2208267"/>
                </a:lnTo>
                <a:lnTo>
                  <a:pt x="339625" y="2213019"/>
                </a:lnTo>
                <a:lnTo>
                  <a:pt x="335657" y="2216979"/>
                </a:lnTo>
                <a:lnTo>
                  <a:pt x="330896" y="2220940"/>
                </a:lnTo>
                <a:lnTo>
                  <a:pt x="326929" y="2224108"/>
                </a:lnTo>
                <a:lnTo>
                  <a:pt x="322168" y="2227276"/>
                </a:lnTo>
                <a:lnTo>
                  <a:pt x="316614" y="2229652"/>
                </a:lnTo>
                <a:lnTo>
                  <a:pt x="311853" y="2231236"/>
                </a:lnTo>
                <a:lnTo>
                  <a:pt x="306298" y="2232820"/>
                </a:lnTo>
                <a:lnTo>
                  <a:pt x="299950" y="2233612"/>
                </a:lnTo>
                <a:lnTo>
                  <a:pt x="294396" y="2233612"/>
                </a:lnTo>
                <a:lnTo>
                  <a:pt x="288842" y="2233612"/>
                </a:lnTo>
                <a:lnTo>
                  <a:pt x="282494" y="2232820"/>
                </a:lnTo>
                <a:lnTo>
                  <a:pt x="276939" y="2231236"/>
                </a:lnTo>
                <a:lnTo>
                  <a:pt x="271385" y="2229652"/>
                </a:lnTo>
                <a:lnTo>
                  <a:pt x="265830" y="2227276"/>
                </a:lnTo>
                <a:lnTo>
                  <a:pt x="261863" y="2224108"/>
                </a:lnTo>
                <a:lnTo>
                  <a:pt x="257102" y="2220940"/>
                </a:lnTo>
                <a:lnTo>
                  <a:pt x="252341" y="2216979"/>
                </a:lnTo>
                <a:lnTo>
                  <a:pt x="249167" y="2213019"/>
                </a:lnTo>
                <a:lnTo>
                  <a:pt x="245993" y="2208267"/>
                </a:lnTo>
                <a:lnTo>
                  <a:pt x="242819" y="2203515"/>
                </a:lnTo>
                <a:lnTo>
                  <a:pt x="239645" y="2198762"/>
                </a:lnTo>
                <a:lnTo>
                  <a:pt x="238058" y="2193218"/>
                </a:lnTo>
                <a:lnTo>
                  <a:pt x="236471" y="2186882"/>
                </a:lnTo>
                <a:lnTo>
                  <a:pt x="235678" y="2181337"/>
                </a:lnTo>
                <a:lnTo>
                  <a:pt x="235678" y="2175793"/>
                </a:lnTo>
                <a:lnTo>
                  <a:pt x="235678" y="2150448"/>
                </a:lnTo>
                <a:lnTo>
                  <a:pt x="176960" y="2151240"/>
                </a:lnTo>
                <a:lnTo>
                  <a:pt x="176960" y="2175793"/>
                </a:lnTo>
                <a:lnTo>
                  <a:pt x="176167" y="2181337"/>
                </a:lnTo>
                <a:lnTo>
                  <a:pt x="175373" y="2186882"/>
                </a:lnTo>
                <a:lnTo>
                  <a:pt x="174580" y="2193218"/>
                </a:lnTo>
                <a:lnTo>
                  <a:pt x="172199" y="2198762"/>
                </a:lnTo>
                <a:lnTo>
                  <a:pt x="169819" y="2203515"/>
                </a:lnTo>
                <a:lnTo>
                  <a:pt x="167438" y="2208267"/>
                </a:lnTo>
                <a:lnTo>
                  <a:pt x="163471" y="2213019"/>
                </a:lnTo>
                <a:lnTo>
                  <a:pt x="159503" y="2216979"/>
                </a:lnTo>
                <a:lnTo>
                  <a:pt x="155536" y="2220940"/>
                </a:lnTo>
                <a:lnTo>
                  <a:pt x="151568" y="2224108"/>
                </a:lnTo>
                <a:lnTo>
                  <a:pt x="146014" y="2227276"/>
                </a:lnTo>
                <a:lnTo>
                  <a:pt x="141253" y="2229652"/>
                </a:lnTo>
                <a:lnTo>
                  <a:pt x="136492" y="2231236"/>
                </a:lnTo>
                <a:lnTo>
                  <a:pt x="130144" y="2232820"/>
                </a:lnTo>
                <a:lnTo>
                  <a:pt x="124590" y="2233612"/>
                </a:lnTo>
                <a:lnTo>
                  <a:pt x="118242" y="2233612"/>
                </a:lnTo>
                <a:lnTo>
                  <a:pt x="112688" y="2233612"/>
                </a:lnTo>
                <a:lnTo>
                  <a:pt x="107133" y="2232820"/>
                </a:lnTo>
                <a:lnTo>
                  <a:pt x="100785" y="2231236"/>
                </a:lnTo>
                <a:lnTo>
                  <a:pt x="96024" y="2229652"/>
                </a:lnTo>
                <a:lnTo>
                  <a:pt x="90470" y="2227276"/>
                </a:lnTo>
                <a:lnTo>
                  <a:pt x="85709" y="2224108"/>
                </a:lnTo>
                <a:lnTo>
                  <a:pt x="80948" y="2220940"/>
                </a:lnTo>
                <a:lnTo>
                  <a:pt x="76981" y="2216979"/>
                </a:lnTo>
                <a:lnTo>
                  <a:pt x="73013" y="2213019"/>
                </a:lnTo>
                <a:lnTo>
                  <a:pt x="69839" y="2208267"/>
                </a:lnTo>
                <a:lnTo>
                  <a:pt x="66665" y="2203515"/>
                </a:lnTo>
                <a:lnTo>
                  <a:pt x="64285" y="2198762"/>
                </a:lnTo>
                <a:lnTo>
                  <a:pt x="62698" y="2193218"/>
                </a:lnTo>
                <a:lnTo>
                  <a:pt x="61111" y="2186882"/>
                </a:lnTo>
                <a:lnTo>
                  <a:pt x="60318" y="2181337"/>
                </a:lnTo>
                <a:lnTo>
                  <a:pt x="60318" y="2175793"/>
                </a:lnTo>
                <a:lnTo>
                  <a:pt x="60318" y="2152032"/>
                </a:lnTo>
                <a:lnTo>
                  <a:pt x="53176" y="2114014"/>
                </a:lnTo>
                <a:lnTo>
                  <a:pt x="48415" y="2078372"/>
                </a:lnTo>
                <a:lnTo>
                  <a:pt x="44448" y="2047482"/>
                </a:lnTo>
                <a:lnTo>
                  <a:pt x="41274" y="2019761"/>
                </a:lnTo>
                <a:lnTo>
                  <a:pt x="38893" y="1995207"/>
                </a:lnTo>
                <a:lnTo>
                  <a:pt x="38100" y="1973822"/>
                </a:lnTo>
                <a:lnTo>
                  <a:pt x="38100" y="1954813"/>
                </a:lnTo>
                <a:lnTo>
                  <a:pt x="38100" y="1938972"/>
                </a:lnTo>
                <a:lnTo>
                  <a:pt x="39687" y="1924715"/>
                </a:lnTo>
                <a:lnTo>
                  <a:pt x="41274" y="1912835"/>
                </a:lnTo>
                <a:lnTo>
                  <a:pt x="43654" y="1903330"/>
                </a:lnTo>
                <a:lnTo>
                  <a:pt x="46035" y="1894618"/>
                </a:lnTo>
                <a:lnTo>
                  <a:pt x="49209" y="1888281"/>
                </a:lnTo>
                <a:lnTo>
                  <a:pt x="52383" y="1881945"/>
                </a:lnTo>
                <a:lnTo>
                  <a:pt x="55557" y="1877193"/>
                </a:lnTo>
                <a:lnTo>
                  <a:pt x="60318" y="1873233"/>
                </a:lnTo>
                <a:lnTo>
                  <a:pt x="206319" y="1871649"/>
                </a:lnTo>
                <a:lnTo>
                  <a:pt x="411038" y="1868480"/>
                </a:lnTo>
                <a:lnTo>
                  <a:pt x="654639" y="1866104"/>
                </a:lnTo>
                <a:lnTo>
                  <a:pt x="786357" y="1865312"/>
                </a:lnTo>
                <a:close/>
                <a:moveTo>
                  <a:pt x="978694" y="755339"/>
                </a:moveTo>
                <a:lnTo>
                  <a:pt x="971550" y="756926"/>
                </a:lnTo>
                <a:lnTo>
                  <a:pt x="965200" y="758513"/>
                </a:lnTo>
                <a:lnTo>
                  <a:pt x="958056" y="760893"/>
                </a:lnTo>
                <a:lnTo>
                  <a:pt x="952500" y="763273"/>
                </a:lnTo>
                <a:lnTo>
                  <a:pt x="946944" y="766447"/>
                </a:lnTo>
                <a:lnTo>
                  <a:pt x="940594" y="771208"/>
                </a:lnTo>
                <a:lnTo>
                  <a:pt x="936625" y="775175"/>
                </a:lnTo>
                <a:lnTo>
                  <a:pt x="931863" y="779935"/>
                </a:lnTo>
                <a:lnTo>
                  <a:pt x="927100" y="786283"/>
                </a:lnTo>
                <a:lnTo>
                  <a:pt x="923925" y="791837"/>
                </a:lnTo>
                <a:lnTo>
                  <a:pt x="921544" y="797391"/>
                </a:lnTo>
                <a:lnTo>
                  <a:pt x="919163" y="804531"/>
                </a:lnTo>
                <a:lnTo>
                  <a:pt x="917575" y="810879"/>
                </a:lnTo>
                <a:lnTo>
                  <a:pt x="915987" y="818020"/>
                </a:lnTo>
                <a:lnTo>
                  <a:pt x="915987" y="824367"/>
                </a:lnTo>
                <a:lnTo>
                  <a:pt x="915987" y="832301"/>
                </a:lnTo>
                <a:lnTo>
                  <a:pt x="917575" y="838649"/>
                </a:lnTo>
                <a:lnTo>
                  <a:pt x="919163" y="845789"/>
                </a:lnTo>
                <a:lnTo>
                  <a:pt x="921544" y="852137"/>
                </a:lnTo>
                <a:lnTo>
                  <a:pt x="923925" y="857691"/>
                </a:lnTo>
                <a:lnTo>
                  <a:pt x="927100" y="864038"/>
                </a:lnTo>
                <a:lnTo>
                  <a:pt x="931863" y="869592"/>
                </a:lnTo>
                <a:lnTo>
                  <a:pt x="936625" y="875146"/>
                </a:lnTo>
                <a:lnTo>
                  <a:pt x="940594" y="879113"/>
                </a:lnTo>
                <a:lnTo>
                  <a:pt x="946944" y="883080"/>
                </a:lnTo>
                <a:lnTo>
                  <a:pt x="952500" y="886254"/>
                </a:lnTo>
                <a:lnTo>
                  <a:pt x="958056" y="888634"/>
                </a:lnTo>
                <a:lnTo>
                  <a:pt x="965200" y="891808"/>
                </a:lnTo>
                <a:lnTo>
                  <a:pt x="971550" y="893395"/>
                </a:lnTo>
                <a:lnTo>
                  <a:pt x="978694" y="894982"/>
                </a:lnTo>
                <a:lnTo>
                  <a:pt x="985837" y="894982"/>
                </a:lnTo>
                <a:lnTo>
                  <a:pt x="992981" y="894982"/>
                </a:lnTo>
                <a:lnTo>
                  <a:pt x="999331" y="893395"/>
                </a:lnTo>
                <a:lnTo>
                  <a:pt x="1006475" y="891808"/>
                </a:lnTo>
                <a:lnTo>
                  <a:pt x="1012825" y="888634"/>
                </a:lnTo>
                <a:lnTo>
                  <a:pt x="1018381" y="886254"/>
                </a:lnTo>
                <a:lnTo>
                  <a:pt x="1024731" y="883080"/>
                </a:lnTo>
                <a:lnTo>
                  <a:pt x="1030287" y="879113"/>
                </a:lnTo>
                <a:lnTo>
                  <a:pt x="1035844" y="875146"/>
                </a:lnTo>
                <a:lnTo>
                  <a:pt x="1039813" y="869592"/>
                </a:lnTo>
                <a:lnTo>
                  <a:pt x="1043781" y="864038"/>
                </a:lnTo>
                <a:lnTo>
                  <a:pt x="1046956" y="857691"/>
                </a:lnTo>
                <a:lnTo>
                  <a:pt x="1050925" y="852137"/>
                </a:lnTo>
                <a:lnTo>
                  <a:pt x="1052513" y="845789"/>
                </a:lnTo>
                <a:lnTo>
                  <a:pt x="1054100" y="838649"/>
                </a:lnTo>
                <a:lnTo>
                  <a:pt x="1055687" y="832301"/>
                </a:lnTo>
                <a:lnTo>
                  <a:pt x="1055687" y="824367"/>
                </a:lnTo>
                <a:lnTo>
                  <a:pt x="1055687" y="818020"/>
                </a:lnTo>
                <a:lnTo>
                  <a:pt x="1054100" y="810879"/>
                </a:lnTo>
                <a:lnTo>
                  <a:pt x="1052513" y="804531"/>
                </a:lnTo>
                <a:lnTo>
                  <a:pt x="1050925" y="797391"/>
                </a:lnTo>
                <a:lnTo>
                  <a:pt x="1046956" y="791837"/>
                </a:lnTo>
                <a:lnTo>
                  <a:pt x="1043781" y="786283"/>
                </a:lnTo>
                <a:lnTo>
                  <a:pt x="1039813" y="779935"/>
                </a:lnTo>
                <a:lnTo>
                  <a:pt x="1035844" y="775175"/>
                </a:lnTo>
                <a:lnTo>
                  <a:pt x="1030287" y="771208"/>
                </a:lnTo>
                <a:lnTo>
                  <a:pt x="1024731" y="766447"/>
                </a:lnTo>
                <a:lnTo>
                  <a:pt x="1018381" y="763273"/>
                </a:lnTo>
                <a:lnTo>
                  <a:pt x="1012825" y="760893"/>
                </a:lnTo>
                <a:lnTo>
                  <a:pt x="1006475" y="758513"/>
                </a:lnTo>
                <a:lnTo>
                  <a:pt x="999331" y="756926"/>
                </a:lnTo>
                <a:lnTo>
                  <a:pt x="992981" y="755339"/>
                </a:lnTo>
                <a:lnTo>
                  <a:pt x="985837" y="755339"/>
                </a:lnTo>
                <a:lnTo>
                  <a:pt x="978694" y="755339"/>
                </a:lnTo>
                <a:close/>
                <a:moveTo>
                  <a:pt x="880269" y="474467"/>
                </a:moveTo>
                <a:lnTo>
                  <a:pt x="873919" y="475261"/>
                </a:lnTo>
                <a:lnTo>
                  <a:pt x="865981" y="476054"/>
                </a:lnTo>
                <a:lnTo>
                  <a:pt x="859631" y="478434"/>
                </a:lnTo>
                <a:lnTo>
                  <a:pt x="854075" y="480815"/>
                </a:lnTo>
                <a:lnTo>
                  <a:pt x="846931" y="483195"/>
                </a:lnTo>
                <a:lnTo>
                  <a:pt x="842169" y="486369"/>
                </a:lnTo>
                <a:lnTo>
                  <a:pt x="835819" y="490336"/>
                </a:lnTo>
                <a:lnTo>
                  <a:pt x="831056" y="495890"/>
                </a:lnTo>
                <a:lnTo>
                  <a:pt x="827087" y="499857"/>
                </a:lnTo>
                <a:lnTo>
                  <a:pt x="823119" y="505411"/>
                </a:lnTo>
                <a:lnTo>
                  <a:pt x="819150" y="511758"/>
                </a:lnTo>
                <a:lnTo>
                  <a:pt x="815975" y="517312"/>
                </a:lnTo>
                <a:lnTo>
                  <a:pt x="814387" y="524453"/>
                </a:lnTo>
                <a:lnTo>
                  <a:pt x="812006" y="530800"/>
                </a:lnTo>
                <a:lnTo>
                  <a:pt x="811213" y="537148"/>
                </a:lnTo>
                <a:lnTo>
                  <a:pt x="811213" y="545082"/>
                </a:lnTo>
                <a:lnTo>
                  <a:pt x="811213" y="551429"/>
                </a:lnTo>
                <a:lnTo>
                  <a:pt x="812006" y="558570"/>
                </a:lnTo>
                <a:lnTo>
                  <a:pt x="814387" y="564918"/>
                </a:lnTo>
                <a:lnTo>
                  <a:pt x="815975" y="572058"/>
                </a:lnTo>
                <a:lnTo>
                  <a:pt x="819150" y="577612"/>
                </a:lnTo>
                <a:lnTo>
                  <a:pt x="823119" y="583166"/>
                </a:lnTo>
                <a:lnTo>
                  <a:pt x="827087" y="589514"/>
                </a:lnTo>
                <a:lnTo>
                  <a:pt x="831056" y="594274"/>
                </a:lnTo>
                <a:lnTo>
                  <a:pt x="835819" y="598241"/>
                </a:lnTo>
                <a:lnTo>
                  <a:pt x="842169" y="603002"/>
                </a:lnTo>
                <a:lnTo>
                  <a:pt x="846931" y="606176"/>
                </a:lnTo>
                <a:lnTo>
                  <a:pt x="854075" y="609349"/>
                </a:lnTo>
                <a:lnTo>
                  <a:pt x="859631" y="610936"/>
                </a:lnTo>
                <a:lnTo>
                  <a:pt x="865981" y="612523"/>
                </a:lnTo>
                <a:lnTo>
                  <a:pt x="873919" y="614110"/>
                </a:lnTo>
                <a:lnTo>
                  <a:pt x="880269" y="614110"/>
                </a:lnTo>
                <a:lnTo>
                  <a:pt x="888206" y="614110"/>
                </a:lnTo>
                <a:lnTo>
                  <a:pt x="894556" y="612523"/>
                </a:lnTo>
                <a:lnTo>
                  <a:pt x="901700" y="610936"/>
                </a:lnTo>
                <a:lnTo>
                  <a:pt x="908050" y="609349"/>
                </a:lnTo>
                <a:lnTo>
                  <a:pt x="914400" y="606176"/>
                </a:lnTo>
                <a:lnTo>
                  <a:pt x="919956" y="603002"/>
                </a:lnTo>
                <a:lnTo>
                  <a:pt x="924719" y="598241"/>
                </a:lnTo>
                <a:lnTo>
                  <a:pt x="930275" y="594274"/>
                </a:lnTo>
                <a:lnTo>
                  <a:pt x="935037" y="589514"/>
                </a:lnTo>
                <a:lnTo>
                  <a:pt x="939006" y="583166"/>
                </a:lnTo>
                <a:lnTo>
                  <a:pt x="942181" y="577612"/>
                </a:lnTo>
                <a:lnTo>
                  <a:pt x="945356" y="572058"/>
                </a:lnTo>
                <a:lnTo>
                  <a:pt x="947737" y="564918"/>
                </a:lnTo>
                <a:lnTo>
                  <a:pt x="949325" y="558570"/>
                </a:lnTo>
                <a:lnTo>
                  <a:pt x="950119" y="551429"/>
                </a:lnTo>
                <a:lnTo>
                  <a:pt x="950913" y="545082"/>
                </a:lnTo>
                <a:lnTo>
                  <a:pt x="950119" y="537148"/>
                </a:lnTo>
                <a:lnTo>
                  <a:pt x="949325" y="530800"/>
                </a:lnTo>
                <a:lnTo>
                  <a:pt x="947737" y="524453"/>
                </a:lnTo>
                <a:lnTo>
                  <a:pt x="945356" y="517312"/>
                </a:lnTo>
                <a:lnTo>
                  <a:pt x="942181" y="511758"/>
                </a:lnTo>
                <a:lnTo>
                  <a:pt x="939006" y="505411"/>
                </a:lnTo>
                <a:lnTo>
                  <a:pt x="935037" y="499857"/>
                </a:lnTo>
                <a:lnTo>
                  <a:pt x="930275" y="495890"/>
                </a:lnTo>
                <a:lnTo>
                  <a:pt x="924719" y="490336"/>
                </a:lnTo>
                <a:lnTo>
                  <a:pt x="919956" y="486369"/>
                </a:lnTo>
                <a:lnTo>
                  <a:pt x="914400" y="483195"/>
                </a:lnTo>
                <a:lnTo>
                  <a:pt x="908050" y="480815"/>
                </a:lnTo>
                <a:lnTo>
                  <a:pt x="901700" y="478434"/>
                </a:lnTo>
                <a:lnTo>
                  <a:pt x="894556" y="476054"/>
                </a:lnTo>
                <a:lnTo>
                  <a:pt x="888206" y="475261"/>
                </a:lnTo>
                <a:lnTo>
                  <a:pt x="880269" y="474467"/>
                </a:lnTo>
                <a:close/>
                <a:moveTo>
                  <a:pt x="811213" y="204703"/>
                </a:moveTo>
                <a:lnTo>
                  <a:pt x="803275" y="205497"/>
                </a:lnTo>
                <a:lnTo>
                  <a:pt x="796925" y="206290"/>
                </a:lnTo>
                <a:lnTo>
                  <a:pt x="789781" y="207877"/>
                </a:lnTo>
                <a:lnTo>
                  <a:pt x="783431" y="210257"/>
                </a:lnTo>
                <a:lnTo>
                  <a:pt x="777875" y="212638"/>
                </a:lnTo>
                <a:lnTo>
                  <a:pt x="771525" y="216605"/>
                </a:lnTo>
                <a:lnTo>
                  <a:pt x="766763" y="220572"/>
                </a:lnTo>
                <a:lnTo>
                  <a:pt x="762000" y="225332"/>
                </a:lnTo>
                <a:lnTo>
                  <a:pt x="756444" y="230093"/>
                </a:lnTo>
                <a:lnTo>
                  <a:pt x="752475" y="235647"/>
                </a:lnTo>
                <a:lnTo>
                  <a:pt x="749300" y="241201"/>
                </a:lnTo>
                <a:lnTo>
                  <a:pt x="746919" y="246755"/>
                </a:lnTo>
                <a:lnTo>
                  <a:pt x="743744" y="253896"/>
                </a:lnTo>
                <a:lnTo>
                  <a:pt x="742156" y="260243"/>
                </a:lnTo>
                <a:lnTo>
                  <a:pt x="741363" y="267384"/>
                </a:lnTo>
                <a:lnTo>
                  <a:pt x="740569" y="274525"/>
                </a:lnTo>
                <a:lnTo>
                  <a:pt x="741363" y="281665"/>
                </a:lnTo>
                <a:lnTo>
                  <a:pt x="742156" y="288806"/>
                </a:lnTo>
                <a:lnTo>
                  <a:pt x="743744" y="295947"/>
                </a:lnTo>
                <a:lnTo>
                  <a:pt x="746919" y="301501"/>
                </a:lnTo>
                <a:lnTo>
                  <a:pt x="749300" y="307848"/>
                </a:lnTo>
                <a:lnTo>
                  <a:pt x="752475" y="314196"/>
                </a:lnTo>
                <a:lnTo>
                  <a:pt x="756444" y="318956"/>
                </a:lnTo>
                <a:lnTo>
                  <a:pt x="762000" y="323717"/>
                </a:lnTo>
                <a:lnTo>
                  <a:pt x="766763" y="328477"/>
                </a:lnTo>
                <a:lnTo>
                  <a:pt x="771525" y="332445"/>
                </a:lnTo>
                <a:lnTo>
                  <a:pt x="777875" y="335618"/>
                </a:lnTo>
                <a:lnTo>
                  <a:pt x="783431" y="338792"/>
                </a:lnTo>
                <a:lnTo>
                  <a:pt x="789781" y="341966"/>
                </a:lnTo>
                <a:lnTo>
                  <a:pt x="796925" y="343552"/>
                </a:lnTo>
                <a:lnTo>
                  <a:pt x="803275" y="344346"/>
                </a:lnTo>
                <a:lnTo>
                  <a:pt x="811213" y="344346"/>
                </a:lnTo>
                <a:lnTo>
                  <a:pt x="817563" y="344346"/>
                </a:lnTo>
                <a:lnTo>
                  <a:pt x="825500" y="343552"/>
                </a:lnTo>
                <a:lnTo>
                  <a:pt x="831850" y="341966"/>
                </a:lnTo>
                <a:lnTo>
                  <a:pt x="838200" y="338792"/>
                </a:lnTo>
                <a:lnTo>
                  <a:pt x="844550" y="335618"/>
                </a:lnTo>
                <a:lnTo>
                  <a:pt x="849313" y="332445"/>
                </a:lnTo>
                <a:lnTo>
                  <a:pt x="855663" y="328477"/>
                </a:lnTo>
                <a:lnTo>
                  <a:pt x="860425" y="323717"/>
                </a:lnTo>
                <a:lnTo>
                  <a:pt x="864394" y="318956"/>
                </a:lnTo>
                <a:lnTo>
                  <a:pt x="869156" y="314196"/>
                </a:lnTo>
                <a:lnTo>
                  <a:pt x="872331" y="307848"/>
                </a:lnTo>
                <a:lnTo>
                  <a:pt x="875506" y="301501"/>
                </a:lnTo>
                <a:lnTo>
                  <a:pt x="877887" y="295947"/>
                </a:lnTo>
                <a:lnTo>
                  <a:pt x="879475" y="288806"/>
                </a:lnTo>
                <a:lnTo>
                  <a:pt x="880269" y="281665"/>
                </a:lnTo>
                <a:lnTo>
                  <a:pt x="880269" y="274525"/>
                </a:lnTo>
                <a:lnTo>
                  <a:pt x="880269" y="267384"/>
                </a:lnTo>
                <a:lnTo>
                  <a:pt x="879475" y="260243"/>
                </a:lnTo>
                <a:lnTo>
                  <a:pt x="877887" y="253896"/>
                </a:lnTo>
                <a:lnTo>
                  <a:pt x="875506" y="246755"/>
                </a:lnTo>
                <a:lnTo>
                  <a:pt x="872331" y="241201"/>
                </a:lnTo>
                <a:lnTo>
                  <a:pt x="869156" y="235647"/>
                </a:lnTo>
                <a:lnTo>
                  <a:pt x="864394" y="230093"/>
                </a:lnTo>
                <a:lnTo>
                  <a:pt x="860425" y="225332"/>
                </a:lnTo>
                <a:lnTo>
                  <a:pt x="855663" y="220572"/>
                </a:lnTo>
                <a:lnTo>
                  <a:pt x="849313" y="216605"/>
                </a:lnTo>
                <a:lnTo>
                  <a:pt x="844550" y="212638"/>
                </a:lnTo>
                <a:lnTo>
                  <a:pt x="838200" y="210257"/>
                </a:lnTo>
                <a:lnTo>
                  <a:pt x="831850" y="207877"/>
                </a:lnTo>
                <a:lnTo>
                  <a:pt x="825500" y="206290"/>
                </a:lnTo>
                <a:lnTo>
                  <a:pt x="817563" y="205497"/>
                </a:lnTo>
                <a:lnTo>
                  <a:pt x="811213" y="204703"/>
                </a:lnTo>
                <a:close/>
                <a:moveTo>
                  <a:pt x="931863" y="0"/>
                </a:moveTo>
                <a:lnTo>
                  <a:pt x="933450" y="794"/>
                </a:lnTo>
                <a:lnTo>
                  <a:pt x="935037" y="2381"/>
                </a:lnTo>
                <a:lnTo>
                  <a:pt x="939800" y="8728"/>
                </a:lnTo>
                <a:lnTo>
                  <a:pt x="945356" y="19042"/>
                </a:lnTo>
                <a:lnTo>
                  <a:pt x="950119" y="31737"/>
                </a:lnTo>
                <a:lnTo>
                  <a:pt x="962025" y="65061"/>
                </a:lnTo>
                <a:lnTo>
                  <a:pt x="973137" y="102352"/>
                </a:lnTo>
                <a:lnTo>
                  <a:pt x="984250" y="139643"/>
                </a:lnTo>
                <a:lnTo>
                  <a:pt x="993775" y="172967"/>
                </a:lnTo>
                <a:lnTo>
                  <a:pt x="1001713" y="204703"/>
                </a:lnTo>
                <a:lnTo>
                  <a:pt x="1007269" y="172967"/>
                </a:lnTo>
                <a:lnTo>
                  <a:pt x="1012825" y="139643"/>
                </a:lnTo>
                <a:lnTo>
                  <a:pt x="1019175" y="103145"/>
                </a:lnTo>
                <a:lnTo>
                  <a:pt x="1027113" y="66648"/>
                </a:lnTo>
                <a:lnTo>
                  <a:pt x="1031875" y="48399"/>
                </a:lnTo>
                <a:lnTo>
                  <a:pt x="1036637" y="34117"/>
                </a:lnTo>
                <a:lnTo>
                  <a:pt x="1040606" y="21423"/>
                </a:lnTo>
                <a:lnTo>
                  <a:pt x="1045369" y="11902"/>
                </a:lnTo>
                <a:lnTo>
                  <a:pt x="1046956" y="8728"/>
                </a:lnTo>
                <a:lnTo>
                  <a:pt x="1049337" y="6348"/>
                </a:lnTo>
                <a:lnTo>
                  <a:pt x="1052513" y="4761"/>
                </a:lnTo>
                <a:lnTo>
                  <a:pt x="1054100" y="4761"/>
                </a:lnTo>
                <a:lnTo>
                  <a:pt x="1070769" y="7934"/>
                </a:lnTo>
                <a:lnTo>
                  <a:pt x="1087437" y="11902"/>
                </a:lnTo>
                <a:lnTo>
                  <a:pt x="1104106" y="16662"/>
                </a:lnTo>
                <a:lnTo>
                  <a:pt x="1119981" y="23803"/>
                </a:lnTo>
                <a:lnTo>
                  <a:pt x="1135856" y="30150"/>
                </a:lnTo>
                <a:lnTo>
                  <a:pt x="1151731" y="38878"/>
                </a:lnTo>
                <a:lnTo>
                  <a:pt x="1167606" y="47606"/>
                </a:lnTo>
                <a:lnTo>
                  <a:pt x="1183481" y="57920"/>
                </a:lnTo>
                <a:lnTo>
                  <a:pt x="1171575" y="107906"/>
                </a:lnTo>
                <a:lnTo>
                  <a:pt x="1161256" y="157891"/>
                </a:lnTo>
                <a:lnTo>
                  <a:pt x="1150937" y="204703"/>
                </a:lnTo>
                <a:lnTo>
                  <a:pt x="1143000" y="249929"/>
                </a:lnTo>
                <a:lnTo>
                  <a:pt x="1135856" y="292773"/>
                </a:lnTo>
                <a:lnTo>
                  <a:pt x="1129506" y="334825"/>
                </a:lnTo>
                <a:lnTo>
                  <a:pt x="1123950" y="375289"/>
                </a:lnTo>
                <a:lnTo>
                  <a:pt x="1119981" y="413374"/>
                </a:lnTo>
                <a:lnTo>
                  <a:pt x="1116806" y="451458"/>
                </a:lnTo>
                <a:lnTo>
                  <a:pt x="1114425" y="487162"/>
                </a:lnTo>
                <a:lnTo>
                  <a:pt x="1113631" y="522073"/>
                </a:lnTo>
                <a:lnTo>
                  <a:pt x="1113631" y="556190"/>
                </a:lnTo>
                <a:lnTo>
                  <a:pt x="1114425" y="588720"/>
                </a:lnTo>
                <a:lnTo>
                  <a:pt x="1116013" y="619664"/>
                </a:lnTo>
                <a:lnTo>
                  <a:pt x="1118394" y="650607"/>
                </a:lnTo>
                <a:lnTo>
                  <a:pt x="1121569" y="679964"/>
                </a:lnTo>
                <a:lnTo>
                  <a:pt x="1126331" y="708527"/>
                </a:lnTo>
                <a:lnTo>
                  <a:pt x="1131887" y="735504"/>
                </a:lnTo>
                <a:lnTo>
                  <a:pt x="1138237" y="762480"/>
                </a:lnTo>
                <a:lnTo>
                  <a:pt x="1146175" y="788663"/>
                </a:lnTo>
                <a:lnTo>
                  <a:pt x="1153319" y="814846"/>
                </a:lnTo>
                <a:lnTo>
                  <a:pt x="1162844" y="839442"/>
                </a:lnTo>
                <a:lnTo>
                  <a:pt x="1173163" y="864038"/>
                </a:lnTo>
                <a:lnTo>
                  <a:pt x="1182687" y="887841"/>
                </a:lnTo>
                <a:lnTo>
                  <a:pt x="1194594" y="911643"/>
                </a:lnTo>
                <a:lnTo>
                  <a:pt x="1207294" y="934653"/>
                </a:lnTo>
                <a:lnTo>
                  <a:pt x="1219994" y="958455"/>
                </a:lnTo>
                <a:lnTo>
                  <a:pt x="1234281" y="982258"/>
                </a:lnTo>
                <a:lnTo>
                  <a:pt x="1247775" y="1004474"/>
                </a:lnTo>
                <a:lnTo>
                  <a:pt x="1263650" y="1028277"/>
                </a:lnTo>
                <a:lnTo>
                  <a:pt x="1280319" y="1050493"/>
                </a:lnTo>
                <a:lnTo>
                  <a:pt x="1296987" y="1074295"/>
                </a:lnTo>
                <a:lnTo>
                  <a:pt x="1305719" y="1084610"/>
                </a:lnTo>
                <a:lnTo>
                  <a:pt x="1314450" y="1094924"/>
                </a:lnTo>
                <a:lnTo>
                  <a:pt x="1323975" y="1105239"/>
                </a:lnTo>
                <a:lnTo>
                  <a:pt x="1333500" y="1113966"/>
                </a:lnTo>
                <a:lnTo>
                  <a:pt x="1343819" y="1122694"/>
                </a:lnTo>
                <a:lnTo>
                  <a:pt x="1353344" y="1129835"/>
                </a:lnTo>
                <a:lnTo>
                  <a:pt x="1364456" y="1136976"/>
                </a:lnTo>
                <a:lnTo>
                  <a:pt x="1375569" y="1143323"/>
                </a:lnTo>
                <a:lnTo>
                  <a:pt x="1386681" y="1148877"/>
                </a:lnTo>
                <a:lnTo>
                  <a:pt x="1397794" y="1155224"/>
                </a:lnTo>
                <a:lnTo>
                  <a:pt x="1409700" y="1159192"/>
                </a:lnTo>
                <a:lnTo>
                  <a:pt x="1421606" y="1163159"/>
                </a:lnTo>
                <a:lnTo>
                  <a:pt x="1434306" y="1167919"/>
                </a:lnTo>
                <a:lnTo>
                  <a:pt x="1446213" y="1171093"/>
                </a:lnTo>
                <a:lnTo>
                  <a:pt x="1471613" y="1175853"/>
                </a:lnTo>
                <a:lnTo>
                  <a:pt x="1497806" y="1179821"/>
                </a:lnTo>
                <a:lnTo>
                  <a:pt x="1525587" y="1182201"/>
                </a:lnTo>
                <a:lnTo>
                  <a:pt x="1552575" y="1183788"/>
                </a:lnTo>
                <a:lnTo>
                  <a:pt x="1581944" y="1183788"/>
                </a:lnTo>
                <a:lnTo>
                  <a:pt x="1611313" y="1182994"/>
                </a:lnTo>
                <a:lnTo>
                  <a:pt x="1641475" y="1182201"/>
                </a:lnTo>
                <a:lnTo>
                  <a:pt x="1702594" y="1177440"/>
                </a:lnTo>
                <a:lnTo>
                  <a:pt x="1766094" y="1173473"/>
                </a:lnTo>
                <a:lnTo>
                  <a:pt x="1799431" y="1171886"/>
                </a:lnTo>
                <a:lnTo>
                  <a:pt x="1831975" y="1170299"/>
                </a:lnTo>
                <a:lnTo>
                  <a:pt x="1864519" y="1170299"/>
                </a:lnTo>
                <a:lnTo>
                  <a:pt x="1897063" y="1170299"/>
                </a:lnTo>
                <a:lnTo>
                  <a:pt x="1930400" y="1171886"/>
                </a:lnTo>
                <a:lnTo>
                  <a:pt x="1963737" y="1174267"/>
                </a:lnTo>
                <a:lnTo>
                  <a:pt x="1997869" y="1178234"/>
                </a:lnTo>
                <a:lnTo>
                  <a:pt x="2030413" y="1183788"/>
                </a:lnTo>
                <a:lnTo>
                  <a:pt x="2063750" y="1190928"/>
                </a:lnTo>
                <a:lnTo>
                  <a:pt x="2080419" y="1194896"/>
                </a:lnTo>
                <a:lnTo>
                  <a:pt x="2097087" y="1200450"/>
                </a:lnTo>
                <a:lnTo>
                  <a:pt x="2112963" y="1206003"/>
                </a:lnTo>
                <a:lnTo>
                  <a:pt x="2129631" y="1212351"/>
                </a:lnTo>
                <a:lnTo>
                  <a:pt x="2146300" y="1218698"/>
                </a:lnTo>
                <a:lnTo>
                  <a:pt x="2162175" y="1226632"/>
                </a:lnTo>
                <a:lnTo>
                  <a:pt x="2178844" y="1233773"/>
                </a:lnTo>
                <a:lnTo>
                  <a:pt x="2194719" y="1243294"/>
                </a:lnTo>
                <a:lnTo>
                  <a:pt x="2211387" y="1252022"/>
                </a:lnTo>
                <a:lnTo>
                  <a:pt x="2227263" y="1262337"/>
                </a:lnTo>
                <a:lnTo>
                  <a:pt x="2243137" y="1272651"/>
                </a:lnTo>
                <a:lnTo>
                  <a:pt x="2258219" y="1282966"/>
                </a:lnTo>
                <a:lnTo>
                  <a:pt x="2272506" y="1294073"/>
                </a:lnTo>
                <a:lnTo>
                  <a:pt x="2285206" y="1305181"/>
                </a:lnTo>
                <a:lnTo>
                  <a:pt x="2298700" y="1315496"/>
                </a:lnTo>
                <a:lnTo>
                  <a:pt x="2310606" y="1326604"/>
                </a:lnTo>
                <a:lnTo>
                  <a:pt x="2322513" y="1338505"/>
                </a:lnTo>
                <a:lnTo>
                  <a:pt x="2334419" y="1350407"/>
                </a:lnTo>
                <a:lnTo>
                  <a:pt x="2354263" y="1373416"/>
                </a:lnTo>
                <a:lnTo>
                  <a:pt x="2372519" y="1397218"/>
                </a:lnTo>
                <a:lnTo>
                  <a:pt x="2388394" y="1420228"/>
                </a:lnTo>
                <a:lnTo>
                  <a:pt x="2402681" y="1444824"/>
                </a:lnTo>
                <a:lnTo>
                  <a:pt x="2414587" y="1468627"/>
                </a:lnTo>
                <a:lnTo>
                  <a:pt x="2425700" y="1492429"/>
                </a:lnTo>
                <a:lnTo>
                  <a:pt x="2433637" y="1517025"/>
                </a:lnTo>
                <a:lnTo>
                  <a:pt x="2441575" y="1540035"/>
                </a:lnTo>
                <a:lnTo>
                  <a:pt x="2447131" y="1563837"/>
                </a:lnTo>
                <a:lnTo>
                  <a:pt x="2451100" y="1586847"/>
                </a:lnTo>
                <a:lnTo>
                  <a:pt x="2453481" y="1609856"/>
                </a:lnTo>
                <a:lnTo>
                  <a:pt x="2456656" y="1631278"/>
                </a:lnTo>
                <a:lnTo>
                  <a:pt x="2457450" y="1651907"/>
                </a:lnTo>
                <a:lnTo>
                  <a:pt x="2457450" y="1673330"/>
                </a:lnTo>
                <a:lnTo>
                  <a:pt x="2456656" y="1693165"/>
                </a:lnTo>
                <a:lnTo>
                  <a:pt x="2455863" y="1711414"/>
                </a:lnTo>
                <a:lnTo>
                  <a:pt x="2453481" y="1728869"/>
                </a:lnTo>
                <a:lnTo>
                  <a:pt x="2451100" y="1746325"/>
                </a:lnTo>
                <a:lnTo>
                  <a:pt x="2446337" y="1775681"/>
                </a:lnTo>
                <a:lnTo>
                  <a:pt x="2440781" y="1801071"/>
                </a:lnTo>
                <a:lnTo>
                  <a:pt x="2434431" y="1818526"/>
                </a:lnTo>
                <a:lnTo>
                  <a:pt x="2429669" y="1834395"/>
                </a:lnTo>
                <a:lnTo>
                  <a:pt x="2403475" y="1840742"/>
                </a:lnTo>
                <a:lnTo>
                  <a:pt x="2334419" y="1854230"/>
                </a:lnTo>
                <a:lnTo>
                  <a:pt x="2232025" y="1873272"/>
                </a:lnTo>
                <a:lnTo>
                  <a:pt x="2172494" y="1882793"/>
                </a:lnTo>
                <a:lnTo>
                  <a:pt x="2108994" y="1893108"/>
                </a:lnTo>
                <a:lnTo>
                  <a:pt x="2043906" y="1902629"/>
                </a:lnTo>
                <a:lnTo>
                  <a:pt x="1976437" y="1911357"/>
                </a:lnTo>
                <a:lnTo>
                  <a:pt x="1910556" y="1918498"/>
                </a:lnTo>
                <a:lnTo>
                  <a:pt x="1846263" y="1924051"/>
                </a:lnTo>
                <a:lnTo>
                  <a:pt x="1816100" y="1925638"/>
                </a:lnTo>
                <a:lnTo>
                  <a:pt x="1785937" y="1927225"/>
                </a:lnTo>
                <a:lnTo>
                  <a:pt x="1757363" y="1927225"/>
                </a:lnTo>
                <a:lnTo>
                  <a:pt x="1729581" y="1927225"/>
                </a:lnTo>
                <a:lnTo>
                  <a:pt x="1703387" y="1926432"/>
                </a:lnTo>
                <a:lnTo>
                  <a:pt x="1680369" y="1924845"/>
                </a:lnTo>
                <a:lnTo>
                  <a:pt x="1657350" y="1922465"/>
                </a:lnTo>
                <a:lnTo>
                  <a:pt x="1637506" y="1918498"/>
                </a:lnTo>
                <a:lnTo>
                  <a:pt x="1553369" y="1901042"/>
                </a:lnTo>
                <a:lnTo>
                  <a:pt x="1454944" y="1881207"/>
                </a:lnTo>
                <a:lnTo>
                  <a:pt x="1349375" y="1860578"/>
                </a:lnTo>
                <a:lnTo>
                  <a:pt x="1243013" y="1841535"/>
                </a:lnTo>
                <a:lnTo>
                  <a:pt x="1140619" y="1824080"/>
                </a:lnTo>
                <a:lnTo>
                  <a:pt x="1050925" y="1809799"/>
                </a:lnTo>
                <a:lnTo>
                  <a:pt x="1011237" y="1803451"/>
                </a:lnTo>
                <a:lnTo>
                  <a:pt x="977106" y="1799484"/>
                </a:lnTo>
                <a:lnTo>
                  <a:pt x="949325" y="1797104"/>
                </a:lnTo>
                <a:lnTo>
                  <a:pt x="927100" y="1796310"/>
                </a:lnTo>
                <a:lnTo>
                  <a:pt x="792163" y="1797104"/>
                </a:lnTo>
                <a:lnTo>
                  <a:pt x="660400" y="1797897"/>
                </a:lnTo>
                <a:lnTo>
                  <a:pt x="415925" y="1800277"/>
                </a:lnTo>
                <a:lnTo>
                  <a:pt x="211931" y="1802658"/>
                </a:lnTo>
                <a:lnTo>
                  <a:pt x="65087" y="1803451"/>
                </a:lnTo>
                <a:lnTo>
                  <a:pt x="56356" y="1717761"/>
                </a:lnTo>
                <a:lnTo>
                  <a:pt x="50006" y="1638419"/>
                </a:lnTo>
                <a:lnTo>
                  <a:pt x="44450" y="1567804"/>
                </a:lnTo>
                <a:lnTo>
                  <a:pt x="39687" y="1503537"/>
                </a:lnTo>
                <a:lnTo>
                  <a:pt x="37306" y="1444824"/>
                </a:lnTo>
                <a:lnTo>
                  <a:pt x="35719" y="1390078"/>
                </a:lnTo>
                <a:lnTo>
                  <a:pt x="35719" y="1340092"/>
                </a:lnTo>
                <a:lnTo>
                  <a:pt x="37306" y="1293280"/>
                </a:lnTo>
                <a:lnTo>
                  <a:pt x="38894" y="1248848"/>
                </a:lnTo>
                <a:lnTo>
                  <a:pt x="43656" y="1205210"/>
                </a:lnTo>
                <a:lnTo>
                  <a:pt x="48419" y="1162365"/>
                </a:lnTo>
                <a:lnTo>
                  <a:pt x="53975" y="1120314"/>
                </a:lnTo>
                <a:lnTo>
                  <a:pt x="61913" y="1076675"/>
                </a:lnTo>
                <a:lnTo>
                  <a:pt x="69850" y="1030657"/>
                </a:lnTo>
                <a:lnTo>
                  <a:pt x="90487" y="929892"/>
                </a:lnTo>
                <a:lnTo>
                  <a:pt x="92869" y="915611"/>
                </a:lnTo>
                <a:lnTo>
                  <a:pt x="95250" y="902122"/>
                </a:lnTo>
                <a:lnTo>
                  <a:pt x="97631" y="873559"/>
                </a:lnTo>
                <a:lnTo>
                  <a:pt x="98425" y="843409"/>
                </a:lnTo>
                <a:lnTo>
                  <a:pt x="97631" y="814052"/>
                </a:lnTo>
                <a:lnTo>
                  <a:pt x="95250" y="782316"/>
                </a:lnTo>
                <a:lnTo>
                  <a:pt x="92075" y="750579"/>
                </a:lnTo>
                <a:lnTo>
                  <a:pt x="87313" y="718048"/>
                </a:lnTo>
                <a:lnTo>
                  <a:pt x="81756" y="685518"/>
                </a:lnTo>
                <a:lnTo>
                  <a:pt x="75406" y="652988"/>
                </a:lnTo>
                <a:lnTo>
                  <a:pt x="68263" y="619664"/>
                </a:lnTo>
                <a:lnTo>
                  <a:pt x="53181" y="553016"/>
                </a:lnTo>
                <a:lnTo>
                  <a:pt x="38100" y="486369"/>
                </a:lnTo>
                <a:lnTo>
                  <a:pt x="23019" y="421308"/>
                </a:lnTo>
                <a:lnTo>
                  <a:pt x="17463" y="389571"/>
                </a:lnTo>
                <a:lnTo>
                  <a:pt x="11113" y="358628"/>
                </a:lnTo>
                <a:lnTo>
                  <a:pt x="6350" y="327684"/>
                </a:lnTo>
                <a:lnTo>
                  <a:pt x="3175" y="297534"/>
                </a:lnTo>
                <a:lnTo>
                  <a:pt x="794" y="268177"/>
                </a:lnTo>
                <a:lnTo>
                  <a:pt x="0" y="239614"/>
                </a:lnTo>
                <a:lnTo>
                  <a:pt x="794" y="212638"/>
                </a:lnTo>
                <a:lnTo>
                  <a:pt x="3175" y="187248"/>
                </a:lnTo>
                <a:lnTo>
                  <a:pt x="4763" y="174553"/>
                </a:lnTo>
                <a:lnTo>
                  <a:pt x="7144" y="161859"/>
                </a:lnTo>
                <a:lnTo>
                  <a:pt x="10319" y="149957"/>
                </a:lnTo>
                <a:lnTo>
                  <a:pt x="14287" y="138056"/>
                </a:lnTo>
                <a:lnTo>
                  <a:pt x="18256" y="127741"/>
                </a:lnTo>
                <a:lnTo>
                  <a:pt x="23019" y="116633"/>
                </a:lnTo>
                <a:lnTo>
                  <a:pt x="28575" y="105526"/>
                </a:lnTo>
                <a:lnTo>
                  <a:pt x="34925" y="96004"/>
                </a:lnTo>
                <a:lnTo>
                  <a:pt x="40481" y="86483"/>
                </a:lnTo>
                <a:lnTo>
                  <a:pt x="48419" y="76962"/>
                </a:lnTo>
                <a:lnTo>
                  <a:pt x="56356" y="68235"/>
                </a:lnTo>
                <a:lnTo>
                  <a:pt x="65087" y="59507"/>
                </a:lnTo>
                <a:lnTo>
                  <a:pt x="75406" y="52366"/>
                </a:lnTo>
                <a:lnTo>
                  <a:pt x="84931" y="44432"/>
                </a:lnTo>
                <a:lnTo>
                  <a:pt x="96044" y="38085"/>
                </a:lnTo>
                <a:lnTo>
                  <a:pt x="107950" y="30944"/>
                </a:lnTo>
                <a:lnTo>
                  <a:pt x="139700" y="41258"/>
                </a:lnTo>
                <a:lnTo>
                  <a:pt x="169863" y="49986"/>
                </a:lnTo>
                <a:lnTo>
                  <a:pt x="200819" y="57127"/>
                </a:lnTo>
                <a:lnTo>
                  <a:pt x="230187" y="62681"/>
                </a:lnTo>
                <a:lnTo>
                  <a:pt x="260350" y="68235"/>
                </a:lnTo>
                <a:lnTo>
                  <a:pt x="289719" y="71408"/>
                </a:lnTo>
                <a:lnTo>
                  <a:pt x="318294" y="73789"/>
                </a:lnTo>
                <a:lnTo>
                  <a:pt x="346075" y="76169"/>
                </a:lnTo>
                <a:lnTo>
                  <a:pt x="374650" y="76962"/>
                </a:lnTo>
                <a:lnTo>
                  <a:pt x="402431" y="76962"/>
                </a:lnTo>
                <a:lnTo>
                  <a:pt x="430213" y="76169"/>
                </a:lnTo>
                <a:lnTo>
                  <a:pt x="457200" y="75375"/>
                </a:lnTo>
                <a:lnTo>
                  <a:pt x="483394" y="72995"/>
                </a:lnTo>
                <a:lnTo>
                  <a:pt x="510381" y="70615"/>
                </a:lnTo>
                <a:lnTo>
                  <a:pt x="562769" y="65061"/>
                </a:lnTo>
                <a:lnTo>
                  <a:pt x="612775" y="56333"/>
                </a:lnTo>
                <a:lnTo>
                  <a:pt x="661987" y="46812"/>
                </a:lnTo>
                <a:lnTo>
                  <a:pt x="756444" y="28563"/>
                </a:lnTo>
                <a:lnTo>
                  <a:pt x="801687" y="19836"/>
                </a:lnTo>
                <a:lnTo>
                  <a:pt x="846137" y="11108"/>
                </a:lnTo>
                <a:lnTo>
                  <a:pt x="889794" y="4761"/>
                </a:lnTo>
                <a:lnTo>
                  <a:pt x="910431" y="1587"/>
                </a:lnTo>
                <a:lnTo>
                  <a:pt x="931863"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13" name="斧头"/>
          <p:cNvSpPr/>
          <p:nvPr/>
        </p:nvSpPr>
        <p:spPr bwMode="auto">
          <a:xfrm>
            <a:off x="6873240" y="2402205"/>
            <a:ext cx="716280" cy="716280"/>
          </a:xfrm>
          <a:custGeom>
            <a:avLst/>
            <a:gdLst/>
            <a:ahLst/>
            <a:cxnLst/>
            <a:rect l="0" t="0" r="r" b="b"/>
            <a:pathLst>
              <a:path w="1911350" h="2871788">
                <a:moveTo>
                  <a:pt x="477500" y="882650"/>
                </a:moveTo>
                <a:lnTo>
                  <a:pt x="524376" y="897737"/>
                </a:lnTo>
                <a:lnTo>
                  <a:pt x="572047" y="912825"/>
                </a:lnTo>
                <a:lnTo>
                  <a:pt x="620512" y="927912"/>
                </a:lnTo>
                <a:lnTo>
                  <a:pt x="668182" y="941411"/>
                </a:lnTo>
                <a:lnTo>
                  <a:pt x="757167" y="965233"/>
                </a:lnTo>
                <a:lnTo>
                  <a:pt x="830262" y="985085"/>
                </a:lnTo>
                <a:lnTo>
                  <a:pt x="813577" y="1044640"/>
                </a:lnTo>
                <a:lnTo>
                  <a:pt x="798482" y="1104989"/>
                </a:lnTo>
                <a:lnTo>
                  <a:pt x="784180" y="1163750"/>
                </a:lnTo>
                <a:lnTo>
                  <a:pt x="770674" y="1224099"/>
                </a:lnTo>
                <a:lnTo>
                  <a:pt x="758756" y="1283654"/>
                </a:lnTo>
                <a:lnTo>
                  <a:pt x="746839" y="1343209"/>
                </a:lnTo>
                <a:lnTo>
                  <a:pt x="736510" y="1403558"/>
                </a:lnTo>
                <a:lnTo>
                  <a:pt x="726181" y="1463113"/>
                </a:lnTo>
                <a:lnTo>
                  <a:pt x="707908" y="1582223"/>
                </a:lnTo>
                <a:lnTo>
                  <a:pt x="689634" y="1699745"/>
                </a:lnTo>
                <a:lnTo>
                  <a:pt x="672155" y="1818061"/>
                </a:lnTo>
                <a:lnTo>
                  <a:pt x="653086" y="1936377"/>
                </a:lnTo>
                <a:lnTo>
                  <a:pt x="643552" y="1995932"/>
                </a:lnTo>
                <a:lnTo>
                  <a:pt x="633224" y="2054693"/>
                </a:lnTo>
                <a:lnTo>
                  <a:pt x="622101" y="2112660"/>
                </a:lnTo>
                <a:lnTo>
                  <a:pt x="610978" y="2171421"/>
                </a:lnTo>
                <a:lnTo>
                  <a:pt x="597471" y="2230182"/>
                </a:lnTo>
                <a:lnTo>
                  <a:pt x="583964" y="2288943"/>
                </a:lnTo>
                <a:lnTo>
                  <a:pt x="569663" y="2347704"/>
                </a:lnTo>
                <a:lnTo>
                  <a:pt x="553773" y="2406465"/>
                </a:lnTo>
                <a:lnTo>
                  <a:pt x="536294" y="2463637"/>
                </a:lnTo>
                <a:lnTo>
                  <a:pt x="517225" y="2522399"/>
                </a:lnTo>
                <a:lnTo>
                  <a:pt x="497363" y="2581159"/>
                </a:lnTo>
                <a:lnTo>
                  <a:pt x="475911" y="2639126"/>
                </a:lnTo>
                <a:lnTo>
                  <a:pt x="452076" y="2697887"/>
                </a:lnTo>
                <a:lnTo>
                  <a:pt x="427446" y="2755060"/>
                </a:lnTo>
                <a:lnTo>
                  <a:pt x="399638" y="2813821"/>
                </a:lnTo>
                <a:lnTo>
                  <a:pt x="370241" y="2871788"/>
                </a:lnTo>
                <a:lnTo>
                  <a:pt x="347200" y="2867024"/>
                </a:lnTo>
                <a:lnTo>
                  <a:pt x="324954" y="2862259"/>
                </a:lnTo>
                <a:lnTo>
                  <a:pt x="301913" y="2859083"/>
                </a:lnTo>
                <a:lnTo>
                  <a:pt x="278873" y="2857495"/>
                </a:lnTo>
                <a:lnTo>
                  <a:pt x="255037" y="2855907"/>
                </a:lnTo>
                <a:lnTo>
                  <a:pt x="231997" y="2855113"/>
                </a:lnTo>
                <a:lnTo>
                  <a:pt x="185121" y="2854319"/>
                </a:lnTo>
                <a:lnTo>
                  <a:pt x="138245" y="2852730"/>
                </a:lnTo>
                <a:lnTo>
                  <a:pt x="114409" y="2851936"/>
                </a:lnTo>
                <a:lnTo>
                  <a:pt x="91369" y="2851142"/>
                </a:lnTo>
                <a:lnTo>
                  <a:pt x="67533" y="2847966"/>
                </a:lnTo>
                <a:lnTo>
                  <a:pt x="45287" y="2844790"/>
                </a:lnTo>
                <a:lnTo>
                  <a:pt x="22246" y="2841613"/>
                </a:lnTo>
                <a:lnTo>
                  <a:pt x="0" y="2836055"/>
                </a:lnTo>
                <a:lnTo>
                  <a:pt x="15096" y="2806675"/>
                </a:lnTo>
                <a:lnTo>
                  <a:pt x="28602" y="2777294"/>
                </a:lnTo>
                <a:lnTo>
                  <a:pt x="56410" y="2718533"/>
                </a:lnTo>
                <a:lnTo>
                  <a:pt x="82629" y="2659772"/>
                </a:lnTo>
                <a:lnTo>
                  <a:pt x="106464" y="2600217"/>
                </a:lnTo>
                <a:lnTo>
                  <a:pt x="128710" y="2540662"/>
                </a:lnTo>
                <a:lnTo>
                  <a:pt x="148573" y="2480313"/>
                </a:lnTo>
                <a:lnTo>
                  <a:pt x="168436" y="2421552"/>
                </a:lnTo>
                <a:lnTo>
                  <a:pt x="185915" y="2361203"/>
                </a:lnTo>
                <a:lnTo>
                  <a:pt x="201805" y="2300854"/>
                </a:lnTo>
                <a:lnTo>
                  <a:pt x="216901" y="2239711"/>
                </a:lnTo>
                <a:lnTo>
                  <a:pt x="231202" y="2179361"/>
                </a:lnTo>
                <a:lnTo>
                  <a:pt x="244709" y="2118218"/>
                </a:lnTo>
                <a:lnTo>
                  <a:pt x="255832" y="2057075"/>
                </a:lnTo>
                <a:lnTo>
                  <a:pt x="267750" y="1995932"/>
                </a:lnTo>
                <a:lnTo>
                  <a:pt x="278873" y="1934789"/>
                </a:lnTo>
                <a:lnTo>
                  <a:pt x="289996" y="1872852"/>
                </a:lnTo>
                <a:lnTo>
                  <a:pt x="309064" y="1749771"/>
                </a:lnTo>
                <a:lnTo>
                  <a:pt x="328132" y="1626691"/>
                </a:lnTo>
                <a:lnTo>
                  <a:pt x="347200" y="1502816"/>
                </a:lnTo>
                <a:lnTo>
                  <a:pt x="367858" y="1378148"/>
                </a:lnTo>
                <a:lnTo>
                  <a:pt x="378186" y="1316211"/>
                </a:lnTo>
                <a:lnTo>
                  <a:pt x="390104" y="1254273"/>
                </a:lnTo>
                <a:lnTo>
                  <a:pt x="402816" y="1192336"/>
                </a:lnTo>
                <a:lnTo>
                  <a:pt x="415528" y="1130399"/>
                </a:lnTo>
                <a:lnTo>
                  <a:pt x="429829" y="1068462"/>
                </a:lnTo>
                <a:lnTo>
                  <a:pt x="444925" y="1006524"/>
                </a:lnTo>
                <a:lnTo>
                  <a:pt x="460815" y="944587"/>
                </a:lnTo>
                <a:lnTo>
                  <a:pt x="477500" y="882650"/>
                </a:lnTo>
                <a:close/>
                <a:moveTo>
                  <a:pt x="1709634" y="238919"/>
                </a:moveTo>
                <a:lnTo>
                  <a:pt x="1712810" y="258763"/>
                </a:lnTo>
                <a:lnTo>
                  <a:pt x="1716781" y="286544"/>
                </a:lnTo>
                <a:lnTo>
                  <a:pt x="1719958" y="319881"/>
                </a:lnTo>
                <a:lnTo>
                  <a:pt x="1722340" y="359569"/>
                </a:lnTo>
                <a:lnTo>
                  <a:pt x="1723134" y="404019"/>
                </a:lnTo>
                <a:lnTo>
                  <a:pt x="1723134" y="427831"/>
                </a:lnTo>
                <a:lnTo>
                  <a:pt x="1722340" y="453231"/>
                </a:lnTo>
                <a:lnTo>
                  <a:pt x="1721546" y="479425"/>
                </a:lnTo>
                <a:lnTo>
                  <a:pt x="1719164" y="505619"/>
                </a:lnTo>
                <a:lnTo>
                  <a:pt x="1716781" y="534194"/>
                </a:lnTo>
                <a:lnTo>
                  <a:pt x="1712810" y="562769"/>
                </a:lnTo>
                <a:lnTo>
                  <a:pt x="1708045" y="592138"/>
                </a:lnTo>
                <a:lnTo>
                  <a:pt x="1702486" y="623094"/>
                </a:lnTo>
                <a:lnTo>
                  <a:pt x="1696927" y="653257"/>
                </a:lnTo>
                <a:lnTo>
                  <a:pt x="1688192" y="685007"/>
                </a:lnTo>
                <a:lnTo>
                  <a:pt x="1680250" y="716757"/>
                </a:lnTo>
                <a:lnTo>
                  <a:pt x="1669926" y="749300"/>
                </a:lnTo>
                <a:lnTo>
                  <a:pt x="1658013" y="781844"/>
                </a:lnTo>
                <a:lnTo>
                  <a:pt x="1644513" y="815182"/>
                </a:lnTo>
                <a:lnTo>
                  <a:pt x="1630218" y="848519"/>
                </a:lnTo>
                <a:lnTo>
                  <a:pt x="1614335" y="881857"/>
                </a:lnTo>
                <a:lnTo>
                  <a:pt x="1596863" y="915194"/>
                </a:lnTo>
                <a:lnTo>
                  <a:pt x="1578598" y="948532"/>
                </a:lnTo>
                <a:lnTo>
                  <a:pt x="1557950" y="983457"/>
                </a:lnTo>
                <a:lnTo>
                  <a:pt x="1534125" y="1016794"/>
                </a:lnTo>
                <a:lnTo>
                  <a:pt x="1509506" y="1050132"/>
                </a:lnTo>
                <a:lnTo>
                  <a:pt x="1483298" y="1082675"/>
                </a:lnTo>
                <a:lnTo>
                  <a:pt x="1581774" y="1127125"/>
                </a:lnTo>
                <a:lnTo>
                  <a:pt x="1597657" y="1108869"/>
                </a:lnTo>
                <a:lnTo>
                  <a:pt x="1612746" y="1089025"/>
                </a:lnTo>
                <a:lnTo>
                  <a:pt x="1627835" y="1069975"/>
                </a:lnTo>
                <a:lnTo>
                  <a:pt x="1642130" y="1050925"/>
                </a:lnTo>
                <a:lnTo>
                  <a:pt x="1655631" y="1031875"/>
                </a:lnTo>
                <a:lnTo>
                  <a:pt x="1668338" y="1012032"/>
                </a:lnTo>
                <a:lnTo>
                  <a:pt x="1681044" y="992982"/>
                </a:lnTo>
                <a:lnTo>
                  <a:pt x="1692162" y="973932"/>
                </a:lnTo>
                <a:lnTo>
                  <a:pt x="1714399" y="934244"/>
                </a:lnTo>
                <a:lnTo>
                  <a:pt x="1733458" y="896144"/>
                </a:lnTo>
                <a:lnTo>
                  <a:pt x="1750930" y="857250"/>
                </a:lnTo>
                <a:lnTo>
                  <a:pt x="1766019" y="819944"/>
                </a:lnTo>
                <a:lnTo>
                  <a:pt x="1779520" y="781050"/>
                </a:lnTo>
                <a:lnTo>
                  <a:pt x="1791432" y="744538"/>
                </a:lnTo>
                <a:lnTo>
                  <a:pt x="1801756" y="708025"/>
                </a:lnTo>
                <a:lnTo>
                  <a:pt x="1809698" y="671513"/>
                </a:lnTo>
                <a:lnTo>
                  <a:pt x="1816845" y="636588"/>
                </a:lnTo>
                <a:lnTo>
                  <a:pt x="1822404" y="602457"/>
                </a:lnTo>
                <a:lnTo>
                  <a:pt x="1827169" y="568325"/>
                </a:lnTo>
                <a:lnTo>
                  <a:pt x="1829552" y="535781"/>
                </a:lnTo>
                <a:lnTo>
                  <a:pt x="1832728" y="504825"/>
                </a:lnTo>
                <a:lnTo>
                  <a:pt x="1834317" y="474663"/>
                </a:lnTo>
                <a:lnTo>
                  <a:pt x="1834317" y="446088"/>
                </a:lnTo>
                <a:lnTo>
                  <a:pt x="1834317" y="419894"/>
                </a:lnTo>
                <a:lnTo>
                  <a:pt x="1833522" y="394494"/>
                </a:lnTo>
                <a:lnTo>
                  <a:pt x="1832728" y="370681"/>
                </a:lnTo>
                <a:lnTo>
                  <a:pt x="1828758" y="328613"/>
                </a:lnTo>
                <a:lnTo>
                  <a:pt x="1823993" y="295275"/>
                </a:lnTo>
                <a:lnTo>
                  <a:pt x="1820816" y="269875"/>
                </a:lnTo>
                <a:lnTo>
                  <a:pt x="1815257" y="247650"/>
                </a:lnTo>
                <a:lnTo>
                  <a:pt x="1709634" y="238919"/>
                </a:lnTo>
                <a:close/>
                <a:moveTo>
                  <a:pt x="610518" y="0"/>
                </a:moveTo>
                <a:lnTo>
                  <a:pt x="626402" y="0"/>
                </a:lnTo>
                <a:lnTo>
                  <a:pt x="644667" y="794"/>
                </a:lnTo>
                <a:lnTo>
                  <a:pt x="664521" y="2381"/>
                </a:lnTo>
                <a:lnTo>
                  <a:pt x="686758" y="5556"/>
                </a:lnTo>
                <a:lnTo>
                  <a:pt x="709788" y="8731"/>
                </a:lnTo>
                <a:lnTo>
                  <a:pt x="759026" y="16669"/>
                </a:lnTo>
                <a:lnTo>
                  <a:pt x="813029" y="27781"/>
                </a:lnTo>
                <a:lnTo>
                  <a:pt x="867826" y="40481"/>
                </a:lnTo>
                <a:lnTo>
                  <a:pt x="923417" y="53975"/>
                </a:lnTo>
                <a:lnTo>
                  <a:pt x="978214" y="67469"/>
                </a:lnTo>
                <a:lnTo>
                  <a:pt x="1030628" y="80963"/>
                </a:lnTo>
                <a:lnTo>
                  <a:pt x="1121956" y="105569"/>
                </a:lnTo>
                <a:lnTo>
                  <a:pt x="1184695" y="123825"/>
                </a:lnTo>
                <a:lnTo>
                  <a:pt x="1209314" y="130969"/>
                </a:lnTo>
                <a:lnTo>
                  <a:pt x="1889114" y="193675"/>
                </a:lnTo>
                <a:lnTo>
                  <a:pt x="1890702" y="199231"/>
                </a:lnTo>
                <a:lnTo>
                  <a:pt x="1894673" y="217488"/>
                </a:lnTo>
                <a:lnTo>
                  <a:pt x="1899438" y="246856"/>
                </a:lnTo>
                <a:lnTo>
                  <a:pt x="1904203" y="286544"/>
                </a:lnTo>
                <a:lnTo>
                  <a:pt x="1905791" y="310356"/>
                </a:lnTo>
                <a:lnTo>
                  <a:pt x="1908968" y="335756"/>
                </a:lnTo>
                <a:lnTo>
                  <a:pt x="1909762" y="362744"/>
                </a:lnTo>
                <a:lnTo>
                  <a:pt x="1910556" y="392906"/>
                </a:lnTo>
                <a:lnTo>
                  <a:pt x="1911350" y="423863"/>
                </a:lnTo>
                <a:lnTo>
                  <a:pt x="1910556" y="457200"/>
                </a:lnTo>
                <a:lnTo>
                  <a:pt x="1908968" y="491331"/>
                </a:lnTo>
                <a:lnTo>
                  <a:pt x="1905791" y="527844"/>
                </a:lnTo>
                <a:lnTo>
                  <a:pt x="1901820" y="565150"/>
                </a:lnTo>
                <a:lnTo>
                  <a:pt x="1897055" y="604044"/>
                </a:lnTo>
                <a:lnTo>
                  <a:pt x="1889908" y="643731"/>
                </a:lnTo>
                <a:lnTo>
                  <a:pt x="1881966" y="685007"/>
                </a:lnTo>
                <a:lnTo>
                  <a:pt x="1872436" y="727075"/>
                </a:lnTo>
                <a:lnTo>
                  <a:pt x="1860524" y="769938"/>
                </a:lnTo>
                <a:lnTo>
                  <a:pt x="1847817" y="812800"/>
                </a:lnTo>
                <a:lnTo>
                  <a:pt x="1831934" y="856457"/>
                </a:lnTo>
                <a:lnTo>
                  <a:pt x="1813668" y="900907"/>
                </a:lnTo>
                <a:lnTo>
                  <a:pt x="1804139" y="923925"/>
                </a:lnTo>
                <a:lnTo>
                  <a:pt x="1793814" y="945357"/>
                </a:lnTo>
                <a:lnTo>
                  <a:pt x="1781902" y="968375"/>
                </a:lnTo>
                <a:lnTo>
                  <a:pt x="1771578" y="990600"/>
                </a:lnTo>
                <a:lnTo>
                  <a:pt x="1758872" y="1012825"/>
                </a:lnTo>
                <a:lnTo>
                  <a:pt x="1746165" y="1035844"/>
                </a:lnTo>
                <a:lnTo>
                  <a:pt x="1731870" y="1058069"/>
                </a:lnTo>
                <a:lnTo>
                  <a:pt x="1717575" y="1081088"/>
                </a:lnTo>
                <a:lnTo>
                  <a:pt x="1703280" y="1102519"/>
                </a:lnTo>
                <a:lnTo>
                  <a:pt x="1687397" y="1125538"/>
                </a:lnTo>
                <a:lnTo>
                  <a:pt x="1670720" y="1147763"/>
                </a:lnTo>
                <a:lnTo>
                  <a:pt x="1654043" y="1170782"/>
                </a:lnTo>
                <a:lnTo>
                  <a:pt x="1635777" y="1192213"/>
                </a:lnTo>
                <a:lnTo>
                  <a:pt x="1616717" y="1214438"/>
                </a:lnTo>
                <a:lnTo>
                  <a:pt x="982185" y="927100"/>
                </a:lnTo>
                <a:lnTo>
                  <a:pt x="958360" y="920750"/>
                </a:lnTo>
                <a:lnTo>
                  <a:pt x="898004" y="905669"/>
                </a:lnTo>
                <a:lnTo>
                  <a:pt x="810646" y="882650"/>
                </a:lnTo>
                <a:lnTo>
                  <a:pt x="759820" y="869157"/>
                </a:lnTo>
                <a:lnTo>
                  <a:pt x="708200" y="854075"/>
                </a:lnTo>
                <a:lnTo>
                  <a:pt x="654991" y="838200"/>
                </a:lnTo>
                <a:lnTo>
                  <a:pt x="602577" y="821532"/>
                </a:lnTo>
                <a:lnTo>
                  <a:pt x="552545" y="804863"/>
                </a:lnTo>
                <a:lnTo>
                  <a:pt x="505689" y="787400"/>
                </a:lnTo>
                <a:lnTo>
                  <a:pt x="464393" y="770732"/>
                </a:lnTo>
                <a:lnTo>
                  <a:pt x="445333" y="762000"/>
                </a:lnTo>
                <a:lnTo>
                  <a:pt x="428656" y="754063"/>
                </a:lnTo>
                <a:lnTo>
                  <a:pt x="414361" y="746125"/>
                </a:lnTo>
                <a:lnTo>
                  <a:pt x="401655" y="737394"/>
                </a:lnTo>
                <a:lnTo>
                  <a:pt x="391331" y="730250"/>
                </a:lnTo>
                <a:lnTo>
                  <a:pt x="383389" y="722313"/>
                </a:lnTo>
                <a:lnTo>
                  <a:pt x="381007" y="718344"/>
                </a:lnTo>
                <a:lnTo>
                  <a:pt x="377830" y="714375"/>
                </a:lnTo>
                <a:lnTo>
                  <a:pt x="375447" y="708819"/>
                </a:lnTo>
                <a:lnTo>
                  <a:pt x="373065" y="702469"/>
                </a:lnTo>
                <a:lnTo>
                  <a:pt x="370682" y="688182"/>
                </a:lnTo>
                <a:lnTo>
                  <a:pt x="369094" y="671513"/>
                </a:lnTo>
                <a:lnTo>
                  <a:pt x="368300" y="652463"/>
                </a:lnTo>
                <a:lnTo>
                  <a:pt x="368300" y="631825"/>
                </a:lnTo>
                <a:lnTo>
                  <a:pt x="369888" y="608807"/>
                </a:lnTo>
                <a:lnTo>
                  <a:pt x="372271" y="583407"/>
                </a:lnTo>
                <a:lnTo>
                  <a:pt x="376242" y="558007"/>
                </a:lnTo>
                <a:lnTo>
                  <a:pt x="381007" y="530225"/>
                </a:lnTo>
                <a:lnTo>
                  <a:pt x="385771" y="501650"/>
                </a:lnTo>
                <a:lnTo>
                  <a:pt x="391331" y="472281"/>
                </a:lnTo>
                <a:lnTo>
                  <a:pt x="398478" y="442119"/>
                </a:lnTo>
                <a:lnTo>
                  <a:pt x="405625" y="411956"/>
                </a:lnTo>
                <a:lnTo>
                  <a:pt x="421509" y="350044"/>
                </a:lnTo>
                <a:lnTo>
                  <a:pt x="438980" y="288925"/>
                </a:lnTo>
                <a:lnTo>
                  <a:pt x="458834" y="230188"/>
                </a:lnTo>
                <a:lnTo>
                  <a:pt x="468364" y="201613"/>
                </a:lnTo>
                <a:lnTo>
                  <a:pt x="478688" y="174625"/>
                </a:lnTo>
                <a:lnTo>
                  <a:pt x="489012" y="148431"/>
                </a:lnTo>
                <a:lnTo>
                  <a:pt x="499336" y="123825"/>
                </a:lnTo>
                <a:lnTo>
                  <a:pt x="509660" y="101600"/>
                </a:lnTo>
                <a:lnTo>
                  <a:pt x="519984" y="80963"/>
                </a:lnTo>
                <a:lnTo>
                  <a:pt x="529514" y="61913"/>
                </a:lnTo>
                <a:lnTo>
                  <a:pt x="539044" y="45244"/>
                </a:lnTo>
                <a:lnTo>
                  <a:pt x="547780" y="30956"/>
                </a:lnTo>
                <a:lnTo>
                  <a:pt x="557310" y="20638"/>
                </a:lnTo>
                <a:lnTo>
                  <a:pt x="566840" y="11906"/>
                </a:lnTo>
                <a:lnTo>
                  <a:pt x="570810" y="8731"/>
                </a:lnTo>
                <a:lnTo>
                  <a:pt x="573987" y="6350"/>
                </a:lnTo>
                <a:lnTo>
                  <a:pt x="584311" y="2381"/>
                </a:lnTo>
                <a:lnTo>
                  <a:pt x="596224" y="794"/>
                </a:lnTo>
                <a:lnTo>
                  <a:pt x="610518"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16" name="望远镜"/>
          <p:cNvSpPr/>
          <p:nvPr/>
        </p:nvSpPr>
        <p:spPr bwMode="auto">
          <a:xfrm>
            <a:off x="8976360" y="2265045"/>
            <a:ext cx="853440" cy="853440"/>
          </a:xfrm>
          <a:custGeom>
            <a:avLst/>
            <a:gdLst/>
            <a:ahLst/>
            <a:cxnLst/>
            <a:rect l="0" t="0" r="r" b="b"/>
            <a:pathLst>
              <a:path w="2255837" h="2133600">
                <a:moveTo>
                  <a:pt x="1677956" y="1314450"/>
                </a:moveTo>
                <a:lnTo>
                  <a:pt x="1692211" y="1314450"/>
                </a:lnTo>
                <a:lnTo>
                  <a:pt x="1708842" y="1314450"/>
                </a:lnTo>
                <a:lnTo>
                  <a:pt x="1724682" y="1316038"/>
                </a:lnTo>
                <a:lnTo>
                  <a:pt x="1741313" y="1317625"/>
                </a:lnTo>
                <a:lnTo>
                  <a:pt x="1757153" y="1320800"/>
                </a:lnTo>
                <a:lnTo>
                  <a:pt x="1773784" y="1324769"/>
                </a:lnTo>
                <a:lnTo>
                  <a:pt x="1788832" y="1328738"/>
                </a:lnTo>
                <a:lnTo>
                  <a:pt x="1804671" y="1333500"/>
                </a:lnTo>
                <a:lnTo>
                  <a:pt x="1818135" y="1339850"/>
                </a:lnTo>
                <a:lnTo>
                  <a:pt x="1833182" y="1346200"/>
                </a:lnTo>
                <a:lnTo>
                  <a:pt x="1846646" y="1353344"/>
                </a:lnTo>
                <a:lnTo>
                  <a:pt x="1860901" y="1361281"/>
                </a:lnTo>
                <a:lnTo>
                  <a:pt x="1873573" y="1370013"/>
                </a:lnTo>
                <a:lnTo>
                  <a:pt x="1887036" y="1378744"/>
                </a:lnTo>
                <a:lnTo>
                  <a:pt x="1898916" y="1389063"/>
                </a:lnTo>
                <a:lnTo>
                  <a:pt x="1911588" y="1398588"/>
                </a:lnTo>
                <a:lnTo>
                  <a:pt x="1921883" y="1409700"/>
                </a:lnTo>
                <a:lnTo>
                  <a:pt x="1932971" y="1420813"/>
                </a:lnTo>
                <a:lnTo>
                  <a:pt x="1943267" y="1432719"/>
                </a:lnTo>
                <a:lnTo>
                  <a:pt x="1952770" y="1444625"/>
                </a:lnTo>
                <a:lnTo>
                  <a:pt x="1962274" y="1457325"/>
                </a:lnTo>
                <a:lnTo>
                  <a:pt x="1970194" y="1470819"/>
                </a:lnTo>
                <a:lnTo>
                  <a:pt x="1978113" y="1485106"/>
                </a:lnTo>
                <a:lnTo>
                  <a:pt x="1985241" y="1498600"/>
                </a:lnTo>
                <a:lnTo>
                  <a:pt x="1992369" y="1513681"/>
                </a:lnTo>
                <a:lnTo>
                  <a:pt x="1997913" y="1527969"/>
                </a:lnTo>
                <a:lnTo>
                  <a:pt x="2003456" y="1543050"/>
                </a:lnTo>
                <a:lnTo>
                  <a:pt x="2007416" y="1558925"/>
                </a:lnTo>
                <a:lnTo>
                  <a:pt x="2010584" y="1574800"/>
                </a:lnTo>
                <a:lnTo>
                  <a:pt x="2013752" y="1590675"/>
                </a:lnTo>
                <a:lnTo>
                  <a:pt x="2015336" y="1606550"/>
                </a:lnTo>
                <a:lnTo>
                  <a:pt x="2017712" y="1623219"/>
                </a:lnTo>
                <a:lnTo>
                  <a:pt x="2017712" y="1639888"/>
                </a:lnTo>
                <a:lnTo>
                  <a:pt x="2016128" y="1662906"/>
                </a:lnTo>
                <a:lnTo>
                  <a:pt x="2014544" y="1685131"/>
                </a:lnTo>
                <a:lnTo>
                  <a:pt x="2010584" y="1707356"/>
                </a:lnTo>
                <a:lnTo>
                  <a:pt x="2005832" y="1727994"/>
                </a:lnTo>
                <a:lnTo>
                  <a:pt x="1998705" y="1748631"/>
                </a:lnTo>
                <a:lnTo>
                  <a:pt x="1991577" y="1769269"/>
                </a:lnTo>
                <a:lnTo>
                  <a:pt x="1982073" y="1788319"/>
                </a:lnTo>
                <a:lnTo>
                  <a:pt x="1972570" y="1806575"/>
                </a:lnTo>
                <a:lnTo>
                  <a:pt x="1960690" y="1824831"/>
                </a:lnTo>
                <a:lnTo>
                  <a:pt x="1948018" y="1841500"/>
                </a:lnTo>
                <a:lnTo>
                  <a:pt x="1934555" y="1857375"/>
                </a:lnTo>
                <a:lnTo>
                  <a:pt x="1919507" y="1872456"/>
                </a:lnTo>
                <a:lnTo>
                  <a:pt x="1903668" y="1887538"/>
                </a:lnTo>
                <a:lnTo>
                  <a:pt x="1887828" y="1900238"/>
                </a:lnTo>
                <a:lnTo>
                  <a:pt x="1870405" y="1912938"/>
                </a:lnTo>
                <a:lnTo>
                  <a:pt x="1852190" y="1924050"/>
                </a:lnTo>
                <a:lnTo>
                  <a:pt x="1866445" y="1912144"/>
                </a:lnTo>
                <a:lnTo>
                  <a:pt x="1879117" y="1898650"/>
                </a:lnTo>
                <a:lnTo>
                  <a:pt x="1892580" y="1885156"/>
                </a:lnTo>
                <a:lnTo>
                  <a:pt x="1904460" y="1870869"/>
                </a:lnTo>
                <a:lnTo>
                  <a:pt x="1915547" y="1855788"/>
                </a:lnTo>
                <a:lnTo>
                  <a:pt x="1926635" y="1839913"/>
                </a:lnTo>
                <a:lnTo>
                  <a:pt x="1935347" y="1824038"/>
                </a:lnTo>
                <a:lnTo>
                  <a:pt x="1944850" y="1807369"/>
                </a:lnTo>
                <a:lnTo>
                  <a:pt x="1951978" y="1790700"/>
                </a:lnTo>
                <a:lnTo>
                  <a:pt x="1959106" y="1772444"/>
                </a:lnTo>
                <a:lnTo>
                  <a:pt x="1964650" y="1754981"/>
                </a:lnTo>
                <a:lnTo>
                  <a:pt x="1969402" y="1735138"/>
                </a:lnTo>
                <a:lnTo>
                  <a:pt x="1974153" y="1716881"/>
                </a:lnTo>
                <a:lnTo>
                  <a:pt x="1976529" y="1697831"/>
                </a:lnTo>
                <a:lnTo>
                  <a:pt x="1978113" y="1677988"/>
                </a:lnTo>
                <a:lnTo>
                  <a:pt x="1978905" y="1657350"/>
                </a:lnTo>
                <a:lnTo>
                  <a:pt x="1978113" y="1640681"/>
                </a:lnTo>
                <a:lnTo>
                  <a:pt x="1977321" y="1624013"/>
                </a:lnTo>
                <a:lnTo>
                  <a:pt x="1974945" y="1608138"/>
                </a:lnTo>
                <a:lnTo>
                  <a:pt x="1972570" y="1591469"/>
                </a:lnTo>
                <a:lnTo>
                  <a:pt x="1968610" y="1575594"/>
                </a:lnTo>
                <a:lnTo>
                  <a:pt x="1964650" y="1560513"/>
                </a:lnTo>
                <a:lnTo>
                  <a:pt x="1959898" y="1545431"/>
                </a:lnTo>
                <a:lnTo>
                  <a:pt x="1953562" y="1530350"/>
                </a:lnTo>
                <a:lnTo>
                  <a:pt x="1948018" y="1515269"/>
                </a:lnTo>
                <a:lnTo>
                  <a:pt x="1941683" y="1500981"/>
                </a:lnTo>
                <a:lnTo>
                  <a:pt x="1933763" y="1487488"/>
                </a:lnTo>
                <a:lnTo>
                  <a:pt x="1925051" y="1473994"/>
                </a:lnTo>
                <a:lnTo>
                  <a:pt x="1917131" y="1460500"/>
                </a:lnTo>
                <a:lnTo>
                  <a:pt x="1907628" y="1448594"/>
                </a:lnTo>
                <a:lnTo>
                  <a:pt x="1898124" y="1435894"/>
                </a:lnTo>
                <a:lnTo>
                  <a:pt x="1887036" y="1423988"/>
                </a:lnTo>
                <a:lnTo>
                  <a:pt x="1875949" y="1412875"/>
                </a:lnTo>
                <a:lnTo>
                  <a:pt x="1865653" y="1402556"/>
                </a:lnTo>
                <a:lnTo>
                  <a:pt x="1853774" y="1392238"/>
                </a:lnTo>
                <a:lnTo>
                  <a:pt x="1841102" y="1381919"/>
                </a:lnTo>
                <a:lnTo>
                  <a:pt x="1828430" y="1373981"/>
                </a:lnTo>
                <a:lnTo>
                  <a:pt x="1814967" y="1364456"/>
                </a:lnTo>
                <a:lnTo>
                  <a:pt x="1801503" y="1357313"/>
                </a:lnTo>
                <a:lnTo>
                  <a:pt x="1787248" y="1349375"/>
                </a:lnTo>
                <a:lnTo>
                  <a:pt x="1773784" y="1343025"/>
                </a:lnTo>
                <a:lnTo>
                  <a:pt x="1758737" y="1336675"/>
                </a:lnTo>
                <a:lnTo>
                  <a:pt x="1743689" y="1331913"/>
                </a:lnTo>
                <a:lnTo>
                  <a:pt x="1728642" y="1327150"/>
                </a:lnTo>
                <a:lnTo>
                  <a:pt x="1712802" y="1322388"/>
                </a:lnTo>
                <a:lnTo>
                  <a:pt x="1696171" y="1319213"/>
                </a:lnTo>
                <a:lnTo>
                  <a:pt x="1680331" y="1316831"/>
                </a:lnTo>
                <a:lnTo>
                  <a:pt x="1663700" y="1315244"/>
                </a:lnTo>
                <a:lnTo>
                  <a:pt x="1677956" y="1314450"/>
                </a:lnTo>
                <a:close/>
                <a:moveTo>
                  <a:pt x="541337" y="1314450"/>
                </a:moveTo>
                <a:lnTo>
                  <a:pt x="558006" y="1314450"/>
                </a:lnTo>
                <a:lnTo>
                  <a:pt x="572293" y="1314450"/>
                </a:lnTo>
                <a:lnTo>
                  <a:pt x="585787" y="1315244"/>
                </a:lnTo>
                <a:lnTo>
                  <a:pt x="569912" y="1316831"/>
                </a:lnTo>
                <a:lnTo>
                  <a:pt x="553243" y="1319213"/>
                </a:lnTo>
                <a:lnTo>
                  <a:pt x="537368" y="1322388"/>
                </a:lnTo>
                <a:lnTo>
                  <a:pt x="522287" y="1327150"/>
                </a:lnTo>
                <a:lnTo>
                  <a:pt x="506412" y="1331913"/>
                </a:lnTo>
                <a:lnTo>
                  <a:pt x="491331" y="1336675"/>
                </a:lnTo>
                <a:lnTo>
                  <a:pt x="477043" y="1343025"/>
                </a:lnTo>
                <a:lnTo>
                  <a:pt x="462756" y="1349375"/>
                </a:lnTo>
                <a:lnTo>
                  <a:pt x="448468" y="1357313"/>
                </a:lnTo>
                <a:lnTo>
                  <a:pt x="434975" y="1364456"/>
                </a:lnTo>
                <a:lnTo>
                  <a:pt x="421481" y="1373981"/>
                </a:lnTo>
                <a:lnTo>
                  <a:pt x="408781" y="1381919"/>
                </a:lnTo>
                <a:lnTo>
                  <a:pt x="396081" y="1392238"/>
                </a:lnTo>
                <a:lnTo>
                  <a:pt x="384969" y="1402556"/>
                </a:lnTo>
                <a:lnTo>
                  <a:pt x="373062" y="1412875"/>
                </a:lnTo>
                <a:lnTo>
                  <a:pt x="361950" y="1423988"/>
                </a:lnTo>
                <a:lnTo>
                  <a:pt x="351631" y="1435894"/>
                </a:lnTo>
                <a:lnTo>
                  <a:pt x="342106" y="1448594"/>
                </a:lnTo>
                <a:lnTo>
                  <a:pt x="332581" y="1460500"/>
                </a:lnTo>
                <a:lnTo>
                  <a:pt x="323850" y="1473994"/>
                </a:lnTo>
                <a:lnTo>
                  <a:pt x="315912" y="1487488"/>
                </a:lnTo>
                <a:lnTo>
                  <a:pt x="308769" y="1500981"/>
                </a:lnTo>
                <a:lnTo>
                  <a:pt x="300831" y="1515269"/>
                </a:lnTo>
                <a:lnTo>
                  <a:pt x="295275" y="1530350"/>
                </a:lnTo>
                <a:lnTo>
                  <a:pt x="288925" y="1545431"/>
                </a:lnTo>
                <a:lnTo>
                  <a:pt x="284162" y="1560513"/>
                </a:lnTo>
                <a:lnTo>
                  <a:pt x="280194" y="1575594"/>
                </a:lnTo>
                <a:lnTo>
                  <a:pt x="277019" y="1591469"/>
                </a:lnTo>
                <a:lnTo>
                  <a:pt x="273844" y="1608138"/>
                </a:lnTo>
                <a:lnTo>
                  <a:pt x="272256" y="1624013"/>
                </a:lnTo>
                <a:lnTo>
                  <a:pt x="270669" y="1640681"/>
                </a:lnTo>
                <a:lnTo>
                  <a:pt x="270669" y="1657350"/>
                </a:lnTo>
                <a:lnTo>
                  <a:pt x="270669" y="1677988"/>
                </a:lnTo>
                <a:lnTo>
                  <a:pt x="272256" y="1697831"/>
                </a:lnTo>
                <a:lnTo>
                  <a:pt x="275431" y="1716881"/>
                </a:lnTo>
                <a:lnTo>
                  <a:pt x="279400" y="1735138"/>
                </a:lnTo>
                <a:lnTo>
                  <a:pt x="284162" y="1754981"/>
                </a:lnTo>
                <a:lnTo>
                  <a:pt x="289719" y="1772444"/>
                </a:lnTo>
                <a:lnTo>
                  <a:pt x="296862" y="1790700"/>
                </a:lnTo>
                <a:lnTo>
                  <a:pt x="304800" y="1807369"/>
                </a:lnTo>
                <a:lnTo>
                  <a:pt x="313531" y="1824038"/>
                </a:lnTo>
                <a:lnTo>
                  <a:pt x="323850" y="1839913"/>
                </a:lnTo>
                <a:lnTo>
                  <a:pt x="333375" y="1855788"/>
                </a:lnTo>
                <a:lnTo>
                  <a:pt x="344487" y="1870869"/>
                </a:lnTo>
                <a:lnTo>
                  <a:pt x="357187" y="1885156"/>
                </a:lnTo>
                <a:lnTo>
                  <a:pt x="369887" y="1898650"/>
                </a:lnTo>
                <a:lnTo>
                  <a:pt x="383381" y="1912144"/>
                </a:lnTo>
                <a:lnTo>
                  <a:pt x="396875" y="1924050"/>
                </a:lnTo>
                <a:lnTo>
                  <a:pt x="378619" y="1912938"/>
                </a:lnTo>
                <a:lnTo>
                  <a:pt x="361950" y="1900238"/>
                </a:lnTo>
                <a:lnTo>
                  <a:pt x="345281" y="1887538"/>
                </a:lnTo>
                <a:lnTo>
                  <a:pt x="329406" y="1872456"/>
                </a:lnTo>
                <a:lnTo>
                  <a:pt x="315119" y="1857375"/>
                </a:lnTo>
                <a:lnTo>
                  <a:pt x="301625" y="1841500"/>
                </a:lnTo>
                <a:lnTo>
                  <a:pt x="288925" y="1824831"/>
                </a:lnTo>
                <a:lnTo>
                  <a:pt x="277812" y="1806575"/>
                </a:lnTo>
                <a:lnTo>
                  <a:pt x="267494" y="1788319"/>
                </a:lnTo>
                <a:lnTo>
                  <a:pt x="257969" y="1769269"/>
                </a:lnTo>
                <a:lnTo>
                  <a:pt x="250031" y="1748631"/>
                </a:lnTo>
                <a:lnTo>
                  <a:pt x="242887" y="1727994"/>
                </a:lnTo>
                <a:lnTo>
                  <a:pt x="238125" y="1707356"/>
                </a:lnTo>
                <a:lnTo>
                  <a:pt x="234950" y="1685131"/>
                </a:lnTo>
                <a:lnTo>
                  <a:pt x="232569" y="1662906"/>
                </a:lnTo>
                <a:lnTo>
                  <a:pt x="231775" y="1639888"/>
                </a:lnTo>
                <a:lnTo>
                  <a:pt x="232569" y="1623219"/>
                </a:lnTo>
                <a:lnTo>
                  <a:pt x="233362" y="1606550"/>
                </a:lnTo>
                <a:lnTo>
                  <a:pt x="235744" y="1590675"/>
                </a:lnTo>
                <a:lnTo>
                  <a:pt x="238125" y="1574800"/>
                </a:lnTo>
                <a:lnTo>
                  <a:pt x="241300" y="1558925"/>
                </a:lnTo>
                <a:lnTo>
                  <a:pt x="246856" y="1543050"/>
                </a:lnTo>
                <a:lnTo>
                  <a:pt x="251619" y="1527969"/>
                </a:lnTo>
                <a:lnTo>
                  <a:pt x="257175" y="1513681"/>
                </a:lnTo>
                <a:lnTo>
                  <a:pt x="264319" y="1498600"/>
                </a:lnTo>
                <a:lnTo>
                  <a:pt x="270669" y="1485106"/>
                </a:lnTo>
                <a:lnTo>
                  <a:pt x="279400" y="1470819"/>
                </a:lnTo>
                <a:lnTo>
                  <a:pt x="287337" y="1457325"/>
                </a:lnTo>
                <a:lnTo>
                  <a:pt x="296862" y="1444625"/>
                </a:lnTo>
                <a:lnTo>
                  <a:pt x="305594" y="1432719"/>
                </a:lnTo>
                <a:lnTo>
                  <a:pt x="315912" y="1420813"/>
                </a:lnTo>
                <a:lnTo>
                  <a:pt x="327025" y="1409700"/>
                </a:lnTo>
                <a:lnTo>
                  <a:pt x="338931" y="1398588"/>
                </a:lnTo>
                <a:lnTo>
                  <a:pt x="350044" y="1389063"/>
                </a:lnTo>
                <a:lnTo>
                  <a:pt x="362744" y="1378744"/>
                </a:lnTo>
                <a:lnTo>
                  <a:pt x="375444" y="1370013"/>
                </a:lnTo>
                <a:lnTo>
                  <a:pt x="388937" y="1361281"/>
                </a:lnTo>
                <a:lnTo>
                  <a:pt x="402431" y="1353344"/>
                </a:lnTo>
                <a:lnTo>
                  <a:pt x="416718" y="1346200"/>
                </a:lnTo>
                <a:lnTo>
                  <a:pt x="431006" y="1339850"/>
                </a:lnTo>
                <a:lnTo>
                  <a:pt x="446087" y="1333500"/>
                </a:lnTo>
                <a:lnTo>
                  <a:pt x="461168" y="1328738"/>
                </a:lnTo>
                <a:lnTo>
                  <a:pt x="476250" y="1324769"/>
                </a:lnTo>
                <a:lnTo>
                  <a:pt x="492125" y="1320800"/>
                </a:lnTo>
                <a:lnTo>
                  <a:pt x="508000" y="1317625"/>
                </a:lnTo>
                <a:lnTo>
                  <a:pt x="524668" y="1316038"/>
                </a:lnTo>
                <a:lnTo>
                  <a:pt x="541337" y="1314450"/>
                </a:lnTo>
                <a:close/>
                <a:moveTo>
                  <a:pt x="1732756" y="1250622"/>
                </a:moveTo>
                <a:lnTo>
                  <a:pt x="1713706" y="1251416"/>
                </a:lnTo>
                <a:lnTo>
                  <a:pt x="1693068" y="1253004"/>
                </a:lnTo>
                <a:lnTo>
                  <a:pt x="1674018" y="1255386"/>
                </a:lnTo>
                <a:lnTo>
                  <a:pt x="1655762" y="1258562"/>
                </a:lnTo>
                <a:lnTo>
                  <a:pt x="1636712" y="1262532"/>
                </a:lnTo>
                <a:lnTo>
                  <a:pt x="1618456" y="1268091"/>
                </a:lnTo>
                <a:lnTo>
                  <a:pt x="1600200" y="1273649"/>
                </a:lnTo>
                <a:lnTo>
                  <a:pt x="1582737" y="1280795"/>
                </a:lnTo>
                <a:lnTo>
                  <a:pt x="1566068" y="1288736"/>
                </a:lnTo>
                <a:lnTo>
                  <a:pt x="1549400" y="1297470"/>
                </a:lnTo>
                <a:lnTo>
                  <a:pt x="1533525" y="1306205"/>
                </a:lnTo>
                <a:lnTo>
                  <a:pt x="1517650" y="1316527"/>
                </a:lnTo>
                <a:lnTo>
                  <a:pt x="1502568" y="1327644"/>
                </a:lnTo>
                <a:lnTo>
                  <a:pt x="1488281" y="1337967"/>
                </a:lnTo>
                <a:lnTo>
                  <a:pt x="1473993" y="1350671"/>
                </a:lnTo>
                <a:lnTo>
                  <a:pt x="1460500" y="1363376"/>
                </a:lnTo>
                <a:lnTo>
                  <a:pt x="1447800" y="1376875"/>
                </a:lnTo>
                <a:lnTo>
                  <a:pt x="1435893" y="1390374"/>
                </a:lnTo>
                <a:lnTo>
                  <a:pt x="1424781" y="1405461"/>
                </a:lnTo>
                <a:lnTo>
                  <a:pt x="1413668" y="1420547"/>
                </a:lnTo>
                <a:lnTo>
                  <a:pt x="1403350" y="1435634"/>
                </a:lnTo>
                <a:lnTo>
                  <a:pt x="1394618" y="1452309"/>
                </a:lnTo>
                <a:lnTo>
                  <a:pt x="1385887" y="1468984"/>
                </a:lnTo>
                <a:lnTo>
                  <a:pt x="1378744" y="1485659"/>
                </a:lnTo>
                <a:lnTo>
                  <a:pt x="1371600" y="1503128"/>
                </a:lnTo>
                <a:lnTo>
                  <a:pt x="1365250" y="1520597"/>
                </a:lnTo>
                <a:lnTo>
                  <a:pt x="1359694" y="1539654"/>
                </a:lnTo>
                <a:lnTo>
                  <a:pt x="1355725" y="1557917"/>
                </a:lnTo>
                <a:lnTo>
                  <a:pt x="1352550" y="1576974"/>
                </a:lnTo>
                <a:lnTo>
                  <a:pt x="1350168" y="1596031"/>
                </a:lnTo>
                <a:lnTo>
                  <a:pt x="1348581" y="1615883"/>
                </a:lnTo>
                <a:lnTo>
                  <a:pt x="1348581" y="1635734"/>
                </a:lnTo>
                <a:lnTo>
                  <a:pt x="1348581" y="1654791"/>
                </a:lnTo>
                <a:lnTo>
                  <a:pt x="1350168" y="1674642"/>
                </a:lnTo>
                <a:lnTo>
                  <a:pt x="1352550" y="1694493"/>
                </a:lnTo>
                <a:lnTo>
                  <a:pt x="1355725" y="1712756"/>
                </a:lnTo>
                <a:lnTo>
                  <a:pt x="1359694" y="1731813"/>
                </a:lnTo>
                <a:lnTo>
                  <a:pt x="1365250" y="1749282"/>
                </a:lnTo>
                <a:lnTo>
                  <a:pt x="1371600" y="1768339"/>
                </a:lnTo>
                <a:lnTo>
                  <a:pt x="1378744" y="1785808"/>
                </a:lnTo>
                <a:lnTo>
                  <a:pt x="1385887" y="1802483"/>
                </a:lnTo>
                <a:lnTo>
                  <a:pt x="1394618" y="1819158"/>
                </a:lnTo>
                <a:lnTo>
                  <a:pt x="1403350" y="1835039"/>
                </a:lnTo>
                <a:lnTo>
                  <a:pt x="1413668" y="1850920"/>
                </a:lnTo>
                <a:lnTo>
                  <a:pt x="1424781" y="1866007"/>
                </a:lnTo>
                <a:lnTo>
                  <a:pt x="1435893" y="1880300"/>
                </a:lnTo>
                <a:lnTo>
                  <a:pt x="1447800" y="1894593"/>
                </a:lnTo>
                <a:lnTo>
                  <a:pt x="1460500" y="1908091"/>
                </a:lnTo>
                <a:lnTo>
                  <a:pt x="1473993" y="1920002"/>
                </a:lnTo>
                <a:lnTo>
                  <a:pt x="1488281" y="1931913"/>
                </a:lnTo>
                <a:lnTo>
                  <a:pt x="1502568" y="1943823"/>
                </a:lnTo>
                <a:lnTo>
                  <a:pt x="1517650" y="1954940"/>
                </a:lnTo>
                <a:lnTo>
                  <a:pt x="1533525" y="1964469"/>
                </a:lnTo>
                <a:lnTo>
                  <a:pt x="1549400" y="1973997"/>
                </a:lnTo>
                <a:lnTo>
                  <a:pt x="1566068" y="1982732"/>
                </a:lnTo>
                <a:lnTo>
                  <a:pt x="1582737" y="1989878"/>
                </a:lnTo>
                <a:lnTo>
                  <a:pt x="1600200" y="1996230"/>
                </a:lnTo>
                <a:lnTo>
                  <a:pt x="1618456" y="2003377"/>
                </a:lnTo>
                <a:lnTo>
                  <a:pt x="1636712" y="2008141"/>
                </a:lnTo>
                <a:lnTo>
                  <a:pt x="1655762" y="2012111"/>
                </a:lnTo>
                <a:lnTo>
                  <a:pt x="1674018" y="2016081"/>
                </a:lnTo>
                <a:lnTo>
                  <a:pt x="1693068" y="2018464"/>
                </a:lnTo>
                <a:lnTo>
                  <a:pt x="1713706" y="2020052"/>
                </a:lnTo>
                <a:lnTo>
                  <a:pt x="1732756" y="2020052"/>
                </a:lnTo>
                <a:lnTo>
                  <a:pt x="1752600" y="2020052"/>
                </a:lnTo>
                <a:lnTo>
                  <a:pt x="1771650" y="2018464"/>
                </a:lnTo>
                <a:lnTo>
                  <a:pt x="1791493" y="2016081"/>
                </a:lnTo>
                <a:lnTo>
                  <a:pt x="1810543" y="2012111"/>
                </a:lnTo>
                <a:lnTo>
                  <a:pt x="1828800" y="2008141"/>
                </a:lnTo>
                <a:lnTo>
                  <a:pt x="1847056" y="2003377"/>
                </a:lnTo>
                <a:lnTo>
                  <a:pt x="1864518" y="1996230"/>
                </a:lnTo>
                <a:lnTo>
                  <a:pt x="1882775" y="1989878"/>
                </a:lnTo>
                <a:lnTo>
                  <a:pt x="1899443" y="1982732"/>
                </a:lnTo>
                <a:lnTo>
                  <a:pt x="1916112" y="1973997"/>
                </a:lnTo>
                <a:lnTo>
                  <a:pt x="1931987" y="1964469"/>
                </a:lnTo>
                <a:lnTo>
                  <a:pt x="1947862" y="1954940"/>
                </a:lnTo>
                <a:lnTo>
                  <a:pt x="1962943" y="1943823"/>
                </a:lnTo>
                <a:lnTo>
                  <a:pt x="1978024" y="1931913"/>
                </a:lnTo>
                <a:lnTo>
                  <a:pt x="1991518" y="1920002"/>
                </a:lnTo>
                <a:lnTo>
                  <a:pt x="2005012" y="1908091"/>
                </a:lnTo>
                <a:lnTo>
                  <a:pt x="2016918" y="1894593"/>
                </a:lnTo>
                <a:lnTo>
                  <a:pt x="2029618" y="1880300"/>
                </a:lnTo>
                <a:lnTo>
                  <a:pt x="2040731" y="1866007"/>
                </a:lnTo>
                <a:lnTo>
                  <a:pt x="2051843" y="1850920"/>
                </a:lnTo>
                <a:lnTo>
                  <a:pt x="2061368" y="1835039"/>
                </a:lnTo>
                <a:lnTo>
                  <a:pt x="2070893" y="1819158"/>
                </a:lnTo>
                <a:lnTo>
                  <a:pt x="2079624" y="1802483"/>
                </a:lnTo>
                <a:lnTo>
                  <a:pt x="2087562" y="1785808"/>
                </a:lnTo>
                <a:lnTo>
                  <a:pt x="2094706" y="1768339"/>
                </a:lnTo>
                <a:lnTo>
                  <a:pt x="2100262" y="1749282"/>
                </a:lnTo>
                <a:lnTo>
                  <a:pt x="2105024" y="1731813"/>
                </a:lnTo>
                <a:lnTo>
                  <a:pt x="2109787" y="1712756"/>
                </a:lnTo>
                <a:lnTo>
                  <a:pt x="2112962" y="1694493"/>
                </a:lnTo>
                <a:lnTo>
                  <a:pt x="2115343" y="1674642"/>
                </a:lnTo>
                <a:lnTo>
                  <a:pt x="2116931" y="1654791"/>
                </a:lnTo>
                <a:lnTo>
                  <a:pt x="2117724" y="1635734"/>
                </a:lnTo>
                <a:lnTo>
                  <a:pt x="2116931" y="1615883"/>
                </a:lnTo>
                <a:lnTo>
                  <a:pt x="2115343" y="1596031"/>
                </a:lnTo>
                <a:lnTo>
                  <a:pt x="2112962" y="1576974"/>
                </a:lnTo>
                <a:lnTo>
                  <a:pt x="2109787" y="1557917"/>
                </a:lnTo>
                <a:lnTo>
                  <a:pt x="2105024" y="1539654"/>
                </a:lnTo>
                <a:lnTo>
                  <a:pt x="2100262" y="1520597"/>
                </a:lnTo>
                <a:lnTo>
                  <a:pt x="2094706" y="1503128"/>
                </a:lnTo>
                <a:lnTo>
                  <a:pt x="2087562" y="1485659"/>
                </a:lnTo>
                <a:lnTo>
                  <a:pt x="2079624" y="1468984"/>
                </a:lnTo>
                <a:lnTo>
                  <a:pt x="2070893" y="1452309"/>
                </a:lnTo>
                <a:lnTo>
                  <a:pt x="2061368" y="1435634"/>
                </a:lnTo>
                <a:lnTo>
                  <a:pt x="2051843" y="1420547"/>
                </a:lnTo>
                <a:lnTo>
                  <a:pt x="2040731" y="1405461"/>
                </a:lnTo>
                <a:lnTo>
                  <a:pt x="2029618" y="1390374"/>
                </a:lnTo>
                <a:lnTo>
                  <a:pt x="2016918" y="1376875"/>
                </a:lnTo>
                <a:lnTo>
                  <a:pt x="2005012" y="1363376"/>
                </a:lnTo>
                <a:lnTo>
                  <a:pt x="1991518" y="1350671"/>
                </a:lnTo>
                <a:lnTo>
                  <a:pt x="1978024" y="1337967"/>
                </a:lnTo>
                <a:lnTo>
                  <a:pt x="1962943" y="1327644"/>
                </a:lnTo>
                <a:lnTo>
                  <a:pt x="1947862" y="1316527"/>
                </a:lnTo>
                <a:lnTo>
                  <a:pt x="1931987" y="1306205"/>
                </a:lnTo>
                <a:lnTo>
                  <a:pt x="1916112" y="1297470"/>
                </a:lnTo>
                <a:lnTo>
                  <a:pt x="1899443" y="1288736"/>
                </a:lnTo>
                <a:lnTo>
                  <a:pt x="1882775" y="1280795"/>
                </a:lnTo>
                <a:lnTo>
                  <a:pt x="1864518" y="1273649"/>
                </a:lnTo>
                <a:lnTo>
                  <a:pt x="1847056" y="1268091"/>
                </a:lnTo>
                <a:lnTo>
                  <a:pt x="1828800" y="1262532"/>
                </a:lnTo>
                <a:lnTo>
                  <a:pt x="1810543" y="1258562"/>
                </a:lnTo>
                <a:lnTo>
                  <a:pt x="1791493" y="1255386"/>
                </a:lnTo>
                <a:lnTo>
                  <a:pt x="1771650" y="1253004"/>
                </a:lnTo>
                <a:lnTo>
                  <a:pt x="1752600" y="1251416"/>
                </a:lnTo>
                <a:lnTo>
                  <a:pt x="1732756" y="1250622"/>
                </a:lnTo>
                <a:close/>
                <a:moveTo>
                  <a:pt x="523875" y="1250622"/>
                </a:moveTo>
                <a:lnTo>
                  <a:pt x="503237" y="1251416"/>
                </a:lnTo>
                <a:lnTo>
                  <a:pt x="484187" y="1253004"/>
                </a:lnTo>
                <a:lnTo>
                  <a:pt x="465137" y="1255386"/>
                </a:lnTo>
                <a:lnTo>
                  <a:pt x="446087" y="1258562"/>
                </a:lnTo>
                <a:lnTo>
                  <a:pt x="427037" y="1262532"/>
                </a:lnTo>
                <a:lnTo>
                  <a:pt x="408781" y="1268091"/>
                </a:lnTo>
                <a:lnTo>
                  <a:pt x="391319" y="1273649"/>
                </a:lnTo>
                <a:lnTo>
                  <a:pt x="373856" y="1280795"/>
                </a:lnTo>
                <a:lnTo>
                  <a:pt x="356394" y="1288736"/>
                </a:lnTo>
                <a:lnTo>
                  <a:pt x="340519" y="1297470"/>
                </a:lnTo>
                <a:lnTo>
                  <a:pt x="323850" y="1306205"/>
                </a:lnTo>
                <a:lnTo>
                  <a:pt x="308769" y="1316527"/>
                </a:lnTo>
                <a:lnTo>
                  <a:pt x="293687" y="1327644"/>
                </a:lnTo>
                <a:lnTo>
                  <a:pt x="278606" y="1337967"/>
                </a:lnTo>
                <a:lnTo>
                  <a:pt x="265112" y="1350671"/>
                </a:lnTo>
                <a:lnTo>
                  <a:pt x="251619" y="1363376"/>
                </a:lnTo>
                <a:lnTo>
                  <a:pt x="238125" y="1376875"/>
                </a:lnTo>
                <a:lnTo>
                  <a:pt x="226219" y="1390374"/>
                </a:lnTo>
                <a:lnTo>
                  <a:pt x="214312" y="1405461"/>
                </a:lnTo>
                <a:lnTo>
                  <a:pt x="204787" y="1420547"/>
                </a:lnTo>
                <a:lnTo>
                  <a:pt x="194469" y="1435634"/>
                </a:lnTo>
                <a:lnTo>
                  <a:pt x="184944" y="1452309"/>
                </a:lnTo>
                <a:lnTo>
                  <a:pt x="176212" y="1468984"/>
                </a:lnTo>
                <a:lnTo>
                  <a:pt x="168275" y="1485659"/>
                </a:lnTo>
                <a:lnTo>
                  <a:pt x="161925" y="1503128"/>
                </a:lnTo>
                <a:lnTo>
                  <a:pt x="156369" y="1520597"/>
                </a:lnTo>
                <a:lnTo>
                  <a:pt x="150812" y="1539654"/>
                </a:lnTo>
                <a:lnTo>
                  <a:pt x="146050" y="1557917"/>
                </a:lnTo>
                <a:lnTo>
                  <a:pt x="142875" y="1576974"/>
                </a:lnTo>
                <a:lnTo>
                  <a:pt x="141287" y="1596031"/>
                </a:lnTo>
                <a:lnTo>
                  <a:pt x="138906" y="1615883"/>
                </a:lnTo>
                <a:lnTo>
                  <a:pt x="138112" y="1635734"/>
                </a:lnTo>
                <a:lnTo>
                  <a:pt x="138906" y="1654791"/>
                </a:lnTo>
                <a:lnTo>
                  <a:pt x="141287" y="1674642"/>
                </a:lnTo>
                <a:lnTo>
                  <a:pt x="142875" y="1694493"/>
                </a:lnTo>
                <a:lnTo>
                  <a:pt x="146050" y="1712756"/>
                </a:lnTo>
                <a:lnTo>
                  <a:pt x="150812" y="1731813"/>
                </a:lnTo>
                <a:lnTo>
                  <a:pt x="156369" y="1749282"/>
                </a:lnTo>
                <a:lnTo>
                  <a:pt x="161925" y="1768339"/>
                </a:lnTo>
                <a:lnTo>
                  <a:pt x="168275" y="1785808"/>
                </a:lnTo>
                <a:lnTo>
                  <a:pt x="176212" y="1802483"/>
                </a:lnTo>
                <a:lnTo>
                  <a:pt x="184944" y="1819158"/>
                </a:lnTo>
                <a:lnTo>
                  <a:pt x="194469" y="1835039"/>
                </a:lnTo>
                <a:lnTo>
                  <a:pt x="204787" y="1850920"/>
                </a:lnTo>
                <a:lnTo>
                  <a:pt x="214312" y="1866007"/>
                </a:lnTo>
                <a:lnTo>
                  <a:pt x="226219" y="1880300"/>
                </a:lnTo>
                <a:lnTo>
                  <a:pt x="238125" y="1894593"/>
                </a:lnTo>
                <a:lnTo>
                  <a:pt x="251619" y="1908091"/>
                </a:lnTo>
                <a:lnTo>
                  <a:pt x="265112" y="1920002"/>
                </a:lnTo>
                <a:lnTo>
                  <a:pt x="278606" y="1931913"/>
                </a:lnTo>
                <a:lnTo>
                  <a:pt x="293687" y="1943823"/>
                </a:lnTo>
                <a:lnTo>
                  <a:pt x="308769" y="1954940"/>
                </a:lnTo>
                <a:lnTo>
                  <a:pt x="323850" y="1964469"/>
                </a:lnTo>
                <a:lnTo>
                  <a:pt x="340519" y="1973997"/>
                </a:lnTo>
                <a:lnTo>
                  <a:pt x="356394" y="1982732"/>
                </a:lnTo>
                <a:lnTo>
                  <a:pt x="373856" y="1989878"/>
                </a:lnTo>
                <a:lnTo>
                  <a:pt x="391319" y="1996230"/>
                </a:lnTo>
                <a:lnTo>
                  <a:pt x="408781" y="2003377"/>
                </a:lnTo>
                <a:lnTo>
                  <a:pt x="427037" y="2008141"/>
                </a:lnTo>
                <a:lnTo>
                  <a:pt x="446087" y="2012111"/>
                </a:lnTo>
                <a:lnTo>
                  <a:pt x="465137" y="2016081"/>
                </a:lnTo>
                <a:lnTo>
                  <a:pt x="484187" y="2018464"/>
                </a:lnTo>
                <a:lnTo>
                  <a:pt x="503237" y="2020052"/>
                </a:lnTo>
                <a:lnTo>
                  <a:pt x="523875" y="2020052"/>
                </a:lnTo>
                <a:lnTo>
                  <a:pt x="542925" y="2020052"/>
                </a:lnTo>
                <a:lnTo>
                  <a:pt x="562769" y="2018464"/>
                </a:lnTo>
                <a:lnTo>
                  <a:pt x="581819" y="2016081"/>
                </a:lnTo>
                <a:lnTo>
                  <a:pt x="600869" y="2012111"/>
                </a:lnTo>
                <a:lnTo>
                  <a:pt x="619125" y="2008141"/>
                </a:lnTo>
                <a:lnTo>
                  <a:pt x="637381" y="2003377"/>
                </a:lnTo>
                <a:lnTo>
                  <a:pt x="655637" y="1996230"/>
                </a:lnTo>
                <a:lnTo>
                  <a:pt x="672306" y="1989878"/>
                </a:lnTo>
                <a:lnTo>
                  <a:pt x="690562" y="1982732"/>
                </a:lnTo>
                <a:lnTo>
                  <a:pt x="707231" y="1973997"/>
                </a:lnTo>
                <a:lnTo>
                  <a:pt x="723106" y="1964469"/>
                </a:lnTo>
                <a:lnTo>
                  <a:pt x="738187" y="1954940"/>
                </a:lnTo>
                <a:lnTo>
                  <a:pt x="753269" y="1943823"/>
                </a:lnTo>
                <a:lnTo>
                  <a:pt x="768350" y="1931913"/>
                </a:lnTo>
                <a:lnTo>
                  <a:pt x="782637" y="1920002"/>
                </a:lnTo>
                <a:lnTo>
                  <a:pt x="794544" y="1908091"/>
                </a:lnTo>
                <a:lnTo>
                  <a:pt x="808037" y="1894593"/>
                </a:lnTo>
                <a:lnTo>
                  <a:pt x="819944" y="1880300"/>
                </a:lnTo>
                <a:lnTo>
                  <a:pt x="831850" y="1866007"/>
                </a:lnTo>
                <a:lnTo>
                  <a:pt x="842962" y="1850920"/>
                </a:lnTo>
                <a:lnTo>
                  <a:pt x="852487" y="1835039"/>
                </a:lnTo>
                <a:lnTo>
                  <a:pt x="862012" y="1819158"/>
                </a:lnTo>
                <a:lnTo>
                  <a:pt x="869950" y="1802483"/>
                </a:lnTo>
                <a:lnTo>
                  <a:pt x="877887" y="1785808"/>
                </a:lnTo>
                <a:lnTo>
                  <a:pt x="884237" y="1768339"/>
                </a:lnTo>
                <a:lnTo>
                  <a:pt x="890587" y="1749282"/>
                </a:lnTo>
                <a:lnTo>
                  <a:pt x="896144" y="1731813"/>
                </a:lnTo>
                <a:lnTo>
                  <a:pt x="900112" y="1712756"/>
                </a:lnTo>
                <a:lnTo>
                  <a:pt x="904081" y="1694493"/>
                </a:lnTo>
                <a:lnTo>
                  <a:pt x="906462" y="1674642"/>
                </a:lnTo>
                <a:lnTo>
                  <a:pt x="907256" y="1654791"/>
                </a:lnTo>
                <a:lnTo>
                  <a:pt x="908050" y="1635734"/>
                </a:lnTo>
                <a:lnTo>
                  <a:pt x="907256" y="1615883"/>
                </a:lnTo>
                <a:lnTo>
                  <a:pt x="906462" y="1596031"/>
                </a:lnTo>
                <a:lnTo>
                  <a:pt x="904081" y="1576974"/>
                </a:lnTo>
                <a:lnTo>
                  <a:pt x="900112" y="1557917"/>
                </a:lnTo>
                <a:lnTo>
                  <a:pt x="896144" y="1539654"/>
                </a:lnTo>
                <a:lnTo>
                  <a:pt x="890587" y="1520597"/>
                </a:lnTo>
                <a:lnTo>
                  <a:pt x="884237" y="1503128"/>
                </a:lnTo>
                <a:lnTo>
                  <a:pt x="877887" y="1485659"/>
                </a:lnTo>
                <a:lnTo>
                  <a:pt x="869950" y="1468984"/>
                </a:lnTo>
                <a:lnTo>
                  <a:pt x="862012" y="1452309"/>
                </a:lnTo>
                <a:lnTo>
                  <a:pt x="852487" y="1435634"/>
                </a:lnTo>
                <a:lnTo>
                  <a:pt x="842962" y="1420547"/>
                </a:lnTo>
                <a:lnTo>
                  <a:pt x="831850" y="1405461"/>
                </a:lnTo>
                <a:lnTo>
                  <a:pt x="819944" y="1390374"/>
                </a:lnTo>
                <a:lnTo>
                  <a:pt x="808037" y="1376875"/>
                </a:lnTo>
                <a:lnTo>
                  <a:pt x="794544" y="1363376"/>
                </a:lnTo>
                <a:lnTo>
                  <a:pt x="782637" y="1350671"/>
                </a:lnTo>
                <a:lnTo>
                  <a:pt x="768350" y="1337967"/>
                </a:lnTo>
                <a:lnTo>
                  <a:pt x="753269" y="1327644"/>
                </a:lnTo>
                <a:lnTo>
                  <a:pt x="738187" y="1316527"/>
                </a:lnTo>
                <a:lnTo>
                  <a:pt x="723106" y="1306205"/>
                </a:lnTo>
                <a:lnTo>
                  <a:pt x="707231" y="1297470"/>
                </a:lnTo>
                <a:lnTo>
                  <a:pt x="690562" y="1288736"/>
                </a:lnTo>
                <a:lnTo>
                  <a:pt x="672306" y="1280795"/>
                </a:lnTo>
                <a:lnTo>
                  <a:pt x="655637" y="1273649"/>
                </a:lnTo>
                <a:lnTo>
                  <a:pt x="637381" y="1268091"/>
                </a:lnTo>
                <a:lnTo>
                  <a:pt x="619125" y="1262532"/>
                </a:lnTo>
                <a:lnTo>
                  <a:pt x="600869" y="1258562"/>
                </a:lnTo>
                <a:lnTo>
                  <a:pt x="581819" y="1255386"/>
                </a:lnTo>
                <a:lnTo>
                  <a:pt x="562769" y="1253004"/>
                </a:lnTo>
                <a:lnTo>
                  <a:pt x="542925" y="1251416"/>
                </a:lnTo>
                <a:lnTo>
                  <a:pt x="523875" y="1250622"/>
                </a:lnTo>
                <a:close/>
                <a:moveTo>
                  <a:pt x="601662" y="0"/>
                </a:moveTo>
                <a:lnTo>
                  <a:pt x="812800" y="0"/>
                </a:lnTo>
                <a:lnTo>
                  <a:pt x="821531" y="794"/>
                </a:lnTo>
                <a:lnTo>
                  <a:pt x="831056" y="1588"/>
                </a:lnTo>
                <a:lnTo>
                  <a:pt x="839787" y="3970"/>
                </a:lnTo>
                <a:lnTo>
                  <a:pt x="848519" y="7146"/>
                </a:lnTo>
                <a:lnTo>
                  <a:pt x="856456" y="11911"/>
                </a:lnTo>
                <a:lnTo>
                  <a:pt x="864394" y="15881"/>
                </a:lnTo>
                <a:lnTo>
                  <a:pt x="871537" y="21439"/>
                </a:lnTo>
                <a:lnTo>
                  <a:pt x="878681" y="27792"/>
                </a:lnTo>
                <a:lnTo>
                  <a:pt x="884237" y="34144"/>
                </a:lnTo>
                <a:lnTo>
                  <a:pt x="890587" y="41290"/>
                </a:lnTo>
                <a:lnTo>
                  <a:pt x="894556" y="49231"/>
                </a:lnTo>
                <a:lnTo>
                  <a:pt x="898525" y="57171"/>
                </a:lnTo>
                <a:lnTo>
                  <a:pt x="901700" y="65906"/>
                </a:lnTo>
                <a:lnTo>
                  <a:pt x="904081" y="74640"/>
                </a:lnTo>
                <a:lnTo>
                  <a:pt x="905669" y="83375"/>
                </a:lnTo>
                <a:lnTo>
                  <a:pt x="906462" y="93697"/>
                </a:lnTo>
                <a:lnTo>
                  <a:pt x="902494" y="160397"/>
                </a:lnTo>
                <a:lnTo>
                  <a:pt x="914400" y="162779"/>
                </a:lnTo>
                <a:lnTo>
                  <a:pt x="926306" y="165162"/>
                </a:lnTo>
                <a:lnTo>
                  <a:pt x="938212" y="169132"/>
                </a:lnTo>
                <a:lnTo>
                  <a:pt x="948531" y="173896"/>
                </a:lnTo>
                <a:lnTo>
                  <a:pt x="958850" y="180248"/>
                </a:lnTo>
                <a:lnTo>
                  <a:pt x="969169" y="185807"/>
                </a:lnTo>
                <a:lnTo>
                  <a:pt x="977106" y="193747"/>
                </a:lnTo>
                <a:lnTo>
                  <a:pt x="985837" y="201688"/>
                </a:lnTo>
                <a:lnTo>
                  <a:pt x="992981" y="211216"/>
                </a:lnTo>
                <a:lnTo>
                  <a:pt x="1000125" y="219951"/>
                </a:lnTo>
                <a:lnTo>
                  <a:pt x="1005681" y="230273"/>
                </a:lnTo>
                <a:lnTo>
                  <a:pt x="1011237" y="241390"/>
                </a:lnTo>
                <a:lnTo>
                  <a:pt x="1015206" y="252507"/>
                </a:lnTo>
                <a:lnTo>
                  <a:pt x="1017587" y="264417"/>
                </a:lnTo>
                <a:lnTo>
                  <a:pt x="1019175" y="276328"/>
                </a:lnTo>
                <a:lnTo>
                  <a:pt x="1019968" y="289033"/>
                </a:lnTo>
                <a:lnTo>
                  <a:pt x="1019968" y="407345"/>
                </a:lnTo>
                <a:lnTo>
                  <a:pt x="1235868" y="407345"/>
                </a:lnTo>
                <a:lnTo>
                  <a:pt x="1235868" y="289033"/>
                </a:lnTo>
                <a:lnTo>
                  <a:pt x="1236662" y="276328"/>
                </a:lnTo>
                <a:lnTo>
                  <a:pt x="1238250" y="264417"/>
                </a:lnTo>
                <a:lnTo>
                  <a:pt x="1241425" y="252507"/>
                </a:lnTo>
                <a:lnTo>
                  <a:pt x="1245394" y="241390"/>
                </a:lnTo>
                <a:lnTo>
                  <a:pt x="1249362" y="230273"/>
                </a:lnTo>
                <a:lnTo>
                  <a:pt x="1255712" y="219951"/>
                </a:lnTo>
                <a:lnTo>
                  <a:pt x="1262062" y="211216"/>
                </a:lnTo>
                <a:lnTo>
                  <a:pt x="1269206" y="201688"/>
                </a:lnTo>
                <a:lnTo>
                  <a:pt x="1277937" y="193747"/>
                </a:lnTo>
                <a:lnTo>
                  <a:pt x="1287462" y="185807"/>
                </a:lnTo>
                <a:lnTo>
                  <a:pt x="1296987" y="180248"/>
                </a:lnTo>
                <a:lnTo>
                  <a:pt x="1307306" y="173896"/>
                </a:lnTo>
                <a:lnTo>
                  <a:pt x="1318418" y="169132"/>
                </a:lnTo>
                <a:lnTo>
                  <a:pt x="1328737" y="165162"/>
                </a:lnTo>
                <a:lnTo>
                  <a:pt x="1340644" y="162779"/>
                </a:lnTo>
                <a:lnTo>
                  <a:pt x="1353344" y="160397"/>
                </a:lnTo>
                <a:lnTo>
                  <a:pt x="1350168" y="93697"/>
                </a:lnTo>
                <a:lnTo>
                  <a:pt x="1350962" y="83375"/>
                </a:lnTo>
                <a:lnTo>
                  <a:pt x="1351756" y="74640"/>
                </a:lnTo>
                <a:lnTo>
                  <a:pt x="1354137" y="65906"/>
                </a:lnTo>
                <a:lnTo>
                  <a:pt x="1357312" y="57171"/>
                </a:lnTo>
                <a:lnTo>
                  <a:pt x="1362075" y="49231"/>
                </a:lnTo>
                <a:lnTo>
                  <a:pt x="1366044" y="41290"/>
                </a:lnTo>
                <a:lnTo>
                  <a:pt x="1371600" y="34144"/>
                </a:lnTo>
                <a:lnTo>
                  <a:pt x="1377950" y="27792"/>
                </a:lnTo>
                <a:lnTo>
                  <a:pt x="1384300" y="21439"/>
                </a:lnTo>
                <a:lnTo>
                  <a:pt x="1390650" y="15881"/>
                </a:lnTo>
                <a:lnTo>
                  <a:pt x="1399381" y="11911"/>
                </a:lnTo>
                <a:lnTo>
                  <a:pt x="1406525" y="7146"/>
                </a:lnTo>
                <a:lnTo>
                  <a:pt x="1416050" y="3970"/>
                </a:lnTo>
                <a:lnTo>
                  <a:pt x="1424781" y="1588"/>
                </a:lnTo>
                <a:lnTo>
                  <a:pt x="1434306" y="794"/>
                </a:lnTo>
                <a:lnTo>
                  <a:pt x="1443831" y="0"/>
                </a:lnTo>
                <a:lnTo>
                  <a:pt x="1654968" y="0"/>
                </a:lnTo>
                <a:lnTo>
                  <a:pt x="1664493" y="794"/>
                </a:lnTo>
                <a:lnTo>
                  <a:pt x="1674018" y="1588"/>
                </a:lnTo>
                <a:lnTo>
                  <a:pt x="1682750" y="3970"/>
                </a:lnTo>
                <a:lnTo>
                  <a:pt x="1691481" y="7146"/>
                </a:lnTo>
                <a:lnTo>
                  <a:pt x="1699418" y="11911"/>
                </a:lnTo>
                <a:lnTo>
                  <a:pt x="1707356" y="15881"/>
                </a:lnTo>
                <a:lnTo>
                  <a:pt x="1714500" y="21439"/>
                </a:lnTo>
                <a:lnTo>
                  <a:pt x="1720850" y="27792"/>
                </a:lnTo>
                <a:lnTo>
                  <a:pt x="1726406" y="34144"/>
                </a:lnTo>
                <a:lnTo>
                  <a:pt x="1732756" y="41290"/>
                </a:lnTo>
                <a:lnTo>
                  <a:pt x="1736725" y="49231"/>
                </a:lnTo>
                <a:lnTo>
                  <a:pt x="1740693" y="57171"/>
                </a:lnTo>
                <a:lnTo>
                  <a:pt x="1744662" y="65906"/>
                </a:lnTo>
                <a:lnTo>
                  <a:pt x="1747043" y="74640"/>
                </a:lnTo>
                <a:lnTo>
                  <a:pt x="1747837" y="83375"/>
                </a:lnTo>
                <a:lnTo>
                  <a:pt x="1748631" y="93697"/>
                </a:lnTo>
                <a:lnTo>
                  <a:pt x="1751806" y="159603"/>
                </a:lnTo>
                <a:lnTo>
                  <a:pt x="1769268" y="159603"/>
                </a:lnTo>
                <a:lnTo>
                  <a:pt x="1782762" y="159603"/>
                </a:lnTo>
                <a:lnTo>
                  <a:pt x="1795462" y="162779"/>
                </a:lnTo>
                <a:lnTo>
                  <a:pt x="1808162" y="165956"/>
                </a:lnTo>
                <a:lnTo>
                  <a:pt x="1820068" y="169926"/>
                </a:lnTo>
                <a:lnTo>
                  <a:pt x="1831181" y="174690"/>
                </a:lnTo>
                <a:lnTo>
                  <a:pt x="1842293" y="181836"/>
                </a:lnTo>
                <a:lnTo>
                  <a:pt x="1851818" y="188983"/>
                </a:lnTo>
                <a:lnTo>
                  <a:pt x="1860550" y="197717"/>
                </a:lnTo>
                <a:lnTo>
                  <a:pt x="1869281" y="206452"/>
                </a:lnTo>
                <a:lnTo>
                  <a:pt x="1876425" y="216774"/>
                </a:lnTo>
                <a:lnTo>
                  <a:pt x="1883568" y="227097"/>
                </a:lnTo>
                <a:lnTo>
                  <a:pt x="1888331" y="239008"/>
                </a:lnTo>
                <a:lnTo>
                  <a:pt x="1893093" y="250124"/>
                </a:lnTo>
                <a:lnTo>
                  <a:pt x="1896268" y="262829"/>
                </a:lnTo>
                <a:lnTo>
                  <a:pt x="1898650" y="275534"/>
                </a:lnTo>
                <a:lnTo>
                  <a:pt x="1899443" y="289033"/>
                </a:lnTo>
                <a:lnTo>
                  <a:pt x="1955800" y="485162"/>
                </a:lnTo>
                <a:lnTo>
                  <a:pt x="2015331" y="687643"/>
                </a:lnTo>
                <a:lnTo>
                  <a:pt x="2082006" y="921887"/>
                </a:lnTo>
                <a:lnTo>
                  <a:pt x="2116137" y="1042582"/>
                </a:lnTo>
                <a:lnTo>
                  <a:pt x="2147887" y="1160895"/>
                </a:lnTo>
                <a:lnTo>
                  <a:pt x="2178050" y="1272855"/>
                </a:lnTo>
                <a:lnTo>
                  <a:pt x="2205037" y="1375287"/>
                </a:lnTo>
                <a:lnTo>
                  <a:pt x="2227262" y="1465014"/>
                </a:lnTo>
                <a:lnTo>
                  <a:pt x="2235993" y="1503128"/>
                </a:lnTo>
                <a:lnTo>
                  <a:pt x="2243137" y="1536478"/>
                </a:lnTo>
                <a:lnTo>
                  <a:pt x="2249487" y="1565858"/>
                </a:lnTo>
                <a:lnTo>
                  <a:pt x="2252662" y="1589679"/>
                </a:lnTo>
                <a:lnTo>
                  <a:pt x="2255043" y="1606354"/>
                </a:lnTo>
                <a:lnTo>
                  <a:pt x="2255043" y="1612706"/>
                </a:lnTo>
                <a:lnTo>
                  <a:pt x="2254250" y="1618265"/>
                </a:lnTo>
                <a:lnTo>
                  <a:pt x="2255837" y="1653203"/>
                </a:lnTo>
                <a:lnTo>
                  <a:pt x="2255837" y="1666701"/>
                </a:lnTo>
                <a:lnTo>
                  <a:pt x="2255043" y="1675436"/>
                </a:lnTo>
                <a:lnTo>
                  <a:pt x="2252662" y="1700051"/>
                </a:lnTo>
                <a:lnTo>
                  <a:pt x="2249487" y="1723873"/>
                </a:lnTo>
                <a:lnTo>
                  <a:pt x="2243931" y="1746106"/>
                </a:lnTo>
                <a:lnTo>
                  <a:pt x="2238374" y="1769133"/>
                </a:lnTo>
                <a:lnTo>
                  <a:pt x="2230437" y="1791367"/>
                </a:lnTo>
                <a:lnTo>
                  <a:pt x="2222500" y="1812806"/>
                </a:lnTo>
                <a:lnTo>
                  <a:pt x="2212974" y="1835039"/>
                </a:lnTo>
                <a:lnTo>
                  <a:pt x="2202656" y="1855684"/>
                </a:lnTo>
                <a:lnTo>
                  <a:pt x="2190750" y="1876329"/>
                </a:lnTo>
                <a:lnTo>
                  <a:pt x="2178050" y="1896181"/>
                </a:lnTo>
                <a:lnTo>
                  <a:pt x="2163762" y="1914444"/>
                </a:lnTo>
                <a:lnTo>
                  <a:pt x="2149474" y="1933501"/>
                </a:lnTo>
                <a:lnTo>
                  <a:pt x="2134393" y="1950970"/>
                </a:lnTo>
                <a:lnTo>
                  <a:pt x="2117724" y="1969233"/>
                </a:lnTo>
                <a:lnTo>
                  <a:pt x="2101056" y="1985114"/>
                </a:lnTo>
                <a:lnTo>
                  <a:pt x="2082800" y="2000995"/>
                </a:lnTo>
                <a:lnTo>
                  <a:pt x="2064543" y="2016081"/>
                </a:lnTo>
                <a:lnTo>
                  <a:pt x="2044700" y="2030374"/>
                </a:lnTo>
                <a:lnTo>
                  <a:pt x="2025650" y="2044667"/>
                </a:lnTo>
                <a:lnTo>
                  <a:pt x="2005012" y="2056578"/>
                </a:lnTo>
                <a:lnTo>
                  <a:pt x="1983581" y="2068488"/>
                </a:lnTo>
                <a:lnTo>
                  <a:pt x="1962943" y="2079605"/>
                </a:lnTo>
                <a:lnTo>
                  <a:pt x="1939925" y="2089928"/>
                </a:lnTo>
                <a:lnTo>
                  <a:pt x="1918493" y="2098662"/>
                </a:lnTo>
                <a:lnTo>
                  <a:pt x="1894681" y="2106603"/>
                </a:lnTo>
                <a:lnTo>
                  <a:pt x="1872456" y="2113749"/>
                </a:lnTo>
                <a:lnTo>
                  <a:pt x="1848643" y="2119307"/>
                </a:lnTo>
                <a:lnTo>
                  <a:pt x="1825625" y="2124866"/>
                </a:lnTo>
                <a:lnTo>
                  <a:pt x="1801018" y="2128836"/>
                </a:lnTo>
                <a:lnTo>
                  <a:pt x="1777206" y="2131218"/>
                </a:lnTo>
                <a:lnTo>
                  <a:pt x="1752600" y="2132806"/>
                </a:lnTo>
                <a:lnTo>
                  <a:pt x="1728787" y="2133600"/>
                </a:lnTo>
                <a:lnTo>
                  <a:pt x="1703387" y="2132806"/>
                </a:lnTo>
                <a:lnTo>
                  <a:pt x="1678781" y="2131218"/>
                </a:lnTo>
                <a:lnTo>
                  <a:pt x="1654968" y="2128042"/>
                </a:lnTo>
                <a:lnTo>
                  <a:pt x="1630362" y="2124072"/>
                </a:lnTo>
                <a:lnTo>
                  <a:pt x="1607343" y="2118513"/>
                </a:lnTo>
                <a:lnTo>
                  <a:pt x="1584325" y="2112161"/>
                </a:lnTo>
                <a:lnTo>
                  <a:pt x="1562100" y="2105014"/>
                </a:lnTo>
                <a:lnTo>
                  <a:pt x="1539081" y="2096280"/>
                </a:lnTo>
                <a:lnTo>
                  <a:pt x="1517650" y="2086752"/>
                </a:lnTo>
                <a:lnTo>
                  <a:pt x="1496218" y="2076429"/>
                </a:lnTo>
                <a:lnTo>
                  <a:pt x="1476375" y="2064518"/>
                </a:lnTo>
                <a:lnTo>
                  <a:pt x="1456531" y="2051814"/>
                </a:lnTo>
                <a:lnTo>
                  <a:pt x="1438275" y="2038315"/>
                </a:lnTo>
                <a:lnTo>
                  <a:pt x="1419225" y="2024022"/>
                </a:lnTo>
                <a:lnTo>
                  <a:pt x="1400968" y="2008935"/>
                </a:lnTo>
                <a:lnTo>
                  <a:pt x="1384300" y="1993054"/>
                </a:lnTo>
                <a:lnTo>
                  <a:pt x="1368425" y="1976379"/>
                </a:lnTo>
                <a:lnTo>
                  <a:pt x="1352550" y="1959704"/>
                </a:lnTo>
                <a:lnTo>
                  <a:pt x="1338262" y="1941441"/>
                </a:lnTo>
                <a:lnTo>
                  <a:pt x="1323975" y="1922384"/>
                </a:lnTo>
                <a:lnTo>
                  <a:pt x="1311275" y="1902533"/>
                </a:lnTo>
                <a:lnTo>
                  <a:pt x="1299368" y="1882682"/>
                </a:lnTo>
                <a:lnTo>
                  <a:pt x="1288256" y="1862037"/>
                </a:lnTo>
                <a:lnTo>
                  <a:pt x="1277937" y="1840597"/>
                </a:lnTo>
                <a:lnTo>
                  <a:pt x="1269206" y="1819158"/>
                </a:lnTo>
                <a:lnTo>
                  <a:pt x="1261268" y="1796131"/>
                </a:lnTo>
                <a:lnTo>
                  <a:pt x="1254918" y="1773898"/>
                </a:lnTo>
                <a:lnTo>
                  <a:pt x="1248568" y="1750076"/>
                </a:lnTo>
                <a:lnTo>
                  <a:pt x="1243806" y="1727049"/>
                </a:lnTo>
                <a:lnTo>
                  <a:pt x="1240631" y="1702434"/>
                </a:lnTo>
                <a:lnTo>
                  <a:pt x="1237456" y="1677818"/>
                </a:lnTo>
                <a:lnTo>
                  <a:pt x="1235868" y="1653203"/>
                </a:lnTo>
                <a:lnTo>
                  <a:pt x="1235868" y="1647644"/>
                </a:lnTo>
                <a:lnTo>
                  <a:pt x="1235868" y="1004468"/>
                </a:lnTo>
                <a:lnTo>
                  <a:pt x="1019968" y="1004468"/>
                </a:lnTo>
                <a:lnTo>
                  <a:pt x="1019968" y="1647644"/>
                </a:lnTo>
                <a:lnTo>
                  <a:pt x="1019175" y="1653203"/>
                </a:lnTo>
                <a:lnTo>
                  <a:pt x="1018381" y="1677818"/>
                </a:lnTo>
                <a:lnTo>
                  <a:pt x="1016000" y="1702434"/>
                </a:lnTo>
                <a:lnTo>
                  <a:pt x="1012825" y="1727049"/>
                </a:lnTo>
                <a:lnTo>
                  <a:pt x="1007268" y="1750076"/>
                </a:lnTo>
                <a:lnTo>
                  <a:pt x="1001712" y="1773898"/>
                </a:lnTo>
                <a:lnTo>
                  <a:pt x="994568" y="1796131"/>
                </a:lnTo>
                <a:lnTo>
                  <a:pt x="986631" y="1819158"/>
                </a:lnTo>
                <a:lnTo>
                  <a:pt x="977106" y="1840597"/>
                </a:lnTo>
                <a:lnTo>
                  <a:pt x="967581" y="1862037"/>
                </a:lnTo>
                <a:lnTo>
                  <a:pt x="956469" y="1882682"/>
                </a:lnTo>
                <a:lnTo>
                  <a:pt x="944562" y="1902533"/>
                </a:lnTo>
                <a:lnTo>
                  <a:pt x="931862" y="1922384"/>
                </a:lnTo>
                <a:lnTo>
                  <a:pt x="917575" y="1941441"/>
                </a:lnTo>
                <a:lnTo>
                  <a:pt x="904081" y="1959704"/>
                </a:lnTo>
                <a:lnTo>
                  <a:pt x="887412" y="1976379"/>
                </a:lnTo>
                <a:lnTo>
                  <a:pt x="871537" y="1993054"/>
                </a:lnTo>
                <a:lnTo>
                  <a:pt x="854075" y="2008935"/>
                </a:lnTo>
                <a:lnTo>
                  <a:pt x="836612" y="2024022"/>
                </a:lnTo>
                <a:lnTo>
                  <a:pt x="818356" y="2038315"/>
                </a:lnTo>
                <a:lnTo>
                  <a:pt x="799306" y="2051814"/>
                </a:lnTo>
                <a:lnTo>
                  <a:pt x="779462" y="2064518"/>
                </a:lnTo>
                <a:lnTo>
                  <a:pt x="758825" y="2076429"/>
                </a:lnTo>
                <a:lnTo>
                  <a:pt x="738187" y="2086752"/>
                </a:lnTo>
                <a:lnTo>
                  <a:pt x="716756" y="2096280"/>
                </a:lnTo>
                <a:lnTo>
                  <a:pt x="694531" y="2105014"/>
                </a:lnTo>
                <a:lnTo>
                  <a:pt x="671512" y="2112161"/>
                </a:lnTo>
                <a:lnTo>
                  <a:pt x="649287" y="2118513"/>
                </a:lnTo>
                <a:lnTo>
                  <a:pt x="625475" y="2124072"/>
                </a:lnTo>
                <a:lnTo>
                  <a:pt x="601662" y="2128042"/>
                </a:lnTo>
                <a:lnTo>
                  <a:pt x="577056" y="2131218"/>
                </a:lnTo>
                <a:lnTo>
                  <a:pt x="553244" y="2132806"/>
                </a:lnTo>
                <a:lnTo>
                  <a:pt x="527844" y="2133600"/>
                </a:lnTo>
                <a:lnTo>
                  <a:pt x="503237" y="2132806"/>
                </a:lnTo>
                <a:lnTo>
                  <a:pt x="479425" y="2131218"/>
                </a:lnTo>
                <a:lnTo>
                  <a:pt x="454819" y="2128836"/>
                </a:lnTo>
                <a:lnTo>
                  <a:pt x="431006" y="2124866"/>
                </a:lnTo>
                <a:lnTo>
                  <a:pt x="407194" y="2119307"/>
                </a:lnTo>
                <a:lnTo>
                  <a:pt x="383381" y="2113749"/>
                </a:lnTo>
                <a:lnTo>
                  <a:pt x="360362" y="2106603"/>
                </a:lnTo>
                <a:lnTo>
                  <a:pt x="337344" y="2098662"/>
                </a:lnTo>
                <a:lnTo>
                  <a:pt x="315119" y="2089928"/>
                </a:lnTo>
                <a:lnTo>
                  <a:pt x="293687" y="2079605"/>
                </a:lnTo>
                <a:lnTo>
                  <a:pt x="272256" y="2068488"/>
                </a:lnTo>
                <a:lnTo>
                  <a:pt x="250825" y="2056578"/>
                </a:lnTo>
                <a:lnTo>
                  <a:pt x="230187" y="2044667"/>
                </a:lnTo>
                <a:lnTo>
                  <a:pt x="210344" y="2030374"/>
                </a:lnTo>
                <a:lnTo>
                  <a:pt x="191294" y="2016081"/>
                </a:lnTo>
                <a:lnTo>
                  <a:pt x="173037" y="2000995"/>
                </a:lnTo>
                <a:lnTo>
                  <a:pt x="154781" y="1985114"/>
                </a:lnTo>
                <a:lnTo>
                  <a:pt x="138112" y="1969233"/>
                </a:lnTo>
                <a:lnTo>
                  <a:pt x="121444" y="1950970"/>
                </a:lnTo>
                <a:lnTo>
                  <a:pt x="106362" y="1933501"/>
                </a:lnTo>
                <a:lnTo>
                  <a:pt x="91281" y="1914444"/>
                </a:lnTo>
                <a:lnTo>
                  <a:pt x="77787" y="1896181"/>
                </a:lnTo>
                <a:lnTo>
                  <a:pt x="65881" y="1876329"/>
                </a:lnTo>
                <a:lnTo>
                  <a:pt x="53975" y="1855684"/>
                </a:lnTo>
                <a:lnTo>
                  <a:pt x="42862" y="1835039"/>
                </a:lnTo>
                <a:lnTo>
                  <a:pt x="34131" y="1812806"/>
                </a:lnTo>
                <a:lnTo>
                  <a:pt x="25400" y="1791367"/>
                </a:lnTo>
                <a:lnTo>
                  <a:pt x="17462" y="1769133"/>
                </a:lnTo>
                <a:lnTo>
                  <a:pt x="11906" y="1746106"/>
                </a:lnTo>
                <a:lnTo>
                  <a:pt x="7144" y="1723873"/>
                </a:lnTo>
                <a:lnTo>
                  <a:pt x="3969" y="1700051"/>
                </a:lnTo>
                <a:lnTo>
                  <a:pt x="794" y="1675436"/>
                </a:lnTo>
                <a:lnTo>
                  <a:pt x="0" y="1666701"/>
                </a:lnTo>
                <a:lnTo>
                  <a:pt x="0" y="1653203"/>
                </a:lnTo>
                <a:lnTo>
                  <a:pt x="794" y="1618265"/>
                </a:lnTo>
                <a:lnTo>
                  <a:pt x="794" y="1612706"/>
                </a:lnTo>
                <a:lnTo>
                  <a:pt x="794" y="1606354"/>
                </a:lnTo>
                <a:lnTo>
                  <a:pt x="2381" y="1589679"/>
                </a:lnTo>
                <a:lnTo>
                  <a:pt x="7144" y="1565858"/>
                </a:lnTo>
                <a:lnTo>
                  <a:pt x="12700" y="1536478"/>
                </a:lnTo>
                <a:lnTo>
                  <a:pt x="20637" y="1503128"/>
                </a:lnTo>
                <a:lnTo>
                  <a:pt x="28575" y="1465014"/>
                </a:lnTo>
                <a:lnTo>
                  <a:pt x="51594" y="1375287"/>
                </a:lnTo>
                <a:lnTo>
                  <a:pt x="76994" y="1272855"/>
                </a:lnTo>
                <a:lnTo>
                  <a:pt x="107156" y="1160895"/>
                </a:lnTo>
                <a:lnTo>
                  <a:pt x="139700" y="1042582"/>
                </a:lnTo>
                <a:lnTo>
                  <a:pt x="173831" y="921887"/>
                </a:lnTo>
                <a:lnTo>
                  <a:pt x="240506" y="687643"/>
                </a:lnTo>
                <a:lnTo>
                  <a:pt x="299244" y="485162"/>
                </a:lnTo>
                <a:lnTo>
                  <a:pt x="357187" y="289033"/>
                </a:lnTo>
                <a:lnTo>
                  <a:pt x="357981" y="275534"/>
                </a:lnTo>
                <a:lnTo>
                  <a:pt x="359569" y="262829"/>
                </a:lnTo>
                <a:lnTo>
                  <a:pt x="362744" y="250124"/>
                </a:lnTo>
                <a:lnTo>
                  <a:pt x="366712" y="239008"/>
                </a:lnTo>
                <a:lnTo>
                  <a:pt x="373062" y="227097"/>
                </a:lnTo>
                <a:lnTo>
                  <a:pt x="379412" y="216774"/>
                </a:lnTo>
                <a:lnTo>
                  <a:pt x="386556" y="206452"/>
                </a:lnTo>
                <a:lnTo>
                  <a:pt x="394494" y="197717"/>
                </a:lnTo>
                <a:lnTo>
                  <a:pt x="404019" y="188983"/>
                </a:lnTo>
                <a:lnTo>
                  <a:pt x="413544" y="181836"/>
                </a:lnTo>
                <a:lnTo>
                  <a:pt x="424656" y="174690"/>
                </a:lnTo>
                <a:lnTo>
                  <a:pt x="436562" y="169926"/>
                </a:lnTo>
                <a:lnTo>
                  <a:pt x="448469" y="165956"/>
                </a:lnTo>
                <a:lnTo>
                  <a:pt x="461169" y="162779"/>
                </a:lnTo>
                <a:lnTo>
                  <a:pt x="473075" y="159603"/>
                </a:lnTo>
                <a:lnTo>
                  <a:pt x="486569" y="159603"/>
                </a:lnTo>
                <a:lnTo>
                  <a:pt x="504031" y="159603"/>
                </a:lnTo>
                <a:lnTo>
                  <a:pt x="508000" y="93697"/>
                </a:lnTo>
                <a:lnTo>
                  <a:pt x="508794" y="83375"/>
                </a:lnTo>
                <a:lnTo>
                  <a:pt x="509587" y="74640"/>
                </a:lnTo>
                <a:lnTo>
                  <a:pt x="511969" y="65906"/>
                </a:lnTo>
                <a:lnTo>
                  <a:pt x="515144" y="57171"/>
                </a:lnTo>
                <a:lnTo>
                  <a:pt x="518319" y="49231"/>
                </a:lnTo>
                <a:lnTo>
                  <a:pt x="523875" y="41290"/>
                </a:lnTo>
                <a:lnTo>
                  <a:pt x="528637" y="34144"/>
                </a:lnTo>
                <a:lnTo>
                  <a:pt x="534987" y="27792"/>
                </a:lnTo>
                <a:lnTo>
                  <a:pt x="542131" y="21439"/>
                </a:lnTo>
                <a:lnTo>
                  <a:pt x="548481" y="15881"/>
                </a:lnTo>
                <a:lnTo>
                  <a:pt x="556419" y="11911"/>
                </a:lnTo>
                <a:lnTo>
                  <a:pt x="564356" y="7146"/>
                </a:lnTo>
                <a:lnTo>
                  <a:pt x="573087" y="3970"/>
                </a:lnTo>
                <a:lnTo>
                  <a:pt x="581819" y="1588"/>
                </a:lnTo>
                <a:lnTo>
                  <a:pt x="591344" y="794"/>
                </a:lnTo>
                <a:lnTo>
                  <a:pt x="601662"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20" name="衣架"/>
          <p:cNvSpPr>
            <a:spLocks noChangeArrowheads="1"/>
          </p:cNvSpPr>
          <p:nvPr/>
        </p:nvSpPr>
        <p:spPr bwMode="auto">
          <a:xfrm>
            <a:off x="4678680" y="2082165"/>
            <a:ext cx="807720" cy="807720"/>
          </a:xfrm>
          <a:custGeom>
            <a:avLst/>
            <a:gdLst/>
            <a:ahLst/>
            <a:cxnLst/>
            <a:rect l="0" t="0" r="r" b="b"/>
            <a:pathLst>
              <a:path w="1827213" h="1103313">
                <a:moveTo>
                  <a:pt x="457945" y="928688"/>
                </a:moveTo>
                <a:lnTo>
                  <a:pt x="1347025" y="928688"/>
                </a:lnTo>
                <a:lnTo>
                  <a:pt x="1539876" y="1039813"/>
                </a:lnTo>
                <a:lnTo>
                  <a:pt x="1358900" y="1039813"/>
                </a:lnTo>
                <a:lnTo>
                  <a:pt x="1358900" y="1103313"/>
                </a:lnTo>
                <a:lnTo>
                  <a:pt x="1241425" y="1103313"/>
                </a:lnTo>
                <a:lnTo>
                  <a:pt x="1241425" y="1039813"/>
                </a:lnTo>
                <a:lnTo>
                  <a:pt x="571500" y="1039813"/>
                </a:lnTo>
                <a:lnTo>
                  <a:pt x="571500" y="1095376"/>
                </a:lnTo>
                <a:lnTo>
                  <a:pt x="454025" y="1095376"/>
                </a:lnTo>
                <a:lnTo>
                  <a:pt x="454025" y="1039813"/>
                </a:lnTo>
                <a:lnTo>
                  <a:pt x="246063" y="1039813"/>
                </a:lnTo>
                <a:lnTo>
                  <a:pt x="457945" y="928688"/>
                </a:lnTo>
                <a:close/>
                <a:moveTo>
                  <a:pt x="879793" y="0"/>
                </a:moveTo>
                <a:lnTo>
                  <a:pt x="890270" y="318"/>
                </a:lnTo>
                <a:lnTo>
                  <a:pt x="900430" y="1588"/>
                </a:lnTo>
                <a:lnTo>
                  <a:pt x="910273" y="3494"/>
                </a:lnTo>
                <a:lnTo>
                  <a:pt x="919480" y="6036"/>
                </a:lnTo>
                <a:lnTo>
                  <a:pt x="928053" y="8577"/>
                </a:lnTo>
                <a:lnTo>
                  <a:pt x="936625" y="11437"/>
                </a:lnTo>
                <a:lnTo>
                  <a:pt x="944245" y="14931"/>
                </a:lnTo>
                <a:lnTo>
                  <a:pt x="951548" y="18426"/>
                </a:lnTo>
                <a:lnTo>
                  <a:pt x="958533" y="21920"/>
                </a:lnTo>
                <a:lnTo>
                  <a:pt x="964883" y="25733"/>
                </a:lnTo>
                <a:lnTo>
                  <a:pt x="970598" y="29227"/>
                </a:lnTo>
                <a:lnTo>
                  <a:pt x="980440" y="35899"/>
                </a:lnTo>
                <a:lnTo>
                  <a:pt x="987425" y="41617"/>
                </a:lnTo>
                <a:lnTo>
                  <a:pt x="991553" y="45429"/>
                </a:lnTo>
                <a:lnTo>
                  <a:pt x="993140" y="47018"/>
                </a:lnTo>
                <a:lnTo>
                  <a:pt x="998538" y="52736"/>
                </a:lnTo>
                <a:lnTo>
                  <a:pt x="1003300" y="59090"/>
                </a:lnTo>
                <a:lnTo>
                  <a:pt x="1007428" y="64808"/>
                </a:lnTo>
                <a:lnTo>
                  <a:pt x="1011238" y="70527"/>
                </a:lnTo>
                <a:lnTo>
                  <a:pt x="1015365" y="76563"/>
                </a:lnTo>
                <a:lnTo>
                  <a:pt x="1018223" y="82281"/>
                </a:lnTo>
                <a:lnTo>
                  <a:pt x="1021398" y="88000"/>
                </a:lnTo>
                <a:lnTo>
                  <a:pt x="1023620" y="93400"/>
                </a:lnTo>
                <a:lnTo>
                  <a:pt x="1026160" y="99436"/>
                </a:lnTo>
                <a:lnTo>
                  <a:pt x="1028065" y="104837"/>
                </a:lnTo>
                <a:lnTo>
                  <a:pt x="1029970" y="110238"/>
                </a:lnTo>
                <a:lnTo>
                  <a:pt x="1031240" y="115321"/>
                </a:lnTo>
                <a:lnTo>
                  <a:pt x="1032193" y="120722"/>
                </a:lnTo>
                <a:lnTo>
                  <a:pt x="1033145" y="125805"/>
                </a:lnTo>
                <a:lnTo>
                  <a:pt x="1033780" y="130888"/>
                </a:lnTo>
                <a:lnTo>
                  <a:pt x="1034098" y="135971"/>
                </a:lnTo>
                <a:lnTo>
                  <a:pt x="1034098" y="140418"/>
                </a:lnTo>
                <a:lnTo>
                  <a:pt x="1033780" y="145501"/>
                </a:lnTo>
                <a:lnTo>
                  <a:pt x="1033145" y="154714"/>
                </a:lnTo>
                <a:lnTo>
                  <a:pt x="1031240" y="164245"/>
                </a:lnTo>
                <a:lnTo>
                  <a:pt x="1028700" y="172505"/>
                </a:lnTo>
                <a:lnTo>
                  <a:pt x="1025843" y="181082"/>
                </a:lnTo>
                <a:lnTo>
                  <a:pt x="1021715" y="189025"/>
                </a:lnTo>
                <a:lnTo>
                  <a:pt x="1017588" y="196649"/>
                </a:lnTo>
                <a:lnTo>
                  <a:pt x="1013143" y="203638"/>
                </a:lnTo>
                <a:lnTo>
                  <a:pt x="1008380" y="210627"/>
                </a:lnTo>
                <a:lnTo>
                  <a:pt x="1002665" y="217299"/>
                </a:lnTo>
                <a:lnTo>
                  <a:pt x="997903" y="223335"/>
                </a:lnTo>
                <a:lnTo>
                  <a:pt x="991870" y="228736"/>
                </a:lnTo>
                <a:lnTo>
                  <a:pt x="986473" y="234454"/>
                </a:lnTo>
                <a:lnTo>
                  <a:pt x="981075" y="238902"/>
                </a:lnTo>
                <a:lnTo>
                  <a:pt x="970915" y="247479"/>
                </a:lnTo>
                <a:lnTo>
                  <a:pt x="961708" y="254151"/>
                </a:lnTo>
                <a:lnTo>
                  <a:pt x="954405" y="258598"/>
                </a:lnTo>
                <a:lnTo>
                  <a:pt x="947738" y="263046"/>
                </a:lnTo>
                <a:lnTo>
                  <a:pt x="947738" y="382179"/>
                </a:lnTo>
                <a:lnTo>
                  <a:pt x="959485" y="387262"/>
                </a:lnTo>
                <a:lnTo>
                  <a:pt x="970598" y="392663"/>
                </a:lnTo>
                <a:lnTo>
                  <a:pt x="981393" y="398064"/>
                </a:lnTo>
                <a:lnTo>
                  <a:pt x="991870" y="403782"/>
                </a:lnTo>
                <a:lnTo>
                  <a:pt x="1001713" y="410136"/>
                </a:lnTo>
                <a:lnTo>
                  <a:pt x="1010920" y="416489"/>
                </a:lnTo>
                <a:lnTo>
                  <a:pt x="1020128" y="422843"/>
                </a:lnTo>
                <a:lnTo>
                  <a:pt x="1028700" y="429515"/>
                </a:lnTo>
                <a:lnTo>
                  <a:pt x="1036955" y="436504"/>
                </a:lnTo>
                <a:lnTo>
                  <a:pt x="1044575" y="442858"/>
                </a:lnTo>
                <a:lnTo>
                  <a:pt x="1052513" y="449847"/>
                </a:lnTo>
                <a:lnTo>
                  <a:pt x="1059498" y="456836"/>
                </a:lnTo>
                <a:lnTo>
                  <a:pt x="1065848" y="463507"/>
                </a:lnTo>
                <a:lnTo>
                  <a:pt x="1072198" y="470496"/>
                </a:lnTo>
                <a:lnTo>
                  <a:pt x="1083310" y="483839"/>
                </a:lnTo>
                <a:lnTo>
                  <a:pt x="1093153" y="496547"/>
                </a:lnTo>
                <a:lnTo>
                  <a:pt x="1101725" y="508619"/>
                </a:lnTo>
                <a:lnTo>
                  <a:pt x="1108710" y="519103"/>
                </a:lnTo>
                <a:lnTo>
                  <a:pt x="1114108" y="528634"/>
                </a:lnTo>
                <a:lnTo>
                  <a:pt x="1118235" y="535940"/>
                </a:lnTo>
                <a:lnTo>
                  <a:pt x="1121410" y="542294"/>
                </a:lnTo>
                <a:lnTo>
                  <a:pt x="1123633" y="547059"/>
                </a:lnTo>
                <a:lnTo>
                  <a:pt x="1128713" y="552778"/>
                </a:lnTo>
                <a:lnTo>
                  <a:pt x="1134745" y="558496"/>
                </a:lnTo>
                <a:lnTo>
                  <a:pt x="1140460" y="564215"/>
                </a:lnTo>
                <a:lnTo>
                  <a:pt x="1147128" y="570251"/>
                </a:lnTo>
                <a:lnTo>
                  <a:pt x="1154430" y="575969"/>
                </a:lnTo>
                <a:lnTo>
                  <a:pt x="1161733" y="581687"/>
                </a:lnTo>
                <a:lnTo>
                  <a:pt x="1177608" y="593442"/>
                </a:lnTo>
                <a:lnTo>
                  <a:pt x="1195388" y="605196"/>
                </a:lnTo>
                <a:lnTo>
                  <a:pt x="1214438" y="616951"/>
                </a:lnTo>
                <a:lnTo>
                  <a:pt x="1235075" y="628705"/>
                </a:lnTo>
                <a:lnTo>
                  <a:pt x="1256348" y="640460"/>
                </a:lnTo>
                <a:lnTo>
                  <a:pt x="1278891" y="651579"/>
                </a:lnTo>
                <a:lnTo>
                  <a:pt x="1301751" y="663333"/>
                </a:lnTo>
                <a:lnTo>
                  <a:pt x="1325881" y="674453"/>
                </a:lnTo>
                <a:lnTo>
                  <a:pt x="1349693" y="685254"/>
                </a:lnTo>
                <a:lnTo>
                  <a:pt x="1374141" y="696055"/>
                </a:lnTo>
                <a:lnTo>
                  <a:pt x="1398906" y="706539"/>
                </a:lnTo>
                <a:lnTo>
                  <a:pt x="1423671" y="717023"/>
                </a:lnTo>
                <a:lnTo>
                  <a:pt x="1448118" y="727189"/>
                </a:lnTo>
                <a:lnTo>
                  <a:pt x="1496378" y="745932"/>
                </a:lnTo>
                <a:lnTo>
                  <a:pt x="1542098" y="762770"/>
                </a:lnTo>
                <a:lnTo>
                  <a:pt x="1584008" y="778019"/>
                </a:lnTo>
                <a:lnTo>
                  <a:pt x="1620838" y="791362"/>
                </a:lnTo>
                <a:lnTo>
                  <a:pt x="1651636" y="801846"/>
                </a:lnTo>
                <a:lnTo>
                  <a:pt x="1675448" y="809470"/>
                </a:lnTo>
                <a:lnTo>
                  <a:pt x="1695768" y="816142"/>
                </a:lnTo>
                <a:lnTo>
                  <a:pt x="1706246" y="820589"/>
                </a:lnTo>
                <a:lnTo>
                  <a:pt x="1716406" y="825037"/>
                </a:lnTo>
                <a:lnTo>
                  <a:pt x="1725613" y="829485"/>
                </a:lnTo>
                <a:lnTo>
                  <a:pt x="1735138" y="834250"/>
                </a:lnTo>
                <a:lnTo>
                  <a:pt x="1743076" y="839333"/>
                </a:lnTo>
                <a:lnTo>
                  <a:pt x="1751331" y="844098"/>
                </a:lnTo>
                <a:lnTo>
                  <a:pt x="1758633" y="848864"/>
                </a:lnTo>
                <a:lnTo>
                  <a:pt x="1765936" y="853947"/>
                </a:lnTo>
                <a:lnTo>
                  <a:pt x="1772603" y="858712"/>
                </a:lnTo>
                <a:lnTo>
                  <a:pt x="1778636" y="863795"/>
                </a:lnTo>
                <a:lnTo>
                  <a:pt x="1784351" y="868878"/>
                </a:lnTo>
                <a:lnTo>
                  <a:pt x="1789748" y="873961"/>
                </a:lnTo>
                <a:lnTo>
                  <a:pt x="1794511" y="879362"/>
                </a:lnTo>
                <a:lnTo>
                  <a:pt x="1798956" y="884445"/>
                </a:lnTo>
                <a:lnTo>
                  <a:pt x="1803401" y="889210"/>
                </a:lnTo>
                <a:lnTo>
                  <a:pt x="1806893" y="894293"/>
                </a:lnTo>
                <a:lnTo>
                  <a:pt x="1810386" y="899694"/>
                </a:lnTo>
                <a:lnTo>
                  <a:pt x="1813243" y="904777"/>
                </a:lnTo>
                <a:lnTo>
                  <a:pt x="1816101" y="909860"/>
                </a:lnTo>
                <a:lnTo>
                  <a:pt x="1818323" y="915260"/>
                </a:lnTo>
                <a:lnTo>
                  <a:pt x="1820228" y="920343"/>
                </a:lnTo>
                <a:lnTo>
                  <a:pt x="1822133" y="925426"/>
                </a:lnTo>
                <a:lnTo>
                  <a:pt x="1823721" y="930510"/>
                </a:lnTo>
                <a:lnTo>
                  <a:pt x="1824991" y="935593"/>
                </a:lnTo>
                <a:lnTo>
                  <a:pt x="1825626" y="940676"/>
                </a:lnTo>
                <a:lnTo>
                  <a:pt x="1826578" y="945441"/>
                </a:lnTo>
                <a:lnTo>
                  <a:pt x="1827213" y="955607"/>
                </a:lnTo>
                <a:lnTo>
                  <a:pt x="1826896" y="965455"/>
                </a:lnTo>
                <a:lnTo>
                  <a:pt x="1826261" y="974668"/>
                </a:lnTo>
                <a:lnTo>
                  <a:pt x="1824356" y="983881"/>
                </a:lnTo>
                <a:lnTo>
                  <a:pt x="1822133" y="992776"/>
                </a:lnTo>
                <a:lnTo>
                  <a:pt x="1819593" y="1001354"/>
                </a:lnTo>
                <a:lnTo>
                  <a:pt x="1816418" y="1009614"/>
                </a:lnTo>
                <a:lnTo>
                  <a:pt x="1812926" y="1016921"/>
                </a:lnTo>
                <a:lnTo>
                  <a:pt x="1809116" y="1024228"/>
                </a:lnTo>
                <a:lnTo>
                  <a:pt x="1805623" y="1030899"/>
                </a:lnTo>
                <a:lnTo>
                  <a:pt x="1801813" y="1037253"/>
                </a:lnTo>
                <a:lnTo>
                  <a:pt x="1794828" y="1048055"/>
                </a:lnTo>
                <a:lnTo>
                  <a:pt x="1788478" y="1055679"/>
                </a:lnTo>
                <a:lnTo>
                  <a:pt x="1784668" y="1060762"/>
                </a:lnTo>
                <a:lnTo>
                  <a:pt x="1783081" y="1062351"/>
                </a:lnTo>
                <a:lnTo>
                  <a:pt x="889318" y="637918"/>
                </a:lnTo>
                <a:lnTo>
                  <a:pt x="29527" y="1069975"/>
                </a:lnTo>
                <a:lnTo>
                  <a:pt x="24765" y="1063621"/>
                </a:lnTo>
                <a:lnTo>
                  <a:pt x="20955" y="1056950"/>
                </a:lnTo>
                <a:lnTo>
                  <a:pt x="17145" y="1050278"/>
                </a:lnTo>
                <a:lnTo>
                  <a:pt x="13970" y="1044242"/>
                </a:lnTo>
                <a:lnTo>
                  <a:pt x="11112" y="1037571"/>
                </a:lnTo>
                <a:lnTo>
                  <a:pt x="8572" y="1031217"/>
                </a:lnTo>
                <a:lnTo>
                  <a:pt x="6667" y="1024545"/>
                </a:lnTo>
                <a:lnTo>
                  <a:pt x="4762" y="1018509"/>
                </a:lnTo>
                <a:lnTo>
                  <a:pt x="3175" y="1012155"/>
                </a:lnTo>
                <a:lnTo>
                  <a:pt x="1905" y="1006119"/>
                </a:lnTo>
                <a:lnTo>
                  <a:pt x="1270" y="999766"/>
                </a:lnTo>
                <a:lnTo>
                  <a:pt x="317" y="993730"/>
                </a:lnTo>
                <a:lnTo>
                  <a:pt x="0" y="987693"/>
                </a:lnTo>
                <a:lnTo>
                  <a:pt x="0" y="981657"/>
                </a:lnTo>
                <a:lnTo>
                  <a:pt x="317" y="975939"/>
                </a:lnTo>
                <a:lnTo>
                  <a:pt x="635" y="969903"/>
                </a:lnTo>
                <a:lnTo>
                  <a:pt x="1587" y="964184"/>
                </a:lnTo>
                <a:lnTo>
                  <a:pt x="2222" y="958466"/>
                </a:lnTo>
                <a:lnTo>
                  <a:pt x="5080" y="947029"/>
                </a:lnTo>
                <a:lnTo>
                  <a:pt x="8255" y="936228"/>
                </a:lnTo>
                <a:lnTo>
                  <a:pt x="12382" y="925744"/>
                </a:lnTo>
                <a:lnTo>
                  <a:pt x="17145" y="915260"/>
                </a:lnTo>
                <a:lnTo>
                  <a:pt x="22542" y="905094"/>
                </a:lnTo>
                <a:lnTo>
                  <a:pt x="27940" y="895881"/>
                </a:lnTo>
                <a:lnTo>
                  <a:pt x="33972" y="886668"/>
                </a:lnTo>
                <a:lnTo>
                  <a:pt x="40322" y="877773"/>
                </a:lnTo>
                <a:lnTo>
                  <a:pt x="46990" y="869513"/>
                </a:lnTo>
                <a:lnTo>
                  <a:pt x="53340" y="861889"/>
                </a:lnTo>
                <a:lnTo>
                  <a:pt x="60325" y="854582"/>
                </a:lnTo>
                <a:lnTo>
                  <a:pt x="66992" y="847593"/>
                </a:lnTo>
                <a:lnTo>
                  <a:pt x="73660" y="840921"/>
                </a:lnTo>
                <a:lnTo>
                  <a:pt x="85725" y="829485"/>
                </a:lnTo>
                <a:lnTo>
                  <a:pt x="96520" y="820589"/>
                </a:lnTo>
                <a:lnTo>
                  <a:pt x="105092" y="814236"/>
                </a:lnTo>
                <a:lnTo>
                  <a:pt x="112712" y="808835"/>
                </a:lnTo>
                <a:lnTo>
                  <a:pt x="131762" y="805340"/>
                </a:lnTo>
                <a:lnTo>
                  <a:pt x="151447" y="800893"/>
                </a:lnTo>
                <a:lnTo>
                  <a:pt x="172085" y="795810"/>
                </a:lnTo>
                <a:lnTo>
                  <a:pt x="193040" y="790091"/>
                </a:lnTo>
                <a:lnTo>
                  <a:pt x="214312" y="783102"/>
                </a:lnTo>
                <a:lnTo>
                  <a:pt x="236220" y="776113"/>
                </a:lnTo>
                <a:lnTo>
                  <a:pt x="258127" y="767853"/>
                </a:lnTo>
                <a:lnTo>
                  <a:pt x="280352" y="759275"/>
                </a:lnTo>
                <a:lnTo>
                  <a:pt x="302260" y="751015"/>
                </a:lnTo>
                <a:lnTo>
                  <a:pt x="324485" y="741485"/>
                </a:lnTo>
                <a:lnTo>
                  <a:pt x="346392" y="731954"/>
                </a:lnTo>
                <a:lnTo>
                  <a:pt x="368617" y="722106"/>
                </a:lnTo>
                <a:lnTo>
                  <a:pt x="390207" y="712257"/>
                </a:lnTo>
                <a:lnTo>
                  <a:pt x="411797" y="702091"/>
                </a:lnTo>
                <a:lnTo>
                  <a:pt x="453072" y="681442"/>
                </a:lnTo>
                <a:lnTo>
                  <a:pt x="491807" y="661745"/>
                </a:lnTo>
                <a:lnTo>
                  <a:pt x="528002" y="642684"/>
                </a:lnTo>
                <a:lnTo>
                  <a:pt x="560070" y="624893"/>
                </a:lnTo>
                <a:lnTo>
                  <a:pt x="588328" y="609326"/>
                </a:lnTo>
                <a:lnTo>
                  <a:pt x="611188" y="596301"/>
                </a:lnTo>
                <a:lnTo>
                  <a:pt x="628333" y="586135"/>
                </a:lnTo>
                <a:lnTo>
                  <a:pt x="642620" y="577558"/>
                </a:lnTo>
                <a:lnTo>
                  <a:pt x="657543" y="554366"/>
                </a:lnTo>
                <a:lnTo>
                  <a:pt x="671513" y="532446"/>
                </a:lnTo>
                <a:lnTo>
                  <a:pt x="684848" y="513067"/>
                </a:lnTo>
                <a:lnTo>
                  <a:pt x="697230" y="494959"/>
                </a:lnTo>
                <a:lnTo>
                  <a:pt x="709613" y="478756"/>
                </a:lnTo>
                <a:lnTo>
                  <a:pt x="721043" y="463507"/>
                </a:lnTo>
                <a:lnTo>
                  <a:pt x="732155" y="450482"/>
                </a:lnTo>
                <a:lnTo>
                  <a:pt x="742633" y="438410"/>
                </a:lnTo>
                <a:lnTo>
                  <a:pt x="752475" y="427609"/>
                </a:lnTo>
                <a:lnTo>
                  <a:pt x="761683" y="417760"/>
                </a:lnTo>
                <a:lnTo>
                  <a:pt x="770573" y="409500"/>
                </a:lnTo>
                <a:lnTo>
                  <a:pt x="778828" y="402193"/>
                </a:lnTo>
                <a:lnTo>
                  <a:pt x="786448" y="396157"/>
                </a:lnTo>
                <a:lnTo>
                  <a:pt x="793433" y="391074"/>
                </a:lnTo>
                <a:lnTo>
                  <a:pt x="800418" y="386627"/>
                </a:lnTo>
                <a:lnTo>
                  <a:pt x="806768" y="383132"/>
                </a:lnTo>
                <a:lnTo>
                  <a:pt x="812483" y="380591"/>
                </a:lnTo>
                <a:lnTo>
                  <a:pt x="817880" y="378049"/>
                </a:lnTo>
                <a:lnTo>
                  <a:pt x="822643" y="377096"/>
                </a:lnTo>
                <a:lnTo>
                  <a:pt x="827088" y="375825"/>
                </a:lnTo>
                <a:lnTo>
                  <a:pt x="831215" y="375508"/>
                </a:lnTo>
                <a:lnTo>
                  <a:pt x="835025" y="375508"/>
                </a:lnTo>
                <a:lnTo>
                  <a:pt x="838200" y="375825"/>
                </a:lnTo>
                <a:lnTo>
                  <a:pt x="841058" y="376778"/>
                </a:lnTo>
                <a:lnTo>
                  <a:pt x="843598" y="377414"/>
                </a:lnTo>
                <a:lnTo>
                  <a:pt x="845503" y="378049"/>
                </a:lnTo>
                <a:lnTo>
                  <a:pt x="848995" y="380273"/>
                </a:lnTo>
                <a:lnTo>
                  <a:pt x="850583" y="381544"/>
                </a:lnTo>
                <a:lnTo>
                  <a:pt x="851218" y="382179"/>
                </a:lnTo>
                <a:lnTo>
                  <a:pt x="851218" y="251292"/>
                </a:lnTo>
                <a:lnTo>
                  <a:pt x="862648" y="246844"/>
                </a:lnTo>
                <a:lnTo>
                  <a:pt x="872490" y="241761"/>
                </a:lnTo>
                <a:lnTo>
                  <a:pt x="882015" y="236996"/>
                </a:lnTo>
                <a:lnTo>
                  <a:pt x="890270" y="231913"/>
                </a:lnTo>
                <a:lnTo>
                  <a:pt x="897890" y="226829"/>
                </a:lnTo>
                <a:lnTo>
                  <a:pt x="904240" y="222064"/>
                </a:lnTo>
                <a:lnTo>
                  <a:pt x="910273" y="216981"/>
                </a:lnTo>
                <a:lnTo>
                  <a:pt x="915670" y="212216"/>
                </a:lnTo>
                <a:lnTo>
                  <a:pt x="919798" y="207133"/>
                </a:lnTo>
                <a:lnTo>
                  <a:pt x="923608" y="202367"/>
                </a:lnTo>
                <a:lnTo>
                  <a:pt x="926783" y="197920"/>
                </a:lnTo>
                <a:lnTo>
                  <a:pt x="929640" y="193154"/>
                </a:lnTo>
                <a:lnTo>
                  <a:pt x="931545" y="188707"/>
                </a:lnTo>
                <a:lnTo>
                  <a:pt x="933133" y="183942"/>
                </a:lnTo>
                <a:lnTo>
                  <a:pt x="934085" y="179494"/>
                </a:lnTo>
                <a:lnTo>
                  <a:pt x="935038" y="175364"/>
                </a:lnTo>
                <a:lnTo>
                  <a:pt x="935355" y="171552"/>
                </a:lnTo>
                <a:lnTo>
                  <a:pt x="935355" y="167739"/>
                </a:lnTo>
                <a:lnTo>
                  <a:pt x="935038" y="163609"/>
                </a:lnTo>
                <a:lnTo>
                  <a:pt x="934720" y="160115"/>
                </a:lnTo>
                <a:lnTo>
                  <a:pt x="933133" y="154079"/>
                </a:lnTo>
                <a:lnTo>
                  <a:pt x="931228" y="148360"/>
                </a:lnTo>
                <a:lnTo>
                  <a:pt x="928688" y="143913"/>
                </a:lnTo>
                <a:lnTo>
                  <a:pt x="926783" y="140418"/>
                </a:lnTo>
                <a:lnTo>
                  <a:pt x="924878" y="137877"/>
                </a:lnTo>
                <a:lnTo>
                  <a:pt x="920750" y="129934"/>
                </a:lnTo>
                <a:lnTo>
                  <a:pt x="916305" y="122945"/>
                </a:lnTo>
                <a:lnTo>
                  <a:pt x="912178" y="117227"/>
                </a:lnTo>
                <a:lnTo>
                  <a:pt x="907415" y="112144"/>
                </a:lnTo>
                <a:lnTo>
                  <a:pt x="903288" y="108332"/>
                </a:lnTo>
                <a:lnTo>
                  <a:pt x="898843" y="105155"/>
                </a:lnTo>
                <a:lnTo>
                  <a:pt x="894398" y="102931"/>
                </a:lnTo>
                <a:lnTo>
                  <a:pt x="889953" y="101343"/>
                </a:lnTo>
                <a:lnTo>
                  <a:pt x="885508" y="100389"/>
                </a:lnTo>
                <a:lnTo>
                  <a:pt x="881063" y="100072"/>
                </a:lnTo>
                <a:lnTo>
                  <a:pt x="876935" y="100389"/>
                </a:lnTo>
                <a:lnTo>
                  <a:pt x="872490" y="101343"/>
                </a:lnTo>
                <a:lnTo>
                  <a:pt x="868680" y="102931"/>
                </a:lnTo>
                <a:lnTo>
                  <a:pt x="864553" y="104837"/>
                </a:lnTo>
                <a:lnTo>
                  <a:pt x="860425" y="106743"/>
                </a:lnTo>
                <a:lnTo>
                  <a:pt x="856933" y="109285"/>
                </a:lnTo>
                <a:lnTo>
                  <a:pt x="853123" y="112144"/>
                </a:lnTo>
                <a:lnTo>
                  <a:pt x="849630" y="115321"/>
                </a:lnTo>
                <a:lnTo>
                  <a:pt x="842963" y="121357"/>
                </a:lnTo>
                <a:lnTo>
                  <a:pt x="837248" y="128028"/>
                </a:lnTo>
                <a:lnTo>
                  <a:pt x="832168" y="134700"/>
                </a:lnTo>
                <a:lnTo>
                  <a:pt x="828358" y="140418"/>
                </a:lnTo>
                <a:lnTo>
                  <a:pt x="825183" y="145184"/>
                </a:lnTo>
                <a:lnTo>
                  <a:pt x="822960" y="148996"/>
                </a:lnTo>
                <a:lnTo>
                  <a:pt x="814388" y="149313"/>
                </a:lnTo>
                <a:lnTo>
                  <a:pt x="806768" y="149313"/>
                </a:lnTo>
                <a:lnTo>
                  <a:pt x="799465" y="148996"/>
                </a:lnTo>
                <a:lnTo>
                  <a:pt x="792480" y="148360"/>
                </a:lnTo>
                <a:lnTo>
                  <a:pt x="785813" y="147407"/>
                </a:lnTo>
                <a:lnTo>
                  <a:pt x="779463" y="145819"/>
                </a:lnTo>
                <a:lnTo>
                  <a:pt x="773748" y="144230"/>
                </a:lnTo>
                <a:lnTo>
                  <a:pt x="768350" y="142642"/>
                </a:lnTo>
                <a:lnTo>
                  <a:pt x="763270" y="140736"/>
                </a:lnTo>
                <a:lnTo>
                  <a:pt x="758508" y="138512"/>
                </a:lnTo>
                <a:lnTo>
                  <a:pt x="754380" y="136288"/>
                </a:lnTo>
                <a:lnTo>
                  <a:pt x="750570" y="133747"/>
                </a:lnTo>
                <a:lnTo>
                  <a:pt x="747078" y="131205"/>
                </a:lnTo>
                <a:lnTo>
                  <a:pt x="743585" y="128346"/>
                </a:lnTo>
                <a:lnTo>
                  <a:pt x="737553" y="122945"/>
                </a:lnTo>
                <a:lnTo>
                  <a:pt x="732790" y="117227"/>
                </a:lnTo>
                <a:lnTo>
                  <a:pt x="728663" y="111826"/>
                </a:lnTo>
                <a:lnTo>
                  <a:pt x="726123" y="106743"/>
                </a:lnTo>
                <a:lnTo>
                  <a:pt x="723583" y="101978"/>
                </a:lnTo>
                <a:lnTo>
                  <a:pt x="722313" y="98166"/>
                </a:lnTo>
                <a:lnTo>
                  <a:pt x="721043" y="94989"/>
                </a:lnTo>
                <a:lnTo>
                  <a:pt x="720725" y="92447"/>
                </a:lnTo>
                <a:lnTo>
                  <a:pt x="727075" y="84187"/>
                </a:lnTo>
                <a:lnTo>
                  <a:pt x="733743" y="76880"/>
                </a:lnTo>
                <a:lnTo>
                  <a:pt x="740410" y="69574"/>
                </a:lnTo>
                <a:lnTo>
                  <a:pt x="747078" y="62902"/>
                </a:lnTo>
                <a:lnTo>
                  <a:pt x="753428" y="56231"/>
                </a:lnTo>
                <a:lnTo>
                  <a:pt x="760095" y="50512"/>
                </a:lnTo>
                <a:lnTo>
                  <a:pt x="766763" y="45112"/>
                </a:lnTo>
                <a:lnTo>
                  <a:pt x="772795" y="39711"/>
                </a:lnTo>
                <a:lnTo>
                  <a:pt x="779463" y="34946"/>
                </a:lnTo>
                <a:lnTo>
                  <a:pt x="785813" y="30816"/>
                </a:lnTo>
                <a:lnTo>
                  <a:pt x="792480" y="26368"/>
                </a:lnTo>
                <a:lnTo>
                  <a:pt x="798513" y="22556"/>
                </a:lnTo>
                <a:lnTo>
                  <a:pt x="804863" y="19061"/>
                </a:lnTo>
                <a:lnTo>
                  <a:pt x="810895" y="15884"/>
                </a:lnTo>
                <a:lnTo>
                  <a:pt x="817245" y="13343"/>
                </a:lnTo>
                <a:lnTo>
                  <a:pt x="822960" y="10801"/>
                </a:lnTo>
                <a:lnTo>
                  <a:pt x="829310" y="8577"/>
                </a:lnTo>
                <a:lnTo>
                  <a:pt x="835025" y="6671"/>
                </a:lnTo>
                <a:lnTo>
                  <a:pt x="840740" y="5083"/>
                </a:lnTo>
                <a:lnTo>
                  <a:pt x="846455" y="3494"/>
                </a:lnTo>
                <a:lnTo>
                  <a:pt x="858203" y="1588"/>
                </a:lnTo>
                <a:lnTo>
                  <a:pt x="868998" y="318"/>
                </a:lnTo>
                <a:lnTo>
                  <a:pt x="879793"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pic>
        <p:nvPicPr>
          <p:cNvPr id="21" name="图片 20"/>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018540" y="342900"/>
            <a:ext cx="1088390" cy="927735"/>
          </a:xfrm>
          <a:prstGeom prst="rect">
            <a:avLst/>
          </a:prstGeom>
        </p:spPr>
      </p:pic>
      <p:sp>
        <p:nvSpPr>
          <p:cNvPr id="22" name="文本框 21"/>
          <p:cNvSpPr txBox="1"/>
          <p:nvPr/>
        </p:nvSpPr>
        <p:spPr>
          <a:xfrm>
            <a:off x="2154555" y="631825"/>
            <a:ext cx="444182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 name="组合 2"/>
          <p:cNvGrpSpPr/>
          <p:nvPr/>
        </p:nvGrpSpPr>
        <p:grpSpPr>
          <a:xfrm rot="2640000">
            <a:off x="3971290" y="1718945"/>
            <a:ext cx="4166870" cy="4206240"/>
            <a:chOff x="6254" y="2707"/>
            <a:chExt cx="6562" cy="6624"/>
          </a:xfrm>
        </p:grpSpPr>
        <p:sp>
          <p:nvSpPr>
            <p:cNvPr id="4" name="椭圆 68"/>
            <p:cNvSpPr/>
            <p:nvPr/>
          </p:nvSpPr>
          <p:spPr>
            <a:xfrm>
              <a:off x="9020" y="6091"/>
              <a:ext cx="3276" cy="3241"/>
            </a:xfrm>
            <a:custGeom>
              <a:avLst/>
              <a:gdLst/>
              <a:ahLst/>
              <a:cxnLst/>
              <a:rect l="l" t="t" r="r" b="b"/>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eaLnBrk="1" hangingPunct="1">
                <a:defRPr/>
              </a:pPr>
              <a:endParaRPr lang="zh-CN" altLang="en-US" sz="2400">
                <a:solidFill>
                  <a:schemeClr val="bg2">
                    <a:lumMod val="50000"/>
                  </a:schemeClr>
                </a:solidFill>
                <a:latin typeface="Arial" panose="020B0604020202020204"/>
                <a:ea typeface="微软雅黑" panose="020B0503020204020204" charset="-122"/>
              </a:endParaRPr>
            </a:p>
          </p:txBody>
        </p:sp>
        <p:sp>
          <p:nvSpPr>
            <p:cNvPr id="5" name="矩形 65"/>
            <p:cNvSpPr/>
            <p:nvPr/>
          </p:nvSpPr>
          <p:spPr>
            <a:xfrm>
              <a:off x="6254" y="5568"/>
              <a:ext cx="3287" cy="3255"/>
            </a:xfrm>
            <a:custGeom>
              <a:avLst/>
              <a:gdLst/>
              <a:ahLst/>
              <a:cxnLst/>
              <a:rect l="l" t="t" r="r" b="b"/>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eaLnBrk="1" hangingPunct="1">
                <a:defRPr/>
              </a:pPr>
              <a:r>
                <a:rPr kumimoji="1" lang="en-US" altLang="zh-CN" sz="2400" dirty="0">
                  <a:solidFill>
                    <a:schemeClr val="bg1"/>
                  </a:solidFill>
                  <a:latin typeface="微软雅黑" panose="020B0503020204020204" charset="-122"/>
                  <a:ea typeface="微软雅黑" panose="020B0503020204020204" charset="-122"/>
                  <a:sym typeface="+mn-ea"/>
                </a:rPr>
                <a:t>  </a:t>
              </a:r>
              <a:endParaRPr kumimoji="1" lang="en-US" altLang="zh-CN" sz="2400" dirty="0">
                <a:solidFill>
                  <a:schemeClr val="bg1"/>
                </a:solidFill>
                <a:latin typeface="微软雅黑" panose="020B0503020204020204" charset="-122"/>
                <a:ea typeface="微软雅黑" panose="020B0503020204020204" charset="-122"/>
                <a:sym typeface="+mn-ea"/>
              </a:endParaRPr>
            </a:p>
          </p:txBody>
        </p:sp>
        <p:sp>
          <p:nvSpPr>
            <p:cNvPr id="6" name="椭圆 75"/>
            <p:cNvSpPr/>
            <p:nvPr/>
          </p:nvSpPr>
          <p:spPr>
            <a:xfrm>
              <a:off x="6833" y="2707"/>
              <a:ext cx="3332" cy="3351"/>
            </a:xfrm>
            <a:custGeom>
              <a:avLst/>
              <a:gdLst/>
              <a:ahLst/>
              <a:cxnLst/>
              <a:rect l="l" t="t" r="r" b="b"/>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eaLnBrk="1" hangingPunct="1">
                <a:defRPr/>
              </a:pPr>
              <a:endParaRPr lang="zh-CN" altLang="en-US" sz="2400">
                <a:solidFill>
                  <a:schemeClr val="bg1"/>
                </a:solidFill>
                <a:latin typeface="Arial" panose="020B0604020202020204"/>
                <a:ea typeface="微软雅黑" panose="020B0503020204020204" charset="-122"/>
              </a:endParaRPr>
            </a:p>
          </p:txBody>
        </p:sp>
        <p:sp>
          <p:nvSpPr>
            <p:cNvPr id="7" name="椭圆 76"/>
            <p:cNvSpPr/>
            <p:nvPr/>
          </p:nvSpPr>
          <p:spPr>
            <a:xfrm>
              <a:off x="9580" y="3327"/>
              <a:ext cx="3236" cy="3292"/>
            </a:xfrm>
            <a:custGeom>
              <a:avLst/>
              <a:gdLst/>
              <a:ahLst/>
              <a:cxnLst/>
              <a:rect l="l" t="t" r="r" b="b"/>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close/>
                </a:path>
              </a:pathLst>
            </a:cu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eaLnBrk="1" hangingPunct="1">
                <a:defRPr/>
              </a:pPr>
              <a:endParaRPr lang="zh-CN" altLang="en-US" sz="2400">
                <a:solidFill>
                  <a:schemeClr val="bg1"/>
                </a:solidFill>
                <a:latin typeface="Arial" panose="020B0604020202020204"/>
                <a:ea typeface="微软雅黑" panose="020B0503020204020204" charset="-122"/>
              </a:endParaRPr>
            </a:p>
          </p:txBody>
        </p:sp>
      </p:grpSp>
      <p:sp>
        <p:nvSpPr>
          <p:cNvPr id="54" name="文本框 53"/>
          <p:cNvSpPr txBox="1"/>
          <p:nvPr/>
        </p:nvSpPr>
        <p:spPr>
          <a:xfrm>
            <a:off x="5273040" y="482981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endParaRPr>
          </a:p>
        </p:txBody>
      </p:sp>
      <p:sp>
        <p:nvSpPr>
          <p:cNvPr id="8" name="文本框 7"/>
          <p:cNvSpPr txBox="1"/>
          <p:nvPr/>
        </p:nvSpPr>
        <p:spPr>
          <a:xfrm>
            <a:off x="3627120" y="3843655"/>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endParaRPr>
          </a:p>
        </p:txBody>
      </p:sp>
      <p:sp>
        <p:nvSpPr>
          <p:cNvPr id="9" name="文本框 8"/>
          <p:cNvSpPr txBox="1"/>
          <p:nvPr/>
        </p:nvSpPr>
        <p:spPr>
          <a:xfrm>
            <a:off x="6453505" y="3789045"/>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endParaRPr>
          </a:p>
        </p:txBody>
      </p:sp>
      <p:sp>
        <p:nvSpPr>
          <p:cNvPr id="10" name="文本框 9"/>
          <p:cNvSpPr txBox="1"/>
          <p:nvPr/>
        </p:nvSpPr>
        <p:spPr>
          <a:xfrm>
            <a:off x="5273040" y="211074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n-cs"/>
            </a:endParaRPr>
          </a:p>
        </p:txBody>
      </p:sp>
      <p:grpSp>
        <p:nvGrpSpPr>
          <p:cNvPr id="103" name="组合 27"/>
          <p:cNvGrpSpPr/>
          <p:nvPr/>
        </p:nvGrpSpPr>
        <p:grpSpPr>
          <a:xfrm>
            <a:off x="8351403" y="2006312"/>
            <a:ext cx="319614" cy="313551"/>
            <a:chOff x="6487719" y="4216206"/>
            <a:chExt cx="496474" cy="487056"/>
          </a:xfrm>
          <a:solidFill>
            <a:srgbClr val="767171"/>
          </a:solidFill>
        </p:grpSpPr>
        <p:sp>
          <p:nvSpPr>
            <p:cNvPr id="104" name="Freeform 269"/>
            <p:cNvSpPr>
              <a:spLocks noEditPoints="1"/>
            </p:cNvSpPr>
            <p:nvPr/>
          </p:nvSpPr>
          <p:spPr bwMode="auto">
            <a:xfrm>
              <a:off x="6487719" y="4216206"/>
              <a:ext cx="496474" cy="487056"/>
            </a:xfrm>
            <a:custGeom>
              <a:avLst/>
              <a:gdLst>
                <a:gd name="T0" fmla="*/ 221 w 235"/>
                <a:gd name="T1" fmla="*/ 117 h 230"/>
                <a:gd name="T2" fmla="*/ 139 w 235"/>
                <a:gd name="T3" fmla="*/ 35 h 230"/>
                <a:gd name="T4" fmla="*/ 108 w 235"/>
                <a:gd name="T5" fmla="*/ 5 h 230"/>
                <a:gd name="T6" fmla="*/ 67 w 235"/>
                <a:gd name="T7" fmla="*/ 0 h 230"/>
                <a:gd name="T8" fmla="*/ 37 w 235"/>
                <a:gd name="T9" fmla="*/ 0 h 230"/>
                <a:gd name="T10" fmla="*/ 0 w 235"/>
                <a:gd name="T11" fmla="*/ 35 h 230"/>
                <a:gd name="T12" fmla="*/ 0 w 235"/>
                <a:gd name="T13" fmla="*/ 65 h 230"/>
                <a:gd name="T14" fmla="*/ 5 w 235"/>
                <a:gd name="T15" fmla="*/ 106 h 230"/>
                <a:gd name="T16" fmla="*/ 36 w 235"/>
                <a:gd name="T17" fmla="*/ 137 h 230"/>
                <a:gd name="T18" fmla="*/ 118 w 235"/>
                <a:gd name="T19" fmla="*/ 219 h 230"/>
                <a:gd name="T20" fmla="*/ 144 w 235"/>
                <a:gd name="T21" fmla="*/ 230 h 230"/>
                <a:gd name="T22" fmla="*/ 170 w 235"/>
                <a:gd name="T23" fmla="*/ 219 h 230"/>
                <a:gd name="T24" fmla="*/ 221 w 235"/>
                <a:gd name="T25" fmla="*/ 168 h 230"/>
                <a:gd name="T26" fmla="*/ 221 w 235"/>
                <a:gd name="T27" fmla="*/ 117 h 230"/>
                <a:gd name="T28" fmla="*/ 205 w 235"/>
                <a:gd name="T29" fmla="*/ 153 h 230"/>
                <a:gd name="T30" fmla="*/ 154 w 235"/>
                <a:gd name="T31" fmla="*/ 204 h 230"/>
                <a:gd name="T32" fmla="*/ 144 w 235"/>
                <a:gd name="T33" fmla="*/ 208 h 230"/>
                <a:gd name="T34" fmla="*/ 134 w 235"/>
                <a:gd name="T35" fmla="*/ 204 h 230"/>
                <a:gd name="T36" fmla="*/ 52 w 235"/>
                <a:gd name="T37" fmla="*/ 122 h 230"/>
                <a:gd name="T38" fmla="*/ 24 w 235"/>
                <a:gd name="T39" fmla="*/ 94 h 230"/>
                <a:gd name="T40" fmla="*/ 22 w 235"/>
                <a:gd name="T41" fmla="*/ 65 h 230"/>
                <a:gd name="T42" fmla="*/ 22 w 235"/>
                <a:gd name="T43" fmla="*/ 35 h 230"/>
                <a:gd name="T44" fmla="*/ 37 w 235"/>
                <a:gd name="T45" fmla="*/ 22 h 230"/>
                <a:gd name="T46" fmla="*/ 65 w 235"/>
                <a:gd name="T47" fmla="*/ 22 h 230"/>
                <a:gd name="T48" fmla="*/ 67 w 235"/>
                <a:gd name="T49" fmla="*/ 22 h 230"/>
                <a:gd name="T50" fmla="*/ 96 w 235"/>
                <a:gd name="T51" fmla="*/ 23 h 230"/>
                <a:gd name="T52" fmla="*/ 124 w 235"/>
                <a:gd name="T53" fmla="*/ 50 h 230"/>
                <a:gd name="T54" fmla="*/ 205 w 235"/>
                <a:gd name="T55" fmla="*/ 132 h 230"/>
                <a:gd name="T56" fmla="*/ 205 w 235"/>
                <a:gd name="T57" fmla="*/ 15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5" h="230">
                  <a:moveTo>
                    <a:pt x="221" y="117"/>
                  </a:moveTo>
                  <a:cubicBezTo>
                    <a:pt x="139" y="35"/>
                    <a:pt x="139" y="35"/>
                    <a:pt x="139" y="35"/>
                  </a:cubicBezTo>
                  <a:cubicBezTo>
                    <a:pt x="125" y="21"/>
                    <a:pt x="111" y="7"/>
                    <a:pt x="108" y="5"/>
                  </a:cubicBezTo>
                  <a:cubicBezTo>
                    <a:pt x="105" y="2"/>
                    <a:pt x="87" y="0"/>
                    <a:pt x="67" y="0"/>
                  </a:cubicBezTo>
                  <a:cubicBezTo>
                    <a:pt x="37" y="0"/>
                    <a:pt x="37" y="0"/>
                    <a:pt x="37" y="0"/>
                  </a:cubicBezTo>
                  <a:cubicBezTo>
                    <a:pt x="17" y="0"/>
                    <a:pt x="0" y="15"/>
                    <a:pt x="0" y="35"/>
                  </a:cubicBezTo>
                  <a:cubicBezTo>
                    <a:pt x="0" y="65"/>
                    <a:pt x="0" y="65"/>
                    <a:pt x="0" y="65"/>
                  </a:cubicBezTo>
                  <a:cubicBezTo>
                    <a:pt x="0" y="85"/>
                    <a:pt x="3" y="104"/>
                    <a:pt x="5" y="106"/>
                  </a:cubicBezTo>
                  <a:cubicBezTo>
                    <a:pt x="8" y="109"/>
                    <a:pt x="22" y="123"/>
                    <a:pt x="36" y="137"/>
                  </a:cubicBezTo>
                  <a:cubicBezTo>
                    <a:pt x="118" y="219"/>
                    <a:pt x="118" y="219"/>
                    <a:pt x="118" y="219"/>
                  </a:cubicBezTo>
                  <a:cubicBezTo>
                    <a:pt x="125" y="226"/>
                    <a:pt x="135" y="230"/>
                    <a:pt x="144" y="230"/>
                  </a:cubicBezTo>
                  <a:cubicBezTo>
                    <a:pt x="153" y="230"/>
                    <a:pt x="163" y="226"/>
                    <a:pt x="170" y="219"/>
                  </a:cubicBezTo>
                  <a:cubicBezTo>
                    <a:pt x="221" y="168"/>
                    <a:pt x="221" y="168"/>
                    <a:pt x="221" y="168"/>
                  </a:cubicBezTo>
                  <a:cubicBezTo>
                    <a:pt x="235" y="154"/>
                    <a:pt x="235" y="131"/>
                    <a:pt x="221" y="117"/>
                  </a:cubicBezTo>
                  <a:close/>
                  <a:moveTo>
                    <a:pt x="205" y="153"/>
                  </a:moveTo>
                  <a:cubicBezTo>
                    <a:pt x="154" y="204"/>
                    <a:pt x="154" y="204"/>
                    <a:pt x="154" y="204"/>
                  </a:cubicBezTo>
                  <a:cubicBezTo>
                    <a:pt x="152" y="206"/>
                    <a:pt x="148" y="208"/>
                    <a:pt x="144" y="208"/>
                  </a:cubicBezTo>
                  <a:cubicBezTo>
                    <a:pt x="140" y="208"/>
                    <a:pt x="137" y="206"/>
                    <a:pt x="134" y="204"/>
                  </a:cubicBezTo>
                  <a:cubicBezTo>
                    <a:pt x="52" y="122"/>
                    <a:pt x="52" y="122"/>
                    <a:pt x="52" y="122"/>
                  </a:cubicBezTo>
                  <a:cubicBezTo>
                    <a:pt x="24" y="94"/>
                    <a:pt x="24" y="94"/>
                    <a:pt x="24" y="94"/>
                  </a:cubicBezTo>
                  <a:cubicBezTo>
                    <a:pt x="23" y="89"/>
                    <a:pt x="22" y="79"/>
                    <a:pt x="22" y="65"/>
                  </a:cubicBezTo>
                  <a:cubicBezTo>
                    <a:pt x="22" y="35"/>
                    <a:pt x="22" y="35"/>
                    <a:pt x="22" y="35"/>
                  </a:cubicBezTo>
                  <a:cubicBezTo>
                    <a:pt x="22" y="27"/>
                    <a:pt x="29" y="22"/>
                    <a:pt x="37" y="22"/>
                  </a:cubicBezTo>
                  <a:cubicBezTo>
                    <a:pt x="65" y="22"/>
                    <a:pt x="65" y="22"/>
                    <a:pt x="65" y="22"/>
                  </a:cubicBezTo>
                  <a:cubicBezTo>
                    <a:pt x="67" y="22"/>
                    <a:pt x="67" y="22"/>
                    <a:pt x="67" y="22"/>
                  </a:cubicBezTo>
                  <a:cubicBezTo>
                    <a:pt x="81" y="22"/>
                    <a:pt x="91" y="22"/>
                    <a:pt x="96" y="23"/>
                  </a:cubicBezTo>
                  <a:cubicBezTo>
                    <a:pt x="124" y="50"/>
                    <a:pt x="124" y="50"/>
                    <a:pt x="124" y="50"/>
                  </a:cubicBezTo>
                  <a:cubicBezTo>
                    <a:pt x="205" y="132"/>
                    <a:pt x="205" y="132"/>
                    <a:pt x="205" y="132"/>
                  </a:cubicBezTo>
                  <a:cubicBezTo>
                    <a:pt x="211" y="138"/>
                    <a:pt x="211" y="147"/>
                    <a:pt x="205" y="153"/>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05" name="Freeform 270"/>
            <p:cNvSpPr>
              <a:spLocks noEditPoints="1"/>
            </p:cNvSpPr>
            <p:nvPr/>
          </p:nvSpPr>
          <p:spPr bwMode="auto">
            <a:xfrm>
              <a:off x="6579210" y="4298279"/>
              <a:ext cx="122437" cy="129164"/>
            </a:xfrm>
            <a:custGeom>
              <a:avLst/>
              <a:gdLst>
                <a:gd name="T0" fmla="*/ 9 w 58"/>
                <a:gd name="T1" fmla="*/ 11 h 61"/>
                <a:gd name="T2" fmla="*/ 0 w 58"/>
                <a:gd name="T3" fmla="*/ 32 h 61"/>
                <a:gd name="T4" fmla="*/ 9 w 58"/>
                <a:gd name="T5" fmla="*/ 52 h 61"/>
                <a:gd name="T6" fmla="*/ 29 w 58"/>
                <a:gd name="T7" fmla="*/ 61 h 61"/>
                <a:gd name="T8" fmla="*/ 50 w 58"/>
                <a:gd name="T9" fmla="*/ 52 h 61"/>
                <a:gd name="T10" fmla="*/ 58 w 58"/>
                <a:gd name="T11" fmla="*/ 32 h 61"/>
                <a:gd name="T12" fmla="*/ 50 w 58"/>
                <a:gd name="T13" fmla="*/ 11 h 61"/>
                <a:gd name="T14" fmla="*/ 9 w 58"/>
                <a:gd name="T15" fmla="*/ 11 h 61"/>
                <a:gd name="T16" fmla="*/ 40 w 58"/>
                <a:gd name="T17" fmla="*/ 42 h 61"/>
                <a:gd name="T18" fmla="*/ 19 w 58"/>
                <a:gd name="T19" fmla="*/ 42 h 61"/>
                <a:gd name="T20" fmla="*/ 15 w 58"/>
                <a:gd name="T21" fmla="*/ 32 h 61"/>
                <a:gd name="T22" fmla="*/ 19 w 58"/>
                <a:gd name="T23" fmla="*/ 21 h 61"/>
                <a:gd name="T24" fmla="*/ 29 w 58"/>
                <a:gd name="T25" fmla="*/ 17 h 61"/>
                <a:gd name="T26" fmla="*/ 40 w 58"/>
                <a:gd name="T27" fmla="*/ 21 h 61"/>
                <a:gd name="T28" fmla="*/ 44 w 58"/>
                <a:gd name="T29" fmla="*/ 32 h 61"/>
                <a:gd name="T30" fmla="*/ 40 w 58"/>
                <a:gd name="T3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1">
                  <a:moveTo>
                    <a:pt x="9" y="11"/>
                  </a:moveTo>
                  <a:cubicBezTo>
                    <a:pt x="3" y="17"/>
                    <a:pt x="0" y="24"/>
                    <a:pt x="0" y="32"/>
                  </a:cubicBezTo>
                  <a:cubicBezTo>
                    <a:pt x="0" y="39"/>
                    <a:pt x="3" y="47"/>
                    <a:pt x="9" y="52"/>
                  </a:cubicBezTo>
                  <a:cubicBezTo>
                    <a:pt x="14" y="58"/>
                    <a:pt x="22" y="61"/>
                    <a:pt x="29" y="61"/>
                  </a:cubicBezTo>
                  <a:cubicBezTo>
                    <a:pt x="37" y="61"/>
                    <a:pt x="44" y="58"/>
                    <a:pt x="50" y="52"/>
                  </a:cubicBezTo>
                  <a:cubicBezTo>
                    <a:pt x="55" y="47"/>
                    <a:pt x="58" y="39"/>
                    <a:pt x="58" y="32"/>
                  </a:cubicBezTo>
                  <a:cubicBezTo>
                    <a:pt x="58" y="24"/>
                    <a:pt x="55" y="17"/>
                    <a:pt x="50" y="11"/>
                  </a:cubicBezTo>
                  <a:cubicBezTo>
                    <a:pt x="39" y="0"/>
                    <a:pt x="20" y="0"/>
                    <a:pt x="9" y="11"/>
                  </a:cubicBezTo>
                  <a:close/>
                  <a:moveTo>
                    <a:pt x="40" y="42"/>
                  </a:moveTo>
                  <a:cubicBezTo>
                    <a:pt x="34" y="47"/>
                    <a:pt x="25" y="47"/>
                    <a:pt x="19" y="42"/>
                  </a:cubicBezTo>
                  <a:cubicBezTo>
                    <a:pt x="16" y="39"/>
                    <a:pt x="15" y="35"/>
                    <a:pt x="15" y="32"/>
                  </a:cubicBezTo>
                  <a:cubicBezTo>
                    <a:pt x="15" y="28"/>
                    <a:pt x="16" y="24"/>
                    <a:pt x="19" y="21"/>
                  </a:cubicBezTo>
                  <a:cubicBezTo>
                    <a:pt x="22" y="19"/>
                    <a:pt x="26" y="17"/>
                    <a:pt x="29" y="17"/>
                  </a:cubicBezTo>
                  <a:cubicBezTo>
                    <a:pt x="33" y="17"/>
                    <a:pt x="37" y="19"/>
                    <a:pt x="40" y="21"/>
                  </a:cubicBezTo>
                  <a:cubicBezTo>
                    <a:pt x="42" y="24"/>
                    <a:pt x="44" y="28"/>
                    <a:pt x="44" y="32"/>
                  </a:cubicBezTo>
                  <a:cubicBezTo>
                    <a:pt x="44" y="35"/>
                    <a:pt x="42" y="39"/>
                    <a:pt x="40" y="42"/>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grpSp>
        <p:nvGrpSpPr>
          <p:cNvPr id="106" name="组合 32"/>
          <p:cNvGrpSpPr/>
          <p:nvPr/>
        </p:nvGrpSpPr>
        <p:grpSpPr>
          <a:xfrm>
            <a:off x="1402709" y="1855839"/>
            <a:ext cx="332699" cy="340176"/>
            <a:chOff x="8343593" y="3199601"/>
            <a:chExt cx="444000" cy="453979"/>
          </a:xfrm>
          <a:solidFill>
            <a:srgbClr val="767171"/>
          </a:solidFill>
        </p:grpSpPr>
        <p:sp>
          <p:nvSpPr>
            <p:cNvPr id="107" name="Freeform 345"/>
            <p:cNvSpPr>
              <a:spLocks noEditPoints="1"/>
            </p:cNvSpPr>
            <p:nvPr/>
          </p:nvSpPr>
          <p:spPr bwMode="auto">
            <a:xfrm>
              <a:off x="8343593" y="3372545"/>
              <a:ext cx="196225" cy="281035"/>
            </a:xfrm>
            <a:custGeom>
              <a:avLst/>
              <a:gdLst>
                <a:gd name="T0" fmla="*/ 65 w 118"/>
                <a:gd name="T1" fmla="*/ 15 h 169"/>
                <a:gd name="T2" fmla="*/ 101 w 118"/>
                <a:gd name="T3" fmla="*/ 139 h 169"/>
                <a:gd name="T4" fmla="*/ 53 w 118"/>
                <a:gd name="T5" fmla="*/ 153 h 169"/>
                <a:gd name="T6" fmla="*/ 16 w 118"/>
                <a:gd name="T7" fmla="*/ 30 h 169"/>
                <a:gd name="T8" fmla="*/ 65 w 118"/>
                <a:gd name="T9" fmla="*/ 15 h 169"/>
                <a:gd name="T10" fmla="*/ 74 w 118"/>
                <a:gd name="T11" fmla="*/ 0 h 169"/>
                <a:gd name="T12" fmla="*/ 63 w 118"/>
                <a:gd name="T13" fmla="*/ 2 h 169"/>
                <a:gd name="T14" fmla="*/ 12 w 118"/>
                <a:gd name="T15" fmla="*/ 17 h 169"/>
                <a:gd name="T16" fmla="*/ 0 w 118"/>
                <a:gd name="T17" fmla="*/ 21 h 169"/>
                <a:gd name="T18" fmla="*/ 4 w 118"/>
                <a:gd name="T19" fmla="*/ 34 h 169"/>
                <a:gd name="T20" fmla="*/ 40 w 118"/>
                <a:gd name="T21" fmla="*/ 157 h 169"/>
                <a:gd name="T22" fmla="*/ 44 w 118"/>
                <a:gd name="T23" fmla="*/ 169 h 169"/>
                <a:gd name="T24" fmla="*/ 56 w 118"/>
                <a:gd name="T25" fmla="*/ 165 h 169"/>
                <a:gd name="T26" fmla="*/ 105 w 118"/>
                <a:gd name="T27" fmla="*/ 150 h 169"/>
                <a:gd name="T28" fmla="*/ 118 w 118"/>
                <a:gd name="T29" fmla="*/ 148 h 169"/>
                <a:gd name="T30" fmla="*/ 114 w 118"/>
                <a:gd name="T31" fmla="*/ 135 h 169"/>
                <a:gd name="T32" fmla="*/ 78 w 118"/>
                <a:gd name="T33" fmla="*/ 11 h 169"/>
                <a:gd name="T34" fmla="*/ 74 w 118"/>
                <a:gd name="T35" fmla="*/ 0 h 169"/>
                <a:gd name="T36" fmla="*/ 74 w 118"/>
                <a:gd name="T37"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8" h="169">
                  <a:moveTo>
                    <a:pt x="65" y="15"/>
                  </a:moveTo>
                  <a:lnTo>
                    <a:pt x="101" y="139"/>
                  </a:lnTo>
                  <a:lnTo>
                    <a:pt x="53" y="153"/>
                  </a:lnTo>
                  <a:lnTo>
                    <a:pt x="16" y="30"/>
                  </a:lnTo>
                  <a:lnTo>
                    <a:pt x="65" y="15"/>
                  </a:lnTo>
                  <a:close/>
                  <a:moveTo>
                    <a:pt x="74" y="0"/>
                  </a:moveTo>
                  <a:lnTo>
                    <a:pt x="63" y="2"/>
                  </a:lnTo>
                  <a:lnTo>
                    <a:pt x="12" y="17"/>
                  </a:lnTo>
                  <a:lnTo>
                    <a:pt x="0" y="21"/>
                  </a:lnTo>
                  <a:lnTo>
                    <a:pt x="4" y="34"/>
                  </a:lnTo>
                  <a:lnTo>
                    <a:pt x="40" y="157"/>
                  </a:lnTo>
                  <a:lnTo>
                    <a:pt x="44" y="169"/>
                  </a:lnTo>
                  <a:lnTo>
                    <a:pt x="56" y="165"/>
                  </a:lnTo>
                  <a:lnTo>
                    <a:pt x="105" y="150"/>
                  </a:lnTo>
                  <a:lnTo>
                    <a:pt x="118" y="148"/>
                  </a:lnTo>
                  <a:lnTo>
                    <a:pt x="114" y="135"/>
                  </a:lnTo>
                  <a:lnTo>
                    <a:pt x="78" y="11"/>
                  </a:lnTo>
                  <a:lnTo>
                    <a:pt x="74" y="0"/>
                  </a:lnTo>
                  <a:lnTo>
                    <a:pt x="74"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08" name="Freeform 347"/>
            <p:cNvSpPr/>
            <p:nvPr/>
          </p:nvSpPr>
          <p:spPr bwMode="auto">
            <a:xfrm>
              <a:off x="8474963" y="3199601"/>
              <a:ext cx="312630" cy="355866"/>
            </a:xfrm>
            <a:custGeom>
              <a:avLst/>
              <a:gdLst>
                <a:gd name="T0" fmla="*/ 144 w 150"/>
                <a:gd name="T1" fmla="*/ 121 h 171"/>
                <a:gd name="T2" fmla="*/ 135 w 150"/>
                <a:gd name="T3" fmla="*/ 136 h 171"/>
                <a:gd name="T4" fmla="*/ 135 w 150"/>
                <a:gd name="T5" fmla="*/ 140 h 171"/>
                <a:gd name="T6" fmla="*/ 122 w 150"/>
                <a:gd name="T7" fmla="*/ 157 h 171"/>
                <a:gd name="T8" fmla="*/ 121 w 150"/>
                <a:gd name="T9" fmla="*/ 163 h 171"/>
                <a:gd name="T10" fmla="*/ 102 w 150"/>
                <a:gd name="T11" fmla="*/ 171 h 171"/>
                <a:gd name="T12" fmla="*/ 95 w 150"/>
                <a:gd name="T13" fmla="*/ 171 h 171"/>
                <a:gd name="T14" fmla="*/ 54 w 150"/>
                <a:gd name="T15" fmla="*/ 167 h 171"/>
                <a:gd name="T16" fmla="*/ 40 w 150"/>
                <a:gd name="T17" fmla="*/ 166 h 171"/>
                <a:gd name="T18" fmla="*/ 21 w 150"/>
                <a:gd name="T19" fmla="*/ 168 h 171"/>
                <a:gd name="T20" fmla="*/ 0 w 150"/>
                <a:gd name="T21" fmla="*/ 96 h 171"/>
                <a:gd name="T22" fmla="*/ 45 w 150"/>
                <a:gd name="T23" fmla="*/ 45 h 171"/>
                <a:gd name="T24" fmla="*/ 48 w 150"/>
                <a:gd name="T25" fmla="*/ 8 h 171"/>
                <a:gd name="T26" fmla="*/ 63 w 150"/>
                <a:gd name="T27" fmla="*/ 0 h 171"/>
                <a:gd name="T28" fmla="*/ 78 w 150"/>
                <a:gd name="T29" fmla="*/ 40 h 171"/>
                <a:gd name="T30" fmla="*/ 76 w 150"/>
                <a:gd name="T31" fmla="*/ 52 h 171"/>
                <a:gd name="T32" fmla="*/ 75 w 150"/>
                <a:gd name="T33" fmla="*/ 62 h 171"/>
                <a:gd name="T34" fmla="*/ 123 w 150"/>
                <a:gd name="T35" fmla="*/ 73 h 171"/>
                <a:gd name="T36" fmla="*/ 127 w 150"/>
                <a:gd name="T37" fmla="*/ 72 h 171"/>
                <a:gd name="T38" fmla="*/ 150 w 150"/>
                <a:gd name="T39" fmla="*/ 95 h 171"/>
                <a:gd name="T40" fmla="*/ 143 w 150"/>
                <a:gd name="T41" fmla="*/ 112 h 171"/>
                <a:gd name="T42" fmla="*/ 144 w 150"/>
                <a:gd name="T43" fmla="*/ 12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171">
                  <a:moveTo>
                    <a:pt x="144" y="121"/>
                  </a:moveTo>
                  <a:cubicBezTo>
                    <a:pt x="144" y="127"/>
                    <a:pt x="140" y="133"/>
                    <a:pt x="135" y="136"/>
                  </a:cubicBezTo>
                  <a:cubicBezTo>
                    <a:pt x="135" y="137"/>
                    <a:pt x="135" y="139"/>
                    <a:pt x="135" y="140"/>
                  </a:cubicBezTo>
                  <a:cubicBezTo>
                    <a:pt x="135" y="148"/>
                    <a:pt x="129" y="155"/>
                    <a:pt x="122" y="157"/>
                  </a:cubicBezTo>
                  <a:cubicBezTo>
                    <a:pt x="122" y="159"/>
                    <a:pt x="122" y="161"/>
                    <a:pt x="121" y="163"/>
                  </a:cubicBezTo>
                  <a:cubicBezTo>
                    <a:pt x="118" y="169"/>
                    <a:pt x="110" y="171"/>
                    <a:pt x="102" y="171"/>
                  </a:cubicBezTo>
                  <a:cubicBezTo>
                    <a:pt x="100" y="171"/>
                    <a:pt x="97" y="171"/>
                    <a:pt x="95" y="171"/>
                  </a:cubicBezTo>
                  <a:cubicBezTo>
                    <a:pt x="87" y="170"/>
                    <a:pt x="71" y="169"/>
                    <a:pt x="54" y="167"/>
                  </a:cubicBezTo>
                  <a:cubicBezTo>
                    <a:pt x="49" y="167"/>
                    <a:pt x="44" y="166"/>
                    <a:pt x="40" y="166"/>
                  </a:cubicBezTo>
                  <a:cubicBezTo>
                    <a:pt x="31" y="166"/>
                    <a:pt x="25" y="167"/>
                    <a:pt x="21" y="168"/>
                  </a:cubicBezTo>
                  <a:cubicBezTo>
                    <a:pt x="0" y="96"/>
                    <a:pt x="0" y="96"/>
                    <a:pt x="0" y="96"/>
                  </a:cubicBezTo>
                  <a:cubicBezTo>
                    <a:pt x="14" y="85"/>
                    <a:pt x="37" y="59"/>
                    <a:pt x="45" y="45"/>
                  </a:cubicBezTo>
                  <a:cubicBezTo>
                    <a:pt x="50" y="30"/>
                    <a:pt x="48" y="12"/>
                    <a:pt x="48" y="8"/>
                  </a:cubicBezTo>
                  <a:cubicBezTo>
                    <a:pt x="47" y="1"/>
                    <a:pt x="61" y="0"/>
                    <a:pt x="63" y="0"/>
                  </a:cubicBezTo>
                  <a:cubicBezTo>
                    <a:pt x="71" y="0"/>
                    <a:pt x="80" y="14"/>
                    <a:pt x="78" y="40"/>
                  </a:cubicBezTo>
                  <a:cubicBezTo>
                    <a:pt x="77" y="43"/>
                    <a:pt x="76" y="48"/>
                    <a:pt x="76" y="52"/>
                  </a:cubicBezTo>
                  <a:cubicBezTo>
                    <a:pt x="76" y="56"/>
                    <a:pt x="76" y="59"/>
                    <a:pt x="75" y="62"/>
                  </a:cubicBezTo>
                  <a:cubicBezTo>
                    <a:pt x="75" y="72"/>
                    <a:pt x="111" y="73"/>
                    <a:pt x="123" y="73"/>
                  </a:cubicBezTo>
                  <a:cubicBezTo>
                    <a:pt x="126" y="73"/>
                    <a:pt x="127" y="72"/>
                    <a:pt x="127" y="72"/>
                  </a:cubicBezTo>
                  <a:cubicBezTo>
                    <a:pt x="140" y="72"/>
                    <a:pt x="150" y="83"/>
                    <a:pt x="150" y="95"/>
                  </a:cubicBezTo>
                  <a:cubicBezTo>
                    <a:pt x="150" y="102"/>
                    <a:pt x="147" y="108"/>
                    <a:pt x="143" y="112"/>
                  </a:cubicBezTo>
                  <a:cubicBezTo>
                    <a:pt x="144" y="115"/>
                    <a:pt x="144" y="118"/>
                    <a:pt x="144" y="121"/>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grpSp>
        <p:nvGrpSpPr>
          <p:cNvPr id="109" name="组合 33"/>
          <p:cNvGrpSpPr/>
          <p:nvPr/>
        </p:nvGrpSpPr>
        <p:grpSpPr>
          <a:xfrm>
            <a:off x="8312696" y="3962577"/>
            <a:ext cx="319614" cy="365628"/>
            <a:chOff x="9477707" y="1892543"/>
            <a:chExt cx="427372" cy="488900"/>
          </a:xfrm>
          <a:solidFill>
            <a:srgbClr val="767171"/>
          </a:solidFill>
        </p:grpSpPr>
        <p:sp>
          <p:nvSpPr>
            <p:cNvPr id="110" name="Oval 194"/>
            <p:cNvSpPr>
              <a:spLocks noChangeArrowheads="1"/>
            </p:cNvSpPr>
            <p:nvPr/>
          </p:nvSpPr>
          <p:spPr bwMode="auto">
            <a:xfrm>
              <a:off x="9604090" y="2291645"/>
              <a:ext cx="89798" cy="89798"/>
            </a:xfrm>
            <a:prstGeom prst="ellipse">
              <a:avLst/>
            </a:pr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1" name="Oval 195"/>
            <p:cNvSpPr>
              <a:spLocks noChangeArrowheads="1"/>
            </p:cNvSpPr>
            <p:nvPr/>
          </p:nvSpPr>
          <p:spPr bwMode="auto">
            <a:xfrm>
              <a:off x="9772044" y="2291645"/>
              <a:ext cx="86472" cy="89798"/>
            </a:xfrm>
            <a:prstGeom prst="ellipse">
              <a:avLst/>
            </a:pr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2" name="Freeform 196"/>
            <p:cNvSpPr/>
            <p:nvPr/>
          </p:nvSpPr>
          <p:spPr bwMode="auto">
            <a:xfrm>
              <a:off x="9477707" y="1939105"/>
              <a:ext cx="392450" cy="330922"/>
            </a:xfrm>
            <a:custGeom>
              <a:avLst/>
              <a:gdLst>
                <a:gd name="T0" fmla="*/ 180 w 188"/>
                <a:gd name="T1" fmla="*/ 158 h 158"/>
                <a:gd name="T2" fmla="*/ 180 w 188"/>
                <a:gd name="T3" fmla="*/ 158 h 158"/>
                <a:gd name="T4" fmla="*/ 66 w 188"/>
                <a:gd name="T5" fmla="*/ 157 h 158"/>
                <a:gd name="T6" fmla="*/ 59 w 188"/>
                <a:gd name="T7" fmla="*/ 151 h 158"/>
                <a:gd name="T8" fmla="*/ 31 w 188"/>
                <a:gd name="T9" fmla="*/ 23 h 158"/>
                <a:gd name="T10" fmla="*/ 7 w 188"/>
                <a:gd name="T11" fmla="*/ 17 h 158"/>
                <a:gd name="T12" fmla="*/ 2 w 188"/>
                <a:gd name="T13" fmla="*/ 7 h 158"/>
                <a:gd name="T14" fmla="*/ 12 w 188"/>
                <a:gd name="T15" fmla="*/ 1 h 158"/>
                <a:gd name="T16" fmla="*/ 40 w 188"/>
                <a:gd name="T17" fmla="*/ 9 h 158"/>
                <a:gd name="T18" fmla="*/ 46 w 188"/>
                <a:gd name="T19" fmla="*/ 15 h 158"/>
                <a:gd name="T20" fmla="*/ 73 w 188"/>
                <a:gd name="T21" fmla="*/ 141 h 158"/>
                <a:gd name="T22" fmla="*/ 180 w 188"/>
                <a:gd name="T23" fmla="*/ 141 h 158"/>
                <a:gd name="T24" fmla="*/ 188 w 188"/>
                <a:gd name="T25" fmla="*/ 149 h 158"/>
                <a:gd name="T26" fmla="*/ 180 w 188"/>
                <a:gd name="T27"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8" h="158">
                  <a:moveTo>
                    <a:pt x="180" y="158"/>
                  </a:moveTo>
                  <a:cubicBezTo>
                    <a:pt x="180" y="158"/>
                    <a:pt x="180" y="158"/>
                    <a:pt x="180" y="158"/>
                  </a:cubicBezTo>
                  <a:cubicBezTo>
                    <a:pt x="66" y="157"/>
                    <a:pt x="66" y="157"/>
                    <a:pt x="66" y="157"/>
                  </a:cubicBezTo>
                  <a:cubicBezTo>
                    <a:pt x="63" y="157"/>
                    <a:pt x="59" y="154"/>
                    <a:pt x="59" y="151"/>
                  </a:cubicBezTo>
                  <a:cubicBezTo>
                    <a:pt x="31" y="23"/>
                    <a:pt x="31" y="23"/>
                    <a:pt x="31" y="23"/>
                  </a:cubicBezTo>
                  <a:cubicBezTo>
                    <a:pt x="7" y="17"/>
                    <a:pt x="7" y="17"/>
                    <a:pt x="7" y="17"/>
                  </a:cubicBezTo>
                  <a:cubicBezTo>
                    <a:pt x="3" y="15"/>
                    <a:pt x="0" y="11"/>
                    <a:pt x="2" y="7"/>
                  </a:cubicBezTo>
                  <a:cubicBezTo>
                    <a:pt x="3" y="2"/>
                    <a:pt x="7" y="0"/>
                    <a:pt x="12" y="1"/>
                  </a:cubicBezTo>
                  <a:cubicBezTo>
                    <a:pt x="40" y="9"/>
                    <a:pt x="40" y="9"/>
                    <a:pt x="40" y="9"/>
                  </a:cubicBezTo>
                  <a:cubicBezTo>
                    <a:pt x="43" y="10"/>
                    <a:pt x="45" y="12"/>
                    <a:pt x="46" y="15"/>
                  </a:cubicBezTo>
                  <a:cubicBezTo>
                    <a:pt x="73" y="141"/>
                    <a:pt x="73" y="141"/>
                    <a:pt x="73" y="141"/>
                  </a:cubicBezTo>
                  <a:cubicBezTo>
                    <a:pt x="180" y="141"/>
                    <a:pt x="180" y="141"/>
                    <a:pt x="180" y="141"/>
                  </a:cubicBezTo>
                  <a:cubicBezTo>
                    <a:pt x="184" y="141"/>
                    <a:pt x="188" y="145"/>
                    <a:pt x="188" y="149"/>
                  </a:cubicBezTo>
                  <a:cubicBezTo>
                    <a:pt x="188" y="154"/>
                    <a:pt x="184" y="158"/>
                    <a:pt x="180" y="158"/>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3" name="Freeform 197"/>
            <p:cNvSpPr/>
            <p:nvPr/>
          </p:nvSpPr>
          <p:spPr bwMode="auto">
            <a:xfrm>
              <a:off x="9574157" y="2028903"/>
              <a:ext cx="330922" cy="171282"/>
            </a:xfrm>
            <a:custGeom>
              <a:avLst/>
              <a:gdLst>
                <a:gd name="T0" fmla="*/ 148 w 159"/>
                <a:gd name="T1" fmla="*/ 75 h 82"/>
                <a:gd name="T2" fmla="*/ 141 w 159"/>
                <a:gd name="T3" fmla="*/ 82 h 82"/>
                <a:gd name="T4" fmla="*/ 18 w 159"/>
                <a:gd name="T5" fmla="*/ 82 h 82"/>
                <a:gd name="T6" fmla="*/ 12 w 159"/>
                <a:gd name="T7" fmla="*/ 75 h 82"/>
                <a:gd name="T8" fmla="*/ 0 w 159"/>
                <a:gd name="T9" fmla="*/ 6 h 82"/>
                <a:gd name="T10" fmla="*/ 6 w 159"/>
                <a:gd name="T11" fmla="*/ 0 h 82"/>
                <a:gd name="T12" fmla="*/ 159 w 159"/>
                <a:gd name="T13" fmla="*/ 15 h 82"/>
                <a:gd name="T14" fmla="*/ 148 w 159"/>
                <a:gd name="T15" fmla="*/ 75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82">
                  <a:moveTo>
                    <a:pt x="148" y="75"/>
                  </a:moveTo>
                  <a:cubicBezTo>
                    <a:pt x="148" y="79"/>
                    <a:pt x="145" y="82"/>
                    <a:pt x="141" y="82"/>
                  </a:cubicBezTo>
                  <a:cubicBezTo>
                    <a:pt x="18" y="82"/>
                    <a:pt x="18" y="82"/>
                    <a:pt x="18" y="82"/>
                  </a:cubicBezTo>
                  <a:cubicBezTo>
                    <a:pt x="15" y="82"/>
                    <a:pt x="12" y="79"/>
                    <a:pt x="12" y="75"/>
                  </a:cubicBezTo>
                  <a:cubicBezTo>
                    <a:pt x="0" y="6"/>
                    <a:pt x="0" y="6"/>
                    <a:pt x="0" y="6"/>
                  </a:cubicBezTo>
                  <a:cubicBezTo>
                    <a:pt x="0" y="3"/>
                    <a:pt x="3" y="0"/>
                    <a:pt x="6" y="0"/>
                  </a:cubicBezTo>
                  <a:cubicBezTo>
                    <a:pt x="159" y="15"/>
                    <a:pt x="159" y="15"/>
                    <a:pt x="159" y="15"/>
                  </a:cubicBezTo>
                  <a:lnTo>
                    <a:pt x="148" y="75"/>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4" name="Freeform 198"/>
            <p:cNvSpPr/>
            <p:nvPr/>
          </p:nvSpPr>
          <p:spPr bwMode="auto">
            <a:xfrm>
              <a:off x="9725483" y="1892543"/>
              <a:ext cx="44899" cy="34922"/>
            </a:xfrm>
            <a:custGeom>
              <a:avLst/>
              <a:gdLst>
                <a:gd name="T0" fmla="*/ 23 w 27"/>
                <a:gd name="T1" fmla="*/ 0 h 21"/>
                <a:gd name="T2" fmla="*/ 18 w 27"/>
                <a:gd name="T3" fmla="*/ 0 h 21"/>
                <a:gd name="T4" fmla="*/ 6 w 27"/>
                <a:gd name="T5" fmla="*/ 0 h 21"/>
                <a:gd name="T6" fmla="*/ 3 w 27"/>
                <a:gd name="T7" fmla="*/ 0 h 21"/>
                <a:gd name="T8" fmla="*/ 0 w 27"/>
                <a:gd name="T9" fmla="*/ 21 h 21"/>
                <a:gd name="T10" fmla="*/ 8 w 27"/>
                <a:gd name="T11" fmla="*/ 21 h 21"/>
                <a:gd name="T12" fmla="*/ 19 w 27"/>
                <a:gd name="T13" fmla="*/ 21 h 21"/>
                <a:gd name="T14" fmla="*/ 27 w 27"/>
                <a:gd name="T15" fmla="*/ 21 h 21"/>
                <a:gd name="T16" fmla="*/ 23 w 27"/>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1">
                  <a:moveTo>
                    <a:pt x="23" y="0"/>
                  </a:moveTo>
                  <a:lnTo>
                    <a:pt x="18" y="0"/>
                  </a:lnTo>
                  <a:lnTo>
                    <a:pt x="6" y="0"/>
                  </a:lnTo>
                  <a:lnTo>
                    <a:pt x="3" y="0"/>
                  </a:lnTo>
                  <a:lnTo>
                    <a:pt x="0" y="21"/>
                  </a:lnTo>
                  <a:lnTo>
                    <a:pt x="8" y="21"/>
                  </a:lnTo>
                  <a:lnTo>
                    <a:pt x="19" y="21"/>
                  </a:lnTo>
                  <a:lnTo>
                    <a:pt x="27" y="21"/>
                  </a:lnTo>
                  <a:lnTo>
                    <a:pt x="23"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5" name="Freeform 199"/>
            <p:cNvSpPr/>
            <p:nvPr/>
          </p:nvSpPr>
          <p:spPr bwMode="auto">
            <a:xfrm>
              <a:off x="9665617" y="1902520"/>
              <a:ext cx="51551" cy="49888"/>
            </a:xfrm>
            <a:custGeom>
              <a:avLst/>
              <a:gdLst>
                <a:gd name="T0" fmla="*/ 16 w 31"/>
                <a:gd name="T1" fmla="*/ 0 h 30"/>
                <a:gd name="T2" fmla="*/ 12 w 31"/>
                <a:gd name="T3" fmla="*/ 1 h 30"/>
                <a:gd name="T4" fmla="*/ 4 w 31"/>
                <a:gd name="T5" fmla="*/ 7 h 30"/>
                <a:gd name="T6" fmla="*/ 0 w 31"/>
                <a:gd name="T7" fmla="*/ 10 h 30"/>
                <a:gd name="T8" fmla="*/ 9 w 31"/>
                <a:gd name="T9" fmla="*/ 30 h 30"/>
                <a:gd name="T10" fmla="*/ 15 w 31"/>
                <a:gd name="T11" fmla="*/ 25 h 30"/>
                <a:gd name="T12" fmla="*/ 24 w 31"/>
                <a:gd name="T13" fmla="*/ 20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lnTo>
                    <a:pt x="12" y="1"/>
                  </a:lnTo>
                  <a:lnTo>
                    <a:pt x="4" y="7"/>
                  </a:lnTo>
                  <a:lnTo>
                    <a:pt x="0" y="10"/>
                  </a:lnTo>
                  <a:lnTo>
                    <a:pt x="9" y="30"/>
                  </a:lnTo>
                  <a:lnTo>
                    <a:pt x="15" y="25"/>
                  </a:lnTo>
                  <a:lnTo>
                    <a:pt x="24" y="20"/>
                  </a:lnTo>
                  <a:lnTo>
                    <a:pt x="31" y="15"/>
                  </a:lnTo>
                  <a:lnTo>
                    <a:pt x="16"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6" name="Freeform 200"/>
            <p:cNvSpPr/>
            <p:nvPr/>
          </p:nvSpPr>
          <p:spPr bwMode="auto">
            <a:xfrm>
              <a:off x="9622381" y="1944094"/>
              <a:ext cx="49888" cy="51551"/>
            </a:xfrm>
            <a:custGeom>
              <a:avLst/>
              <a:gdLst>
                <a:gd name="T0" fmla="*/ 10 w 30"/>
                <a:gd name="T1" fmla="*/ 0 h 31"/>
                <a:gd name="T2" fmla="*/ 7 w 30"/>
                <a:gd name="T3" fmla="*/ 4 h 31"/>
                <a:gd name="T4" fmla="*/ 2 w 30"/>
                <a:gd name="T5" fmla="*/ 14 h 31"/>
                <a:gd name="T6" fmla="*/ 0 w 30"/>
                <a:gd name="T7" fmla="*/ 17 h 31"/>
                <a:gd name="T8" fmla="*/ 17 w 30"/>
                <a:gd name="T9" fmla="*/ 31 h 31"/>
                <a:gd name="T10" fmla="*/ 21 w 30"/>
                <a:gd name="T11" fmla="*/ 24 h 31"/>
                <a:gd name="T12" fmla="*/ 26 w 30"/>
                <a:gd name="T13" fmla="*/ 14 h 31"/>
                <a:gd name="T14" fmla="*/ 30 w 30"/>
                <a:gd name="T15" fmla="*/ 7 h 31"/>
                <a:gd name="T16" fmla="*/ 10 w 30"/>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10" y="0"/>
                  </a:moveTo>
                  <a:lnTo>
                    <a:pt x="7" y="4"/>
                  </a:lnTo>
                  <a:lnTo>
                    <a:pt x="2" y="14"/>
                  </a:lnTo>
                  <a:lnTo>
                    <a:pt x="0" y="17"/>
                  </a:lnTo>
                  <a:lnTo>
                    <a:pt x="17" y="31"/>
                  </a:lnTo>
                  <a:lnTo>
                    <a:pt x="21" y="24"/>
                  </a:lnTo>
                  <a:lnTo>
                    <a:pt x="26" y="14"/>
                  </a:lnTo>
                  <a:lnTo>
                    <a:pt x="30" y="7"/>
                  </a:lnTo>
                  <a:lnTo>
                    <a:pt x="10"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7" name="Freeform 201"/>
            <p:cNvSpPr/>
            <p:nvPr/>
          </p:nvSpPr>
          <p:spPr bwMode="auto">
            <a:xfrm>
              <a:off x="9610741" y="2002296"/>
              <a:ext cx="38248" cy="43236"/>
            </a:xfrm>
            <a:custGeom>
              <a:avLst/>
              <a:gdLst>
                <a:gd name="T0" fmla="*/ 0 w 23"/>
                <a:gd name="T1" fmla="*/ 5 h 26"/>
                <a:gd name="T2" fmla="*/ 0 w 23"/>
                <a:gd name="T3" fmla="*/ 9 h 26"/>
                <a:gd name="T4" fmla="*/ 2 w 23"/>
                <a:gd name="T5" fmla="*/ 20 h 26"/>
                <a:gd name="T6" fmla="*/ 2 w 23"/>
                <a:gd name="T7" fmla="*/ 25 h 26"/>
                <a:gd name="T8" fmla="*/ 23 w 23"/>
                <a:gd name="T9" fmla="*/ 26 h 26"/>
                <a:gd name="T10" fmla="*/ 22 w 23"/>
                <a:gd name="T11" fmla="*/ 19 h 26"/>
                <a:gd name="T12" fmla="*/ 22 w 23"/>
                <a:gd name="T13" fmla="*/ 9 h 26"/>
                <a:gd name="T14" fmla="*/ 22 w 23"/>
                <a:gd name="T15" fmla="*/ 0 h 26"/>
                <a:gd name="T16" fmla="*/ 0 w 23"/>
                <a:gd name="T17" fmla="*/ 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6">
                  <a:moveTo>
                    <a:pt x="0" y="5"/>
                  </a:moveTo>
                  <a:lnTo>
                    <a:pt x="0" y="9"/>
                  </a:lnTo>
                  <a:lnTo>
                    <a:pt x="2" y="20"/>
                  </a:lnTo>
                  <a:lnTo>
                    <a:pt x="2" y="25"/>
                  </a:lnTo>
                  <a:lnTo>
                    <a:pt x="23" y="26"/>
                  </a:lnTo>
                  <a:lnTo>
                    <a:pt x="22" y="19"/>
                  </a:lnTo>
                  <a:lnTo>
                    <a:pt x="22" y="9"/>
                  </a:lnTo>
                  <a:lnTo>
                    <a:pt x="22" y="0"/>
                  </a:lnTo>
                  <a:lnTo>
                    <a:pt x="0" y="5"/>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8" name="Freeform 202"/>
            <p:cNvSpPr/>
            <p:nvPr/>
          </p:nvSpPr>
          <p:spPr bwMode="auto">
            <a:xfrm>
              <a:off x="9622381" y="2057173"/>
              <a:ext cx="49888" cy="51551"/>
            </a:xfrm>
            <a:custGeom>
              <a:avLst/>
              <a:gdLst>
                <a:gd name="T0" fmla="*/ 0 w 30"/>
                <a:gd name="T1" fmla="*/ 13 h 31"/>
                <a:gd name="T2" fmla="*/ 2 w 30"/>
                <a:gd name="T3" fmla="*/ 17 h 31"/>
                <a:gd name="T4" fmla="*/ 7 w 30"/>
                <a:gd name="T5" fmla="*/ 27 h 31"/>
                <a:gd name="T6" fmla="*/ 10 w 30"/>
                <a:gd name="T7" fmla="*/ 31 h 31"/>
                <a:gd name="T8" fmla="*/ 30 w 30"/>
                <a:gd name="T9" fmla="*/ 22 h 31"/>
                <a:gd name="T10" fmla="*/ 26 w 30"/>
                <a:gd name="T11" fmla="*/ 16 h 31"/>
                <a:gd name="T12" fmla="*/ 20 w 30"/>
                <a:gd name="T13" fmla="*/ 6 h 31"/>
                <a:gd name="T14" fmla="*/ 16 w 30"/>
                <a:gd name="T15" fmla="*/ 0 h 31"/>
                <a:gd name="T16" fmla="*/ 0 w 30"/>
                <a:gd name="T17" fmla="*/ 1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0" y="13"/>
                  </a:moveTo>
                  <a:lnTo>
                    <a:pt x="2" y="17"/>
                  </a:lnTo>
                  <a:lnTo>
                    <a:pt x="7" y="27"/>
                  </a:lnTo>
                  <a:lnTo>
                    <a:pt x="10" y="31"/>
                  </a:lnTo>
                  <a:lnTo>
                    <a:pt x="30" y="22"/>
                  </a:lnTo>
                  <a:lnTo>
                    <a:pt x="26" y="16"/>
                  </a:lnTo>
                  <a:lnTo>
                    <a:pt x="20" y="6"/>
                  </a:lnTo>
                  <a:lnTo>
                    <a:pt x="16" y="0"/>
                  </a:lnTo>
                  <a:lnTo>
                    <a:pt x="0" y="13"/>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9" name="Freeform 203"/>
            <p:cNvSpPr/>
            <p:nvPr/>
          </p:nvSpPr>
          <p:spPr bwMode="auto">
            <a:xfrm>
              <a:off x="9665617" y="2102071"/>
              <a:ext cx="49888" cy="48225"/>
            </a:xfrm>
            <a:custGeom>
              <a:avLst/>
              <a:gdLst>
                <a:gd name="T0" fmla="*/ 0 w 30"/>
                <a:gd name="T1" fmla="*/ 20 h 29"/>
                <a:gd name="T2" fmla="*/ 4 w 30"/>
                <a:gd name="T3" fmla="*/ 22 h 29"/>
                <a:gd name="T4" fmla="*/ 14 w 30"/>
                <a:gd name="T5" fmla="*/ 28 h 29"/>
                <a:gd name="T6" fmla="*/ 17 w 30"/>
                <a:gd name="T7" fmla="*/ 29 h 29"/>
                <a:gd name="T8" fmla="*/ 30 w 30"/>
                <a:gd name="T9" fmla="*/ 12 h 29"/>
                <a:gd name="T10" fmla="*/ 22 w 30"/>
                <a:gd name="T11" fmla="*/ 9 h 29"/>
                <a:gd name="T12" fmla="*/ 14 w 30"/>
                <a:gd name="T13" fmla="*/ 4 h 29"/>
                <a:gd name="T14" fmla="*/ 6 w 30"/>
                <a:gd name="T15" fmla="*/ 0 h 29"/>
                <a:gd name="T16" fmla="*/ 0 w 30"/>
                <a:gd name="T17"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9">
                  <a:moveTo>
                    <a:pt x="0" y="20"/>
                  </a:moveTo>
                  <a:lnTo>
                    <a:pt x="4" y="22"/>
                  </a:lnTo>
                  <a:lnTo>
                    <a:pt x="14" y="28"/>
                  </a:lnTo>
                  <a:lnTo>
                    <a:pt x="17" y="29"/>
                  </a:lnTo>
                  <a:lnTo>
                    <a:pt x="30" y="12"/>
                  </a:lnTo>
                  <a:lnTo>
                    <a:pt x="22" y="9"/>
                  </a:lnTo>
                  <a:lnTo>
                    <a:pt x="14" y="4"/>
                  </a:lnTo>
                  <a:lnTo>
                    <a:pt x="6" y="0"/>
                  </a:lnTo>
                  <a:lnTo>
                    <a:pt x="0" y="2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0" name="Freeform 204"/>
            <p:cNvSpPr/>
            <p:nvPr/>
          </p:nvSpPr>
          <p:spPr bwMode="auto">
            <a:xfrm>
              <a:off x="9723820" y="2125352"/>
              <a:ext cx="43236" cy="34922"/>
            </a:xfrm>
            <a:custGeom>
              <a:avLst/>
              <a:gdLst>
                <a:gd name="T0" fmla="*/ 4 w 26"/>
                <a:gd name="T1" fmla="*/ 21 h 21"/>
                <a:gd name="T2" fmla="*/ 9 w 26"/>
                <a:gd name="T3" fmla="*/ 21 h 21"/>
                <a:gd name="T4" fmla="*/ 19 w 26"/>
                <a:gd name="T5" fmla="*/ 21 h 21"/>
                <a:gd name="T6" fmla="*/ 24 w 26"/>
                <a:gd name="T7" fmla="*/ 21 h 21"/>
                <a:gd name="T8" fmla="*/ 26 w 26"/>
                <a:gd name="T9" fmla="*/ 0 h 21"/>
                <a:gd name="T10" fmla="*/ 19 w 26"/>
                <a:gd name="T11" fmla="*/ 0 h 21"/>
                <a:gd name="T12" fmla="*/ 7 w 26"/>
                <a:gd name="T13" fmla="*/ 0 h 21"/>
                <a:gd name="T14" fmla="*/ 0 w 26"/>
                <a:gd name="T15" fmla="*/ 1 h 21"/>
                <a:gd name="T16" fmla="*/ 4 w 26"/>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1">
                  <a:moveTo>
                    <a:pt x="4" y="21"/>
                  </a:moveTo>
                  <a:lnTo>
                    <a:pt x="9" y="21"/>
                  </a:lnTo>
                  <a:lnTo>
                    <a:pt x="19" y="21"/>
                  </a:lnTo>
                  <a:lnTo>
                    <a:pt x="24" y="21"/>
                  </a:lnTo>
                  <a:lnTo>
                    <a:pt x="26" y="0"/>
                  </a:lnTo>
                  <a:lnTo>
                    <a:pt x="19" y="0"/>
                  </a:lnTo>
                  <a:lnTo>
                    <a:pt x="7" y="0"/>
                  </a:lnTo>
                  <a:lnTo>
                    <a:pt x="0" y="1"/>
                  </a:lnTo>
                  <a:lnTo>
                    <a:pt x="4" y="21"/>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1" name="Freeform 206"/>
            <p:cNvSpPr/>
            <p:nvPr/>
          </p:nvSpPr>
          <p:spPr bwMode="auto">
            <a:xfrm>
              <a:off x="9775370" y="2102071"/>
              <a:ext cx="53214" cy="49888"/>
            </a:xfrm>
            <a:custGeom>
              <a:avLst/>
              <a:gdLst>
                <a:gd name="T0" fmla="*/ 15 w 32"/>
                <a:gd name="T1" fmla="*/ 30 h 30"/>
                <a:gd name="T2" fmla="*/ 18 w 32"/>
                <a:gd name="T3" fmla="*/ 28 h 30"/>
                <a:gd name="T4" fmla="*/ 28 w 32"/>
                <a:gd name="T5" fmla="*/ 22 h 30"/>
                <a:gd name="T6" fmla="*/ 32 w 32"/>
                <a:gd name="T7" fmla="*/ 19 h 30"/>
                <a:gd name="T8" fmla="*/ 23 w 32"/>
                <a:gd name="T9" fmla="*/ 0 h 30"/>
                <a:gd name="T10" fmla="*/ 17 w 32"/>
                <a:gd name="T11" fmla="*/ 4 h 30"/>
                <a:gd name="T12" fmla="*/ 7 w 32"/>
                <a:gd name="T13" fmla="*/ 10 h 30"/>
                <a:gd name="T14" fmla="*/ 0 w 32"/>
                <a:gd name="T15" fmla="*/ 14 h 30"/>
                <a:gd name="T16" fmla="*/ 15 w 32"/>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0">
                  <a:moveTo>
                    <a:pt x="15" y="30"/>
                  </a:moveTo>
                  <a:lnTo>
                    <a:pt x="18" y="28"/>
                  </a:lnTo>
                  <a:lnTo>
                    <a:pt x="28" y="22"/>
                  </a:lnTo>
                  <a:lnTo>
                    <a:pt x="32" y="19"/>
                  </a:lnTo>
                  <a:lnTo>
                    <a:pt x="23" y="0"/>
                  </a:lnTo>
                  <a:lnTo>
                    <a:pt x="17" y="4"/>
                  </a:lnTo>
                  <a:lnTo>
                    <a:pt x="7" y="10"/>
                  </a:lnTo>
                  <a:lnTo>
                    <a:pt x="0" y="14"/>
                  </a:lnTo>
                  <a:lnTo>
                    <a:pt x="15" y="3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2" name="Freeform 207"/>
            <p:cNvSpPr/>
            <p:nvPr/>
          </p:nvSpPr>
          <p:spPr bwMode="auto">
            <a:xfrm>
              <a:off x="9821932" y="2058835"/>
              <a:ext cx="49888" cy="49888"/>
            </a:xfrm>
            <a:custGeom>
              <a:avLst/>
              <a:gdLst>
                <a:gd name="T0" fmla="*/ 20 w 30"/>
                <a:gd name="T1" fmla="*/ 30 h 30"/>
                <a:gd name="T2" fmla="*/ 22 w 30"/>
                <a:gd name="T3" fmla="*/ 26 h 30"/>
                <a:gd name="T4" fmla="*/ 27 w 30"/>
                <a:gd name="T5" fmla="*/ 16 h 30"/>
                <a:gd name="T6" fmla="*/ 30 w 30"/>
                <a:gd name="T7" fmla="*/ 12 h 30"/>
                <a:gd name="T8" fmla="*/ 12 w 30"/>
                <a:gd name="T9" fmla="*/ 0 h 30"/>
                <a:gd name="T10" fmla="*/ 9 w 30"/>
                <a:gd name="T11" fmla="*/ 6 h 30"/>
                <a:gd name="T12" fmla="*/ 4 w 30"/>
                <a:gd name="T13" fmla="*/ 16 h 30"/>
                <a:gd name="T14" fmla="*/ 0 w 30"/>
                <a:gd name="T15" fmla="*/ 22 h 30"/>
                <a:gd name="T16" fmla="*/ 20 w 30"/>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20" y="30"/>
                  </a:moveTo>
                  <a:lnTo>
                    <a:pt x="22" y="26"/>
                  </a:lnTo>
                  <a:lnTo>
                    <a:pt x="27" y="16"/>
                  </a:lnTo>
                  <a:lnTo>
                    <a:pt x="30" y="12"/>
                  </a:lnTo>
                  <a:lnTo>
                    <a:pt x="12" y="0"/>
                  </a:lnTo>
                  <a:lnTo>
                    <a:pt x="9" y="6"/>
                  </a:lnTo>
                  <a:lnTo>
                    <a:pt x="4" y="16"/>
                  </a:lnTo>
                  <a:lnTo>
                    <a:pt x="0" y="22"/>
                  </a:lnTo>
                  <a:lnTo>
                    <a:pt x="20" y="3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3" name="Freeform 208"/>
            <p:cNvSpPr/>
            <p:nvPr/>
          </p:nvSpPr>
          <p:spPr bwMode="auto">
            <a:xfrm>
              <a:off x="9845213" y="2007285"/>
              <a:ext cx="36584" cy="43236"/>
            </a:xfrm>
            <a:custGeom>
              <a:avLst/>
              <a:gdLst>
                <a:gd name="T0" fmla="*/ 22 w 22"/>
                <a:gd name="T1" fmla="*/ 22 h 26"/>
                <a:gd name="T2" fmla="*/ 22 w 22"/>
                <a:gd name="T3" fmla="*/ 17 h 26"/>
                <a:gd name="T4" fmla="*/ 21 w 22"/>
                <a:gd name="T5" fmla="*/ 6 h 26"/>
                <a:gd name="T6" fmla="*/ 21 w 22"/>
                <a:gd name="T7" fmla="*/ 2 h 26"/>
                <a:gd name="T8" fmla="*/ 0 w 22"/>
                <a:gd name="T9" fmla="*/ 0 h 26"/>
                <a:gd name="T10" fmla="*/ 0 w 22"/>
                <a:gd name="T11" fmla="*/ 7 h 26"/>
                <a:gd name="T12" fmla="*/ 1 w 22"/>
                <a:gd name="T13" fmla="*/ 18 h 26"/>
                <a:gd name="T14" fmla="*/ 1 w 22"/>
                <a:gd name="T15" fmla="*/ 26 h 26"/>
                <a:gd name="T16" fmla="*/ 22 w 22"/>
                <a:gd name="T17"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6">
                  <a:moveTo>
                    <a:pt x="22" y="22"/>
                  </a:moveTo>
                  <a:lnTo>
                    <a:pt x="22" y="17"/>
                  </a:lnTo>
                  <a:lnTo>
                    <a:pt x="21" y="6"/>
                  </a:lnTo>
                  <a:lnTo>
                    <a:pt x="21" y="2"/>
                  </a:lnTo>
                  <a:lnTo>
                    <a:pt x="0" y="0"/>
                  </a:lnTo>
                  <a:lnTo>
                    <a:pt x="0" y="7"/>
                  </a:lnTo>
                  <a:lnTo>
                    <a:pt x="1" y="18"/>
                  </a:lnTo>
                  <a:lnTo>
                    <a:pt x="1" y="26"/>
                  </a:lnTo>
                  <a:lnTo>
                    <a:pt x="22" y="22"/>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4" name="Freeform 209"/>
            <p:cNvSpPr/>
            <p:nvPr/>
          </p:nvSpPr>
          <p:spPr bwMode="auto">
            <a:xfrm>
              <a:off x="9821932" y="1945756"/>
              <a:ext cx="49888" cy="49888"/>
            </a:xfrm>
            <a:custGeom>
              <a:avLst/>
              <a:gdLst>
                <a:gd name="T0" fmla="*/ 30 w 30"/>
                <a:gd name="T1" fmla="*/ 16 h 30"/>
                <a:gd name="T2" fmla="*/ 27 w 30"/>
                <a:gd name="T3" fmla="*/ 13 h 30"/>
                <a:gd name="T4" fmla="*/ 21 w 30"/>
                <a:gd name="T5" fmla="*/ 4 h 30"/>
                <a:gd name="T6" fmla="*/ 20 w 30"/>
                <a:gd name="T7" fmla="*/ 0 h 30"/>
                <a:gd name="T8" fmla="*/ 0 w 30"/>
                <a:gd name="T9" fmla="*/ 8 h 30"/>
                <a:gd name="T10" fmla="*/ 4 w 30"/>
                <a:gd name="T11" fmla="*/ 15 h 30"/>
                <a:gd name="T12" fmla="*/ 10 w 30"/>
                <a:gd name="T13" fmla="*/ 24 h 30"/>
                <a:gd name="T14" fmla="*/ 14 w 30"/>
                <a:gd name="T15" fmla="*/ 30 h 30"/>
                <a:gd name="T16" fmla="*/ 30 w 30"/>
                <a:gd name="T1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16"/>
                  </a:moveTo>
                  <a:lnTo>
                    <a:pt x="27" y="13"/>
                  </a:lnTo>
                  <a:lnTo>
                    <a:pt x="21" y="4"/>
                  </a:lnTo>
                  <a:lnTo>
                    <a:pt x="20" y="0"/>
                  </a:lnTo>
                  <a:lnTo>
                    <a:pt x="0" y="8"/>
                  </a:lnTo>
                  <a:lnTo>
                    <a:pt x="4" y="15"/>
                  </a:lnTo>
                  <a:lnTo>
                    <a:pt x="10" y="24"/>
                  </a:lnTo>
                  <a:lnTo>
                    <a:pt x="14" y="30"/>
                  </a:lnTo>
                  <a:lnTo>
                    <a:pt x="30" y="16"/>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5" name="Freeform 210"/>
            <p:cNvSpPr/>
            <p:nvPr/>
          </p:nvSpPr>
          <p:spPr bwMode="auto">
            <a:xfrm>
              <a:off x="9778696" y="1902520"/>
              <a:ext cx="49888" cy="49888"/>
            </a:xfrm>
            <a:custGeom>
              <a:avLst/>
              <a:gdLst>
                <a:gd name="T0" fmla="*/ 30 w 30"/>
                <a:gd name="T1" fmla="*/ 9 h 30"/>
                <a:gd name="T2" fmla="*/ 26 w 30"/>
                <a:gd name="T3" fmla="*/ 7 h 30"/>
                <a:gd name="T4" fmla="*/ 16 w 30"/>
                <a:gd name="T5" fmla="*/ 2 h 30"/>
                <a:gd name="T6" fmla="*/ 12 w 30"/>
                <a:gd name="T7" fmla="*/ 0 h 30"/>
                <a:gd name="T8" fmla="*/ 0 w 30"/>
                <a:gd name="T9" fmla="*/ 17 h 30"/>
                <a:gd name="T10" fmla="*/ 6 w 30"/>
                <a:gd name="T11" fmla="*/ 21 h 30"/>
                <a:gd name="T12" fmla="*/ 16 w 30"/>
                <a:gd name="T13" fmla="*/ 26 h 30"/>
                <a:gd name="T14" fmla="*/ 23 w 30"/>
                <a:gd name="T15" fmla="*/ 30 h 30"/>
                <a:gd name="T16" fmla="*/ 30 w 30"/>
                <a:gd name="T17"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9"/>
                  </a:moveTo>
                  <a:lnTo>
                    <a:pt x="26" y="7"/>
                  </a:lnTo>
                  <a:lnTo>
                    <a:pt x="16" y="2"/>
                  </a:lnTo>
                  <a:lnTo>
                    <a:pt x="12" y="0"/>
                  </a:lnTo>
                  <a:lnTo>
                    <a:pt x="0" y="17"/>
                  </a:lnTo>
                  <a:lnTo>
                    <a:pt x="6" y="21"/>
                  </a:lnTo>
                  <a:lnTo>
                    <a:pt x="16" y="26"/>
                  </a:lnTo>
                  <a:lnTo>
                    <a:pt x="23" y="30"/>
                  </a:lnTo>
                  <a:lnTo>
                    <a:pt x="30" y="9"/>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6" name="Freeform 211"/>
            <p:cNvSpPr>
              <a:spLocks noEditPoints="1"/>
            </p:cNvSpPr>
            <p:nvPr/>
          </p:nvSpPr>
          <p:spPr bwMode="auto">
            <a:xfrm>
              <a:off x="9632359" y="1912498"/>
              <a:ext cx="229484" cy="226158"/>
            </a:xfrm>
            <a:custGeom>
              <a:avLst/>
              <a:gdLst>
                <a:gd name="T0" fmla="*/ 55 w 110"/>
                <a:gd name="T1" fmla="*/ 108 h 108"/>
                <a:gd name="T2" fmla="*/ 1 w 110"/>
                <a:gd name="T3" fmla="*/ 57 h 108"/>
                <a:gd name="T4" fmla="*/ 53 w 110"/>
                <a:gd name="T5" fmla="*/ 1 h 108"/>
                <a:gd name="T6" fmla="*/ 109 w 110"/>
                <a:gd name="T7" fmla="*/ 52 h 108"/>
                <a:gd name="T8" fmla="*/ 57 w 110"/>
                <a:gd name="T9" fmla="*/ 108 h 108"/>
                <a:gd name="T10" fmla="*/ 55 w 110"/>
                <a:gd name="T11" fmla="*/ 108 h 108"/>
                <a:gd name="T12" fmla="*/ 55 w 110"/>
                <a:gd name="T13" fmla="*/ 16 h 108"/>
                <a:gd name="T14" fmla="*/ 53 w 110"/>
                <a:gd name="T15" fmla="*/ 16 h 108"/>
                <a:gd name="T16" fmla="*/ 16 w 110"/>
                <a:gd name="T17" fmla="*/ 56 h 108"/>
                <a:gd name="T18" fmla="*/ 57 w 110"/>
                <a:gd name="T19" fmla="*/ 94 h 108"/>
                <a:gd name="T20" fmla="*/ 94 w 110"/>
                <a:gd name="T21" fmla="*/ 53 h 108"/>
                <a:gd name="T22" fmla="*/ 55 w 110"/>
                <a:gd name="T23"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08">
                  <a:moveTo>
                    <a:pt x="55" y="108"/>
                  </a:moveTo>
                  <a:cubicBezTo>
                    <a:pt x="26" y="108"/>
                    <a:pt x="2" y="86"/>
                    <a:pt x="1" y="57"/>
                  </a:cubicBezTo>
                  <a:cubicBezTo>
                    <a:pt x="0" y="27"/>
                    <a:pt x="23" y="2"/>
                    <a:pt x="53" y="1"/>
                  </a:cubicBezTo>
                  <a:cubicBezTo>
                    <a:pt x="83" y="0"/>
                    <a:pt x="108" y="23"/>
                    <a:pt x="109" y="52"/>
                  </a:cubicBezTo>
                  <a:cubicBezTo>
                    <a:pt x="110" y="82"/>
                    <a:pt x="87" y="107"/>
                    <a:pt x="57" y="108"/>
                  </a:cubicBezTo>
                  <a:cubicBezTo>
                    <a:pt x="56" y="108"/>
                    <a:pt x="56" y="108"/>
                    <a:pt x="55" y="108"/>
                  </a:cubicBezTo>
                  <a:close/>
                  <a:moveTo>
                    <a:pt x="55" y="16"/>
                  </a:moveTo>
                  <a:cubicBezTo>
                    <a:pt x="54" y="16"/>
                    <a:pt x="54" y="16"/>
                    <a:pt x="53" y="16"/>
                  </a:cubicBezTo>
                  <a:cubicBezTo>
                    <a:pt x="32" y="16"/>
                    <a:pt x="15" y="35"/>
                    <a:pt x="16" y="56"/>
                  </a:cubicBezTo>
                  <a:cubicBezTo>
                    <a:pt x="17" y="78"/>
                    <a:pt x="35" y="94"/>
                    <a:pt x="57" y="94"/>
                  </a:cubicBezTo>
                  <a:cubicBezTo>
                    <a:pt x="78" y="93"/>
                    <a:pt x="95" y="75"/>
                    <a:pt x="94" y="53"/>
                  </a:cubicBezTo>
                  <a:cubicBezTo>
                    <a:pt x="93" y="32"/>
                    <a:pt x="76" y="16"/>
                    <a:pt x="55" y="16"/>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grpSp>
        <p:nvGrpSpPr>
          <p:cNvPr id="127" name="组合 51"/>
          <p:cNvGrpSpPr/>
          <p:nvPr/>
        </p:nvGrpSpPr>
        <p:grpSpPr>
          <a:xfrm>
            <a:off x="1294128" y="3789265"/>
            <a:ext cx="364830" cy="389230"/>
            <a:chOff x="6025477" y="5703965"/>
            <a:chExt cx="522158" cy="557080"/>
          </a:xfrm>
          <a:solidFill>
            <a:srgbClr val="767171"/>
          </a:solidFill>
        </p:grpSpPr>
        <p:sp>
          <p:nvSpPr>
            <p:cNvPr id="128" name="Freeform 348"/>
            <p:cNvSpPr/>
            <p:nvPr/>
          </p:nvSpPr>
          <p:spPr bwMode="auto">
            <a:xfrm>
              <a:off x="6278241" y="5703965"/>
              <a:ext cx="31596" cy="78158"/>
            </a:xfrm>
            <a:custGeom>
              <a:avLst/>
              <a:gdLst>
                <a:gd name="T0" fmla="*/ 8 w 15"/>
                <a:gd name="T1" fmla="*/ 38 h 38"/>
                <a:gd name="T2" fmla="*/ 0 w 15"/>
                <a:gd name="T3" fmla="*/ 30 h 38"/>
                <a:gd name="T4" fmla="*/ 0 w 15"/>
                <a:gd name="T5" fmla="*/ 7 h 38"/>
                <a:gd name="T6" fmla="*/ 8 w 15"/>
                <a:gd name="T7" fmla="*/ 0 h 38"/>
                <a:gd name="T8" fmla="*/ 15 w 15"/>
                <a:gd name="T9" fmla="*/ 7 h 38"/>
                <a:gd name="T10" fmla="*/ 15 w 15"/>
                <a:gd name="T11" fmla="*/ 30 h 38"/>
                <a:gd name="T12" fmla="*/ 8 w 15"/>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15" h="38">
                  <a:moveTo>
                    <a:pt x="8" y="38"/>
                  </a:moveTo>
                  <a:cubicBezTo>
                    <a:pt x="4" y="38"/>
                    <a:pt x="0" y="34"/>
                    <a:pt x="0" y="30"/>
                  </a:cubicBezTo>
                  <a:cubicBezTo>
                    <a:pt x="0" y="7"/>
                    <a:pt x="0" y="7"/>
                    <a:pt x="0" y="7"/>
                  </a:cubicBezTo>
                  <a:cubicBezTo>
                    <a:pt x="0" y="3"/>
                    <a:pt x="4" y="0"/>
                    <a:pt x="8" y="0"/>
                  </a:cubicBezTo>
                  <a:cubicBezTo>
                    <a:pt x="12" y="0"/>
                    <a:pt x="15" y="3"/>
                    <a:pt x="15" y="7"/>
                  </a:cubicBezTo>
                  <a:cubicBezTo>
                    <a:pt x="15" y="30"/>
                    <a:pt x="15" y="30"/>
                    <a:pt x="15" y="30"/>
                  </a:cubicBezTo>
                  <a:cubicBezTo>
                    <a:pt x="15" y="34"/>
                    <a:pt x="12" y="38"/>
                    <a:pt x="8" y="38"/>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9" name="Freeform 349"/>
            <p:cNvSpPr/>
            <p:nvPr/>
          </p:nvSpPr>
          <p:spPr bwMode="auto">
            <a:xfrm>
              <a:off x="6153521" y="5730572"/>
              <a:ext cx="58203" cy="73169"/>
            </a:xfrm>
            <a:custGeom>
              <a:avLst/>
              <a:gdLst>
                <a:gd name="T0" fmla="*/ 20 w 28"/>
                <a:gd name="T1" fmla="*/ 35 h 35"/>
                <a:gd name="T2" fmla="*/ 13 w 28"/>
                <a:gd name="T3" fmla="*/ 32 h 35"/>
                <a:gd name="T4" fmla="*/ 2 w 28"/>
                <a:gd name="T5" fmla="*/ 12 h 35"/>
                <a:gd name="T6" fmla="*/ 4 w 28"/>
                <a:gd name="T7" fmla="*/ 2 h 35"/>
                <a:gd name="T8" fmla="*/ 14 w 28"/>
                <a:gd name="T9" fmla="*/ 5 h 35"/>
                <a:gd name="T10" fmla="*/ 26 w 28"/>
                <a:gd name="T11" fmla="*/ 25 h 35"/>
                <a:gd name="T12" fmla="*/ 23 w 28"/>
                <a:gd name="T13" fmla="*/ 35 h 35"/>
                <a:gd name="T14" fmla="*/ 20 w 28"/>
                <a:gd name="T15" fmla="*/ 35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20" y="35"/>
                  </a:moveTo>
                  <a:cubicBezTo>
                    <a:pt x="17" y="35"/>
                    <a:pt x="15" y="34"/>
                    <a:pt x="13" y="32"/>
                  </a:cubicBezTo>
                  <a:cubicBezTo>
                    <a:pt x="2" y="12"/>
                    <a:pt x="2" y="12"/>
                    <a:pt x="2" y="12"/>
                  </a:cubicBezTo>
                  <a:cubicBezTo>
                    <a:pt x="0" y="8"/>
                    <a:pt x="1" y="4"/>
                    <a:pt x="4" y="2"/>
                  </a:cubicBezTo>
                  <a:cubicBezTo>
                    <a:pt x="8" y="0"/>
                    <a:pt x="12" y="1"/>
                    <a:pt x="14" y="5"/>
                  </a:cubicBezTo>
                  <a:cubicBezTo>
                    <a:pt x="26" y="25"/>
                    <a:pt x="26" y="25"/>
                    <a:pt x="26" y="25"/>
                  </a:cubicBezTo>
                  <a:cubicBezTo>
                    <a:pt x="28" y="28"/>
                    <a:pt x="27" y="33"/>
                    <a:pt x="23" y="35"/>
                  </a:cubicBezTo>
                  <a:cubicBezTo>
                    <a:pt x="22" y="35"/>
                    <a:pt x="21" y="35"/>
                    <a:pt x="20" y="35"/>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0" name="Freeform 350"/>
            <p:cNvSpPr/>
            <p:nvPr/>
          </p:nvSpPr>
          <p:spPr bwMode="auto">
            <a:xfrm>
              <a:off x="6060397" y="5818707"/>
              <a:ext cx="76495" cy="56539"/>
            </a:xfrm>
            <a:custGeom>
              <a:avLst/>
              <a:gdLst>
                <a:gd name="T0" fmla="*/ 28 w 37"/>
                <a:gd name="T1" fmla="*/ 27 h 27"/>
                <a:gd name="T2" fmla="*/ 25 w 37"/>
                <a:gd name="T3" fmla="*/ 26 h 27"/>
                <a:gd name="T4" fmla="*/ 5 w 37"/>
                <a:gd name="T5" fmla="*/ 14 h 27"/>
                <a:gd name="T6" fmla="*/ 2 w 37"/>
                <a:gd name="T7" fmla="*/ 5 h 27"/>
                <a:gd name="T8" fmla="*/ 12 w 37"/>
                <a:gd name="T9" fmla="*/ 2 h 27"/>
                <a:gd name="T10" fmla="*/ 32 w 37"/>
                <a:gd name="T11" fmla="*/ 14 h 27"/>
                <a:gd name="T12" fmla="*/ 35 w 37"/>
                <a:gd name="T13" fmla="*/ 23 h 27"/>
                <a:gd name="T14" fmla="*/ 28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28" y="27"/>
                  </a:moveTo>
                  <a:cubicBezTo>
                    <a:pt x="27" y="27"/>
                    <a:pt x="26" y="27"/>
                    <a:pt x="25" y="26"/>
                  </a:cubicBezTo>
                  <a:cubicBezTo>
                    <a:pt x="5" y="14"/>
                    <a:pt x="5" y="14"/>
                    <a:pt x="5" y="14"/>
                  </a:cubicBezTo>
                  <a:cubicBezTo>
                    <a:pt x="1" y="12"/>
                    <a:pt x="0" y="8"/>
                    <a:pt x="2" y="5"/>
                  </a:cubicBezTo>
                  <a:cubicBezTo>
                    <a:pt x="4" y="1"/>
                    <a:pt x="9" y="0"/>
                    <a:pt x="12" y="2"/>
                  </a:cubicBezTo>
                  <a:cubicBezTo>
                    <a:pt x="32" y="14"/>
                    <a:pt x="32" y="14"/>
                    <a:pt x="32" y="14"/>
                  </a:cubicBezTo>
                  <a:cubicBezTo>
                    <a:pt x="35" y="16"/>
                    <a:pt x="37" y="20"/>
                    <a:pt x="35" y="23"/>
                  </a:cubicBezTo>
                  <a:cubicBezTo>
                    <a:pt x="33" y="26"/>
                    <a:pt x="31" y="27"/>
                    <a:pt x="28"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1" name="Freeform 351"/>
            <p:cNvSpPr/>
            <p:nvPr/>
          </p:nvSpPr>
          <p:spPr bwMode="auto">
            <a:xfrm>
              <a:off x="6025477" y="5943426"/>
              <a:ext cx="78158" cy="28270"/>
            </a:xfrm>
            <a:custGeom>
              <a:avLst/>
              <a:gdLst>
                <a:gd name="T0" fmla="*/ 31 w 38"/>
                <a:gd name="T1" fmla="*/ 14 h 14"/>
                <a:gd name="T2" fmla="*/ 8 w 38"/>
                <a:gd name="T3" fmla="*/ 14 h 14"/>
                <a:gd name="T4" fmla="*/ 0 w 38"/>
                <a:gd name="T5" fmla="*/ 7 h 14"/>
                <a:gd name="T6" fmla="*/ 8 w 38"/>
                <a:gd name="T7" fmla="*/ 0 h 14"/>
                <a:gd name="T8" fmla="*/ 31 w 38"/>
                <a:gd name="T9" fmla="*/ 0 h 14"/>
                <a:gd name="T10" fmla="*/ 38 w 38"/>
                <a:gd name="T11" fmla="*/ 7 h 14"/>
                <a:gd name="T12" fmla="*/ 31 w 38"/>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8" h="14">
                  <a:moveTo>
                    <a:pt x="31" y="14"/>
                  </a:moveTo>
                  <a:cubicBezTo>
                    <a:pt x="8" y="14"/>
                    <a:pt x="8" y="14"/>
                    <a:pt x="8" y="14"/>
                  </a:cubicBezTo>
                  <a:cubicBezTo>
                    <a:pt x="4" y="14"/>
                    <a:pt x="0" y="11"/>
                    <a:pt x="0" y="7"/>
                  </a:cubicBezTo>
                  <a:cubicBezTo>
                    <a:pt x="0" y="3"/>
                    <a:pt x="4" y="0"/>
                    <a:pt x="8" y="0"/>
                  </a:cubicBezTo>
                  <a:cubicBezTo>
                    <a:pt x="31" y="0"/>
                    <a:pt x="31" y="0"/>
                    <a:pt x="31" y="0"/>
                  </a:cubicBezTo>
                  <a:cubicBezTo>
                    <a:pt x="35" y="0"/>
                    <a:pt x="38" y="3"/>
                    <a:pt x="38" y="7"/>
                  </a:cubicBezTo>
                  <a:cubicBezTo>
                    <a:pt x="38" y="11"/>
                    <a:pt x="35" y="14"/>
                    <a:pt x="31" y="14"/>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2" name="Freeform 352"/>
            <p:cNvSpPr/>
            <p:nvPr/>
          </p:nvSpPr>
          <p:spPr bwMode="auto">
            <a:xfrm>
              <a:off x="6052083" y="6041539"/>
              <a:ext cx="76495" cy="56539"/>
            </a:xfrm>
            <a:custGeom>
              <a:avLst/>
              <a:gdLst>
                <a:gd name="T0" fmla="*/ 9 w 37"/>
                <a:gd name="T1" fmla="*/ 27 h 27"/>
                <a:gd name="T2" fmla="*/ 2 w 37"/>
                <a:gd name="T3" fmla="*/ 23 h 27"/>
                <a:gd name="T4" fmla="*/ 5 w 37"/>
                <a:gd name="T5" fmla="*/ 13 h 27"/>
                <a:gd name="T6" fmla="*/ 25 w 37"/>
                <a:gd name="T7" fmla="*/ 2 h 27"/>
                <a:gd name="T8" fmla="*/ 35 w 37"/>
                <a:gd name="T9" fmla="*/ 4 h 27"/>
                <a:gd name="T10" fmla="*/ 32 w 37"/>
                <a:gd name="T11" fmla="*/ 14 h 27"/>
                <a:gd name="T12" fmla="*/ 12 w 37"/>
                <a:gd name="T13" fmla="*/ 26 h 27"/>
                <a:gd name="T14" fmla="*/ 9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9" y="27"/>
                  </a:moveTo>
                  <a:cubicBezTo>
                    <a:pt x="6" y="27"/>
                    <a:pt x="4" y="25"/>
                    <a:pt x="2" y="23"/>
                  </a:cubicBezTo>
                  <a:cubicBezTo>
                    <a:pt x="0" y="20"/>
                    <a:pt x="2" y="15"/>
                    <a:pt x="5" y="13"/>
                  </a:cubicBezTo>
                  <a:cubicBezTo>
                    <a:pt x="25" y="2"/>
                    <a:pt x="25" y="2"/>
                    <a:pt x="25" y="2"/>
                  </a:cubicBezTo>
                  <a:cubicBezTo>
                    <a:pt x="29" y="0"/>
                    <a:pt x="33" y="1"/>
                    <a:pt x="35" y="4"/>
                  </a:cubicBezTo>
                  <a:cubicBezTo>
                    <a:pt x="37" y="8"/>
                    <a:pt x="36" y="12"/>
                    <a:pt x="32" y="14"/>
                  </a:cubicBezTo>
                  <a:cubicBezTo>
                    <a:pt x="12" y="26"/>
                    <a:pt x="12" y="26"/>
                    <a:pt x="12" y="26"/>
                  </a:cubicBezTo>
                  <a:cubicBezTo>
                    <a:pt x="11" y="26"/>
                    <a:pt x="10" y="27"/>
                    <a:pt x="9"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3" name="Freeform 353"/>
            <p:cNvSpPr/>
            <p:nvPr/>
          </p:nvSpPr>
          <p:spPr bwMode="auto">
            <a:xfrm>
              <a:off x="6437882" y="6053179"/>
              <a:ext cx="76495" cy="56539"/>
            </a:xfrm>
            <a:custGeom>
              <a:avLst/>
              <a:gdLst>
                <a:gd name="T0" fmla="*/ 29 w 37"/>
                <a:gd name="T1" fmla="*/ 27 h 27"/>
                <a:gd name="T2" fmla="*/ 25 w 37"/>
                <a:gd name="T3" fmla="*/ 26 h 27"/>
                <a:gd name="T4" fmla="*/ 5 w 37"/>
                <a:gd name="T5" fmla="*/ 15 h 27"/>
                <a:gd name="T6" fmla="*/ 2 w 37"/>
                <a:gd name="T7" fmla="*/ 5 h 27"/>
                <a:gd name="T8" fmla="*/ 12 w 37"/>
                <a:gd name="T9" fmla="*/ 2 h 27"/>
                <a:gd name="T10" fmla="*/ 32 w 37"/>
                <a:gd name="T11" fmla="*/ 14 h 27"/>
                <a:gd name="T12" fmla="*/ 35 w 37"/>
                <a:gd name="T13" fmla="*/ 23 h 27"/>
                <a:gd name="T14" fmla="*/ 29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29" y="27"/>
                  </a:moveTo>
                  <a:cubicBezTo>
                    <a:pt x="27" y="27"/>
                    <a:pt x="26" y="27"/>
                    <a:pt x="25" y="26"/>
                  </a:cubicBezTo>
                  <a:cubicBezTo>
                    <a:pt x="5" y="15"/>
                    <a:pt x="5" y="15"/>
                    <a:pt x="5" y="15"/>
                  </a:cubicBezTo>
                  <a:cubicBezTo>
                    <a:pt x="1" y="13"/>
                    <a:pt x="0" y="8"/>
                    <a:pt x="2" y="5"/>
                  </a:cubicBezTo>
                  <a:cubicBezTo>
                    <a:pt x="4" y="1"/>
                    <a:pt x="9" y="0"/>
                    <a:pt x="12" y="2"/>
                  </a:cubicBezTo>
                  <a:cubicBezTo>
                    <a:pt x="32" y="14"/>
                    <a:pt x="32" y="14"/>
                    <a:pt x="32" y="14"/>
                  </a:cubicBezTo>
                  <a:cubicBezTo>
                    <a:pt x="36" y="16"/>
                    <a:pt x="37" y="20"/>
                    <a:pt x="35" y="23"/>
                  </a:cubicBezTo>
                  <a:cubicBezTo>
                    <a:pt x="34" y="26"/>
                    <a:pt x="31" y="27"/>
                    <a:pt x="29"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4" name="Freeform 354"/>
            <p:cNvSpPr/>
            <p:nvPr/>
          </p:nvSpPr>
          <p:spPr bwMode="auto">
            <a:xfrm>
              <a:off x="6471140" y="5958393"/>
              <a:ext cx="76495" cy="28270"/>
            </a:xfrm>
            <a:custGeom>
              <a:avLst/>
              <a:gdLst>
                <a:gd name="T0" fmla="*/ 30 w 37"/>
                <a:gd name="T1" fmla="*/ 14 h 14"/>
                <a:gd name="T2" fmla="*/ 7 w 37"/>
                <a:gd name="T3" fmla="*/ 14 h 14"/>
                <a:gd name="T4" fmla="*/ 0 w 37"/>
                <a:gd name="T5" fmla="*/ 7 h 14"/>
                <a:gd name="T6" fmla="*/ 7 w 37"/>
                <a:gd name="T7" fmla="*/ 0 h 14"/>
                <a:gd name="T8" fmla="*/ 30 w 37"/>
                <a:gd name="T9" fmla="*/ 0 h 14"/>
                <a:gd name="T10" fmla="*/ 37 w 37"/>
                <a:gd name="T11" fmla="*/ 7 h 14"/>
                <a:gd name="T12" fmla="*/ 30 w 37"/>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7" h="14">
                  <a:moveTo>
                    <a:pt x="30" y="14"/>
                  </a:moveTo>
                  <a:cubicBezTo>
                    <a:pt x="7" y="14"/>
                    <a:pt x="7" y="14"/>
                    <a:pt x="7" y="14"/>
                  </a:cubicBezTo>
                  <a:cubicBezTo>
                    <a:pt x="3" y="14"/>
                    <a:pt x="0" y="11"/>
                    <a:pt x="0" y="7"/>
                  </a:cubicBezTo>
                  <a:cubicBezTo>
                    <a:pt x="0" y="3"/>
                    <a:pt x="3" y="0"/>
                    <a:pt x="7" y="0"/>
                  </a:cubicBezTo>
                  <a:cubicBezTo>
                    <a:pt x="30" y="0"/>
                    <a:pt x="30" y="0"/>
                    <a:pt x="30" y="0"/>
                  </a:cubicBezTo>
                  <a:cubicBezTo>
                    <a:pt x="34" y="0"/>
                    <a:pt x="37" y="3"/>
                    <a:pt x="37" y="7"/>
                  </a:cubicBezTo>
                  <a:cubicBezTo>
                    <a:pt x="37" y="11"/>
                    <a:pt x="34" y="14"/>
                    <a:pt x="30" y="14"/>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5" name="Freeform 355"/>
            <p:cNvSpPr/>
            <p:nvPr/>
          </p:nvSpPr>
          <p:spPr bwMode="auto">
            <a:xfrm>
              <a:off x="6446196" y="5830347"/>
              <a:ext cx="76495" cy="56539"/>
            </a:xfrm>
            <a:custGeom>
              <a:avLst/>
              <a:gdLst>
                <a:gd name="T0" fmla="*/ 8 w 37"/>
                <a:gd name="T1" fmla="*/ 27 h 27"/>
                <a:gd name="T2" fmla="*/ 2 w 37"/>
                <a:gd name="T3" fmla="*/ 24 h 27"/>
                <a:gd name="T4" fmla="*/ 5 w 37"/>
                <a:gd name="T5" fmla="*/ 14 h 27"/>
                <a:gd name="T6" fmla="*/ 25 w 37"/>
                <a:gd name="T7" fmla="*/ 2 h 27"/>
                <a:gd name="T8" fmla="*/ 35 w 37"/>
                <a:gd name="T9" fmla="*/ 5 h 27"/>
                <a:gd name="T10" fmla="*/ 32 w 37"/>
                <a:gd name="T11" fmla="*/ 15 h 27"/>
                <a:gd name="T12" fmla="*/ 12 w 37"/>
                <a:gd name="T13" fmla="*/ 26 h 27"/>
                <a:gd name="T14" fmla="*/ 8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8" y="27"/>
                  </a:moveTo>
                  <a:cubicBezTo>
                    <a:pt x="6" y="27"/>
                    <a:pt x="3" y="26"/>
                    <a:pt x="2" y="24"/>
                  </a:cubicBezTo>
                  <a:cubicBezTo>
                    <a:pt x="0" y="20"/>
                    <a:pt x="1" y="16"/>
                    <a:pt x="5" y="14"/>
                  </a:cubicBezTo>
                  <a:cubicBezTo>
                    <a:pt x="25" y="2"/>
                    <a:pt x="25" y="2"/>
                    <a:pt x="25" y="2"/>
                  </a:cubicBezTo>
                  <a:cubicBezTo>
                    <a:pt x="28" y="0"/>
                    <a:pt x="33" y="1"/>
                    <a:pt x="35" y="5"/>
                  </a:cubicBezTo>
                  <a:cubicBezTo>
                    <a:pt x="37" y="8"/>
                    <a:pt x="35" y="13"/>
                    <a:pt x="32" y="15"/>
                  </a:cubicBezTo>
                  <a:cubicBezTo>
                    <a:pt x="12" y="26"/>
                    <a:pt x="12" y="26"/>
                    <a:pt x="12" y="26"/>
                  </a:cubicBezTo>
                  <a:cubicBezTo>
                    <a:pt x="11" y="27"/>
                    <a:pt x="9" y="27"/>
                    <a:pt x="8"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6" name="Freeform 356"/>
            <p:cNvSpPr/>
            <p:nvPr/>
          </p:nvSpPr>
          <p:spPr bwMode="auto">
            <a:xfrm>
              <a:off x="6376353" y="5738887"/>
              <a:ext cx="59865" cy="73169"/>
            </a:xfrm>
            <a:custGeom>
              <a:avLst/>
              <a:gdLst>
                <a:gd name="T0" fmla="*/ 8 w 28"/>
                <a:gd name="T1" fmla="*/ 35 h 35"/>
                <a:gd name="T2" fmla="*/ 4 w 28"/>
                <a:gd name="T3" fmla="*/ 34 h 35"/>
                <a:gd name="T4" fmla="*/ 2 w 28"/>
                <a:gd name="T5" fmla="*/ 24 h 35"/>
                <a:gd name="T6" fmla="*/ 13 w 28"/>
                <a:gd name="T7" fmla="*/ 4 h 35"/>
                <a:gd name="T8" fmla="*/ 23 w 28"/>
                <a:gd name="T9" fmla="*/ 2 h 35"/>
                <a:gd name="T10" fmla="*/ 26 w 28"/>
                <a:gd name="T11" fmla="*/ 11 h 35"/>
                <a:gd name="T12" fmla="*/ 14 w 28"/>
                <a:gd name="T13" fmla="*/ 32 h 35"/>
                <a:gd name="T14" fmla="*/ 8 w 28"/>
                <a:gd name="T15" fmla="*/ 35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8" y="35"/>
                  </a:moveTo>
                  <a:cubicBezTo>
                    <a:pt x="7" y="35"/>
                    <a:pt x="5" y="35"/>
                    <a:pt x="4" y="34"/>
                  </a:cubicBezTo>
                  <a:cubicBezTo>
                    <a:pt x="1" y="32"/>
                    <a:pt x="0" y="28"/>
                    <a:pt x="2" y="24"/>
                  </a:cubicBezTo>
                  <a:cubicBezTo>
                    <a:pt x="13" y="4"/>
                    <a:pt x="13" y="4"/>
                    <a:pt x="13" y="4"/>
                  </a:cubicBezTo>
                  <a:cubicBezTo>
                    <a:pt x="15" y="1"/>
                    <a:pt x="19" y="0"/>
                    <a:pt x="23" y="2"/>
                  </a:cubicBezTo>
                  <a:cubicBezTo>
                    <a:pt x="26" y="4"/>
                    <a:pt x="28" y="8"/>
                    <a:pt x="26" y="11"/>
                  </a:cubicBezTo>
                  <a:cubicBezTo>
                    <a:pt x="14" y="32"/>
                    <a:pt x="14" y="32"/>
                    <a:pt x="14" y="32"/>
                  </a:cubicBezTo>
                  <a:cubicBezTo>
                    <a:pt x="13" y="34"/>
                    <a:pt x="10" y="35"/>
                    <a:pt x="8" y="35"/>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7" name="Freeform 357"/>
            <p:cNvSpPr>
              <a:spLocks noEditPoints="1"/>
            </p:cNvSpPr>
            <p:nvPr/>
          </p:nvSpPr>
          <p:spPr bwMode="auto">
            <a:xfrm>
              <a:off x="6146870" y="5828685"/>
              <a:ext cx="281035" cy="337574"/>
            </a:xfrm>
            <a:custGeom>
              <a:avLst/>
              <a:gdLst>
                <a:gd name="T0" fmla="*/ 67 w 134"/>
                <a:gd name="T1" fmla="*/ 0 h 162"/>
                <a:gd name="T2" fmla="*/ 0 w 134"/>
                <a:gd name="T3" fmla="*/ 73 h 162"/>
                <a:gd name="T4" fmla="*/ 31 w 134"/>
                <a:gd name="T5" fmla="*/ 162 h 162"/>
                <a:gd name="T6" fmla="*/ 71 w 134"/>
                <a:gd name="T7" fmla="*/ 162 h 162"/>
                <a:gd name="T8" fmla="*/ 107 w 134"/>
                <a:gd name="T9" fmla="*/ 132 h 162"/>
                <a:gd name="T10" fmla="*/ 134 w 134"/>
                <a:gd name="T11" fmla="*/ 67 h 162"/>
                <a:gd name="T12" fmla="*/ 59 w 134"/>
                <a:gd name="T13" fmla="*/ 118 h 162"/>
                <a:gd name="T14" fmla="*/ 45 w 134"/>
                <a:gd name="T15" fmla="*/ 91 h 162"/>
                <a:gd name="T16" fmla="*/ 54 w 134"/>
                <a:gd name="T17" fmla="*/ 87 h 162"/>
                <a:gd name="T18" fmla="*/ 73 w 134"/>
                <a:gd name="T19" fmla="*/ 87 h 162"/>
                <a:gd name="T20" fmla="*/ 80 w 134"/>
                <a:gd name="T21" fmla="*/ 92 h 162"/>
                <a:gd name="T22" fmla="*/ 84 w 134"/>
                <a:gd name="T23" fmla="*/ 91 h 162"/>
                <a:gd name="T24" fmla="*/ 71 w 134"/>
                <a:gd name="T25" fmla="*/ 118 h 162"/>
                <a:gd name="T26" fmla="*/ 59 w 134"/>
                <a:gd name="T27" fmla="*/ 150 h 162"/>
                <a:gd name="T28" fmla="*/ 55 w 134"/>
                <a:gd name="T29" fmla="*/ 72 h 162"/>
                <a:gd name="T30" fmla="*/ 57 w 134"/>
                <a:gd name="T31" fmla="*/ 74 h 162"/>
                <a:gd name="T32" fmla="*/ 55 w 134"/>
                <a:gd name="T33" fmla="*/ 72 h 162"/>
                <a:gd name="T34" fmla="*/ 75 w 134"/>
                <a:gd name="T35" fmla="*/ 70 h 162"/>
                <a:gd name="T36" fmla="*/ 76 w 134"/>
                <a:gd name="T37" fmla="*/ 70 h 162"/>
                <a:gd name="T38" fmla="*/ 74 w 134"/>
                <a:gd name="T39" fmla="*/ 71 h 162"/>
                <a:gd name="T40" fmla="*/ 121 w 134"/>
                <a:gd name="T41" fmla="*/ 77 h 162"/>
                <a:gd name="T42" fmla="*/ 98 w 134"/>
                <a:gd name="T43" fmla="*/ 125 h 162"/>
                <a:gd name="T44" fmla="*/ 79 w 134"/>
                <a:gd name="T45" fmla="*/ 150 h 162"/>
                <a:gd name="T46" fmla="*/ 94 w 134"/>
                <a:gd name="T47" fmla="*/ 90 h 162"/>
                <a:gd name="T48" fmla="*/ 87 w 134"/>
                <a:gd name="T49" fmla="*/ 86 h 162"/>
                <a:gd name="T50" fmla="*/ 77 w 134"/>
                <a:gd name="T51" fmla="*/ 85 h 162"/>
                <a:gd name="T52" fmla="*/ 75 w 134"/>
                <a:gd name="T53" fmla="*/ 83 h 162"/>
                <a:gd name="T54" fmla="*/ 75 w 134"/>
                <a:gd name="T55" fmla="*/ 66 h 162"/>
                <a:gd name="T56" fmla="*/ 71 w 134"/>
                <a:gd name="T57" fmla="*/ 82 h 162"/>
                <a:gd name="T58" fmla="*/ 57 w 134"/>
                <a:gd name="T59" fmla="*/ 84 h 162"/>
                <a:gd name="T60" fmla="*/ 57 w 134"/>
                <a:gd name="T61" fmla="*/ 68 h 162"/>
                <a:gd name="T62" fmla="*/ 51 w 134"/>
                <a:gd name="T63" fmla="*/ 81 h 162"/>
                <a:gd name="T64" fmla="*/ 47 w 134"/>
                <a:gd name="T65" fmla="*/ 87 h 162"/>
                <a:gd name="T66" fmla="*/ 43 w 134"/>
                <a:gd name="T67" fmla="*/ 86 h 162"/>
                <a:gd name="T68" fmla="*/ 37 w 134"/>
                <a:gd name="T69" fmla="*/ 84 h 162"/>
                <a:gd name="T70" fmla="*/ 37 w 134"/>
                <a:gd name="T71" fmla="*/ 84 h 162"/>
                <a:gd name="T72" fmla="*/ 37 w 134"/>
                <a:gd name="T73" fmla="*/ 84 h 162"/>
                <a:gd name="T74" fmla="*/ 51 w 134"/>
                <a:gd name="T75" fmla="*/ 119 h 162"/>
                <a:gd name="T76" fmla="*/ 43 w 134"/>
                <a:gd name="T77" fmla="*/ 150 h 162"/>
                <a:gd name="T78" fmla="*/ 12 w 134"/>
                <a:gd name="T79" fmla="*/ 77 h 162"/>
                <a:gd name="T80" fmla="*/ 11 w 134"/>
                <a:gd name="T81" fmla="*/ 69 h 162"/>
                <a:gd name="T82" fmla="*/ 67 w 134"/>
                <a:gd name="T83" fmla="*/ 11 h 162"/>
                <a:gd name="T84" fmla="*/ 122 w 134"/>
                <a:gd name="T85" fmla="*/ 6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162">
                  <a:moveTo>
                    <a:pt x="134" y="67"/>
                  </a:moveTo>
                  <a:cubicBezTo>
                    <a:pt x="134" y="30"/>
                    <a:pt x="104" y="0"/>
                    <a:pt x="67" y="0"/>
                  </a:cubicBezTo>
                  <a:cubicBezTo>
                    <a:pt x="30" y="0"/>
                    <a:pt x="0" y="30"/>
                    <a:pt x="0" y="67"/>
                  </a:cubicBezTo>
                  <a:cubicBezTo>
                    <a:pt x="0" y="69"/>
                    <a:pt x="0" y="71"/>
                    <a:pt x="0" y="73"/>
                  </a:cubicBezTo>
                  <a:cubicBezTo>
                    <a:pt x="0" y="74"/>
                    <a:pt x="1" y="100"/>
                    <a:pt x="26" y="132"/>
                  </a:cubicBezTo>
                  <a:cubicBezTo>
                    <a:pt x="34" y="142"/>
                    <a:pt x="31" y="162"/>
                    <a:pt x="31" y="162"/>
                  </a:cubicBezTo>
                  <a:cubicBezTo>
                    <a:pt x="41" y="162"/>
                    <a:pt x="51" y="162"/>
                    <a:pt x="62" y="162"/>
                  </a:cubicBezTo>
                  <a:cubicBezTo>
                    <a:pt x="65" y="162"/>
                    <a:pt x="68" y="162"/>
                    <a:pt x="71" y="162"/>
                  </a:cubicBezTo>
                  <a:cubicBezTo>
                    <a:pt x="82" y="162"/>
                    <a:pt x="92" y="162"/>
                    <a:pt x="102" y="162"/>
                  </a:cubicBezTo>
                  <a:cubicBezTo>
                    <a:pt x="102" y="162"/>
                    <a:pt x="99" y="142"/>
                    <a:pt x="107" y="132"/>
                  </a:cubicBezTo>
                  <a:cubicBezTo>
                    <a:pt x="132" y="100"/>
                    <a:pt x="134" y="74"/>
                    <a:pt x="133" y="73"/>
                  </a:cubicBezTo>
                  <a:cubicBezTo>
                    <a:pt x="133" y="71"/>
                    <a:pt x="134" y="69"/>
                    <a:pt x="134" y="67"/>
                  </a:cubicBezTo>
                  <a:close/>
                  <a:moveTo>
                    <a:pt x="59" y="150"/>
                  </a:moveTo>
                  <a:cubicBezTo>
                    <a:pt x="59" y="118"/>
                    <a:pt x="59" y="118"/>
                    <a:pt x="59" y="118"/>
                  </a:cubicBezTo>
                  <a:cubicBezTo>
                    <a:pt x="59" y="117"/>
                    <a:pt x="59" y="117"/>
                    <a:pt x="58" y="116"/>
                  </a:cubicBezTo>
                  <a:cubicBezTo>
                    <a:pt x="45" y="91"/>
                    <a:pt x="45" y="91"/>
                    <a:pt x="45" y="91"/>
                  </a:cubicBezTo>
                  <a:cubicBezTo>
                    <a:pt x="46" y="91"/>
                    <a:pt x="47" y="91"/>
                    <a:pt x="48" y="90"/>
                  </a:cubicBezTo>
                  <a:cubicBezTo>
                    <a:pt x="50" y="90"/>
                    <a:pt x="52" y="88"/>
                    <a:pt x="54" y="87"/>
                  </a:cubicBezTo>
                  <a:cubicBezTo>
                    <a:pt x="56" y="89"/>
                    <a:pt x="59" y="91"/>
                    <a:pt x="61" y="91"/>
                  </a:cubicBezTo>
                  <a:cubicBezTo>
                    <a:pt x="65" y="92"/>
                    <a:pt x="69" y="90"/>
                    <a:pt x="73" y="87"/>
                  </a:cubicBezTo>
                  <a:cubicBezTo>
                    <a:pt x="73" y="87"/>
                    <a:pt x="73" y="87"/>
                    <a:pt x="73" y="88"/>
                  </a:cubicBezTo>
                  <a:cubicBezTo>
                    <a:pt x="75" y="91"/>
                    <a:pt x="78" y="92"/>
                    <a:pt x="80" y="92"/>
                  </a:cubicBezTo>
                  <a:cubicBezTo>
                    <a:pt x="81" y="92"/>
                    <a:pt x="81" y="92"/>
                    <a:pt x="81" y="92"/>
                  </a:cubicBezTo>
                  <a:cubicBezTo>
                    <a:pt x="82" y="92"/>
                    <a:pt x="83" y="92"/>
                    <a:pt x="84" y="91"/>
                  </a:cubicBezTo>
                  <a:cubicBezTo>
                    <a:pt x="71" y="116"/>
                    <a:pt x="71" y="116"/>
                    <a:pt x="71" y="116"/>
                  </a:cubicBezTo>
                  <a:cubicBezTo>
                    <a:pt x="71" y="117"/>
                    <a:pt x="71" y="117"/>
                    <a:pt x="71" y="118"/>
                  </a:cubicBezTo>
                  <a:cubicBezTo>
                    <a:pt x="71" y="150"/>
                    <a:pt x="71" y="150"/>
                    <a:pt x="71" y="150"/>
                  </a:cubicBezTo>
                  <a:lnTo>
                    <a:pt x="59" y="150"/>
                  </a:lnTo>
                  <a:close/>
                  <a:moveTo>
                    <a:pt x="55" y="72"/>
                  </a:moveTo>
                  <a:cubicBezTo>
                    <a:pt x="55" y="72"/>
                    <a:pt x="55" y="72"/>
                    <a:pt x="55" y="72"/>
                  </a:cubicBezTo>
                  <a:cubicBezTo>
                    <a:pt x="55" y="72"/>
                    <a:pt x="55" y="72"/>
                    <a:pt x="56" y="72"/>
                  </a:cubicBezTo>
                  <a:cubicBezTo>
                    <a:pt x="57" y="72"/>
                    <a:pt x="57" y="72"/>
                    <a:pt x="57" y="74"/>
                  </a:cubicBezTo>
                  <a:cubicBezTo>
                    <a:pt x="57" y="75"/>
                    <a:pt x="56" y="77"/>
                    <a:pt x="55" y="80"/>
                  </a:cubicBezTo>
                  <a:cubicBezTo>
                    <a:pt x="54" y="76"/>
                    <a:pt x="54" y="73"/>
                    <a:pt x="55" y="72"/>
                  </a:cubicBezTo>
                  <a:close/>
                  <a:moveTo>
                    <a:pt x="74" y="71"/>
                  </a:moveTo>
                  <a:cubicBezTo>
                    <a:pt x="74" y="70"/>
                    <a:pt x="75" y="70"/>
                    <a:pt x="75" y="70"/>
                  </a:cubicBezTo>
                  <a:cubicBezTo>
                    <a:pt x="75" y="70"/>
                    <a:pt x="75" y="70"/>
                    <a:pt x="75" y="70"/>
                  </a:cubicBezTo>
                  <a:cubicBezTo>
                    <a:pt x="76" y="70"/>
                    <a:pt x="76" y="70"/>
                    <a:pt x="76" y="70"/>
                  </a:cubicBezTo>
                  <a:cubicBezTo>
                    <a:pt x="76" y="71"/>
                    <a:pt x="76" y="74"/>
                    <a:pt x="74" y="78"/>
                  </a:cubicBezTo>
                  <a:cubicBezTo>
                    <a:pt x="73" y="75"/>
                    <a:pt x="73" y="72"/>
                    <a:pt x="74" y="71"/>
                  </a:cubicBezTo>
                  <a:close/>
                  <a:moveTo>
                    <a:pt x="122" y="69"/>
                  </a:moveTo>
                  <a:cubicBezTo>
                    <a:pt x="121" y="77"/>
                    <a:pt x="121" y="77"/>
                    <a:pt x="121" y="77"/>
                  </a:cubicBezTo>
                  <a:cubicBezTo>
                    <a:pt x="121" y="77"/>
                    <a:pt x="121" y="77"/>
                    <a:pt x="121" y="77"/>
                  </a:cubicBezTo>
                  <a:cubicBezTo>
                    <a:pt x="120" y="84"/>
                    <a:pt x="115" y="103"/>
                    <a:pt x="98" y="125"/>
                  </a:cubicBezTo>
                  <a:cubicBezTo>
                    <a:pt x="92" y="132"/>
                    <a:pt x="90" y="142"/>
                    <a:pt x="90" y="150"/>
                  </a:cubicBezTo>
                  <a:cubicBezTo>
                    <a:pt x="79" y="150"/>
                    <a:pt x="79" y="150"/>
                    <a:pt x="79" y="150"/>
                  </a:cubicBezTo>
                  <a:cubicBezTo>
                    <a:pt x="79" y="119"/>
                    <a:pt x="79" y="119"/>
                    <a:pt x="79" y="119"/>
                  </a:cubicBezTo>
                  <a:cubicBezTo>
                    <a:pt x="94" y="90"/>
                    <a:pt x="94" y="90"/>
                    <a:pt x="94" y="90"/>
                  </a:cubicBezTo>
                  <a:cubicBezTo>
                    <a:pt x="95" y="88"/>
                    <a:pt x="94" y="85"/>
                    <a:pt x="92" y="84"/>
                  </a:cubicBezTo>
                  <a:cubicBezTo>
                    <a:pt x="90" y="83"/>
                    <a:pt x="88" y="84"/>
                    <a:pt x="87" y="86"/>
                  </a:cubicBezTo>
                  <a:cubicBezTo>
                    <a:pt x="85" y="87"/>
                    <a:pt x="83" y="88"/>
                    <a:pt x="81" y="88"/>
                  </a:cubicBezTo>
                  <a:cubicBezTo>
                    <a:pt x="79" y="88"/>
                    <a:pt x="78" y="87"/>
                    <a:pt x="77" y="85"/>
                  </a:cubicBezTo>
                  <a:cubicBezTo>
                    <a:pt x="76" y="85"/>
                    <a:pt x="76" y="84"/>
                    <a:pt x="75" y="83"/>
                  </a:cubicBezTo>
                  <a:cubicBezTo>
                    <a:pt x="75" y="83"/>
                    <a:pt x="75" y="83"/>
                    <a:pt x="75" y="83"/>
                  </a:cubicBezTo>
                  <a:cubicBezTo>
                    <a:pt x="79" y="78"/>
                    <a:pt x="81" y="72"/>
                    <a:pt x="79" y="68"/>
                  </a:cubicBezTo>
                  <a:cubicBezTo>
                    <a:pt x="79" y="66"/>
                    <a:pt x="77" y="65"/>
                    <a:pt x="75" y="66"/>
                  </a:cubicBezTo>
                  <a:cubicBezTo>
                    <a:pt x="73" y="66"/>
                    <a:pt x="71" y="67"/>
                    <a:pt x="70" y="69"/>
                  </a:cubicBezTo>
                  <a:cubicBezTo>
                    <a:pt x="69" y="72"/>
                    <a:pt x="69" y="78"/>
                    <a:pt x="71" y="82"/>
                  </a:cubicBezTo>
                  <a:cubicBezTo>
                    <a:pt x="68" y="85"/>
                    <a:pt x="65" y="88"/>
                    <a:pt x="62" y="87"/>
                  </a:cubicBezTo>
                  <a:cubicBezTo>
                    <a:pt x="60" y="87"/>
                    <a:pt x="58" y="86"/>
                    <a:pt x="57" y="84"/>
                  </a:cubicBezTo>
                  <a:cubicBezTo>
                    <a:pt x="60" y="80"/>
                    <a:pt x="61" y="77"/>
                    <a:pt x="61" y="73"/>
                  </a:cubicBezTo>
                  <a:cubicBezTo>
                    <a:pt x="61" y="71"/>
                    <a:pt x="60" y="68"/>
                    <a:pt x="57" y="68"/>
                  </a:cubicBezTo>
                  <a:cubicBezTo>
                    <a:pt x="55" y="67"/>
                    <a:pt x="53" y="68"/>
                    <a:pt x="52" y="69"/>
                  </a:cubicBezTo>
                  <a:cubicBezTo>
                    <a:pt x="49" y="72"/>
                    <a:pt x="50" y="77"/>
                    <a:pt x="51" y="81"/>
                  </a:cubicBezTo>
                  <a:cubicBezTo>
                    <a:pt x="51" y="82"/>
                    <a:pt x="51" y="83"/>
                    <a:pt x="52" y="83"/>
                  </a:cubicBezTo>
                  <a:cubicBezTo>
                    <a:pt x="50" y="85"/>
                    <a:pt x="48" y="86"/>
                    <a:pt x="47" y="87"/>
                  </a:cubicBezTo>
                  <a:cubicBezTo>
                    <a:pt x="45" y="87"/>
                    <a:pt x="44" y="87"/>
                    <a:pt x="43" y="87"/>
                  </a:cubicBezTo>
                  <a:cubicBezTo>
                    <a:pt x="43" y="86"/>
                    <a:pt x="43" y="86"/>
                    <a:pt x="43" y="86"/>
                  </a:cubicBezTo>
                  <a:cubicBezTo>
                    <a:pt x="42" y="84"/>
                    <a:pt x="40" y="83"/>
                    <a:pt x="38" y="84"/>
                  </a:cubicBezTo>
                  <a:cubicBezTo>
                    <a:pt x="38" y="84"/>
                    <a:pt x="38" y="84"/>
                    <a:pt x="37" y="84"/>
                  </a:cubicBezTo>
                  <a:cubicBezTo>
                    <a:pt x="37" y="84"/>
                    <a:pt x="37" y="84"/>
                    <a:pt x="37" y="84"/>
                  </a:cubicBezTo>
                  <a:cubicBezTo>
                    <a:pt x="37" y="84"/>
                    <a:pt x="37" y="84"/>
                    <a:pt x="37" y="84"/>
                  </a:cubicBezTo>
                  <a:cubicBezTo>
                    <a:pt x="37" y="84"/>
                    <a:pt x="37" y="84"/>
                    <a:pt x="37" y="84"/>
                  </a:cubicBezTo>
                  <a:cubicBezTo>
                    <a:pt x="37" y="84"/>
                    <a:pt x="37" y="84"/>
                    <a:pt x="37" y="84"/>
                  </a:cubicBezTo>
                  <a:cubicBezTo>
                    <a:pt x="35" y="85"/>
                    <a:pt x="35" y="88"/>
                    <a:pt x="36" y="90"/>
                  </a:cubicBezTo>
                  <a:cubicBezTo>
                    <a:pt x="51" y="119"/>
                    <a:pt x="51" y="119"/>
                    <a:pt x="51" y="119"/>
                  </a:cubicBezTo>
                  <a:cubicBezTo>
                    <a:pt x="51" y="150"/>
                    <a:pt x="51" y="150"/>
                    <a:pt x="51" y="150"/>
                  </a:cubicBezTo>
                  <a:cubicBezTo>
                    <a:pt x="43" y="150"/>
                    <a:pt x="43" y="150"/>
                    <a:pt x="43" y="150"/>
                  </a:cubicBezTo>
                  <a:cubicBezTo>
                    <a:pt x="43" y="142"/>
                    <a:pt x="41" y="132"/>
                    <a:pt x="36" y="125"/>
                  </a:cubicBezTo>
                  <a:cubicBezTo>
                    <a:pt x="18" y="103"/>
                    <a:pt x="13" y="84"/>
                    <a:pt x="12" y="77"/>
                  </a:cubicBezTo>
                  <a:cubicBezTo>
                    <a:pt x="12" y="77"/>
                    <a:pt x="12" y="77"/>
                    <a:pt x="12" y="77"/>
                  </a:cubicBezTo>
                  <a:cubicBezTo>
                    <a:pt x="11" y="69"/>
                    <a:pt x="11" y="69"/>
                    <a:pt x="11" y="69"/>
                  </a:cubicBezTo>
                  <a:cubicBezTo>
                    <a:pt x="11" y="68"/>
                    <a:pt x="11" y="67"/>
                    <a:pt x="11" y="67"/>
                  </a:cubicBezTo>
                  <a:cubicBezTo>
                    <a:pt x="11" y="36"/>
                    <a:pt x="36" y="11"/>
                    <a:pt x="67" y="11"/>
                  </a:cubicBezTo>
                  <a:cubicBezTo>
                    <a:pt x="97" y="11"/>
                    <a:pt x="122" y="36"/>
                    <a:pt x="122" y="67"/>
                  </a:cubicBezTo>
                  <a:cubicBezTo>
                    <a:pt x="122" y="67"/>
                    <a:pt x="122" y="68"/>
                    <a:pt x="122" y="69"/>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8" name="Freeform 358"/>
            <p:cNvSpPr/>
            <p:nvPr/>
          </p:nvSpPr>
          <p:spPr bwMode="auto">
            <a:xfrm>
              <a:off x="6211724" y="6176235"/>
              <a:ext cx="148001" cy="84810"/>
            </a:xfrm>
            <a:custGeom>
              <a:avLst/>
              <a:gdLst>
                <a:gd name="T0" fmla="*/ 0 w 71"/>
                <a:gd name="T1" fmla="*/ 6 h 40"/>
                <a:gd name="T2" fmla="*/ 3 w 71"/>
                <a:gd name="T3" fmla="*/ 6 h 40"/>
                <a:gd name="T4" fmla="*/ 3 w 71"/>
                <a:gd name="T5" fmla="*/ 11 h 40"/>
                <a:gd name="T6" fmla="*/ 0 w 71"/>
                <a:gd name="T7" fmla="*/ 11 h 40"/>
                <a:gd name="T8" fmla="*/ 0 w 71"/>
                <a:gd name="T9" fmla="*/ 17 h 40"/>
                <a:gd name="T10" fmla="*/ 3 w 71"/>
                <a:gd name="T11" fmla="*/ 17 h 40"/>
                <a:gd name="T12" fmla="*/ 3 w 71"/>
                <a:gd name="T13" fmla="*/ 22 h 40"/>
                <a:gd name="T14" fmla="*/ 0 w 71"/>
                <a:gd name="T15" fmla="*/ 22 h 40"/>
                <a:gd name="T16" fmla="*/ 16 w 71"/>
                <a:gd name="T17" fmla="*/ 34 h 40"/>
                <a:gd name="T18" fmla="*/ 24 w 71"/>
                <a:gd name="T19" fmla="*/ 40 h 40"/>
                <a:gd name="T20" fmla="*/ 47 w 71"/>
                <a:gd name="T21" fmla="*/ 40 h 40"/>
                <a:gd name="T22" fmla="*/ 56 w 71"/>
                <a:gd name="T23" fmla="*/ 34 h 40"/>
                <a:gd name="T24" fmla="*/ 71 w 71"/>
                <a:gd name="T25" fmla="*/ 22 h 40"/>
                <a:gd name="T26" fmla="*/ 68 w 71"/>
                <a:gd name="T27" fmla="*/ 22 h 40"/>
                <a:gd name="T28" fmla="*/ 68 w 71"/>
                <a:gd name="T29" fmla="*/ 17 h 40"/>
                <a:gd name="T30" fmla="*/ 71 w 71"/>
                <a:gd name="T31" fmla="*/ 17 h 40"/>
                <a:gd name="T32" fmla="*/ 71 w 71"/>
                <a:gd name="T33" fmla="*/ 11 h 40"/>
                <a:gd name="T34" fmla="*/ 68 w 71"/>
                <a:gd name="T35" fmla="*/ 11 h 40"/>
                <a:gd name="T36" fmla="*/ 68 w 71"/>
                <a:gd name="T37" fmla="*/ 6 h 40"/>
                <a:gd name="T38" fmla="*/ 71 w 71"/>
                <a:gd name="T39" fmla="*/ 6 h 40"/>
                <a:gd name="T40" fmla="*/ 71 w 71"/>
                <a:gd name="T41" fmla="*/ 0 h 40"/>
                <a:gd name="T42" fmla="*/ 0 w 71"/>
                <a:gd name="T43" fmla="*/ 0 h 40"/>
                <a:gd name="T44" fmla="*/ 0 w 71"/>
                <a:gd name="T45"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1" h="40">
                  <a:moveTo>
                    <a:pt x="0" y="6"/>
                  </a:moveTo>
                  <a:cubicBezTo>
                    <a:pt x="3" y="6"/>
                    <a:pt x="3" y="6"/>
                    <a:pt x="3" y="6"/>
                  </a:cubicBezTo>
                  <a:cubicBezTo>
                    <a:pt x="3" y="11"/>
                    <a:pt x="3" y="11"/>
                    <a:pt x="3" y="11"/>
                  </a:cubicBezTo>
                  <a:cubicBezTo>
                    <a:pt x="0" y="11"/>
                    <a:pt x="0" y="11"/>
                    <a:pt x="0" y="11"/>
                  </a:cubicBezTo>
                  <a:cubicBezTo>
                    <a:pt x="0" y="17"/>
                    <a:pt x="0" y="17"/>
                    <a:pt x="0" y="17"/>
                  </a:cubicBezTo>
                  <a:cubicBezTo>
                    <a:pt x="3" y="17"/>
                    <a:pt x="3" y="17"/>
                    <a:pt x="3" y="17"/>
                  </a:cubicBezTo>
                  <a:cubicBezTo>
                    <a:pt x="3" y="22"/>
                    <a:pt x="3" y="22"/>
                    <a:pt x="3" y="22"/>
                  </a:cubicBezTo>
                  <a:cubicBezTo>
                    <a:pt x="0" y="22"/>
                    <a:pt x="0" y="22"/>
                    <a:pt x="0" y="22"/>
                  </a:cubicBezTo>
                  <a:cubicBezTo>
                    <a:pt x="1" y="28"/>
                    <a:pt x="7" y="34"/>
                    <a:pt x="16" y="34"/>
                  </a:cubicBezTo>
                  <a:cubicBezTo>
                    <a:pt x="17" y="38"/>
                    <a:pt x="20" y="40"/>
                    <a:pt x="24" y="40"/>
                  </a:cubicBezTo>
                  <a:cubicBezTo>
                    <a:pt x="47" y="40"/>
                    <a:pt x="47" y="40"/>
                    <a:pt x="47" y="40"/>
                  </a:cubicBezTo>
                  <a:cubicBezTo>
                    <a:pt x="51" y="40"/>
                    <a:pt x="54" y="38"/>
                    <a:pt x="56" y="34"/>
                  </a:cubicBezTo>
                  <a:cubicBezTo>
                    <a:pt x="64" y="34"/>
                    <a:pt x="70" y="28"/>
                    <a:pt x="71" y="22"/>
                  </a:cubicBezTo>
                  <a:cubicBezTo>
                    <a:pt x="68" y="22"/>
                    <a:pt x="68" y="22"/>
                    <a:pt x="68" y="22"/>
                  </a:cubicBezTo>
                  <a:cubicBezTo>
                    <a:pt x="68" y="17"/>
                    <a:pt x="68" y="17"/>
                    <a:pt x="68" y="17"/>
                  </a:cubicBezTo>
                  <a:cubicBezTo>
                    <a:pt x="71" y="17"/>
                    <a:pt x="71" y="17"/>
                    <a:pt x="71" y="17"/>
                  </a:cubicBezTo>
                  <a:cubicBezTo>
                    <a:pt x="71" y="11"/>
                    <a:pt x="71" y="11"/>
                    <a:pt x="71" y="11"/>
                  </a:cubicBezTo>
                  <a:cubicBezTo>
                    <a:pt x="68" y="11"/>
                    <a:pt x="68" y="11"/>
                    <a:pt x="68" y="11"/>
                  </a:cubicBezTo>
                  <a:cubicBezTo>
                    <a:pt x="68" y="6"/>
                    <a:pt x="68" y="6"/>
                    <a:pt x="68" y="6"/>
                  </a:cubicBezTo>
                  <a:cubicBezTo>
                    <a:pt x="71" y="6"/>
                    <a:pt x="71" y="6"/>
                    <a:pt x="71" y="6"/>
                  </a:cubicBezTo>
                  <a:cubicBezTo>
                    <a:pt x="71" y="0"/>
                    <a:pt x="71" y="0"/>
                    <a:pt x="71" y="0"/>
                  </a:cubicBezTo>
                  <a:cubicBezTo>
                    <a:pt x="0" y="0"/>
                    <a:pt x="0" y="0"/>
                    <a:pt x="0" y="0"/>
                  </a:cubicBezTo>
                  <a:lnTo>
                    <a:pt x="0" y="6"/>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sp>
        <p:nvSpPr>
          <p:cNvPr id="139" name="文本框 138"/>
          <p:cNvSpPr txBox="1"/>
          <p:nvPr/>
        </p:nvSpPr>
        <p:spPr>
          <a:xfrm>
            <a:off x="8723630" y="1922145"/>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0" name="文本框 139"/>
          <p:cNvSpPr txBox="1"/>
          <p:nvPr/>
        </p:nvSpPr>
        <p:spPr>
          <a:xfrm>
            <a:off x="8382000" y="2247900"/>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41" name="文本框 140"/>
          <p:cNvSpPr txBox="1"/>
          <p:nvPr/>
        </p:nvSpPr>
        <p:spPr>
          <a:xfrm>
            <a:off x="8745855" y="3989070"/>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2" name="文本框 141"/>
          <p:cNvSpPr txBox="1"/>
          <p:nvPr/>
        </p:nvSpPr>
        <p:spPr>
          <a:xfrm>
            <a:off x="8404225" y="4314825"/>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43" name="文本框 142"/>
          <p:cNvSpPr txBox="1"/>
          <p:nvPr/>
        </p:nvSpPr>
        <p:spPr>
          <a:xfrm>
            <a:off x="1869440" y="1784985"/>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4" name="文本框 143"/>
          <p:cNvSpPr txBox="1"/>
          <p:nvPr/>
        </p:nvSpPr>
        <p:spPr>
          <a:xfrm>
            <a:off x="1527810" y="2110740"/>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45" name="文本框 144"/>
          <p:cNvSpPr txBox="1"/>
          <p:nvPr/>
        </p:nvSpPr>
        <p:spPr>
          <a:xfrm>
            <a:off x="1735455" y="3907790"/>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6" name="文本框 145"/>
          <p:cNvSpPr txBox="1"/>
          <p:nvPr/>
        </p:nvSpPr>
        <p:spPr>
          <a:xfrm>
            <a:off x="1393825" y="4233545"/>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pic>
        <p:nvPicPr>
          <p:cNvPr id="21" name="图片 20"/>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018540" y="342900"/>
            <a:ext cx="1088390" cy="927735"/>
          </a:xfrm>
          <a:prstGeom prst="rect">
            <a:avLst/>
          </a:prstGeom>
        </p:spPr>
      </p:pic>
      <p:sp>
        <p:nvSpPr>
          <p:cNvPr id="22" name="文本框 21"/>
          <p:cNvSpPr txBox="1"/>
          <p:nvPr/>
        </p:nvSpPr>
        <p:spPr>
          <a:xfrm>
            <a:off x="2154555" y="631825"/>
            <a:ext cx="444182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2" name="直接连接符 1"/>
          <p:cNvCxnSpPr>
            <a:endCxn id="36" idx="2"/>
          </p:cNvCxnSpPr>
          <p:nvPr/>
        </p:nvCxnSpPr>
        <p:spPr>
          <a:xfrm flipV="1">
            <a:off x="2720975" y="3725545"/>
            <a:ext cx="2153285" cy="16510"/>
          </a:xfrm>
          <a:prstGeom prst="line">
            <a:avLst/>
          </a:prstGeom>
          <a:ln>
            <a:solidFill>
              <a:srgbClr val="4C612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805430" y="2568575"/>
            <a:ext cx="2178050" cy="1382395"/>
          </a:xfrm>
          <a:prstGeom prst="line">
            <a:avLst/>
          </a:prstGeom>
          <a:ln>
            <a:solidFill>
              <a:srgbClr val="4C612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345815" y="3879215"/>
            <a:ext cx="1300480" cy="901700"/>
          </a:xfrm>
          <a:prstGeom prst="line">
            <a:avLst/>
          </a:prstGeom>
          <a:ln>
            <a:solidFill>
              <a:srgbClr val="4C6121"/>
            </a:solidFill>
          </a:ln>
        </p:spPr>
        <p:style>
          <a:lnRef idx="1">
            <a:schemeClr val="accent1"/>
          </a:lnRef>
          <a:fillRef idx="0">
            <a:schemeClr val="accent1"/>
          </a:fillRef>
          <a:effectRef idx="0">
            <a:schemeClr val="accent1"/>
          </a:effectRef>
          <a:fontRef idx="minor">
            <a:schemeClr val="tx1"/>
          </a:fontRef>
        </p:style>
      </p:cxnSp>
      <p:sp>
        <p:nvSpPr>
          <p:cNvPr id="27" name="椭圆 26"/>
          <p:cNvSpPr>
            <a:spLocks noChangeAspect="1"/>
          </p:cNvSpPr>
          <p:nvPr/>
        </p:nvSpPr>
        <p:spPr>
          <a:xfrm>
            <a:off x="2539999" y="3155406"/>
            <a:ext cx="1146628" cy="1146628"/>
          </a:xfrm>
          <a:prstGeom prst="ellipse">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sp>
        <p:nvSpPr>
          <p:cNvPr id="36" name="椭圆 35"/>
          <p:cNvSpPr>
            <a:spLocks noChangeAspect="1"/>
          </p:cNvSpPr>
          <p:nvPr/>
        </p:nvSpPr>
        <p:spPr>
          <a:xfrm>
            <a:off x="4874120" y="3238910"/>
            <a:ext cx="972000" cy="972000"/>
          </a:xfrm>
          <a:prstGeom prst="ellipse">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4400" dirty="0" smtClean="0">
                <a:solidFill>
                  <a:schemeClr val="bg1"/>
                </a:solidFill>
              </a:rPr>
              <a:t>B</a:t>
            </a:r>
            <a:endParaRPr lang="en-US" altLang="zh-CN" sz="4400" dirty="0" smtClean="0">
              <a:solidFill>
                <a:schemeClr val="bg1"/>
              </a:solidFill>
            </a:endParaRPr>
          </a:p>
        </p:txBody>
      </p:sp>
      <p:sp>
        <p:nvSpPr>
          <p:cNvPr id="38" name="椭圆 37"/>
          <p:cNvSpPr>
            <a:spLocks noChangeAspect="1"/>
          </p:cNvSpPr>
          <p:nvPr/>
        </p:nvSpPr>
        <p:spPr>
          <a:xfrm>
            <a:off x="4504008" y="2026183"/>
            <a:ext cx="972000" cy="972000"/>
          </a:xfrm>
          <a:prstGeom prst="ellipse">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4400" dirty="0" smtClean="0">
                <a:solidFill>
                  <a:schemeClr val="bg1"/>
                </a:solidFill>
              </a:rPr>
              <a:t>A</a:t>
            </a:r>
            <a:endParaRPr lang="en-US" altLang="zh-CN" sz="4400" dirty="0" smtClean="0">
              <a:solidFill>
                <a:schemeClr val="bg1"/>
              </a:solidFill>
            </a:endParaRPr>
          </a:p>
        </p:txBody>
      </p:sp>
      <p:sp>
        <p:nvSpPr>
          <p:cNvPr id="39" name="椭圆 38"/>
          <p:cNvSpPr>
            <a:spLocks noChangeAspect="1"/>
          </p:cNvSpPr>
          <p:nvPr/>
        </p:nvSpPr>
        <p:spPr>
          <a:xfrm>
            <a:off x="4504008" y="4638754"/>
            <a:ext cx="972000" cy="972000"/>
          </a:xfrm>
          <a:prstGeom prst="ellipse">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4400" dirty="0" smtClean="0">
                <a:solidFill>
                  <a:schemeClr val="bg1"/>
                </a:solidFill>
              </a:rPr>
              <a:t>C</a:t>
            </a:r>
            <a:endParaRPr lang="en-US" altLang="zh-CN" sz="4400" dirty="0" smtClean="0">
              <a:solidFill>
                <a:schemeClr val="bg1"/>
              </a:solidFill>
            </a:endParaRPr>
          </a:p>
        </p:txBody>
      </p:sp>
      <p:sp>
        <p:nvSpPr>
          <p:cNvPr id="40" name="Freeform 871"/>
          <p:cNvSpPr>
            <a:spLocks noEditPoints="1"/>
          </p:cNvSpPr>
          <p:nvPr/>
        </p:nvSpPr>
        <p:spPr bwMode="auto">
          <a:xfrm>
            <a:off x="2772000" y="3396932"/>
            <a:ext cx="682625" cy="663575"/>
          </a:xfrm>
          <a:custGeom>
            <a:avLst/>
            <a:gdLst>
              <a:gd name="T0" fmla="*/ 91 w 182"/>
              <a:gd name="T1" fmla="*/ 75 h 177"/>
              <a:gd name="T2" fmla="*/ 35 w 182"/>
              <a:gd name="T3" fmla="*/ 177 h 177"/>
              <a:gd name="T4" fmla="*/ 57 w 182"/>
              <a:gd name="T5" fmla="*/ 169 h 177"/>
              <a:gd name="T6" fmla="*/ 125 w 182"/>
              <a:gd name="T7" fmla="*/ 169 h 177"/>
              <a:gd name="T8" fmla="*/ 147 w 182"/>
              <a:gd name="T9" fmla="*/ 177 h 177"/>
              <a:gd name="T10" fmla="*/ 91 w 182"/>
              <a:gd name="T11" fmla="*/ 75 h 177"/>
              <a:gd name="T12" fmla="*/ 97 w 182"/>
              <a:gd name="T13" fmla="*/ 97 h 177"/>
              <a:gd name="T14" fmla="*/ 91 w 182"/>
              <a:gd name="T15" fmla="*/ 81 h 177"/>
              <a:gd name="T16" fmla="*/ 101 w 182"/>
              <a:gd name="T17" fmla="*/ 107 h 177"/>
              <a:gd name="T18" fmla="*/ 91 w 182"/>
              <a:gd name="T19" fmla="*/ 120 h 177"/>
              <a:gd name="T20" fmla="*/ 81 w 182"/>
              <a:gd name="T21" fmla="*/ 107 h 177"/>
              <a:gd name="T22" fmla="*/ 81 w 182"/>
              <a:gd name="T23" fmla="*/ 126 h 177"/>
              <a:gd name="T24" fmla="*/ 75 w 182"/>
              <a:gd name="T25" fmla="*/ 122 h 177"/>
              <a:gd name="T26" fmla="*/ 93 w 182"/>
              <a:gd name="T27" fmla="*/ 145 h 177"/>
              <a:gd name="T28" fmla="*/ 62 w 182"/>
              <a:gd name="T29" fmla="*/ 156 h 177"/>
              <a:gd name="T30" fmla="*/ 91 w 182"/>
              <a:gd name="T31" fmla="*/ 132 h 177"/>
              <a:gd name="T32" fmla="*/ 120 w 182"/>
              <a:gd name="T33" fmla="*/ 156 h 177"/>
              <a:gd name="T34" fmla="*/ 101 w 182"/>
              <a:gd name="T35" fmla="*/ 126 h 177"/>
              <a:gd name="T36" fmla="*/ 110 w 182"/>
              <a:gd name="T37" fmla="*/ 132 h 177"/>
              <a:gd name="T38" fmla="*/ 51 w 182"/>
              <a:gd name="T39" fmla="*/ 66 h 177"/>
              <a:gd name="T40" fmla="*/ 51 w 182"/>
              <a:gd name="T41" fmla="*/ 56 h 177"/>
              <a:gd name="T42" fmla="*/ 51 w 182"/>
              <a:gd name="T43" fmla="*/ 28 h 177"/>
              <a:gd name="T44" fmla="*/ 41 w 182"/>
              <a:gd name="T45" fmla="*/ 18 h 177"/>
              <a:gd name="T46" fmla="*/ 41 w 182"/>
              <a:gd name="T47" fmla="*/ 66 h 177"/>
              <a:gd name="T48" fmla="*/ 131 w 182"/>
              <a:gd name="T49" fmla="*/ 18 h 177"/>
              <a:gd name="T50" fmla="*/ 137 w 182"/>
              <a:gd name="T51" fmla="*/ 42 h 177"/>
              <a:gd name="T52" fmla="*/ 131 w 182"/>
              <a:gd name="T53" fmla="*/ 66 h 177"/>
              <a:gd name="T54" fmla="*/ 141 w 182"/>
              <a:gd name="T55" fmla="*/ 66 h 177"/>
              <a:gd name="T56" fmla="*/ 141 w 182"/>
              <a:gd name="T57" fmla="*/ 18 h 177"/>
              <a:gd name="T58" fmla="*/ 27 w 182"/>
              <a:gd name="T59" fmla="*/ 71 h 177"/>
              <a:gd name="T60" fmla="*/ 27 w 182"/>
              <a:gd name="T61" fmla="*/ 13 h 177"/>
              <a:gd name="T62" fmla="*/ 16 w 182"/>
              <a:gd name="T63" fmla="*/ 3 h 177"/>
              <a:gd name="T64" fmla="*/ 16 w 182"/>
              <a:gd name="T65" fmla="*/ 81 h 177"/>
              <a:gd name="T66" fmla="*/ 27 w 182"/>
              <a:gd name="T67" fmla="*/ 81 h 177"/>
              <a:gd name="T68" fmla="*/ 166 w 182"/>
              <a:gd name="T69" fmla="*/ 3 h 177"/>
              <a:gd name="T70" fmla="*/ 155 w 182"/>
              <a:gd name="T71" fmla="*/ 13 h 177"/>
              <a:gd name="T72" fmla="*/ 155 w 182"/>
              <a:gd name="T73" fmla="*/ 71 h 177"/>
              <a:gd name="T74" fmla="*/ 160 w 182"/>
              <a:gd name="T75" fmla="*/ 84 h 177"/>
              <a:gd name="T76" fmla="*/ 182 w 182"/>
              <a:gd name="T77" fmla="*/ 42 h 177"/>
              <a:gd name="T78" fmla="*/ 91 w 182"/>
              <a:gd name="T79" fmla="*/ 64 h 177"/>
              <a:gd name="T80" fmla="*/ 91 w 182"/>
              <a:gd name="T81" fmla="*/ 20 h 177"/>
              <a:gd name="T82" fmla="*/ 91 w 182"/>
              <a:gd name="T83" fmla="*/ 6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2" h="177">
                <a:moveTo>
                  <a:pt x="91" y="75"/>
                </a:moveTo>
                <a:cubicBezTo>
                  <a:pt x="91" y="75"/>
                  <a:pt x="91" y="75"/>
                  <a:pt x="91" y="75"/>
                </a:cubicBezTo>
                <a:cubicBezTo>
                  <a:pt x="86" y="75"/>
                  <a:pt x="80" y="74"/>
                  <a:pt x="75" y="72"/>
                </a:cubicBezTo>
                <a:cubicBezTo>
                  <a:pt x="35" y="177"/>
                  <a:pt x="35" y="177"/>
                  <a:pt x="35" y="177"/>
                </a:cubicBezTo>
                <a:cubicBezTo>
                  <a:pt x="54" y="177"/>
                  <a:pt x="54" y="177"/>
                  <a:pt x="54" y="177"/>
                </a:cubicBezTo>
                <a:cubicBezTo>
                  <a:pt x="57" y="169"/>
                  <a:pt x="57" y="169"/>
                  <a:pt x="57" y="169"/>
                </a:cubicBezTo>
                <a:cubicBezTo>
                  <a:pt x="91" y="155"/>
                  <a:pt x="91" y="155"/>
                  <a:pt x="91" y="155"/>
                </a:cubicBezTo>
                <a:cubicBezTo>
                  <a:pt x="125" y="169"/>
                  <a:pt x="125" y="169"/>
                  <a:pt x="125" y="169"/>
                </a:cubicBezTo>
                <a:cubicBezTo>
                  <a:pt x="128" y="177"/>
                  <a:pt x="128" y="177"/>
                  <a:pt x="128" y="177"/>
                </a:cubicBezTo>
                <a:cubicBezTo>
                  <a:pt x="147" y="177"/>
                  <a:pt x="147" y="177"/>
                  <a:pt x="147" y="177"/>
                </a:cubicBezTo>
                <a:cubicBezTo>
                  <a:pt x="106" y="72"/>
                  <a:pt x="106" y="72"/>
                  <a:pt x="106" y="72"/>
                </a:cubicBezTo>
                <a:cubicBezTo>
                  <a:pt x="102" y="74"/>
                  <a:pt x="96" y="75"/>
                  <a:pt x="91" y="75"/>
                </a:cubicBezTo>
                <a:close/>
                <a:moveTo>
                  <a:pt x="91" y="81"/>
                </a:moveTo>
                <a:cubicBezTo>
                  <a:pt x="97" y="97"/>
                  <a:pt x="97" y="97"/>
                  <a:pt x="97" y="97"/>
                </a:cubicBezTo>
                <a:cubicBezTo>
                  <a:pt x="85" y="97"/>
                  <a:pt x="85" y="97"/>
                  <a:pt x="85" y="97"/>
                </a:cubicBezTo>
                <a:lnTo>
                  <a:pt x="91" y="81"/>
                </a:lnTo>
                <a:close/>
                <a:moveTo>
                  <a:pt x="81" y="107"/>
                </a:moveTo>
                <a:cubicBezTo>
                  <a:pt x="101" y="107"/>
                  <a:pt x="101" y="107"/>
                  <a:pt x="101" y="107"/>
                </a:cubicBezTo>
                <a:cubicBezTo>
                  <a:pt x="103" y="113"/>
                  <a:pt x="103" y="113"/>
                  <a:pt x="103" y="113"/>
                </a:cubicBezTo>
                <a:cubicBezTo>
                  <a:pt x="91" y="120"/>
                  <a:pt x="91" y="120"/>
                  <a:pt x="91" y="120"/>
                </a:cubicBezTo>
                <a:cubicBezTo>
                  <a:pt x="79" y="113"/>
                  <a:pt x="79" y="113"/>
                  <a:pt x="79" y="113"/>
                </a:cubicBezTo>
                <a:lnTo>
                  <a:pt x="81" y="107"/>
                </a:lnTo>
                <a:close/>
                <a:moveTo>
                  <a:pt x="75" y="122"/>
                </a:moveTo>
                <a:cubicBezTo>
                  <a:pt x="81" y="126"/>
                  <a:pt x="81" y="126"/>
                  <a:pt x="81" y="126"/>
                </a:cubicBezTo>
                <a:cubicBezTo>
                  <a:pt x="72" y="132"/>
                  <a:pt x="72" y="132"/>
                  <a:pt x="72" y="132"/>
                </a:cubicBezTo>
                <a:lnTo>
                  <a:pt x="75" y="122"/>
                </a:lnTo>
                <a:close/>
                <a:moveTo>
                  <a:pt x="120" y="156"/>
                </a:moveTo>
                <a:cubicBezTo>
                  <a:pt x="93" y="145"/>
                  <a:pt x="93" y="145"/>
                  <a:pt x="93" y="145"/>
                </a:cubicBezTo>
                <a:cubicBezTo>
                  <a:pt x="89" y="145"/>
                  <a:pt x="89" y="145"/>
                  <a:pt x="89" y="145"/>
                </a:cubicBezTo>
                <a:cubicBezTo>
                  <a:pt x="62" y="156"/>
                  <a:pt x="62" y="156"/>
                  <a:pt x="62" y="156"/>
                </a:cubicBezTo>
                <a:cubicBezTo>
                  <a:pt x="66" y="146"/>
                  <a:pt x="66" y="146"/>
                  <a:pt x="66" y="146"/>
                </a:cubicBezTo>
                <a:cubicBezTo>
                  <a:pt x="91" y="132"/>
                  <a:pt x="91" y="132"/>
                  <a:pt x="91" y="132"/>
                </a:cubicBezTo>
                <a:cubicBezTo>
                  <a:pt x="116" y="147"/>
                  <a:pt x="116" y="147"/>
                  <a:pt x="116" y="147"/>
                </a:cubicBezTo>
                <a:lnTo>
                  <a:pt x="120" y="156"/>
                </a:lnTo>
                <a:close/>
                <a:moveTo>
                  <a:pt x="110" y="132"/>
                </a:moveTo>
                <a:cubicBezTo>
                  <a:pt x="101" y="126"/>
                  <a:pt x="101" y="126"/>
                  <a:pt x="101" y="126"/>
                </a:cubicBezTo>
                <a:cubicBezTo>
                  <a:pt x="107" y="123"/>
                  <a:pt x="107" y="123"/>
                  <a:pt x="107" y="123"/>
                </a:cubicBezTo>
                <a:lnTo>
                  <a:pt x="110" y="132"/>
                </a:lnTo>
                <a:close/>
                <a:moveTo>
                  <a:pt x="46" y="69"/>
                </a:moveTo>
                <a:cubicBezTo>
                  <a:pt x="48" y="69"/>
                  <a:pt x="50" y="68"/>
                  <a:pt x="51" y="66"/>
                </a:cubicBezTo>
                <a:cubicBezTo>
                  <a:pt x="54" y="63"/>
                  <a:pt x="54" y="59"/>
                  <a:pt x="51" y="56"/>
                </a:cubicBezTo>
                <a:cubicBezTo>
                  <a:pt x="51" y="56"/>
                  <a:pt x="51" y="56"/>
                  <a:pt x="51" y="56"/>
                </a:cubicBezTo>
                <a:cubicBezTo>
                  <a:pt x="47" y="52"/>
                  <a:pt x="45" y="47"/>
                  <a:pt x="45" y="42"/>
                </a:cubicBezTo>
                <a:cubicBezTo>
                  <a:pt x="45" y="37"/>
                  <a:pt x="47" y="32"/>
                  <a:pt x="51" y="28"/>
                </a:cubicBezTo>
                <a:cubicBezTo>
                  <a:pt x="54" y="25"/>
                  <a:pt x="54" y="21"/>
                  <a:pt x="51" y="18"/>
                </a:cubicBezTo>
                <a:cubicBezTo>
                  <a:pt x="48" y="15"/>
                  <a:pt x="43" y="15"/>
                  <a:pt x="41" y="18"/>
                </a:cubicBezTo>
                <a:cubicBezTo>
                  <a:pt x="34" y="24"/>
                  <a:pt x="30" y="33"/>
                  <a:pt x="30" y="42"/>
                </a:cubicBezTo>
                <a:cubicBezTo>
                  <a:pt x="30" y="51"/>
                  <a:pt x="34" y="60"/>
                  <a:pt x="41" y="66"/>
                </a:cubicBezTo>
                <a:cubicBezTo>
                  <a:pt x="42" y="68"/>
                  <a:pt x="44" y="69"/>
                  <a:pt x="46" y="69"/>
                </a:cubicBezTo>
                <a:close/>
                <a:moveTo>
                  <a:pt x="131" y="18"/>
                </a:moveTo>
                <a:cubicBezTo>
                  <a:pt x="128" y="21"/>
                  <a:pt x="128" y="25"/>
                  <a:pt x="131" y="28"/>
                </a:cubicBezTo>
                <a:cubicBezTo>
                  <a:pt x="135" y="32"/>
                  <a:pt x="137" y="37"/>
                  <a:pt x="137" y="42"/>
                </a:cubicBezTo>
                <a:cubicBezTo>
                  <a:pt x="137" y="47"/>
                  <a:pt x="135" y="52"/>
                  <a:pt x="131" y="56"/>
                </a:cubicBezTo>
                <a:cubicBezTo>
                  <a:pt x="128" y="59"/>
                  <a:pt x="128" y="63"/>
                  <a:pt x="131" y="66"/>
                </a:cubicBezTo>
                <a:cubicBezTo>
                  <a:pt x="132" y="68"/>
                  <a:pt x="134" y="69"/>
                  <a:pt x="136" y="69"/>
                </a:cubicBezTo>
                <a:cubicBezTo>
                  <a:pt x="138" y="69"/>
                  <a:pt x="140" y="68"/>
                  <a:pt x="141" y="66"/>
                </a:cubicBezTo>
                <a:cubicBezTo>
                  <a:pt x="148" y="60"/>
                  <a:pt x="152" y="51"/>
                  <a:pt x="152" y="42"/>
                </a:cubicBezTo>
                <a:cubicBezTo>
                  <a:pt x="152" y="33"/>
                  <a:pt x="148" y="24"/>
                  <a:pt x="141" y="18"/>
                </a:cubicBezTo>
                <a:cubicBezTo>
                  <a:pt x="139" y="15"/>
                  <a:pt x="134" y="15"/>
                  <a:pt x="131" y="18"/>
                </a:cubicBezTo>
                <a:close/>
                <a:moveTo>
                  <a:pt x="27" y="71"/>
                </a:moveTo>
                <a:cubicBezTo>
                  <a:pt x="19" y="63"/>
                  <a:pt x="15" y="52"/>
                  <a:pt x="15" y="42"/>
                </a:cubicBezTo>
                <a:cubicBezTo>
                  <a:pt x="15" y="32"/>
                  <a:pt x="19" y="21"/>
                  <a:pt x="27" y="13"/>
                </a:cubicBezTo>
                <a:cubicBezTo>
                  <a:pt x="30" y="10"/>
                  <a:pt x="30" y="6"/>
                  <a:pt x="27" y="3"/>
                </a:cubicBezTo>
                <a:cubicBezTo>
                  <a:pt x="24" y="0"/>
                  <a:pt x="19" y="0"/>
                  <a:pt x="16" y="3"/>
                </a:cubicBezTo>
                <a:cubicBezTo>
                  <a:pt x="6" y="14"/>
                  <a:pt x="0" y="28"/>
                  <a:pt x="0" y="42"/>
                </a:cubicBezTo>
                <a:cubicBezTo>
                  <a:pt x="0" y="56"/>
                  <a:pt x="6" y="71"/>
                  <a:pt x="16" y="81"/>
                </a:cubicBezTo>
                <a:cubicBezTo>
                  <a:pt x="18" y="83"/>
                  <a:pt x="20" y="84"/>
                  <a:pt x="22" y="84"/>
                </a:cubicBezTo>
                <a:cubicBezTo>
                  <a:pt x="24" y="84"/>
                  <a:pt x="26" y="83"/>
                  <a:pt x="27" y="81"/>
                </a:cubicBezTo>
                <a:cubicBezTo>
                  <a:pt x="30" y="78"/>
                  <a:pt x="30" y="74"/>
                  <a:pt x="27" y="71"/>
                </a:cubicBezTo>
                <a:close/>
                <a:moveTo>
                  <a:pt x="166" y="3"/>
                </a:moveTo>
                <a:cubicBezTo>
                  <a:pt x="163" y="0"/>
                  <a:pt x="158" y="0"/>
                  <a:pt x="155" y="3"/>
                </a:cubicBezTo>
                <a:cubicBezTo>
                  <a:pt x="152" y="6"/>
                  <a:pt x="152" y="10"/>
                  <a:pt x="155" y="13"/>
                </a:cubicBezTo>
                <a:cubicBezTo>
                  <a:pt x="163" y="21"/>
                  <a:pt x="167" y="32"/>
                  <a:pt x="167" y="42"/>
                </a:cubicBezTo>
                <a:cubicBezTo>
                  <a:pt x="167" y="52"/>
                  <a:pt x="163" y="63"/>
                  <a:pt x="155" y="71"/>
                </a:cubicBezTo>
                <a:cubicBezTo>
                  <a:pt x="152" y="74"/>
                  <a:pt x="152" y="78"/>
                  <a:pt x="155" y="81"/>
                </a:cubicBezTo>
                <a:cubicBezTo>
                  <a:pt x="156" y="83"/>
                  <a:pt x="158" y="84"/>
                  <a:pt x="160" y="84"/>
                </a:cubicBezTo>
                <a:cubicBezTo>
                  <a:pt x="162" y="84"/>
                  <a:pt x="164" y="83"/>
                  <a:pt x="166" y="81"/>
                </a:cubicBezTo>
                <a:cubicBezTo>
                  <a:pt x="176" y="71"/>
                  <a:pt x="182" y="56"/>
                  <a:pt x="182" y="42"/>
                </a:cubicBezTo>
                <a:cubicBezTo>
                  <a:pt x="182" y="28"/>
                  <a:pt x="176" y="14"/>
                  <a:pt x="166" y="3"/>
                </a:cubicBezTo>
                <a:close/>
                <a:moveTo>
                  <a:pt x="91" y="64"/>
                </a:moveTo>
                <a:cubicBezTo>
                  <a:pt x="103" y="64"/>
                  <a:pt x="113" y="54"/>
                  <a:pt x="113" y="42"/>
                </a:cubicBezTo>
                <a:cubicBezTo>
                  <a:pt x="113" y="30"/>
                  <a:pt x="103" y="20"/>
                  <a:pt x="91" y="20"/>
                </a:cubicBezTo>
                <a:cubicBezTo>
                  <a:pt x="79" y="20"/>
                  <a:pt x="69" y="30"/>
                  <a:pt x="69" y="42"/>
                </a:cubicBezTo>
                <a:cubicBezTo>
                  <a:pt x="69" y="54"/>
                  <a:pt x="79" y="64"/>
                  <a:pt x="91" y="64"/>
                </a:cubicBezTo>
                <a:close/>
              </a:path>
            </a:pathLst>
          </a:custGeom>
          <a:solidFill>
            <a:schemeClr val="bg1"/>
          </a:solidFill>
          <a:ln>
            <a:noFill/>
          </a:ln>
        </p:spPr>
        <p:txBody>
          <a:bodyPr vert="horz" wrap="square" lIns="91440" tIns="45720" rIns="91440" bIns="45720" numCol="1" anchor="t" anchorCtr="0" compatLnSpc="1"/>
          <a:p>
            <a:endParaRPr lang="en-US">
              <a:solidFill>
                <a:srgbClr val="767171"/>
              </a:solidFill>
            </a:endParaRPr>
          </a:p>
        </p:txBody>
      </p:sp>
      <p:sp>
        <p:nvSpPr>
          <p:cNvPr id="57" name="文本框 56"/>
          <p:cNvSpPr txBox="1"/>
          <p:nvPr/>
        </p:nvSpPr>
        <p:spPr>
          <a:xfrm>
            <a:off x="5847080" y="1659255"/>
            <a:ext cx="3561080" cy="1371600"/>
          </a:xfrm>
          <a:prstGeom prst="rect">
            <a:avLst/>
          </a:prstGeom>
          <a:noFill/>
        </p:spPr>
        <p:txBody>
          <a:bodyPr wrap="square" rtlCol="0" anchor="t">
            <a:spAutoFit/>
          </a:bodyPr>
          <a:p>
            <a:pPr algn="l" eaLnBrk="1" hangingPunct="1">
              <a:lnSpc>
                <a:spcPct val="200000"/>
              </a:lnSpc>
              <a:defRPr/>
            </a:pPr>
            <a:r>
              <a:rPr lang="en-US" altLang="zh-CN" b="1" dirty="0">
                <a:solidFill>
                  <a:srgbClr val="767171"/>
                </a:solidFill>
                <a:latin typeface="+mn-ea"/>
                <a:sym typeface="+mn-ea"/>
              </a:rPr>
              <a:t>Add  Title</a:t>
            </a:r>
            <a:endParaRPr lang="en-US" altLang="zh-CN" b="1" dirty="0">
              <a:solidFill>
                <a:srgbClr val="767171"/>
              </a:solidFill>
              <a:latin typeface="+mn-ea"/>
              <a:ea typeface="+mn-ea"/>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6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lang="en-US" altLang="zh-CN" sz="1600" noProof="0" dirty="0">
              <a:ln>
                <a:noFill/>
              </a:ln>
              <a:solidFill>
                <a:srgbClr val="767171"/>
              </a:solidFill>
              <a:effectLst/>
              <a:uLnTx/>
              <a:uFillTx/>
              <a:latin typeface="微软雅黑" panose="020B0503020204020204" charset="-122"/>
              <a:ea typeface="微软雅黑" panose="020B0503020204020204" charset="-122"/>
              <a:sym typeface="+mn-ea"/>
            </a:endParaRPr>
          </a:p>
        </p:txBody>
      </p:sp>
      <p:sp>
        <p:nvSpPr>
          <p:cNvPr id="59" name="文本框 58"/>
          <p:cNvSpPr txBox="1"/>
          <p:nvPr/>
        </p:nvSpPr>
        <p:spPr>
          <a:xfrm>
            <a:off x="5847080" y="3048000"/>
            <a:ext cx="3561080" cy="1371600"/>
          </a:xfrm>
          <a:prstGeom prst="rect">
            <a:avLst/>
          </a:prstGeom>
          <a:noFill/>
        </p:spPr>
        <p:txBody>
          <a:bodyPr wrap="square" rtlCol="0" anchor="t">
            <a:spAutoFit/>
          </a:bodyPr>
          <a:p>
            <a:pPr algn="l" eaLnBrk="1" hangingPunct="1">
              <a:lnSpc>
                <a:spcPct val="200000"/>
              </a:lnSpc>
              <a:defRPr/>
            </a:pPr>
            <a:r>
              <a:rPr lang="en-US" altLang="zh-CN" b="1" dirty="0">
                <a:solidFill>
                  <a:srgbClr val="767171"/>
                </a:solidFill>
                <a:latin typeface="+mn-ea"/>
                <a:sym typeface="+mn-ea"/>
              </a:rPr>
              <a:t>Add  Title</a:t>
            </a:r>
            <a:endParaRPr lang="en-US" altLang="zh-CN" b="1" dirty="0">
              <a:solidFill>
                <a:srgbClr val="767171"/>
              </a:solidFill>
              <a:latin typeface="+mn-ea"/>
              <a:ea typeface="+mn-ea"/>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6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lang="en-US" altLang="zh-CN" sz="1600" noProof="0" dirty="0">
              <a:ln>
                <a:noFill/>
              </a:ln>
              <a:solidFill>
                <a:srgbClr val="767171"/>
              </a:solidFill>
              <a:effectLst/>
              <a:uLnTx/>
              <a:uFillTx/>
              <a:latin typeface="微软雅黑" panose="020B0503020204020204" charset="-122"/>
              <a:ea typeface="微软雅黑" panose="020B0503020204020204" charset="-122"/>
              <a:sym typeface="+mn-ea"/>
            </a:endParaRPr>
          </a:p>
        </p:txBody>
      </p:sp>
      <p:sp>
        <p:nvSpPr>
          <p:cNvPr id="60" name="文本框 59"/>
          <p:cNvSpPr txBox="1"/>
          <p:nvPr/>
        </p:nvSpPr>
        <p:spPr>
          <a:xfrm>
            <a:off x="5847080" y="4780915"/>
            <a:ext cx="3561080" cy="1371600"/>
          </a:xfrm>
          <a:prstGeom prst="rect">
            <a:avLst/>
          </a:prstGeom>
          <a:noFill/>
        </p:spPr>
        <p:txBody>
          <a:bodyPr wrap="square" rtlCol="0" anchor="t">
            <a:spAutoFit/>
          </a:bodyPr>
          <a:p>
            <a:pPr algn="l" eaLnBrk="1" hangingPunct="1">
              <a:lnSpc>
                <a:spcPct val="200000"/>
              </a:lnSpc>
              <a:defRPr/>
            </a:pPr>
            <a:r>
              <a:rPr lang="en-US" altLang="zh-CN" b="1" dirty="0">
                <a:solidFill>
                  <a:srgbClr val="767171"/>
                </a:solidFill>
                <a:latin typeface="+mn-ea"/>
                <a:sym typeface="+mn-ea"/>
              </a:rPr>
              <a:t>Add  Title</a:t>
            </a:r>
            <a:endParaRPr lang="en-US" altLang="zh-CN" b="1" dirty="0">
              <a:solidFill>
                <a:srgbClr val="767171"/>
              </a:solidFill>
              <a:latin typeface="+mn-ea"/>
              <a:ea typeface="+mn-ea"/>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6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lang="en-US" altLang="zh-CN" sz="1600" noProof="0" dirty="0">
              <a:ln>
                <a:noFill/>
              </a:ln>
              <a:solidFill>
                <a:srgbClr val="767171"/>
              </a:solidFill>
              <a:effectLst/>
              <a:uLnTx/>
              <a:uFillTx/>
              <a:latin typeface="微软雅黑" panose="020B0503020204020204" charset="-122"/>
              <a:ea typeface="微软雅黑" panose="020B0503020204020204" charset="-122"/>
              <a:sym typeface="+mn-ea"/>
            </a:endParaRPr>
          </a:p>
        </p:txBody>
      </p:sp>
      <p:pic>
        <p:nvPicPr>
          <p:cNvPr id="21" name="图片 20"/>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018540" y="342900"/>
            <a:ext cx="1088390" cy="927735"/>
          </a:xfrm>
          <a:prstGeom prst="rect">
            <a:avLst/>
          </a:prstGeom>
        </p:spPr>
      </p:pic>
      <p:sp>
        <p:nvSpPr>
          <p:cNvPr id="22" name="文本框 21"/>
          <p:cNvSpPr txBox="1"/>
          <p:nvPr/>
        </p:nvSpPr>
        <p:spPr>
          <a:xfrm>
            <a:off x="2154555" y="631825"/>
            <a:ext cx="444182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a:picLocks noChangeAspect="1"/>
          </p:cNvPicPr>
          <p:nvPr/>
        </p:nvPicPr>
        <p:blipFill>
          <a:blip r:embed="rId1">
            <a:extLst>
              <a:ext uri="{28A0092B-C50C-407E-A947-70E740481C1C}">
                <a14:useLocalDpi xmlns:a14="http://schemas.microsoft.com/office/drawing/2010/main" val="0"/>
              </a:ext>
            </a:extLst>
          </a:blip>
          <a:srcRect l="90279" t="71322" r="-8357" b="-407"/>
          <a:stretch>
            <a:fillRect/>
          </a:stretch>
        </p:blipFill>
        <p:spPr>
          <a:xfrm>
            <a:off x="11006845" y="4915891"/>
            <a:ext cx="2205013" cy="1994634"/>
          </a:xfrm>
          <a:custGeom>
            <a:avLst/>
            <a:gdLst>
              <a:gd name="connsiteX0" fmla="*/ 1674642 w 2205013"/>
              <a:gd name="connsiteY0" fmla="*/ 0 h 1994634"/>
              <a:gd name="connsiteX1" fmla="*/ 2205013 w 2205013"/>
              <a:gd name="connsiteY1" fmla="*/ 1994634 h 1994634"/>
              <a:gd name="connsiteX2" fmla="*/ 1089 w 2205013"/>
              <a:gd name="connsiteY2" fmla="*/ 1994634 h 1994634"/>
              <a:gd name="connsiteX3" fmla="*/ 0 w 2205013"/>
              <a:gd name="connsiteY3" fmla="*/ 1966756 h 1994634"/>
              <a:gd name="connsiteX4" fmla="*/ 1185654 w 2205013"/>
              <a:gd name="connsiteY4" fmla="*/ 1966756 h 1994634"/>
              <a:gd name="connsiteX5" fmla="*/ 1185654 w 2205013"/>
              <a:gd name="connsiteY5" fmla="*/ 223226 h 1994634"/>
              <a:gd name="connsiteX6" fmla="*/ 1674642 w 2205013"/>
              <a:gd name="connsiteY6" fmla="*/ 0 h 199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05013" h="1994634">
                <a:moveTo>
                  <a:pt x="1674642" y="0"/>
                </a:moveTo>
                <a:cubicBezTo>
                  <a:pt x="2023305" y="618115"/>
                  <a:pt x="2205013" y="1301490"/>
                  <a:pt x="2205013" y="1994634"/>
                </a:cubicBezTo>
                <a:lnTo>
                  <a:pt x="1089" y="1994634"/>
                </a:lnTo>
                <a:lnTo>
                  <a:pt x="0" y="1966756"/>
                </a:lnTo>
                <a:lnTo>
                  <a:pt x="1185654" y="1966756"/>
                </a:lnTo>
                <a:lnTo>
                  <a:pt x="1185654" y="223226"/>
                </a:lnTo>
                <a:lnTo>
                  <a:pt x="1674642" y="0"/>
                </a:lnTo>
                <a:close/>
              </a:path>
            </a:pathLst>
          </a:custGeom>
        </p:spPr>
      </p:pic>
      <p:pic>
        <p:nvPicPr>
          <p:cNvPr id="8" name="图片 7"/>
          <p:cNvPicPr>
            <a:picLocks noChangeAspect="1"/>
          </p:cNvPicPr>
          <p:nvPr/>
        </p:nvPicPr>
        <p:blipFill>
          <a:blip r:embed="rId1">
            <a:extLst>
              <a:ext uri="{28A0092B-C50C-407E-A947-70E740481C1C}">
                <a14:useLocalDpi xmlns:a14="http://schemas.microsoft.com/office/drawing/2010/main" val="0"/>
              </a:ext>
            </a:extLst>
          </a:blip>
          <a:srcRect l="-6288" t="71939" r="89004" b="-87"/>
          <a:stretch>
            <a:fillRect/>
          </a:stretch>
        </p:blipFill>
        <p:spPr>
          <a:xfrm>
            <a:off x="-771718" y="4948711"/>
            <a:ext cx="2108170" cy="1930367"/>
          </a:xfrm>
          <a:custGeom>
            <a:avLst/>
            <a:gdLst>
              <a:gd name="connsiteX0" fmla="*/ 290393 w 2108170"/>
              <a:gd name="connsiteY0" fmla="*/ 0 h 1930367"/>
              <a:gd name="connsiteX1" fmla="*/ 766954 w 2108170"/>
              <a:gd name="connsiteY1" fmla="*/ 205808 h 1930367"/>
              <a:gd name="connsiteX2" fmla="*/ 766954 w 2108170"/>
              <a:gd name="connsiteY2" fmla="*/ 1924412 h 1930367"/>
              <a:gd name="connsiteX3" fmla="*/ 2107306 w 2108170"/>
              <a:gd name="connsiteY3" fmla="*/ 1924412 h 1930367"/>
              <a:gd name="connsiteX4" fmla="*/ 2108170 w 2108170"/>
              <a:gd name="connsiteY4" fmla="*/ 1930367 h 1930367"/>
              <a:gd name="connsiteX5" fmla="*/ 18474 w 2108170"/>
              <a:gd name="connsiteY5" fmla="*/ 1923204 h 1930367"/>
              <a:gd name="connsiteX6" fmla="*/ 290393 w 2108170"/>
              <a:gd name="connsiteY6" fmla="*/ 0 h 1930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08170" h="1930367">
                <a:moveTo>
                  <a:pt x="290393" y="0"/>
                </a:moveTo>
                <a:lnTo>
                  <a:pt x="766954" y="205808"/>
                </a:lnTo>
                <a:lnTo>
                  <a:pt x="766954" y="1924412"/>
                </a:lnTo>
                <a:lnTo>
                  <a:pt x="2107306" y="1924412"/>
                </a:lnTo>
                <a:lnTo>
                  <a:pt x="2108170" y="1930367"/>
                </a:lnTo>
                <a:lnTo>
                  <a:pt x="18474" y="1923204"/>
                </a:lnTo>
                <a:cubicBezTo>
                  <a:pt x="-43113" y="1257951"/>
                  <a:pt x="49720" y="601369"/>
                  <a:pt x="290393" y="0"/>
                </a:cubicBezTo>
                <a:close/>
              </a:path>
            </a:pathLst>
          </a:custGeom>
        </p:spPr>
      </p:pic>
      <p:sp>
        <p:nvSpPr>
          <p:cNvPr id="14" name="椭圆 13"/>
          <p:cNvSpPr/>
          <p:nvPr/>
        </p:nvSpPr>
        <p:spPr>
          <a:xfrm>
            <a:off x="3896360" y="1412875"/>
            <a:ext cx="4399280" cy="4399280"/>
          </a:xfrm>
          <a:prstGeom prst="ellipse">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椭圆 14"/>
          <p:cNvSpPr/>
          <p:nvPr/>
        </p:nvSpPr>
        <p:spPr>
          <a:xfrm>
            <a:off x="4224655" y="2091055"/>
            <a:ext cx="3750310" cy="3750310"/>
          </a:xfrm>
          <a:prstGeom prst="ellipse">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椭圆 15"/>
          <p:cNvSpPr/>
          <p:nvPr/>
        </p:nvSpPr>
        <p:spPr>
          <a:xfrm>
            <a:off x="4464050" y="2616835"/>
            <a:ext cx="3224530" cy="3224530"/>
          </a:xfrm>
          <a:prstGeom prst="ellipse">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椭圆 16"/>
          <p:cNvSpPr/>
          <p:nvPr/>
        </p:nvSpPr>
        <p:spPr>
          <a:xfrm>
            <a:off x="4770120" y="3244215"/>
            <a:ext cx="2611120" cy="2611120"/>
          </a:xfrm>
          <a:prstGeom prst="ellipse">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文本框 17"/>
          <p:cNvSpPr txBox="1"/>
          <p:nvPr/>
        </p:nvSpPr>
        <p:spPr>
          <a:xfrm>
            <a:off x="5769427" y="3332774"/>
            <a:ext cx="660402" cy="584775"/>
          </a:xfrm>
          <a:prstGeom prst="rect">
            <a:avLst/>
          </a:prstGeom>
          <a:noFill/>
        </p:spPr>
        <p:txBody>
          <a:bodyPr wrap="square" rtlCol="0">
            <a:spAutoFit/>
          </a:bodyPr>
          <a:p>
            <a:r>
              <a:rPr lang="en-US" altLang="zh-CN" sz="3200" smtClean="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zh-CN" altLang="en-US" sz="3200">
              <a:solidFill>
                <a:schemeClr val="bg1"/>
              </a:solidFill>
              <a:latin typeface="Tahoma" panose="020B0604030504040204" pitchFamily="34" charset="0"/>
              <a:cs typeface="Tahoma" panose="020B0604030504040204" pitchFamily="34" charset="0"/>
            </a:endParaRPr>
          </a:p>
        </p:txBody>
      </p:sp>
      <p:sp>
        <p:nvSpPr>
          <p:cNvPr id="19" name="文本框 18"/>
          <p:cNvSpPr txBox="1"/>
          <p:nvPr/>
        </p:nvSpPr>
        <p:spPr>
          <a:xfrm>
            <a:off x="5769427" y="2678025"/>
            <a:ext cx="660402" cy="584775"/>
          </a:xfrm>
          <a:prstGeom prst="rect">
            <a:avLst/>
          </a:prstGeom>
          <a:noFill/>
        </p:spPr>
        <p:txBody>
          <a:bodyPr wrap="square" rtlCol="0">
            <a:spAutoFit/>
          </a:bodyPr>
          <a:p>
            <a:r>
              <a:rPr lang="en-US" altLang="zh-CN" sz="3200" smtClean="0">
                <a:solidFill>
                  <a:schemeClr val="bg1"/>
                </a:solidFill>
                <a:latin typeface="Tahoma" panose="020B0604030504040204" pitchFamily="34" charset="0"/>
                <a:ea typeface="Tahoma" panose="020B0604030504040204" pitchFamily="34" charset="0"/>
                <a:cs typeface="Tahoma" panose="020B0604030504040204" pitchFamily="34" charset="0"/>
              </a:rPr>
              <a:t>02</a:t>
            </a:r>
            <a:endParaRPr lang="zh-CN" altLang="en-US" sz="3200">
              <a:solidFill>
                <a:schemeClr val="bg1"/>
              </a:solidFill>
              <a:latin typeface="Tahoma" panose="020B0604030504040204" pitchFamily="34" charset="0"/>
              <a:cs typeface="Tahoma" panose="020B0604030504040204" pitchFamily="34" charset="0"/>
            </a:endParaRPr>
          </a:p>
        </p:txBody>
      </p:sp>
      <p:sp>
        <p:nvSpPr>
          <p:cNvPr id="20" name="文本框 19"/>
          <p:cNvSpPr txBox="1"/>
          <p:nvPr/>
        </p:nvSpPr>
        <p:spPr>
          <a:xfrm>
            <a:off x="5769427" y="2093268"/>
            <a:ext cx="660402" cy="584775"/>
          </a:xfrm>
          <a:prstGeom prst="rect">
            <a:avLst/>
          </a:prstGeom>
          <a:noFill/>
        </p:spPr>
        <p:txBody>
          <a:bodyPr wrap="square" rtlCol="0">
            <a:spAutoFit/>
          </a:bodyPr>
          <a:p>
            <a:r>
              <a:rPr lang="en-US" altLang="zh-CN" sz="3200" smtClean="0">
                <a:solidFill>
                  <a:schemeClr val="bg1"/>
                </a:solidFill>
                <a:latin typeface="Tahoma" panose="020B0604030504040204" pitchFamily="34" charset="0"/>
                <a:ea typeface="Tahoma" panose="020B0604030504040204" pitchFamily="34" charset="0"/>
                <a:cs typeface="Tahoma" panose="020B0604030504040204" pitchFamily="34" charset="0"/>
              </a:rPr>
              <a:t>03</a:t>
            </a:r>
            <a:endParaRPr lang="zh-CN" altLang="en-US" sz="3200">
              <a:solidFill>
                <a:schemeClr val="bg1"/>
              </a:solidFill>
              <a:latin typeface="Tahoma" panose="020B0604030504040204" pitchFamily="34" charset="0"/>
              <a:cs typeface="Tahoma" panose="020B0604030504040204" pitchFamily="34" charset="0"/>
            </a:endParaRPr>
          </a:p>
        </p:txBody>
      </p:sp>
      <p:sp>
        <p:nvSpPr>
          <p:cNvPr id="21" name="文本框 20"/>
          <p:cNvSpPr txBox="1"/>
          <p:nvPr/>
        </p:nvSpPr>
        <p:spPr>
          <a:xfrm>
            <a:off x="5765798" y="1468145"/>
            <a:ext cx="660402" cy="584775"/>
          </a:xfrm>
          <a:prstGeom prst="rect">
            <a:avLst/>
          </a:prstGeom>
          <a:noFill/>
        </p:spPr>
        <p:txBody>
          <a:bodyPr wrap="square" rtlCol="0">
            <a:spAutoFit/>
          </a:bodyPr>
          <a:p>
            <a:r>
              <a:rPr lang="en-US" altLang="zh-CN" sz="3200" smtClean="0">
                <a:solidFill>
                  <a:schemeClr val="bg1"/>
                </a:solidFill>
                <a:latin typeface="Tahoma" panose="020B0604030504040204" pitchFamily="34" charset="0"/>
                <a:ea typeface="Tahoma" panose="020B0604030504040204" pitchFamily="34" charset="0"/>
                <a:cs typeface="Tahoma" panose="020B0604030504040204" pitchFamily="34" charset="0"/>
              </a:rPr>
              <a:t>04</a:t>
            </a:r>
            <a:endParaRPr lang="zh-CN" altLang="en-US" sz="3200">
              <a:solidFill>
                <a:schemeClr val="bg1"/>
              </a:solidFill>
              <a:latin typeface="Tahoma" panose="020B0604030504040204" pitchFamily="34" charset="0"/>
              <a:cs typeface="Tahoma" panose="020B0604030504040204" pitchFamily="34" charset="0"/>
            </a:endParaRPr>
          </a:p>
        </p:txBody>
      </p:sp>
      <p:cxnSp>
        <p:nvCxnSpPr>
          <p:cNvPr id="22" name="直接连接符 21"/>
          <p:cNvCxnSpPr/>
          <p:nvPr/>
        </p:nvCxnSpPr>
        <p:spPr>
          <a:xfrm flipV="1">
            <a:off x="3602063" y="2237286"/>
            <a:ext cx="861865" cy="1262"/>
          </a:xfrm>
          <a:prstGeom prst="line">
            <a:avLst/>
          </a:prstGeom>
          <a:ln w="25400">
            <a:solidFill>
              <a:srgbClr val="8E4542"/>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480339" y="4574239"/>
            <a:ext cx="1635000" cy="10180"/>
          </a:xfrm>
          <a:prstGeom prst="line">
            <a:avLst/>
          </a:prstGeom>
          <a:ln w="25400">
            <a:solidFill>
              <a:srgbClr val="8E4542"/>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6774180" y="2515773"/>
            <a:ext cx="1779527" cy="6447"/>
          </a:xfrm>
          <a:prstGeom prst="line">
            <a:avLst/>
          </a:prstGeom>
          <a:ln w="25400">
            <a:solidFill>
              <a:srgbClr val="8E4542"/>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7518400" y="4566246"/>
            <a:ext cx="1055327" cy="9866"/>
          </a:xfrm>
          <a:prstGeom prst="line">
            <a:avLst/>
          </a:prstGeom>
          <a:ln w="25400">
            <a:solidFill>
              <a:srgbClr val="8E4542"/>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106" name="组合 32"/>
          <p:cNvGrpSpPr/>
          <p:nvPr/>
        </p:nvGrpSpPr>
        <p:grpSpPr>
          <a:xfrm>
            <a:off x="915029" y="1779639"/>
            <a:ext cx="332699" cy="340176"/>
            <a:chOff x="8343593" y="3199601"/>
            <a:chExt cx="444000" cy="453979"/>
          </a:xfrm>
          <a:solidFill>
            <a:srgbClr val="767171"/>
          </a:solidFill>
        </p:grpSpPr>
        <p:sp>
          <p:nvSpPr>
            <p:cNvPr id="107" name="Freeform 345"/>
            <p:cNvSpPr>
              <a:spLocks noEditPoints="1"/>
            </p:cNvSpPr>
            <p:nvPr/>
          </p:nvSpPr>
          <p:spPr bwMode="auto">
            <a:xfrm>
              <a:off x="8343593" y="3372545"/>
              <a:ext cx="196225" cy="281035"/>
            </a:xfrm>
            <a:custGeom>
              <a:avLst/>
              <a:gdLst>
                <a:gd name="T0" fmla="*/ 65 w 118"/>
                <a:gd name="T1" fmla="*/ 15 h 169"/>
                <a:gd name="T2" fmla="*/ 101 w 118"/>
                <a:gd name="T3" fmla="*/ 139 h 169"/>
                <a:gd name="T4" fmla="*/ 53 w 118"/>
                <a:gd name="T5" fmla="*/ 153 h 169"/>
                <a:gd name="T6" fmla="*/ 16 w 118"/>
                <a:gd name="T7" fmla="*/ 30 h 169"/>
                <a:gd name="T8" fmla="*/ 65 w 118"/>
                <a:gd name="T9" fmla="*/ 15 h 169"/>
                <a:gd name="T10" fmla="*/ 74 w 118"/>
                <a:gd name="T11" fmla="*/ 0 h 169"/>
                <a:gd name="T12" fmla="*/ 63 w 118"/>
                <a:gd name="T13" fmla="*/ 2 h 169"/>
                <a:gd name="T14" fmla="*/ 12 w 118"/>
                <a:gd name="T15" fmla="*/ 17 h 169"/>
                <a:gd name="T16" fmla="*/ 0 w 118"/>
                <a:gd name="T17" fmla="*/ 21 h 169"/>
                <a:gd name="T18" fmla="*/ 4 w 118"/>
                <a:gd name="T19" fmla="*/ 34 h 169"/>
                <a:gd name="T20" fmla="*/ 40 w 118"/>
                <a:gd name="T21" fmla="*/ 157 h 169"/>
                <a:gd name="T22" fmla="*/ 44 w 118"/>
                <a:gd name="T23" fmla="*/ 169 h 169"/>
                <a:gd name="T24" fmla="*/ 56 w 118"/>
                <a:gd name="T25" fmla="*/ 165 h 169"/>
                <a:gd name="T26" fmla="*/ 105 w 118"/>
                <a:gd name="T27" fmla="*/ 150 h 169"/>
                <a:gd name="T28" fmla="*/ 118 w 118"/>
                <a:gd name="T29" fmla="*/ 148 h 169"/>
                <a:gd name="T30" fmla="*/ 114 w 118"/>
                <a:gd name="T31" fmla="*/ 135 h 169"/>
                <a:gd name="T32" fmla="*/ 78 w 118"/>
                <a:gd name="T33" fmla="*/ 11 h 169"/>
                <a:gd name="T34" fmla="*/ 74 w 118"/>
                <a:gd name="T35" fmla="*/ 0 h 169"/>
                <a:gd name="T36" fmla="*/ 74 w 118"/>
                <a:gd name="T37"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8" h="169">
                  <a:moveTo>
                    <a:pt x="65" y="15"/>
                  </a:moveTo>
                  <a:lnTo>
                    <a:pt x="101" y="139"/>
                  </a:lnTo>
                  <a:lnTo>
                    <a:pt x="53" y="153"/>
                  </a:lnTo>
                  <a:lnTo>
                    <a:pt x="16" y="30"/>
                  </a:lnTo>
                  <a:lnTo>
                    <a:pt x="65" y="15"/>
                  </a:lnTo>
                  <a:close/>
                  <a:moveTo>
                    <a:pt x="74" y="0"/>
                  </a:moveTo>
                  <a:lnTo>
                    <a:pt x="63" y="2"/>
                  </a:lnTo>
                  <a:lnTo>
                    <a:pt x="12" y="17"/>
                  </a:lnTo>
                  <a:lnTo>
                    <a:pt x="0" y="21"/>
                  </a:lnTo>
                  <a:lnTo>
                    <a:pt x="4" y="34"/>
                  </a:lnTo>
                  <a:lnTo>
                    <a:pt x="40" y="157"/>
                  </a:lnTo>
                  <a:lnTo>
                    <a:pt x="44" y="169"/>
                  </a:lnTo>
                  <a:lnTo>
                    <a:pt x="56" y="165"/>
                  </a:lnTo>
                  <a:lnTo>
                    <a:pt x="105" y="150"/>
                  </a:lnTo>
                  <a:lnTo>
                    <a:pt x="118" y="148"/>
                  </a:lnTo>
                  <a:lnTo>
                    <a:pt x="114" y="135"/>
                  </a:lnTo>
                  <a:lnTo>
                    <a:pt x="78" y="11"/>
                  </a:lnTo>
                  <a:lnTo>
                    <a:pt x="74" y="0"/>
                  </a:lnTo>
                  <a:lnTo>
                    <a:pt x="74"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08" name="Freeform 347"/>
            <p:cNvSpPr/>
            <p:nvPr/>
          </p:nvSpPr>
          <p:spPr bwMode="auto">
            <a:xfrm>
              <a:off x="8474963" y="3199601"/>
              <a:ext cx="312630" cy="355866"/>
            </a:xfrm>
            <a:custGeom>
              <a:avLst/>
              <a:gdLst>
                <a:gd name="T0" fmla="*/ 144 w 150"/>
                <a:gd name="T1" fmla="*/ 121 h 171"/>
                <a:gd name="T2" fmla="*/ 135 w 150"/>
                <a:gd name="T3" fmla="*/ 136 h 171"/>
                <a:gd name="T4" fmla="*/ 135 w 150"/>
                <a:gd name="T5" fmla="*/ 140 h 171"/>
                <a:gd name="T6" fmla="*/ 122 w 150"/>
                <a:gd name="T7" fmla="*/ 157 h 171"/>
                <a:gd name="T8" fmla="*/ 121 w 150"/>
                <a:gd name="T9" fmla="*/ 163 h 171"/>
                <a:gd name="T10" fmla="*/ 102 w 150"/>
                <a:gd name="T11" fmla="*/ 171 h 171"/>
                <a:gd name="T12" fmla="*/ 95 w 150"/>
                <a:gd name="T13" fmla="*/ 171 h 171"/>
                <a:gd name="T14" fmla="*/ 54 w 150"/>
                <a:gd name="T15" fmla="*/ 167 h 171"/>
                <a:gd name="T16" fmla="*/ 40 w 150"/>
                <a:gd name="T17" fmla="*/ 166 h 171"/>
                <a:gd name="T18" fmla="*/ 21 w 150"/>
                <a:gd name="T19" fmla="*/ 168 h 171"/>
                <a:gd name="T20" fmla="*/ 0 w 150"/>
                <a:gd name="T21" fmla="*/ 96 h 171"/>
                <a:gd name="T22" fmla="*/ 45 w 150"/>
                <a:gd name="T23" fmla="*/ 45 h 171"/>
                <a:gd name="T24" fmla="*/ 48 w 150"/>
                <a:gd name="T25" fmla="*/ 8 h 171"/>
                <a:gd name="T26" fmla="*/ 63 w 150"/>
                <a:gd name="T27" fmla="*/ 0 h 171"/>
                <a:gd name="T28" fmla="*/ 78 w 150"/>
                <a:gd name="T29" fmla="*/ 40 h 171"/>
                <a:gd name="T30" fmla="*/ 76 w 150"/>
                <a:gd name="T31" fmla="*/ 52 h 171"/>
                <a:gd name="T32" fmla="*/ 75 w 150"/>
                <a:gd name="T33" fmla="*/ 62 h 171"/>
                <a:gd name="T34" fmla="*/ 123 w 150"/>
                <a:gd name="T35" fmla="*/ 73 h 171"/>
                <a:gd name="T36" fmla="*/ 127 w 150"/>
                <a:gd name="T37" fmla="*/ 72 h 171"/>
                <a:gd name="T38" fmla="*/ 150 w 150"/>
                <a:gd name="T39" fmla="*/ 95 h 171"/>
                <a:gd name="T40" fmla="*/ 143 w 150"/>
                <a:gd name="T41" fmla="*/ 112 h 171"/>
                <a:gd name="T42" fmla="*/ 144 w 150"/>
                <a:gd name="T43" fmla="*/ 12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171">
                  <a:moveTo>
                    <a:pt x="144" y="121"/>
                  </a:moveTo>
                  <a:cubicBezTo>
                    <a:pt x="144" y="127"/>
                    <a:pt x="140" y="133"/>
                    <a:pt x="135" y="136"/>
                  </a:cubicBezTo>
                  <a:cubicBezTo>
                    <a:pt x="135" y="137"/>
                    <a:pt x="135" y="139"/>
                    <a:pt x="135" y="140"/>
                  </a:cubicBezTo>
                  <a:cubicBezTo>
                    <a:pt x="135" y="148"/>
                    <a:pt x="129" y="155"/>
                    <a:pt x="122" y="157"/>
                  </a:cubicBezTo>
                  <a:cubicBezTo>
                    <a:pt x="122" y="159"/>
                    <a:pt x="122" y="161"/>
                    <a:pt x="121" y="163"/>
                  </a:cubicBezTo>
                  <a:cubicBezTo>
                    <a:pt x="118" y="169"/>
                    <a:pt x="110" y="171"/>
                    <a:pt x="102" y="171"/>
                  </a:cubicBezTo>
                  <a:cubicBezTo>
                    <a:pt x="100" y="171"/>
                    <a:pt x="97" y="171"/>
                    <a:pt x="95" y="171"/>
                  </a:cubicBezTo>
                  <a:cubicBezTo>
                    <a:pt x="87" y="170"/>
                    <a:pt x="71" y="169"/>
                    <a:pt x="54" y="167"/>
                  </a:cubicBezTo>
                  <a:cubicBezTo>
                    <a:pt x="49" y="167"/>
                    <a:pt x="44" y="166"/>
                    <a:pt x="40" y="166"/>
                  </a:cubicBezTo>
                  <a:cubicBezTo>
                    <a:pt x="31" y="166"/>
                    <a:pt x="25" y="167"/>
                    <a:pt x="21" y="168"/>
                  </a:cubicBezTo>
                  <a:cubicBezTo>
                    <a:pt x="0" y="96"/>
                    <a:pt x="0" y="96"/>
                    <a:pt x="0" y="96"/>
                  </a:cubicBezTo>
                  <a:cubicBezTo>
                    <a:pt x="14" y="85"/>
                    <a:pt x="37" y="59"/>
                    <a:pt x="45" y="45"/>
                  </a:cubicBezTo>
                  <a:cubicBezTo>
                    <a:pt x="50" y="30"/>
                    <a:pt x="48" y="12"/>
                    <a:pt x="48" y="8"/>
                  </a:cubicBezTo>
                  <a:cubicBezTo>
                    <a:pt x="47" y="1"/>
                    <a:pt x="61" y="0"/>
                    <a:pt x="63" y="0"/>
                  </a:cubicBezTo>
                  <a:cubicBezTo>
                    <a:pt x="71" y="0"/>
                    <a:pt x="80" y="14"/>
                    <a:pt x="78" y="40"/>
                  </a:cubicBezTo>
                  <a:cubicBezTo>
                    <a:pt x="77" y="43"/>
                    <a:pt x="76" y="48"/>
                    <a:pt x="76" y="52"/>
                  </a:cubicBezTo>
                  <a:cubicBezTo>
                    <a:pt x="76" y="56"/>
                    <a:pt x="76" y="59"/>
                    <a:pt x="75" y="62"/>
                  </a:cubicBezTo>
                  <a:cubicBezTo>
                    <a:pt x="75" y="72"/>
                    <a:pt x="111" y="73"/>
                    <a:pt x="123" y="73"/>
                  </a:cubicBezTo>
                  <a:cubicBezTo>
                    <a:pt x="126" y="73"/>
                    <a:pt x="127" y="72"/>
                    <a:pt x="127" y="72"/>
                  </a:cubicBezTo>
                  <a:cubicBezTo>
                    <a:pt x="140" y="72"/>
                    <a:pt x="150" y="83"/>
                    <a:pt x="150" y="95"/>
                  </a:cubicBezTo>
                  <a:cubicBezTo>
                    <a:pt x="150" y="102"/>
                    <a:pt x="147" y="108"/>
                    <a:pt x="143" y="112"/>
                  </a:cubicBezTo>
                  <a:cubicBezTo>
                    <a:pt x="144" y="115"/>
                    <a:pt x="144" y="118"/>
                    <a:pt x="144" y="121"/>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grpSp>
        <p:nvGrpSpPr>
          <p:cNvPr id="127" name="组合 51"/>
          <p:cNvGrpSpPr/>
          <p:nvPr/>
        </p:nvGrpSpPr>
        <p:grpSpPr>
          <a:xfrm>
            <a:off x="806448" y="3713065"/>
            <a:ext cx="364830" cy="389230"/>
            <a:chOff x="6025477" y="5703965"/>
            <a:chExt cx="522158" cy="557080"/>
          </a:xfrm>
          <a:solidFill>
            <a:srgbClr val="767171"/>
          </a:solidFill>
        </p:grpSpPr>
        <p:sp>
          <p:nvSpPr>
            <p:cNvPr id="128" name="Freeform 348"/>
            <p:cNvSpPr/>
            <p:nvPr/>
          </p:nvSpPr>
          <p:spPr bwMode="auto">
            <a:xfrm>
              <a:off x="6278241" y="5703965"/>
              <a:ext cx="31596" cy="78158"/>
            </a:xfrm>
            <a:custGeom>
              <a:avLst/>
              <a:gdLst>
                <a:gd name="T0" fmla="*/ 8 w 15"/>
                <a:gd name="T1" fmla="*/ 38 h 38"/>
                <a:gd name="T2" fmla="*/ 0 w 15"/>
                <a:gd name="T3" fmla="*/ 30 h 38"/>
                <a:gd name="T4" fmla="*/ 0 w 15"/>
                <a:gd name="T5" fmla="*/ 7 h 38"/>
                <a:gd name="T6" fmla="*/ 8 w 15"/>
                <a:gd name="T7" fmla="*/ 0 h 38"/>
                <a:gd name="T8" fmla="*/ 15 w 15"/>
                <a:gd name="T9" fmla="*/ 7 h 38"/>
                <a:gd name="T10" fmla="*/ 15 w 15"/>
                <a:gd name="T11" fmla="*/ 30 h 38"/>
                <a:gd name="T12" fmla="*/ 8 w 15"/>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15" h="38">
                  <a:moveTo>
                    <a:pt x="8" y="38"/>
                  </a:moveTo>
                  <a:cubicBezTo>
                    <a:pt x="4" y="38"/>
                    <a:pt x="0" y="34"/>
                    <a:pt x="0" y="30"/>
                  </a:cubicBezTo>
                  <a:cubicBezTo>
                    <a:pt x="0" y="7"/>
                    <a:pt x="0" y="7"/>
                    <a:pt x="0" y="7"/>
                  </a:cubicBezTo>
                  <a:cubicBezTo>
                    <a:pt x="0" y="3"/>
                    <a:pt x="4" y="0"/>
                    <a:pt x="8" y="0"/>
                  </a:cubicBezTo>
                  <a:cubicBezTo>
                    <a:pt x="12" y="0"/>
                    <a:pt x="15" y="3"/>
                    <a:pt x="15" y="7"/>
                  </a:cubicBezTo>
                  <a:cubicBezTo>
                    <a:pt x="15" y="30"/>
                    <a:pt x="15" y="30"/>
                    <a:pt x="15" y="30"/>
                  </a:cubicBezTo>
                  <a:cubicBezTo>
                    <a:pt x="15" y="34"/>
                    <a:pt x="12" y="38"/>
                    <a:pt x="8" y="38"/>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9" name="Freeform 349"/>
            <p:cNvSpPr/>
            <p:nvPr/>
          </p:nvSpPr>
          <p:spPr bwMode="auto">
            <a:xfrm>
              <a:off x="6153521" y="5730572"/>
              <a:ext cx="58203" cy="73169"/>
            </a:xfrm>
            <a:custGeom>
              <a:avLst/>
              <a:gdLst>
                <a:gd name="T0" fmla="*/ 20 w 28"/>
                <a:gd name="T1" fmla="*/ 35 h 35"/>
                <a:gd name="T2" fmla="*/ 13 w 28"/>
                <a:gd name="T3" fmla="*/ 32 h 35"/>
                <a:gd name="T4" fmla="*/ 2 w 28"/>
                <a:gd name="T5" fmla="*/ 12 h 35"/>
                <a:gd name="T6" fmla="*/ 4 w 28"/>
                <a:gd name="T7" fmla="*/ 2 h 35"/>
                <a:gd name="T8" fmla="*/ 14 w 28"/>
                <a:gd name="T9" fmla="*/ 5 h 35"/>
                <a:gd name="T10" fmla="*/ 26 w 28"/>
                <a:gd name="T11" fmla="*/ 25 h 35"/>
                <a:gd name="T12" fmla="*/ 23 w 28"/>
                <a:gd name="T13" fmla="*/ 35 h 35"/>
                <a:gd name="T14" fmla="*/ 20 w 28"/>
                <a:gd name="T15" fmla="*/ 35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20" y="35"/>
                  </a:moveTo>
                  <a:cubicBezTo>
                    <a:pt x="17" y="35"/>
                    <a:pt x="15" y="34"/>
                    <a:pt x="13" y="32"/>
                  </a:cubicBezTo>
                  <a:cubicBezTo>
                    <a:pt x="2" y="12"/>
                    <a:pt x="2" y="12"/>
                    <a:pt x="2" y="12"/>
                  </a:cubicBezTo>
                  <a:cubicBezTo>
                    <a:pt x="0" y="8"/>
                    <a:pt x="1" y="4"/>
                    <a:pt x="4" y="2"/>
                  </a:cubicBezTo>
                  <a:cubicBezTo>
                    <a:pt x="8" y="0"/>
                    <a:pt x="12" y="1"/>
                    <a:pt x="14" y="5"/>
                  </a:cubicBezTo>
                  <a:cubicBezTo>
                    <a:pt x="26" y="25"/>
                    <a:pt x="26" y="25"/>
                    <a:pt x="26" y="25"/>
                  </a:cubicBezTo>
                  <a:cubicBezTo>
                    <a:pt x="28" y="28"/>
                    <a:pt x="27" y="33"/>
                    <a:pt x="23" y="35"/>
                  </a:cubicBezTo>
                  <a:cubicBezTo>
                    <a:pt x="22" y="35"/>
                    <a:pt x="21" y="35"/>
                    <a:pt x="20" y="35"/>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0" name="Freeform 350"/>
            <p:cNvSpPr/>
            <p:nvPr/>
          </p:nvSpPr>
          <p:spPr bwMode="auto">
            <a:xfrm>
              <a:off x="6060397" y="5818707"/>
              <a:ext cx="76495" cy="56539"/>
            </a:xfrm>
            <a:custGeom>
              <a:avLst/>
              <a:gdLst>
                <a:gd name="T0" fmla="*/ 28 w 37"/>
                <a:gd name="T1" fmla="*/ 27 h 27"/>
                <a:gd name="T2" fmla="*/ 25 w 37"/>
                <a:gd name="T3" fmla="*/ 26 h 27"/>
                <a:gd name="T4" fmla="*/ 5 w 37"/>
                <a:gd name="T5" fmla="*/ 14 h 27"/>
                <a:gd name="T6" fmla="*/ 2 w 37"/>
                <a:gd name="T7" fmla="*/ 5 h 27"/>
                <a:gd name="T8" fmla="*/ 12 w 37"/>
                <a:gd name="T9" fmla="*/ 2 h 27"/>
                <a:gd name="T10" fmla="*/ 32 w 37"/>
                <a:gd name="T11" fmla="*/ 14 h 27"/>
                <a:gd name="T12" fmla="*/ 35 w 37"/>
                <a:gd name="T13" fmla="*/ 23 h 27"/>
                <a:gd name="T14" fmla="*/ 28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28" y="27"/>
                  </a:moveTo>
                  <a:cubicBezTo>
                    <a:pt x="27" y="27"/>
                    <a:pt x="26" y="27"/>
                    <a:pt x="25" y="26"/>
                  </a:cubicBezTo>
                  <a:cubicBezTo>
                    <a:pt x="5" y="14"/>
                    <a:pt x="5" y="14"/>
                    <a:pt x="5" y="14"/>
                  </a:cubicBezTo>
                  <a:cubicBezTo>
                    <a:pt x="1" y="12"/>
                    <a:pt x="0" y="8"/>
                    <a:pt x="2" y="5"/>
                  </a:cubicBezTo>
                  <a:cubicBezTo>
                    <a:pt x="4" y="1"/>
                    <a:pt x="9" y="0"/>
                    <a:pt x="12" y="2"/>
                  </a:cubicBezTo>
                  <a:cubicBezTo>
                    <a:pt x="32" y="14"/>
                    <a:pt x="32" y="14"/>
                    <a:pt x="32" y="14"/>
                  </a:cubicBezTo>
                  <a:cubicBezTo>
                    <a:pt x="35" y="16"/>
                    <a:pt x="37" y="20"/>
                    <a:pt x="35" y="23"/>
                  </a:cubicBezTo>
                  <a:cubicBezTo>
                    <a:pt x="33" y="26"/>
                    <a:pt x="31" y="27"/>
                    <a:pt x="28"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1" name="Freeform 351"/>
            <p:cNvSpPr/>
            <p:nvPr/>
          </p:nvSpPr>
          <p:spPr bwMode="auto">
            <a:xfrm>
              <a:off x="6025477" y="5943426"/>
              <a:ext cx="78158" cy="28270"/>
            </a:xfrm>
            <a:custGeom>
              <a:avLst/>
              <a:gdLst>
                <a:gd name="T0" fmla="*/ 31 w 38"/>
                <a:gd name="T1" fmla="*/ 14 h 14"/>
                <a:gd name="T2" fmla="*/ 8 w 38"/>
                <a:gd name="T3" fmla="*/ 14 h 14"/>
                <a:gd name="T4" fmla="*/ 0 w 38"/>
                <a:gd name="T5" fmla="*/ 7 h 14"/>
                <a:gd name="T6" fmla="*/ 8 w 38"/>
                <a:gd name="T7" fmla="*/ 0 h 14"/>
                <a:gd name="T8" fmla="*/ 31 w 38"/>
                <a:gd name="T9" fmla="*/ 0 h 14"/>
                <a:gd name="T10" fmla="*/ 38 w 38"/>
                <a:gd name="T11" fmla="*/ 7 h 14"/>
                <a:gd name="T12" fmla="*/ 31 w 38"/>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8" h="14">
                  <a:moveTo>
                    <a:pt x="31" y="14"/>
                  </a:moveTo>
                  <a:cubicBezTo>
                    <a:pt x="8" y="14"/>
                    <a:pt x="8" y="14"/>
                    <a:pt x="8" y="14"/>
                  </a:cubicBezTo>
                  <a:cubicBezTo>
                    <a:pt x="4" y="14"/>
                    <a:pt x="0" y="11"/>
                    <a:pt x="0" y="7"/>
                  </a:cubicBezTo>
                  <a:cubicBezTo>
                    <a:pt x="0" y="3"/>
                    <a:pt x="4" y="0"/>
                    <a:pt x="8" y="0"/>
                  </a:cubicBezTo>
                  <a:cubicBezTo>
                    <a:pt x="31" y="0"/>
                    <a:pt x="31" y="0"/>
                    <a:pt x="31" y="0"/>
                  </a:cubicBezTo>
                  <a:cubicBezTo>
                    <a:pt x="35" y="0"/>
                    <a:pt x="38" y="3"/>
                    <a:pt x="38" y="7"/>
                  </a:cubicBezTo>
                  <a:cubicBezTo>
                    <a:pt x="38" y="11"/>
                    <a:pt x="35" y="14"/>
                    <a:pt x="31" y="14"/>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2" name="Freeform 352"/>
            <p:cNvSpPr/>
            <p:nvPr/>
          </p:nvSpPr>
          <p:spPr bwMode="auto">
            <a:xfrm>
              <a:off x="6052083" y="6041539"/>
              <a:ext cx="76495" cy="56539"/>
            </a:xfrm>
            <a:custGeom>
              <a:avLst/>
              <a:gdLst>
                <a:gd name="T0" fmla="*/ 9 w 37"/>
                <a:gd name="T1" fmla="*/ 27 h 27"/>
                <a:gd name="T2" fmla="*/ 2 w 37"/>
                <a:gd name="T3" fmla="*/ 23 h 27"/>
                <a:gd name="T4" fmla="*/ 5 w 37"/>
                <a:gd name="T5" fmla="*/ 13 h 27"/>
                <a:gd name="T6" fmla="*/ 25 w 37"/>
                <a:gd name="T7" fmla="*/ 2 h 27"/>
                <a:gd name="T8" fmla="*/ 35 w 37"/>
                <a:gd name="T9" fmla="*/ 4 h 27"/>
                <a:gd name="T10" fmla="*/ 32 w 37"/>
                <a:gd name="T11" fmla="*/ 14 h 27"/>
                <a:gd name="T12" fmla="*/ 12 w 37"/>
                <a:gd name="T13" fmla="*/ 26 h 27"/>
                <a:gd name="T14" fmla="*/ 9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9" y="27"/>
                  </a:moveTo>
                  <a:cubicBezTo>
                    <a:pt x="6" y="27"/>
                    <a:pt x="4" y="25"/>
                    <a:pt x="2" y="23"/>
                  </a:cubicBezTo>
                  <a:cubicBezTo>
                    <a:pt x="0" y="20"/>
                    <a:pt x="2" y="15"/>
                    <a:pt x="5" y="13"/>
                  </a:cubicBezTo>
                  <a:cubicBezTo>
                    <a:pt x="25" y="2"/>
                    <a:pt x="25" y="2"/>
                    <a:pt x="25" y="2"/>
                  </a:cubicBezTo>
                  <a:cubicBezTo>
                    <a:pt x="29" y="0"/>
                    <a:pt x="33" y="1"/>
                    <a:pt x="35" y="4"/>
                  </a:cubicBezTo>
                  <a:cubicBezTo>
                    <a:pt x="37" y="8"/>
                    <a:pt x="36" y="12"/>
                    <a:pt x="32" y="14"/>
                  </a:cubicBezTo>
                  <a:cubicBezTo>
                    <a:pt x="12" y="26"/>
                    <a:pt x="12" y="26"/>
                    <a:pt x="12" y="26"/>
                  </a:cubicBezTo>
                  <a:cubicBezTo>
                    <a:pt x="11" y="26"/>
                    <a:pt x="10" y="27"/>
                    <a:pt x="9"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3" name="Freeform 353"/>
            <p:cNvSpPr/>
            <p:nvPr/>
          </p:nvSpPr>
          <p:spPr bwMode="auto">
            <a:xfrm>
              <a:off x="6437882" y="6053179"/>
              <a:ext cx="76495" cy="56539"/>
            </a:xfrm>
            <a:custGeom>
              <a:avLst/>
              <a:gdLst>
                <a:gd name="T0" fmla="*/ 29 w 37"/>
                <a:gd name="T1" fmla="*/ 27 h 27"/>
                <a:gd name="T2" fmla="*/ 25 w 37"/>
                <a:gd name="T3" fmla="*/ 26 h 27"/>
                <a:gd name="T4" fmla="*/ 5 w 37"/>
                <a:gd name="T5" fmla="*/ 15 h 27"/>
                <a:gd name="T6" fmla="*/ 2 w 37"/>
                <a:gd name="T7" fmla="*/ 5 h 27"/>
                <a:gd name="T8" fmla="*/ 12 w 37"/>
                <a:gd name="T9" fmla="*/ 2 h 27"/>
                <a:gd name="T10" fmla="*/ 32 w 37"/>
                <a:gd name="T11" fmla="*/ 14 h 27"/>
                <a:gd name="T12" fmla="*/ 35 w 37"/>
                <a:gd name="T13" fmla="*/ 23 h 27"/>
                <a:gd name="T14" fmla="*/ 29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29" y="27"/>
                  </a:moveTo>
                  <a:cubicBezTo>
                    <a:pt x="27" y="27"/>
                    <a:pt x="26" y="27"/>
                    <a:pt x="25" y="26"/>
                  </a:cubicBezTo>
                  <a:cubicBezTo>
                    <a:pt x="5" y="15"/>
                    <a:pt x="5" y="15"/>
                    <a:pt x="5" y="15"/>
                  </a:cubicBezTo>
                  <a:cubicBezTo>
                    <a:pt x="1" y="13"/>
                    <a:pt x="0" y="8"/>
                    <a:pt x="2" y="5"/>
                  </a:cubicBezTo>
                  <a:cubicBezTo>
                    <a:pt x="4" y="1"/>
                    <a:pt x="9" y="0"/>
                    <a:pt x="12" y="2"/>
                  </a:cubicBezTo>
                  <a:cubicBezTo>
                    <a:pt x="32" y="14"/>
                    <a:pt x="32" y="14"/>
                    <a:pt x="32" y="14"/>
                  </a:cubicBezTo>
                  <a:cubicBezTo>
                    <a:pt x="36" y="16"/>
                    <a:pt x="37" y="20"/>
                    <a:pt x="35" y="23"/>
                  </a:cubicBezTo>
                  <a:cubicBezTo>
                    <a:pt x="34" y="26"/>
                    <a:pt x="31" y="27"/>
                    <a:pt x="29"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4" name="Freeform 354"/>
            <p:cNvSpPr/>
            <p:nvPr/>
          </p:nvSpPr>
          <p:spPr bwMode="auto">
            <a:xfrm>
              <a:off x="6471140" y="5958393"/>
              <a:ext cx="76495" cy="28270"/>
            </a:xfrm>
            <a:custGeom>
              <a:avLst/>
              <a:gdLst>
                <a:gd name="T0" fmla="*/ 30 w 37"/>
                <a:gd name="T1" fmla="*/ 14 h 14"/>
                <a:gd name="T2" fmla="*/ 7 w 37"/>
                <a:gd name="T3" fmla="*/ 14 h 14"/>
                <a:gd name="T4" fmla="*/ 0 w 37"/>
                <a:gd name="T5" fmla="*/ 7 h 14"/>
                <a:gd name="T6" fmla="*/ 7 w 37"/>
                <a:gd name="T7" fmla="*/ 0 h 14"/>
                <a:gd name="T8" fmla="*/ 30 w 37"/>
                <a:gd name="T9" fmla="*/ 0 h 14"/>
                <a:gd name="T10" fmla="*/ 37 w 37"/>
                <a:gd name="T11" fmla="*/ 7 h 14"/>
                <a:gd name="T12" fmla="*/ 30 w 37"/>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7" h="14">
                  <a:moveTo>
                    <a:pt x="30" y="14"/>
                  </a:moveTo>
                  <a:cubicBezTo>
                    <a:pt x="7" y="14"/>
                    <a:pt x="7" y="14"/>
                    <a:pt x="7" y="14"/>
                  </a:cubicBezTo>
                  <a:cubicBezTo>
                    <a:pt x="3" y="14"/>
                    <a:pt x="0" y="11"/>
                    <a:pt x="0" y="7"/>
                  </a:cubicBezTo>
                  <a:cubicBezTo>
                    <a:pt x="0" y="3"/>
                    <a:pt x="3" y="0"/>
                    <a:pt x="7" y="0"/>
                  </a:cubicBezTo>
                  <a:cubicBezTo>
                    <a:pt x="30" y="0"/>
                    <a:pt x="30" y="0"/>
                    <a:pt x="30" y="0"/>
                  </a:cubicBezTo>
                  <a:cubicBezTo>
                    <a:pt x="34" y="0"/>
                    <a:pt x="37" y="3"/>
                    <a:pt x="37" y="7"/>
                  </a:cubicBezTo>
                  <a:cubicBezTo>
                    <a:pt x="37" y="11"/>
                    <a:pt x="34" y="14"/>
                    <a:pt x="30" y="14"/>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5" name="Freeform 355"/>
            <p:cNvSpPr/>
            <p:nvPr/>
          </p:nvSpPr>
          <p:spPr bwMode="auto">
            <a:xfrm>
              <a:off x="6446196" y="5830347"/>
              <a:ext cx="76495" cy="56539"/>
            </a:xfrm>
            <a:custGeom>
              <a:avLst/>
              <a:gdLst>
                <a:gd name="T0" fmla="*/ 8 w 37"/>
                <a:gd name="T1" fmla="*/ 27 h 27"/>
                <a:gd name="T2" fmla="*/ 2 w 37"/>
                <a:gd name="T3" fmla="*/ 24 h 27"/>
                <a:gd name="T4" fmla="*/ 5 w 37"/>
                <a:gd name="T5" fmla="*/ 14 h 27"/>
                <a:gd name="T6" fmla="*/ 25 w 37"/>
                <a:gd name="T7" fmla="*/ 2 h 27"/>
                <a:gd name="T8" fmla="*/ 35 w 37"/>
                <a:gd name="T9" fmla="*/ 5 h 27"/>
                <a:gd name="T10" fmla="*/ 32 w 37"/>
                <a:gd name="T11" fmla="*/ 15 h 27"/>
                <a:gd name="T12" fmla="*/ 12 w 37"/>
                <a:gd name="T13" fmla="*/ 26 h 27"/>
                <a:gd name="T14" fmla="*/ 8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8" y="27"/>
                  </a:moveTo>
                  <a:cubicBezTo>
                    <a:pt x="6" y="27"/>
                    <a:pt x="3" y="26"/>
                    <a:pt x="2" y="24"/>
                  </a:cubicBezTo>
                  <a:cubicBezTo>
                    <a:pt x="0" y="20"/>
                    <a:pt x="1" y="16"/>
                    <a:pt x="5" y="14"/>
                  </a:cubicBezTo>
                  <a:cubicBezTo>
                    <a:pt x="25" y="2"/>
                    <a:pt x="25" y="2"/>
                    <a:pt x="25" y="2"/>
                  </a:cubicBezTo>
                  <a:cubicBezTo>
                    <a:pt x="28" y="0"/>
                    <a:pt x="33" y="1"/>
                    <a:pt x="35" y="5"/>
                  </a:cubicBezTo>
                  <a:cubicBezTo>
                    <a:pt x="37" y="8"/>
                    <a:pt x="35" y="13"/>
                    <a:pt x="32" y="15"/>
                  </a:cubicBezTo>
                  <a:cubicBezTo>
                    <a:pt x="12" y="26"/>
                    <a:pt x="12" y="26"/>
                    <a:pt x="12" y="26"/>
                  </a:cubicBezTo>
                  <a:cubicBezTo>
                    <a:pt x="11" y="27"/>
                    <a:pt x="9" y="27"/>
                    <a:pt x="8"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6" name="Freeform 356"/>
            <p:cNvSpPr/>
            <p:nvPr/>
          </p:nvSpPr>
          <p:spPr bwMode="auto">
            <a:xfrm>
              <a:off x="6376353" y="5738887"/>
              <a:ext cx="59865" cy="73169"/>
            </a:xfrm>
            <a:custGeom>
              <a:avLst/>
              <a:gdLst>
                <a:gd name="T0" fmla="*/ 8 w 28"/>
                <a:gd name="T1" fmla="*/ 35 h 35"/>
                <a:gd name="T2" fmla="*/ 4 w 28"/>
                <a:gd name="T3" fmla="*/ 34 h 35"/>
                <a:gd name="T4" fmla="*/ 2 w 28"/>
                <a:gd name="T5" fmla="*/ 24 h 35"/>
                <a:gd name="T6" fmla="*/ 13 w 28"/>
                <a:gd name="T7" fmla="*/ 4 h 35"/>
                <a:gd name="T8" fmla="*/ 23 w 28"/>
                <a:gd name="T9" fmla="*/ 2 h 35"/>
                <a:gd name="T10" fmla="*/ 26 w 28"/>
                <a:gd name="T11" fmla="*/ 11 h 35"/>
                <a:gd name="T12" fmla="*/ 14 w 28"/>
                <a:gd name="T13" fmla="*/ 32 h 35"/>
                <a:gd name="T14" fmla="*/ 8 w 28"/>
                <a:gd name="T15" fmla="*/ 35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8" y="35"/>
                  </a:moveTo>
                  <a:cubicBezTo>
                    <a:pt x="7" y="35"/>
                    <a:pt x="5" y="35"/>
                    <a:pt x="4" y="34"/>
                  </a:cubicBezTo>
                  <a:cubicBezTo>
                    <a:pt x="1" y="32"/>
                    <a:pt x="0" y="28"/>
                    <a:pt x="2" y="24"/>
                  </a:cubicBezTo>
                  <a:cubicBezTo>
                    <a:pt x="13" y="4"/>
                    <a:pt x="13" y="4"/>
                    <a:pt x="13" y="4"/>
                  </a:cubicBezTo>
                  <a:cubicBezTo>
                    <a:pt x="15" y="1"/>
                    <a:pt x="19" y="0"/>
                    <a:pt x="23" y="2"/>
                  </a:cubicBezTo>
                  <a:cubicBezTo>
                    <a:pt x="26" y="4"/>
                    <a:pt x="28" y="8"/>
                    <a:pt x="26" y="11"/>
                  </a:cubicBezTo>
                  <a:cubicBezTo>
                    <a:pt x="14" y="32"/>
                    <a:pt x="14" y="32"/>
                    <a:pt x="14" y="32"/>
                  </a:cubicBezTo>
                  <a:cubicBezTo>
                    <a:pt x="13" y="34"/>
                    <a:pt x="10" y="35"/>
                    <a:pt x="8" y="35"/>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7" name="Freeform 357"/>
            <p:cNvSpPr>
              <a:spLocks noEditPoints="1"/>
            </p:cNvSpPr>
            <p:nvPr/>
          </p:nvSpPr>
          <p:spPr bwMode="auto">
            <a:xfrm>
              <a:off x="6146870" y="5828685"/>
              <a:ext cx="281035" cy="337574"/>
            </a:xfrm>
            <a:custGeom>
              <a:avLst/>
              <a:gdLst>
                <a:gd name="T0" fmla="*/ 67 w 134"/>
                <a:gd name="T1" fmla="*/ 0 h 162"/>
                <a:gd name="T2" fmla="*/ 0 w 134"/>
                <a:gd name="T3" fmla="*/ 73 h 162"/>
                <a:gd name="T4" fmla="*/ 31 w 134"/>
                <a:gd name="T5" fmla="*/ 162 h 162"/>
                <a:gd name="T6" fmla="*/ 71 w 134"/>
                <a:gd name="T7" fmla="*/ 162 h 162"/>
                <a:gd name="T8" fmla="*/ 107 w 134"/>
                <a:gd name="T9" fmla="*/ 132 h 162"/>
                <a:gd name="T10" fmla="*/ 134 w 134"/>
                <a:gd name="T11" fmla="*/ 67 h 162"/>
                <a:gd name="T12" fmla="*/ 59 w 134"/>
                <a:gd name="T13" fmla="*/ 118 h 162"/>
                <a:gd name="T14" fmla="*/ 45 w 134"/>
                <a:gd name="T15" fmla="*/ 91 h 162"/>
                <a:gd name="T16" fmla="*/ 54 w 134"/>
                <a:gd name="T17" fmla="*/ 87 h 162"/>
                <a:gd name="T18" fmla="*/ 73 w 134"/>
                <a:gd name="T19" fmla="*/ 87 h 162"/>
                <a:gd name="T20" fmla="*/ 80 w 134"/>
                <a:gd name="T21" fmla="*/ 92 h 162"/>
                <a:gd name="T22" fmla="*/ 84 w 134"/>
                <a:gd name="T23" fmla="*/ 91 h 162"/>
                <a:gd name="T24" fmla="*/ 71 w 134"/>
                <a:gd name="T25" fmla="*/ 118 h 162"/>
                <a:gd name="T26" fmla="*/ 59 w 134"/>
                <a:gd name="T27" fmla="*/ 150 h 162"/>
                <a:gd name="T28" fmla="*/ 55 w 134"/>
                <a:gd name="T29" fmla="*/ 72 h 162"/>
                <a:gd name="T30" fmla="*/ 57 w 134"/>
                <a:gd name="T31" fmla="*/ 74 h 162"/>
                <a:gd name="T32" fmla="*/ 55 w 134"/>
                <a:gd name="T33" fmla="*/ 72 h 162"/>
                <a:gd name="T34" fmla="*/ 75 w 134"/>
                <a:gd name="T35" fmla="*/ 70 h 162"/>
                <a:gd name="T36" fmla="*/ 76 w 134"/>
                <a:gd name="T37" fmla="*/ 70 h 162"/>
                <a:gd name="T38" fmla="*/ 74 w 134"/>
                <a:gd name="T39" fmla="*/ 71 h 162"/>
                <a:gd name="T40" fmla="*/ 121 w 134"/>
                <a:gd name="T41" fmla="*/ 77 h 162"/>
                <a:gd name="T42" fmla="*/ 98 w 134"/>
                <a:gd name="T43" fmla="*/ 125 h 162"/>
                <a:gd name="T44" fmla="*/ 79 w 134"/>
                <a:gd name="T45" fmla="*/ 150 h 162"/>
                <a:gd name="T46" fmla="*/ 94 w 134"/>
                <a:gd name="T47" fmla="*/ 90 h 162"/>
                <a:gd name="T48" fmla="*/ 87 w 134"/>
                <a:gd name="T49" fmla="*/ 86 h 162"/>
                <a:gd name="T50" fmla="*/ 77 w 134"/>
                <a:gd name="T51" fmla="*/ 85 h 162"/>
                <a:gd name="T52" fmla="*/ 75 w 134"/>
                <a:gd name="T53" fmla="*/ 83 h 162"/>
                <a:gd name="T54" fmla="*/ 75 w 134"/>
                <a:gd name="T55" fmla="*/ 66 h 162"/>
                <a:gd name="T56" fmla="*/ 71 w 134"/>
                <a:gd name="T57" fmla="*/ 82 h 162"/>
                <a:gd name="T58" fmla="*/ 57 w 134"/>
                <a:gd name="T59" fmla="*/ 84 h 162"/>
                <a:gd name="T60" fmla="*/ 57 w 134"/>
                <a:gd name="T61" fmla="*/ 68 h 162"/>
                <a:gd name="T62" fmla="*/ 51 w 134"/>
                <a:gd name="T63" fmla="*/ 81 h 162"/>
                <a:gd name="T64" fmla="*/ 47 w 134"/>
                <a:gd name="T65" fmla="*/ 87 h 162"/>
                <a:gd name="T66" fmla="*/ 43 w 134"/>
                <a:gd name="T67" fmla="*/ 86 h 162"/>
                <a:gd name="T68" fmla="*/ 37 w 134"/>
                <a:gd name="T69" fmla="*/ 84 h 162"/>
                <a:gd name="T70" fmla="*/ 37 w 134"/>
                <a:gd name="T71" fmla="*/ 84 h 162"/>
                <a:gd name="T72" fmla="*/ 37 w 134"/>
                <a:gd name="T73" fmla="*/ 84 h 162"/>
                <a:gd name="T74" fmla="*/ 51 w 134"/>
                <a:gd name="T75" fmla="*/ 119 h 162"/>
                <a:gd name="T76" fmla="*/ 43 w 134"/>
                <a:gd name="T77" fmla="*/ 150 h 162"/>
                <a:gd name="T78" fmla="*/ 12 w 134"/>
                <a:gd name="T79" fmla="*/ 77 h 162"/>
                <a:gd name="T80" fmla="*/ 11 w 134"/>
                <a:gd name="T81" fmla="*/ 69 h 162"/>
                <a:gd name="T82" fmla="*/ 67 w 134"/>
                <a:gd name="T83" fmla="*/ 11 h 162"/>
                <a:gd name="T84" fmla="*/ 122 w 134"/>
                <a:gd name="T85" fmla="*/ 6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162">
                  <a:moveTo>
                    <a:pt x="134" y="67"/>
                  </a:moveTo>
                  <a:cubicBezTo>
                    <a:pt x="134" y="30"/>
                    <a:pt x="104" y="0"/>
                    <a:pt x="67" y="0"/>
                  </a:cubicBezTo>
                  <a:cubicBezTo>
                    <a:pt x="30" y="0"/>
                    <a:pt x="0" y="30"/>
                    <a:pt x="0" y="67"/>
                  </a:cubicBezTo>
                  <a:cubicBezTo>
                    <a:pt x="0" y="69"/>
                    <a:pt x="0" y="71"/>
                    <a:pt x="0" y="73"/>
                  </a:cubicBezTo>
                  <a:cubicBezTo>
                    <a:pt x="0" y="74"/>
                    <a:pt x="1" y="100"/>
                    <a:pt x="26" y="132"/>
                  </a:cubicBezTo>
                  <a:cubicBezTo>
                    <a:pt x="34" y="142"/>
                    <a:pt x="31" y="162"/>
                    <a:pt x="31" y="162"/>
                  </a:cubicBezTo>
                  <a:cubicBezTo>
                    <a:pt x="41" y="162"/>
                    <a:pt x="51" y="162"/>
                    <a:pt x="62" y="162"/>
                  </a:cubicBezTo>
                  <a:cubicBezTo>
                    <a:pt x="65" y="162"/>
                    <a:pt x="68" y="162"/>
                    <a:pt x="71" y="162"/>
                  </a:cubicBezTo>
                  <a:cubicBezTo>
                    <a:pt x="82" y="162"/>
                    <a:pt x="92" y="162"/>
                    <a:pt x="102" y="162"/>
                  </a:cubicBezTo>
                  <a:cubicBezTo>
                    <a:pt x="102" y="162"/>
                    <a:pt x="99" y="142"/>
                    <a:pt x="107" y="132"/>
                  </a:cubicBezTo>
                  <a:cubicBezTo>
                    <a:pt x="132" y="100"/>
                    <a:pt x="134" y="74"/>
                    <a:pt x="133" y="73"/>
                  </a:cubicBezTo>
                  <a:cubicBezTo>
                    <a:pt x="133" y="71"/>
                    <a:pt x="134" y="69"/>
                    <a:pt x="134" y="67"/>
                  </a:cubicBezTo>
                  <a:close/>
                  <a:moveTo>
                    <a:pt x="59" y="150"/>
                  </a:moveTo>
                  <a:cubicBezTo>
                    <a:pt x="59" y="118"/>
                    <a:pt x="59" y="118"/>
                    <a:pt x="59" y="118"/>
                  </a:cubicBezTo>
                  <a:cubicBezTo>
                    <a:pt x="59" y="117"/>
                    <a:pt x="59" y="117"/>
                    <a:pt x="58" y="116"/>
                  </a:cubicBezTo>
                  <a:cubicBezTo>
                    <a:pt x="45" y="91"/>
                    <a:pt x="45" y="91"/>
                    <a:pt x="45" y="91"/>
                  </a:cubicBezTo>
                  <a:cubicBezTo>
                    <a:pt x="46" y="91"/>
                    <a:pt x="47" y="91"/>
                    <a:pt x="48" y="90"/>
                  </a:cubicBezTo>
                  <a:cubicBezTo>
                    <a:pt x="50" y="90"/>
                    <a:pt x="52" y="88"/>
                    <a:pt x="54" y="87"/>
                  </a:cubicBezTo>
                  <a:cubicBezTo>
                    <a:pt x="56" y="89"/>
                    <a:pt x="59" y="91"/>
                    <a:pt x="61" y="91"/>
                  </a:cubicBezTo>
                  <a:cubicBezTo>
                    <a:pt x="65" y="92"/>
                    <a:pt x="69" y="90"/>
                    <a:pt x="73" y="87"/>
                  </a:cubicBezTo>
                  <a:cubicBezTo>
                    <a:pt x="73" y="87"/>
                    <a:pt x="73" y="87"/>
                    <a:pt x="73" y="88"/>
                  </a:cubicBezTo>
                  <a:cubicBezTo>
                    <a:pt x="75" y="91"/>
                    <a:pt x="78" y="92"/>
                    <a:pt x="80" y="92"/>
                  </a:cubicBezTo>
                  <a:cubicBezTo>
                    <a:pt x="81" y="92"/>
                    <a:pt x="81" y="92"/>
                    <a:pt x="81" y="92"/>
                  </a:cubicBezTo>
                  <a:cubicBezTo>
                    <a:pt x="82" y="92"/>
                    <a:pt x="83" y="92"/>
                    <a:pt x="84" y="91"/>
                  </a:cubicBezTo>
                  <a:cubicBezTo>
                    <a:pt x="71" y="116"/>
                    <a:pt x="71" y="116"/>
                    <a:pt x="71" y="116"/>
                  </a:cubicBezTo>
                  <a:cubicBezTo>
                    <a:pt x="71" y="117"/>
                    <a:pt x="71" y="117"/>
                    <a:pt x="71" y="118"/>
                  </a:cubicBezTo>
                  <a:cubicBezTo>
                    <a:pt x="71" y="150"/>
                    <a:pt x="71" y="150"/>
                    <a:pt x="71" y="150"/>
                  </a:cubicBezTo>
                  <a:lnTo>
                    <a:pt x="59" y="150"/>
                  </a:lnTo>
                  <a:close/>
                  <a:moveTo>
                    <a:pt x="55" y="72"/>
                  </a:moveTo>
                  <a:cubicBezTo>
                    <a:pt x="55" y="72"/>
                    <a:pt x="55" y="72"/>
                    <a:pt x="55" y="72"/>
                  </a:cubicBezTo>
                  <a:cubicBezTo>
                    <a:pt x="55" y="72"/>
                    <a:pt x="55" y="72"/>
                    <a:pt x="56" y="72"/>
                  </a:cubicBezTo>
                  <a:cubicBezTo>
                    <a:pt x="57" y="72"/>
                    <a:pt x="57" y="72"/>
                    <a:pt x="57" y="74"/>
                  </a:cubicBezTo>
                  <a:cubicBezTo>
                    <a:pt x="57" y="75"/>
                    <a:pt x="56" y="77"/>
                    <a:pt x="55" y="80"/>
                  </a:cubicBezTo>
                  <a:cubicBezTo>
                    <a:pt x="54" y="76"/>
                    <a:pt x="54" y="73"/>
                    <a:pt x="55" y="72"/>
                  </a:cubicBezTo>
                  <a:close/>
                  <a:moveTo>
                    <a:pt x="74" y="71"/>
                  </a:moveTo>
                  <a:cubicBezTo>
                    <a:pt x="74" y="70"/>
                    <a:pt x="75" y="70"/>
                    <a:pt x="75" y="70"/>
                  </a:cubicBezTo>
                  <a:cubicBezTo>
                    <a:pt x="75" y="70"/>
                    <a:pt x="75" y="70"/>
                    <a:pt x="75" y="70"/>
                  </a:cubicBezTo>
                  <a:cubicBezTo>
                    <a:pt x="76" y="70"/>
                    <a:pt x="76" y="70"/>
                    <a:pt x="76" y="70"/>
                  </a:cubicBezTo>
                  <a:cubicBezTo>
                    <a:pt x="76" y="71"/>
                    <a:pt x="76" y="74"/>
                    <a:pt x="74" y="78"/>
                  </a:cubicBezTo>
                  <a:cubicBezTo>
                    <a:pt x="73" y="75"/>
                    <a:pt x="73" y="72"/>
                    <a:pt x="74" y="71"/>
                  </a:cubicBezTo>
                  <a:close/>
                  <a:moveTo>
                    <a:pt x="122" y="69"/>
                  </a:moveTo>
                  <a:cubicBezTo>
                    <a:pt x="121" y="77"/>
                    <a:pt x="121" y="77"/>
                    <a:pt x="121" y="77"/>
                  </a:cubicBezTo>
                  <a:cubicBezTo>
                    <a:pt x="121" y="77"/>
                    <a:pt x="121" y="77"/>
                    <a:pt x="121" y="77"/>
                  </a:cubicBezTo>
                  <a:cubicBezTo>
                    <a:pt x="120" y="84"/>
                    <a:pt x="115" y="103"/>
                    <a:pt x="98" y="125"/>
                  </a:cubicBezTo>
                  <a:cubicBezTo>
                    <a:pt x="92" y="132"/>
                    <a:pt x="90" y="142"/>
                    <a:pt x="90" y="150"/>
                  </a:cubicBezTo>
                  <a:cubicBezTo>
                    <a:pt x="79" y="150"/>
                    <a:pt x="79" y="150"/>
                    <a:pt x="79" y="150"/>
                  </a:cubicBezTo>
                  <a:cubicBezTo>
                    <a:pt x="79" y="119"/>
                    <a:pt x="79" y="119"/>
                    <a:pt x="79" y="119"/>
                  </a:cubicBezTo>
                  <a:cubicBezTo>
                    <a:pt x="94" y="90"/>
                    <a:pt x="94" y="90"/>
                    <a:pt x="94" y="90"/>
                  </a:cubicBezTo>
                  <a:cubicBezTo>
                    <a:pt x="95" y="88"/>
                    <a:pt x="94" y="85"/>
                    <a:pt x="92" y="84"/>
                  </a:cubicBezTo>
                  <a:cubicBezTo>
                    <a:pt x="90" y="83"/>
                    <a:pt x="88" y="84"/>
                    <a:pt x="87" y="86"/>
                  </a:cubicBezTo>
                  <a:cubicBezTo>
                    <a:pt x="85" y="87"/>
                    <a:pt x="83" y="88"/>
                    <a:pt x="81" y="88"/>
                  </a:cubicBezTo>
                  <a:cubicBezTo>
                    <a:pt x="79" y="88"/>
                    <a:pt x="78" y="87"/>
                    <a:pt x="77" y="85"/>
                  </a:cubicBezTo>
                  <a:cubicBezTo>
                    <a:pt x="76" y="85"/>
                    <a:pt x="76" y="84"/>
                    <a:pt x="75" y="83"/>
                  </a:cubicBezTo>
                  <a:cubicBezTo>
                    <a:pt x="75" y="83"/>
                    <a:pt x="75" y="83"/>
                    <a:pt x="75" y="83"/>
                  </a:cubicBezTo>
                  <a:cubicBezTo>
                    <a:pt x="79" y="78"/>
                    <a:pt x="81" y="72"/>
                    <a:pt x="79" y="68"/>
                  </a:cubicBezTo>
                  <a:cubicBezTo>
                    <a:pt x="79" y="66"/>
                    <a:pt x="77" y="65"/>
                    <a:pt x="75" y="66"/>
                  </a:cubicBezTo>
                  <a:cubicBezTo>
                    <a:pt x="73" y="66"/>
                    <a:pt x="71" y="67"/>
                    <a:pt x="70" y="69"/>
                  </a:cubicBezTo>
                  <a:cubicBezTo>
                    <a:pt x="69" y="72"/>
                    <a:pt x="69" y="78"/>
                    <a:pt x="71" y="82"/>
                  </a:cubicBezTo>
                  <a:cubicBezTo>
                    <a:pt x="68" y="85"/>
                    <a:pt x="65" y="88"/>
                    <a:pt x="62" y="87"/>
                  </a:cubicBezTo>
                  <a:cubicBezTo>
                    <a:pt x="60" y="87"/>
                    <a:pt x="58" y="86"/>
                    <a:pt x="57" y="84"/>
                  </a:cubicBezTo>
                  <a:cubicBezTo>
                    <a:pt x="60" y="80"/>
                    <a:pt x="61" y="77"/>
                    <a:pt x="61" y="73"/>
                  </a:cubicBezTo>
                  <a:cubicBezTo>
                    <a:pt x="61" y="71"/>
                    <a:pt x="60" y="68"/>
                    <a:pt x="57" y="68"/>
                  </a:cubicBezTo>
                  <a:cubicBezTo>
                    <a:pt x="55" y="67"/>
                    <a:pt x="53" y="68"/>
                    <a:pt x="52" y="69"/>
                  </a:cubicBezTo>
                  <a:cubicBezTo>
                    <a:pt x="49" y="72"/>
                    <a:pt x="50" y="77"/>
                    <a:pt x="51" y="81"/>
                  </a:cubicBezTo>
                  <a:cubicBezTo>
                    <a:pt x="51" y="82"/>
                    <a:pt x="51" y="83"/>
                    <a:pt x="52" y="83"/>
                  </a:cubicBezTo>
                  <a:cubicBezTo>
                    <a:pt x="50" y="85"/>
                    <a:pt x="48" y="86"/>
                    <a:pt x="47" y="87"/>
                  </a:cubicBezTo>
                  <a:cubicBezTo>
                    <a:pt x="45" y="87"/>
                    <a:pt x="44" y="87"/>
                    <a:pt x="43" y="87"/>
                  </a:cubicBezTo>
                  <a:cubicBezTo>
                    <a:pt x="43" y="86"/>
                    <a:pt x="43" y="86"/>
                    <a:pt x="43" y="86"/>
                  </a:cubicBezTo>
                  <a:cubicBezTo>
                    <a:pt x="42" y="84"/>
                    <a:pt x="40" y="83"/>
                    <a:pt x="38" y="84"/>
                  </a:cubicBezTo>
                  <a:cubicBezTo>
                    <a:pt x="38" y="84"/>
                    <a:pt x="38" y="84"/>
                    <a:pt x="37" y="84"/>
                  </a:cubicBezTo>
                  <a:cubicBezTo>
                    <a:pt x="37" y="84"/>
                    <a:pt x="37" y="84"/>
                    <a:pt x="37" y="84"/>
                  </a:cubicBezTo>
                  <a:cubicBezTo>
                    <a:pt x="37" y="84"/>
                    <a:pt x="37" y="84"/>
                    <a:pt x="37" y="84"/>
                  </a:cubicBezTo>
                  <a:cubicBezTo>
                    <a:pt x="37" y="84"/>
                    <a:pt x="37" y="84"/>
                    <a:pt x="37" y="84"/>
                  </a:cubicBezTo>
                  <a:cubicBezTo>
                    <a:pt x="37" y="84"/>
                    <a:pt x="37" y="84"/>
                    <a:pt x="37" y="84"/>
                  </a:cubicBezTo>
                  <a:cubicBezTo>
                    <a:pt x="35" y="85"/>
                    <a:pt x="35" y="88"/>
                    <a:pt x="36" y="90"/>
                  </a:cubicBezTo>
                  <a:cubicBezTo>
                    <a:pt x="51" y="119"/>
                    <a:pt x="51" y="119"/>
                    <a:pt x="51" y="119"/>
                  </a:cubicBezTo>
                  <a:cubicBezTo>
                    <a:pt x="51" y="150"/>
                    <a:pt x="51" y="150"/>
                    <a:pt x="51" y="150"/>
                  </a:cubicBezTo>
                  <a:cubicBezTo>
                    <a:pt x="43" y="150"/>
                    <a:pt x="43" y="150"/>
                    <a:pt x="43" y="150"/>
                  </a:cubicBezTo>
                  <a:cubicBezTo>
                    <a:pt x="43" y="142"/>
                    <a:pt x="41" y="132"/>
                    <a:pt x="36" y="125"/>
                  </a:cubicBezTo>
                  <a:cubicBezTo>
                    <a:pt x="18" y="103"/>
                    <a:pt x="13" y="84"/>
                    <a:pt x="12" y="77"/>
                  </a:cubicBezTo>
                  <a:cubicBezTo>
                    <a:pt x="12" y="77"/>
                    <a:pt x="12" y="77"/>
                    <a:pt x="12" y="77"/>
                  </a:cubicBezTo>
                  <a:cubicBezTo>
                    <a:pt x="11" y="69"/>
                    <a:pt x="11" y="69"/>
                    <a:pt x="11" y="69"/>
                  </a:cubicBezTo>
                  <a:cubicBezTo>
                    <a:pt x="11" y="68"/>
                    <a:pt x="11" y="67"/>
                    <a:pt x="11" y="67"/>
                  </a:cubicBezTo>
                  <a:cubicBezTo>
                    <a:pt x="11" y="36"/>
                    <a:pt x="36" y="11"/>
                    <a:pt x="67" y="11"/>
                  </a:cubicBezTo>
                  <a:cubicBezTo>
                    <a:pt x="97" y="11"/>
                    <a:pt x="122" y="36"/>
                    <a:pt x="122" y="67"/>
                  </a:cubicBezTo>
                  <a:cubicBezTo>
                    <a:pt x="122" y="67"/>
                    <a:pt x="122" y="68"/>
                    <a:pt x="122" y="69"/>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8" name="Freeform 358"/>
            <p:cNvSpPr/>
            <p:nvPr/>
          </p:nvSpPr>
          <p:spPr bwMode="auto">
            <a:xfrm>
              <a:off x="6211724" y="6176235"/>
              <a:ext cx="148001" cy="84810"/>
            </a:xfrm>
            <a:custGeom>
              <a:avLst/>
              <a:gdLst>
                <a:gd name="T0" fmla="*/ 0 w 71"/>
                <a:gd name="T1" fmla="*/ 6 h 40"/>
                <a:gd name="T2" fmla="*/ 3 w 71"/>
                <a:gd name="T3" fmla="*/ 6 h 40"/>
                <a:gd name="T4" fmla="*/ 3 w 71"/>
                <a:gd name="T5" fmla="*/ 11 h 40"/>
                <a:gd name="T6" fmla="*/ 0 w 71"/>
                <a:gd name="T7" fmla="*/ 11 h 40"/>
                <a:gd name="T8" fmla="*/ 0 w 71"/>
                <a:gd name="T9" fmla="*/ 17 h 40"/>
                <a:gd name="T10" fmla="*/ 3 w 71"/>
                <a:gd name="T11" fmla="*/ 17 h 40"/>
                <a:gd name="T12" fmla="*/ 3 w 71"/>
                <a:gd name="T13" fmla="*/ 22 h 40"/>
                <a:gd name="T14" fmla="*/ 0 w 71"/>
                <a:gd name="T15" fmla="*/ 22 h 40"/>
                <a:gd name="T16" fmla="*/ 16 w 71"/>
                <a:gd name="T17" fmla="*/ 34 h 40"/>
                <a:gd name="T18" fmla="*/ 24 w 71"/>
                <a:gd name="T19" fmla="*/ 40 h 40"/>
                <a:gd name="T20" fmla="*/ 47 w 71"/>
                <a:gd name="T21" fmla="*/ 40 h 40"/>
                <a:gd name="T22" fmla="*/ 56 w 71"/>
                <a:gd name="T23" fmla="*/ 34 h 40"/>
                <a:gd name="T24" fmla="*/ 71 w 71"/>
                <a:gd name="T25" fmla="*/ 22 h 40"/>
                <a:gd name="T26" fmla="*/ 68 w 71"/>
                <a:gd name="T27" fmla="*/ 22 h 40"/>
                <a:gd name="T28" fmla="*/ 68 w 71"/>
                <a:gd name="T29" fmla="*/ 17 h 40"/>
                <a:gd name="T30" fmla="*/ 71 w 71"/>
                <a:gd name="T31" fmla="*/ 17 h 40"/>
                <a:gd name="T32" fmla="*/ 71 w 71"/>
                <a:gd name="T33" fmla="*/ 11 h 40"/>
                <a:gd name="T34" fmla="*/ 68 w 71"/>
                <a:gd name="T35" fmla="*/ 11 h 40"/>
                <a:gd name="T36" fmla="*/ 68 w 71"/>
                <a:gd name="T37" fmla="*/ 6 h 40"/>
                <a:gd name="T38" fmla="*/ 71 w 71"/>
                <a:gd name="T39" fmla="*/ 6 h 40"/>
                <a:gd name="T40" fmla="*/ 71 w 71"/>
                <a:gd name="T41" fmla="*/ 0 h 40"/>
                <a:gd name="T42" fmla="*/ 0 w 71"/>
                <a:gd name="T43" fmla="*/ 0 h 40"/>
                <a:gd name="T44" fmla="*/ 0 w 71"/>
                <a:gd name="T45"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1" h="40">
                  <a:moveTo>
                    <a:pt x="0" y="6"/>
                  </a:moveTo>
                  <a:cubicBezTo>
                    <a:pt x="3" y="6"/>
                    <a:pt x="3" y="6"/>
                    <a:pt x="3" y="6"/>
                  </a:cubicBezTo>
                  <a:cubicBezTo>
                    <a:pt x="3" y="11"/>
                    <a:pt x="3" y="11"/>
                    <a:pt x="3" y="11"/>
                  </a:cubicBezTo>
                  <a:cubicBezTo>
                    <a:pt x="0" y="11"/>
                    <a:pt x="0" y="11"/>
                    <a:pt x="0" y="11"/>
                  </a:cubicBezTo>
                  <a:cubicBezTo>
                    <a:pt x="0" y="17"/>
                    <a:pt x="0" y="17"/>
                    <a:pt x="0" y="17"/>
                  </a:cubicBezTo>
                  <a:cubicBezTo>
                    <a:pt x="3" y="17"/>
                    <a:pt x="3" y="17"/>
                    <a:pt x="3" y="17"/>
                  </a:cubicBezTo>
                  <a:cubicBezTo>
                    <a:pt x="3" y="22"/>
                    <a:pt x="3" y="22"/>
                    <a:pt x="3" y="22"/>
                  </a:cubicBezTo>
                  <a:cubicBezTo>
                    <a:pt x="0" y="22"/>
                    <a:pt x="0" y="22"/>
                    <a:pt x="0" y="22"/>
                  </a:cubicBezTo>
                  <a:cubicBezTo>
                    <a:pt x="1" y="28"/>
                    <a:pt x="7" y="34"/>
                    <a:pt x="16" y="34"/>
                  </a:cubicBezTo>
                  <a:cubicBezTo>
                    <a:pt x="17" y="38"/>
                    <a:pt x="20" y="40"/>
                    <a:pt x="24" y="40"/>
                  </a:cubicBezTo>
                  <a:cubicBezTo>
                    <a:pt x="47" y="40"/>
                    <a:pt x="47" y="40"/>
                    <a:pt x="47" y="40"/>
                  </a:cubicBezTo>
                  <a:cubicBezTo>
                    <a:pt x="51" y="40"/>
                    <a:pt x="54" y="38"/>
                    <a:pt x="56" y="34"/>
                  </a:cubicBezTo>
                  <a:cubicBezTo>
                    <a:pt x="64" y="34"/>
                    <a:pt x="70" y="28"/>
                    <a:pt x="71" y="22"/>
                  </a:cubicBezTo>
                  <a:cubicBezTo>
                    <a:pt x="68" y="22"/>
                    <a:pt x="68" y="22"/>
                    <a:pt x="68" y="22"/>
                  </a:cubicBezTo>
                  <a:cubicBezTo>
                    <a:pt x="68" y="17"/>
                    <a:pt x="68" y="17"/>
                    <a:pt x="68" y="17"/>
                  </a:cubicBezTo>
                  <a:cubicBezTo>
                    <a:pt x="71" y="17"/>
                    <a:pt x="71" y="17"/>
                    <a:pt x="71" y="17"/>
                  </a:cubicBezTo>
                  <a:cubicBezTo>
                    <a:pt x="71" y="11"/>
                    <a:pt x="71" y="11"/>
                    <a:pt x="71" y="11"/>
                  </a:cubicBezTo>
                  <a:cubicBezTo>
                    <a:pt x="68" y="11"/>
                    <a:pt x="68" y="11"/>
                    <a:pt x="68" y="11"/>
                  </a:cubicBezTo>
                  <a:cubicBezTo>
                    <a:pt x="68" y="6"/>
                    <a:pt x="68" y="6"/>
                    <a:pt x="68" y="6"/>
                  </a:cubicBezTo>
                  <a:cubicBezTo>
                    <a:pt x="71" y="6"/>
                    <a:pt x="71" y="6"/>
                    <a:pt x="71" y="6"/>
                  </a:cubicBezTo>
                  <a:cubicBezTo>
                    <a:pt x="71" y="0"/>
                    <a:pt x="71" y="0"/>
                    <a:pt x="71" y="0"/>
                  </a:cubicBezTo>
                  <a:cubicBezTo>
                    <a:pt x="0" y="0"/>
                    <a:pt x="0" y="0"/>
                    <a:pt x="0" y="0"/>
                  </a:cubicBezTo>
                  <a:lnTo>
                    <a:pt x="0" y="6"/>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sp>
        <p:nvSpPr>
          <p:cNvPr id="143" name="文本框 142"/>
          <p:cNvSpPr txBox="1"/>
          <p:nvPr/>
        </p:nvSpPr>
        <p:spPr>
          <a:xfrm>
            <a:off x="1381760" y="1708785"/>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4" name="文本框 143"/>
          <p:cNvSpPr txBox="1"/>
          <p:nvPr/>
        </p:nvSpPr>
        <p:spPr>
          <a:xfrm>
            <a:off x="1040130" y="2034540"/>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45" name="文本框 144"/>
          <p:cNvSpPr txBox="1"/>
          <p:nvPr/>
        </p:nvSpPr>
        <p:spPr>
          <a:xfrm>
            <a:off x="1247775" y="3831590"/>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6" name="文本框 145"/>
          <p:cNvSpPr txBox="1"/>
          <p:nvPr/>
        </p:nvSpPr>
        <p:spPr>
          <a:xfrm>
            <a:off x="906145" y="4157345"/>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nvGrpSpPr>
          <p:cNvPr id="2" name="组合 27"/>
          <p:cNvGrpSpPr/>
          <p:nvPr/>
        </p:nvGrpSpPr>
        <p:grpSpPr>
          <a:xfrm>
            <a:off x="8976243" y="2417792"/>
            <a:ext cx="319614" cy="313551"/>
            <a:chOff x="6487719" y="4216206"/>
            <a:chExt cx="496474" cy="487056"/>
          </a:xfrm>
          <a:solidFill>
            <a:srgbClr val="767171"/>
          </a:solidFill>
        </p:grpSpPr>
        <p:sp>
          <p:nvSpPr>
            <p:cNvPr id="3" name="Freeform 269"/>
            <p:cNvSpPr>
              <a:spLocks noEditPoints="1"/>
            </p:cNvSpPr>
            <p:nvPr/>
          </p:nvSpPr>
          <p:spPr bwMode="auto">
            <a:xfrm>
              <a:off x="6487719" y="4216206"/>
              <a:ext cx="496474" cy="487056"/>
            </a:xfrm>
            <a:custGeom>
              <a:avLst/>
              <a:gdLst>
                <a:gd name="T0" fmla="*/ 221 w 235"/>
                <a:gd name="T1" fmla="*/ 117 h 230"/>
                <a:gd name="T2" fmla="*/ 139 w 235"/>
                <a:gd name="T3" fmla="*/ 35 h 230"/>
                <a:gd name="T4" fmla="*/ 108 w 235"/>
                <a:gd name="T5" fmla="*/ 5 h 230"/>
                <a:gd name="T6" fmla="*/ 67 w 235"/>
                <a:gd name="T7" fmla="*/ 0 h 230"/>
                <a:gd name="T8" fmla="*/ 37 w 235"/>
                <a:gd name="T9" fmla="*/ 0 h 230"/>
                <a:gd name="T10" fmla="*/ 0 w 235"/>
                <a:gd name="T11" fmla="*/ 35 h 230"/>
                <a:gd name="T12" fmla="*/ 0 w 235"/>
                <a:gd name="T13" fmla="*/ 65 h 230"/>
                <a:gd name="T14" fmla="*/ 5 w 235"/>
                <a:gd name="T15" fmla="*/ 106 h 230"/>
                <a:gd name="T16" fmla="*/ 36 w 235"/>
                <a:gd name="T17" fmla="*/ 137 h 230"/>
                <a:gd name="T18" fmla="*/ 118 w 235"/>
                <a:gd name="T19" fmla="*/ 219 h 230"/>
                <a:gd name="T20" fmla="*/ 144 w 235"/>
                <a:gd name="T21" fmla="*/ 230 h 230"/>
                <a:gd name="T22" fmla="*/ 170 w 235"/>
                <a:gd name="T23" fmla="*/ 219 h 230"/>
                <a:gd name="T24" fmla="*/ 221 w 235"/>
                <a:gd name="T25" fmla="*/ 168 h 230"/>
                <a:gd name="T26" fmla="*/ 221 w 235"/>
                <a:gd name="T27" fmla="*/ 117 h 230"/>
                <a:gd name="T28" fmla="*/ 205 w 235"/>
                <a:gd name="T29" fmla="*/ 153 h 230"/>
                <a:gd name="T30" fmla="*/ 154 w 235"/>
                <a:gd name="T31" fmla="*/ 204 h 230"/>
                <a:gd name="T32" fmla="*/ 144 w 235"/>
                <a:gd name="T33" fmla="*/ 208 h 230"/>
                <a:gd name="T34" fmla="*/ 134 w 235"/>
                <a:gd name="T35" fmla="*/ 204 h 230"/>
                <a:gd name="T36" fmla="*/ 52 w 235"/>
                <a:gd name="T37" fmla="*/ 122 h 230"/>
                <a:gd name="T38" fmla="*/ 24 w 235"/>
                <a:gd name="T39" fmla="*/ 94 h 230"/>
                <a:gd name="T40" fmla="*/ 22 w 235"/>
                <a:gd name="T41" fmla="*/ 65 h 230"/>
                <a:gd name="T42" fmla="*/ 22 w 235"/>
                <a:gd name="T43" fmla="*/ 35 h 230"/>
                <a:gd name="T44" fmla="*/ 37 w 235"/>
                <a:gd name="T45" fmla="*/ 22 h 230"/>
                <a:gd name="T46" fmla="*/ 65 w 235"/>
                <a:gd name="T47" fmla="*/ 22 h 230"/>
                <a:gd name="T48" fmla="*/ 67 w 235"/>
                <a:gd name="T49" fmla="*/ 22 h 230"/>
                <a:gd name="T50" fmla="*/ 96 w 235"/>
                <a:gd name="T51" fmla="*/ 23 h 230"/>
                <a:gd name="T52" fmla="*/ 124 w 235"/>
                <a:gd name="T53" fmla="*/ 50 h 230"/>
                <a:gd name="T54" fmla="*/ 205 w 235"/>
                <a:gd name="T55" fmla="*/ 132 h 230"/>
                <a:gd name="T56" fmla="*/ 205 w 235"/>
                <a:gd name="T57" fmla="*/ 15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5" h="230">
                  <a:moveTo>
                    <a:pt x="221" y="117"/>
                  </a:moveTo>
                  <a:cubicBezTo>
                    <a:pt x="139" y="35"/>
                    <a:pt x="139" y="35"/>
                    <a:pt x="139" y="35"/>
                  </a:cubicBezTo>
                  <a:cubicBezTo>
                    <a:pt x="125" y="21"/>
                    <a:pt x="111" y="7"/>
                    <a:pt x="108" y="5"/>
                  </a:cubicBezTo>
                  <a:cubicBezTo>
                    <a:pt x="105" y="2"/>
                    <a:pt x="87" y="0"/>
                    <a:pt x="67" y="0"/>
                  </a:cubicBezTo>
                  <a:cubicBezTo>
                    <a:pt x="37" y="0"/>
                    <a:pt x="37" y="0"/>
                    <a:pt x="37" y="0"/>
                  </a:cubicBezTo>
                  <a:cubicBezTo>
                    <a:pt x="17" y="0"/>
                    <a:pt x="0" y="15"/>
                    <a:pt x="0" y="35"/>
                  </a:cubicBezTo>
                  <a:cubicBezTo>
                    <a:pt x="0" y="65"/>
                    <a:pt x="0" y="65"/>
                    <a:pt x="0" y="65"/>
                  </a:cubicBezTo>
                  <a:cubicBezTo>
                    <a:pt x="0" y="85"/>
                    <a:pt x="3" y="104"/>
                    <a:pt x="5" y="106"/>
                  </a:cubicBezTo>
                  <a:cubicBezTo>
                    <a:pt x="8" y="109"/>
                    <a:pt x="22" y="123"/>
                    <a:pt x="36" y="137"/>
                  </a:cubicBezTo>
                  <a:cubicBezTo>
                    <a:pt x="118" y="219"/>
                    <a:pt x="118" y="219"/>
                    <a:pt x="118" y="219"/>
                  </a:cubicBezTo>
                  <a:cubicBezTo>
                    <a:pt x="125" y="226"/>
                    <a:pt x="135" y="230"/>
                    <a:pt x="144" y="230"/>
                  </a:cubicBezTo>
                  <a:cubicBezTo>
                    <a:pt x="153" y="230"/>
                    <a:pt x="163" y="226"/>
                    <a:pt x="170" y="219"/>
                  </a:cubicBezTo>
                  <a:cubicBezTo>
                    <a:pt x="221" y="168"/>
                    <a:pt x="221" y="168"/>
                    <a:pt x="221" y="168"/>
                  </a:cubicBezTo>
                  <a:cubicBezTo>
                    <a:pt x="235" y="154"/>
                    <a:pt x="235" y="131"/>
                    <a:pt x="221" y="117"/>
                  </a:cubicBezTo>
                  <a:close/>
                  <a:moveTo>
                    <a:pt x="205" y="153"/>
                  </a:moveTo>
                  <a:cubicBezTo>
                    <a:pt x="154" y="204"/>
                    <a:pt x="154" y="204"/>
                    <a:pt x="154" y="204"/>
                  </a:cubicBezTo>
                  <a:cubicBezTo>
                    <a:pt x="152" y="206"/>
                    <a:pt x="148" y="208"/>
                    <a:pt x="144" y="208"/>
                  </a:cubicBezTo>
                  <a:cubicBezTo>
                    <a:pt x="140" y="208"/>
                    <a:pt x="137" y="206"/>
                    <a:pt x="134" y="204"/>
                  </a:cubicBezTo>
                  <a:cubicBezTo>
                    <a:pt x="52" y="122"/>
                    <a:pt x="52" y="122"/>
                    <a:pt x="52" y="122"/>
                  </a:cubicBezTo>
                  <a:cubicBezTo>
                    <a:pt x="24" y="94"/>
                    <a:pt x="24" y="94"/>
                    <a:pt x="24" y="94"/>
                  </a:cubicBezTo>
                  <a:cubicBezTo>
                    <a:pt x="23" y="89"/>
                    <a:pt x="22" y="79"/>
                    <a:pt x="22" y="65"/>
                  </a:cubicBezTo>
                  <a:cubicBezTo>
                    <a:pt x="22" y="35"/>
                    <a:pt x="22" y="35"/>
                    <a:pt x="22" y="35"/>
                  </a:cubicBezTo>
                  <a:cubicBezTo>
                    <a:pt x="22" y="27"/>
                    <a:pt x="29" y="22"/>
                    <a:pt x="37" y="22"/>
                  </a:cubicBezTo>
                  <a:cubicBezTo>
                    <a:pt x="65" y="22"/>
                    <a:pt x="65" y="22"/>
                    <a:pt x="65" y="22"/>
                  </a:cubicBezTo>
                  <a:cubicBezTo>
                    <a:pt x="67" y="22"/>
                    <a:pt x="67" y="22"/>
                    <a:pt x="67" y="22"/>
                  </a:cubicBezTo>
                  <a:cubicBezTo>
                    <a:pt x="81" y="22"/>
                    <a:pt x="91" y="22"/>
                    <a:pt x="96" y="23"/>
                  </a:cubicBezTo>
                  <a:cubicBezTo>
                    <a:pt x="124" y="50"/>
                    <a:pt x="124" y="50"/>
                    <a:pt x="124" y="50"/>
                  </a:cubicBezTo>
                  <a:cubicBezTo>
                    <a:pt x="205" y="132"/>
                    <a:pt x="205" y="132"/>
                    <a:pt x="205" y="132"/>
                  </a:cubicBezTo>
                  <a:cubicBezTo>
                    <a:pt x="211" y="138"/>
                    <a:pt x="211" y="147"/>
                    <a:pt x="205" y="153"/>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4" name="Freeform 270"/>
            <p:cNvSpPr>
              <a:spLocks noEditPoints="1"/>
            </p:cNvSpPr>
            <p:nvPr/>
          </p:nvSpPr>
          <p:spPr bwMode="auto">
            <a:xfrm>
              <a:off x="6579210" y="4298279"/>
              <a:ext cx="122437" cy="129164"/>
            </a:xfrm>
            <a:custGeom>
              <a:avLst/>
              <a:gdLst>
                <a:gd name="T0" fmla="*/ 9 w 58"/>
                <a:gd name="T1" fmla="*/ 11 h 61"/>
                <a:gd name="T2" fmla="*/ 0 w 58"/>
                <a:gd name="T3" fmla="*/ 32 h 61"/>
                <a:gd name="T4" fmla="*/ 9 w 58"/>
                <a:gd name="T5" fmla="*/ 52 h 61"/>
                <a:gd name="T6" fmla="*/ 29 w 58"/>
                <a:gd name="T7" fmla="*/ 61 h 61"/>
                <a:gd name="T8" fmla="*/ 50 w 58"/>
                <a:gd name="T9" fmla="*/ 52 h 61"/>
                <a:gd name="T10" fmla="*/ 58 w 58"/>
                <a:gd name="T11" fmla="*/ 32 h 61"/>
                <a:gd name="T12" fmla="*/ 50 w 58"/>
                <a:gd name="T13" fmla="*/ 11 h 61"/>
                <a:gd name="T14" fmla="*/ 9 w 58"/>
                <a:gd name="T15" fmla="*/ 11 h 61"/>
                <a:gd name="T16" fmla="*/ 40 w 58"/>
                <a:gd name="T17" fmla="*/ 42 h 61"/>
                <a:gd name="T18" fmla="*/ 19 w 58"/>
                <a:gd name="T19" fmla="*/ 42 h 61"/>
                <a:gd name="T20" fmla="*/ 15 w 58"/>
                <a:gd name="T21" fmla="*/ 32 h 61"/>
                <a:gd name="T22" fmla="*/ 19 w 58"/>
                <a:gd name="T23" fmla="*/ 21 h 61"/>
                <a:gd name="T24" fmla="*/ 29 w 58"/>
                <a:gd name="T25" fmla="*/ 17 h 61"/>
                <a:gd name="T26" fmla="*/ 40 w 58"/>
                <a:gd name="T27" fmla="*/ 21 h 61"/>
                <a:gd name="T28" fmla="*/ 44 w 58"/>
                <a:gd name="T29" fmla="*/ 32 h 61"/>
                <a:gd name="T30" fmla="*/ 40 w 58"/>
                <a:gd name="T3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1">
                  <a:moveTo>
                    <a:pt x="9" y="11"/>
                  </a:moveTo>
                  <a:cubicBezTo>
                    <a:pt x="3" y="17"/>
                    <a:pt x="0" y="24"/>
                    <a:pt x="0" y="32"/>
                  </a:cubicBezTo>
                  <a:cubicBezTo>
                    <a:pt x="0" y="39"/>
                    <a:pt x="3" y="47"/>
                    <a:pt x="9" y="52"/>
                  </a:cubicBezTo>
                  <a:cubicBezTo>
                    <a:pt x="14" y="58"/>
                    <a:pt x="22" y="61"/>
                    <a:pt x="29" y="61"/>
                  </a:cubicBezTo>
                  <a:cubicBezTo>
                    <a:pt x="37" y="61"/>
                    <a:pt x="44" y="58"/>
                    <a:pt x="50" y="52"/>
                  </a:cubicBezTo>
                  <a:cubicBezTo>
                    <a:pt x="55" y="47"/>
                    <a:pt x="58" y="39"/>
                    <a:pt x="58" y="32"/>
                  </a:cubicBezTo>
                  <a:cubicBezTo>
                    <a:pt x="58" y="24"/>
                    <a:pt x="55" y="17"/>
                    <a:pt x="50" y="11"/>
                  </a:cubicBezTo>
                  <a:cubicBezTo>
                    <a:pt x="39" y="0"/>
                    <a:pt x="20" y="0"/>
                    <a:pt x="9" y="11"/>
                  </a:cubicBezTo>
                  <a:close/>
                  <a:moveTo>
                    <a:pt x="40" y="42"/>
                  </a:moveTo>
                  <a:cubicBezTo>
                    <a:pt x="34" y="47"/>
                    <a:pt x="25" y="47"/>
                    <a:pt x="19" y="42"/>
                  </a:cubicBezTo>
                  <a:cubicBezTo>
                    <a:pt x="16" y="39"/>
                    <a:pt x="15" y="35"/>
                    <a:pt x="15" y="32"/>
                  </a:cubicBezTo>
                  <a:cubicBezTo>
                    <a:pt x="15" y="28"/>
                    <a:pt x="16" y="24"/>
                    <a:pt x="19" y="21"/>
                  </a:cubicBezTo>
                  <a:cubicBezTo>
                    <a:pt x="22" y="19"/>
                    <a:pt x="26" y="17"/>
                    <a:pt x="29" y="17"/>
                  </a:cubicBezTo>
                  <a:cubicBezTo>
                    <a:pt x="33" y="17"/>
                    <a:pt x="37" y="19"/>
                    <a:pt x="40" y="21"/>
                  </a:cubicBezTo>
                  <a:cubicBezTo>
                    <a:pt x="42" y="24"/>
                    <a:pt x="44" y="28"/>
                    <a:pt x="44" y="32"/>
                  </a:cubicBezTo>
                  <a:cubicBezTo>
                    <a:pt x="44" y="35"/>
                    <a:pt x="42" y="39"/>
                    <a:pt x="40" y="42"/>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grpSp>
        <p:nvGrpSpPr>
          <p:cNvPr id="5" name="组合 33"/>
          <p:cNvGrpSpPr/>
          <p:nvPr/>
        </p:nvGrpSpPr>
        <p:grpSpPr>
          <a:xfrm>
            <a:off x="8937536" y="4374057"/>
            <a:ext cx="319614" cy="365628"/>
            <a:chOff x="9477707" y="1892543"/>
            <a:chExt cx="427372" cy="488900"/>
          </a:xfrm>
          <a:solidFill>
            <a:srgbClr val="767171"/>
          </a:solidFill>
        </p:grpSpPr>
        <p:sp>
          <p:nvSpPr>
            <p:cNvPr id="6" name="Oval 194"/>
            <p:cNvSpPr>
              <a:spLocks noChangeArrowheads="1"/>
            </p:cNvSpPr>
            <p:nvPr/>
          </p:nvSpPr>
          <p:spPr bwMode="auto">
            <a:xfrm>
              <a:off x="9604090" y="2291645"/>
              <a:ext cx="89798" cy="89798"/>
            </a:xfrm>
            <a:prstGeom prst="ellipse">
              <a:avLst/>
            </a:pr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9" name="Oval 195"/>
            <p:cNvSpPr>
              <a:spLocks noChangeArrowheads="1"/>
            </p:cNvSpPr>
            <p:nvPr/>
          </p:nvSpPr>
          <p:spPr bwMode="auto">
            <a:xfrm>
              <a:off x="9772044" y="2291645"/>
              <a:ext cx="86472" cy="89798"/>
            </a:xfrm>
            <a:prstGeom prst="ellipse">
              <a:avLst/>
            </a:pr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0" name="Freeform 196"/>
            <p:cNvSpPr/>
            <p:nvPr/>
          </p:nvSpPr>
          <p:spPr bwMode="auto">
            <a:xfrm>
              <a:off x="9477707" y="1939105"/>
              <a:ext cx="392450" cy="330922"/>
            </a:xfrm>
            <a:custGeom>
              <a:avLst/>
              <a:gdLst>
                <a:gd name="T0" fmla="*/ 180 w 188"/>
                <a:gd name="T1" fmla="*/ 158 h 158"/>
                <a:gd name="T2" fmla="*/ 180 w 188"/>
                <a:gd name="T3" fmla="*/ 158 h 158"/>
                <a:gd name="T4" fmla="*/ 66 w 188"/>
                <a:gd name="T5" fmla="*/ 157 h 158"/>
                <a:gd name="T6" fmla="*/ 59 w 188"/>
                <a:gd name="T7" fmla="*/ 151 h 158"/>
                <a:gd name="T8" fmla="*/ 31 w 188"/>
                <a:gd name="T9" fmla="*/ 23 h 158"/>
                <a:gd name="T10" fmla="*/ 7 w 188"/>
                <a:gd name="T11" fmla="*/ 17 h 158"/>
                <a:gd name="T12" fmla="*/ 2 w 188"/>
                <a:gd name="T13" fmla="*/ 7 h 158"/>
                <a:gd name="T14" fmla="*/ 12 w 188"/>
                <a:gd name="T15" fmla="*/ 1 h 158"/>
                <a:gd name="T16" fmla="*/ 40 w 188"/>
                <a:gd name="T17" fmla="*/ 9 h 158"/>
                <a:gd name="T18" fmla="*/ 46 w 188"/>
                <a:gd name="T19" fmla="*/ 15 h 158"/>
                <a:gd name="T20" fmla="*/ 73 w 188"/>
                <a:gd name="T21" fmla="*/ 141 h 158"/>
                <a:gd name="T22" fmla="*/ 180 w 188"/>
                <a:gd name="T23" fmla="*/ 141 h 158"/>
                <a:gd name="T24" fmla="*/ 188 w 188"/>
                <a:gd name="T25" fmla="*/ 149 h 158"/>
                <a:gd name="T26" fmla="*/ 180 w 188"/>
                <a:gd name="T27"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8" h="158">
                  <a:moveTo>
                    <a:pt x="180" y="158"/>
                  </a:moveTo>
                  <a:cubicBezTo>
                    <a:pt x="180" y="158"/>
                    <a:pt x="180" y="158"/>
                    <a:pt x="180" y="158"/>
                  </a:cubicBezTo>
                  <a:cubicBezTo>
                    <a:pt x="66" y="157"/>
                    <a:pt x="66" y="157"/>
                    <a:pt x="66" y="157"/>
                  </a:cubicBezTo>
                  <a:cubicBezTo>
                    <a:pt x="63" y="157"/>
                    <a:pt x="59" y="154"/>
                    <a:pt x="59" y="151"/>
                  </a:cubicBezTo>
                  <a:cubicBezTo>
                    <a:pt x="31" y="23"/>
                    <a:pt x="31" y="23"/>
                    <a:pt x="31" y="23"/>
                  </a:cubicBezTo>
                  <a:cubicBezTo>
                    <a:pt x="7" y="17"/>
                    <a:pt x="7" y="17"/>
                    <a:pt x="7" y="17"/>
                  </a:cubicBezTo>
                  <a:cubicBezTo>
                    <a:pt x="3" y="15"/>
                    <a:pt x="0" y="11"/>
                    <a:pt x="2" y="7"/>
                  </a:cubicBezTo>
                  <a:cubicBezTo>
                    <a:pt x="3" y="2"/>
                    <a:pt x="7" y="0"/>
                    <a:pt x="12" y="1"/>
                  </a:cubicBezTo>
                  <a:cubicBezTo>
                    <a:pt x="40" y="9"/>
                    <a:pt x="40" y="9"/>
                    <a:pt x="40" y="9"/>
                  </a:cubicBezTo>
                  <a:cubicBezTo>
                    <a:pt x="43" y="10"/>
                    <a:pt x="45" y="12"/>
                    <a:pt x="46" y="15"/>
                  </a:cubicBezTo>
                  <a:cubicBezTo>
                    <a:pt x="73" y="141"/>
                    <a:pt x="73" y="141"/>
                    <a:pt x="73" y="141"/>
                  </a:cubicBezTo>
                  <a:cubicBezTo>
                    <a:pt x="180" y="141"/>
                    <a:pt x="180" y="141"/>
                    <a:pt x="180" y="141"/>
                  </a:cubicBezTo>
                  <a:cubicBezTo>
                    <a:pt x="184" y="141"/>
                    <a:pt x="188" y="145"/>
                    <a:pt x="188" y="149"/>
                  </a:cubicBezTo>
                  <a:cubicBezTo>
                    <a:pt x="188" y="154"/>
                    <a:pt x="184" y="158"/>
                    <a:pt x="180" y="158"/>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1" name="Freeform 197"/>
            <p:cNvSpPr/>
            <p:nvPr/>
          </p:nvSpPr>
          <p:spPr bwMode="auto">
            <a:xfrm>
              <a:off x="9574157" y="2028903"/>
              <a:ext cx="330922" cy="171282"/>
            </a:xfrm>
            <a:custGeom>
              <a:avLst/>
              <a:gdLst>
                <a:gd name="T0" fmla="*/ 148 w 159"/>
                <a:gd name="T1" fmla="*/ 75 h 82"/>
                <a:gd name="T2" fmla="*/ 141 w 159"/>
                <a:gd name="T3" fmla="*/ 82 h 82"/>
                <a:gd name="T4" fmla="*/ 18 w 159"/>
                <a:gd name="T5" fmla="*/ 82 h 82"/>
                <a:gd name="T6" fmla="*/ 12 w 159"/>
                <a:gd name="T7" fmla="*/ 75 h 82"/>
                <a:gd name="T8" fmla="*/ 0 w 159"/>
                <a:gd name="T9" fmla="*/ 6 h 82"/>
                <a:gd name="T10" fmla="*/ 6 w 159"/>
                <a:gd name="T11" fmla="*/ 0 h 82"/>
                <a:gd name="T12" fmla="*/ 159 w 159"/>
                <a:gd name="T13" fmla="*/ 15 h 82"/>
                <a:gd name="T14" fmla="*/ 148 w 159"/>
                <a:gd name="T15" fmla="*/ 75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82">
                  <a:moveTo>
                    <a:pt x="148" y="75"/>
                  </a:moveTo>
                  <a:cubicBezTo>
                    <a:pt x="148" y="79"/>
                    <a:pt x="145" y="82"/>
                    <a:pt x="141" y="82"/>
                  </a:cubicBezTo>
                  <a:cubicBezTo>
                    <a:pt x="18" y="82"/>
                    <a:pt x="18" y="82"/>
                    <a:pt x="18" y="82"/>
                  </a:cubicBezTo>
                  <a:cubicBezTo>
                    <a:pt x="15" y="82"/>
                    <a:pt x="12" y="79"/>
                    <a:pt x="12" y="75"/>
                  </a:cubicBezTo>
                  <a:cubicBezTo>
                    <a:pt x="0" y="6"/>
                    <a:pt x="0" y="6"/>
                    <a:pt x="0" y="6"/>
                  </a:cubicBezTo>
                  <a:cubicBezTo>
                    <a:pt x="0" y="3"/>
                    <a:pt x="3" y="0"/>
                    <a:pt x="6" y="0"/>
                  </a:cubicBezTo>
                  <a:cubicBezTo>
                    <a:pt x="159" y="15"/>
                    <a:pt x="159" y="15"/>
                    <a:pt x="159" y="15"/>
                  </a:cubicBezTo>
                  <a:lnTo>
                    <a:pt x="148" y="75"/>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 name="Freeform 198"/>
            <p:cNvSpPr/>
            <p:nvPr/>
          </p:nvSpPr>
          <p:spPr bwMode="auto">
            <a:xfrm>
              <a:off x="9725483" y="1892543"/>
              <a:ext cx="44899" cy="34922"/>
            </a:xfrm>
            <a:custGeom>
              <a:avLst/>
              <a:gdLst>
                <a:gd name="T0" fmla="*/ 23 w 27"/>
                <a:gd name="T1" fmla="*/ 0 h 21"/>
                <a:gd name="T2" fmla="*/ 18 w 27"/>
                <a:gd name="T3" fmla="*/ 0 h 21"/>
                <a:gd name="T4" fmla="*/ 6 w 27"/>
                <a:gd name="T5" fmla="*/ 0 h 21"/>
                <a:gd name="T6" fmla="*/ 3 w 27"/>
                <a:gd name="T7" fmla="*/ 0 h 21"/>
                <a:gd name="T8" fmla="*/ 0 w 27"/>
                <a:gd name="T9" fmla="*/ 21 h 21"/>
                <a:gd name="T10" fmla="*/ 8 w 27"/>
                <a:gd name="T11" fmla="*/ 21 h 21"/>
                <a:gd name="T12" fmla="*/ 19 w 27"/>
                <a:gd name="T13" fmla="*/ 21 h 21"/>
                <a:gd name="T14" fmla="*/ 27 w 27"/>
                <a:gd name="T15" fmla="*/ 21 h 21"/>
                <a:gd name="T16" fmla="*/ 23 w 27"/>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1">
                  <a:moveTo>
                    <a:pt x="23" y="0"/>
                  </a:moveTo>
                  <a:lnTo>
                    <a:pt x="18" y="0"/>
                  </a:lnTo>
                  <a:lnTo>
                    <a:pt x="6" y="0"/>
                  </a:lnTo>
                  <a:lnTo>
                    <a:pt x="3" y="0"/>
                  </a:lnTo>
                  <a:lnTo>
                    <a:pt x="0" y="21"/>
                  </a:lnTo>
                  <a:lnTo>
                    <a:pt x="8" y="21"/>
                  </a:lnTo>
                  <a:lnTo>
                    <a:pt x="19" y="21"/>
                  </a:lnTo>
                  <a:lnTo>
                    <a:pt x="27" y="21"/>
                  </a:lnTo>
                  <a:lnTo>
                    <a:pt x="23"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 name="Freeform 199"/>
            <p:cNvSpPr/>
            <p:nvPr/>
          </p:nvSpPr>
          <p:spPr bwMode="auto">
            <a:xfrm>
              <a:off x="9665617" y="1902520"/>
              <a:ext cx="51551" cy="49888"/>
            </a:xfrm>
            <a:custGeom>
              <a:avLst/>
              <a:gdLst>
                <a:gd name="T0" fmla="*/ 16 w 31"/>
                <a:gd name="T1" fmla="*/ 0 h 30"/>
                <a:gd name="T2" fmla="*/ 12 w 31"/>
                <a:gd name="T3" fmla="*/ 1 h 30"/>
                <a:gd name="T4" fmla="*/ 4 w 31"/>
                <a:gd name="T5" fmla="*/ 7 h 30"/>
                <a:gd name="T6" fmla="*/ 0 w 31"/>
                <a:gd name="T7" fmla="*/ 10 h 30"/>
                <a:gd name="T8" fmla="*/ 9 w 31"/>
                <a:gd name="T9" fmla="*/ 30 h 30"/>
                <a:gd name="T10" fmla="*/ 15 w 31"/>
                <a:gd name="T11" fmla="*/ 25 h 30"/>
                <a:gd name="T12" fmla="*/ 24 w 31"/>
                <a:gd name="T13" fmla="*/ 20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lnTo>
                    <a:pt x="12" y="1"/>
                  </a:lnTo>
                  <a:lnTo>
                    <a:pt x="4" y="7"/>
                  </a:lnTo>
                  <a:lnTo>
                    <a:pt x="0" y="10"/>
                  </a:lnTo>
                  <a:lnTo>
                    <a:pt x="9" y="30"/>
                  </a:lnTo>
                  <a:lnTo>
                    <a:pt x="15" y="25"/>
                  </a:lnTo>
                  <a:lnTo>
                    <a:pt x="24" y="20"/>
                  </a:lnTo>
                  <a:lnTo>
                    <a:pt x="31" y="15"/>
                  </a:lnTo>
                  <a:lnTo>
                    <a:pt x="16"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26" name="Freeform 200"/>
            <p:cNvSpPr/>
            <p:nvPr/>
          </p:nvSpPr>
          <p:spPr bwMode="auto">
            <a:xfrm>
              <a:off x="9622381" y="1944094"/>
              <a:ext cx="49888" cy="51551"/>
            </a:xfrm>
            <a:custGeom>
              <a:avLst/>
              <a:gdLst>
                <a:gd name="T0" fmla="*/ 10 w 30"/>
                <a:gd name="T1" fmla="*/ 0 h 31"/>
                <a:gd name="T2" fmla="*/ 7 w 30"/>
                <a:gd name="T3" fmla="*/ 4 h 31"/>
                <a:gd name="T4" fmla="*/ 2 w 30"/>
                <a:gd name="T5" fmla="*/ 14 h 31"/>
                <a:gd name="T6" fmla="*/ 0 w 30"/>
                <a:gd name="T7" fmla="*/ 17 h 31"/>
                <a:gd name="T8" fmla="*/ 17 w 30"/>
                <a:gd name="T9" fmla="*/ 31 h 31"/>
                <a:gd name="T10" fmla="*/ 21 w 30"/>
                <a:gd name="T11" fmla="*/ 24 h 31"/>
                <a:gd name="T12" fmla="*/ 26 w 30"/>
                <a:gd name="T13" fmla="*/ 14 h 31"/>
                <a:gd name="T14" fmla="*/ 30 w 30"/>
                <a:gd name="T15" fmla="*/ 7 h 31"/>
                <a:gd name="T16" fmla="*/ 10 w 30"/>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10" y="0"/>
                  </a:moveTo>
                  <a:lnTo>
                    <a:pt x="7" y="4"/>
                  </a:lnTo>
                  <a:lnTo>
                    <a:pt x="2" y="14"/>
                  </a:lnTo>
                  <a:lnTo>
                    <a:pt x="0" y="17"/>
                  </a:lnTo>
                  <a:lnTo>
                    <a:pt x="17" y="31"/>
                  </a:lnTo>
                  <a:lnTo>
                    <a:pt x="21" y="24"/>
                  </a:lnTo>
                  <a:lnTo>
                    <a:pt x="26" y="14"/>
                  </a:lnTo>
                  <a:lnTo>
                    <a:pt x="30" y="7"/>
                  </a:lnTo>
                  <a:lnTo>
                    <a:pt x="10"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27" name="Freeform 201"/>
            <p:cNvSpPr/>
            <p:nvPr/>
          </p:nvSpPr>
          <p:spPr bwMode="auto">
            <a:xfrm>
              <a:off x="9610741" y="2002296"/>
              <a:ext cx="38248" cy="43236"/>
            </a:xfrm>
            <a:custGeom>
              <a:avLst/>
              <a:gdLst>
                <a:gd name="T0" fmla="*/ 0 w 23"/>
                <a:gd name="T1" fmla="*/ 5 h 26"/>
                <a:gd name="T2" fmla="*/ 0 w 23"/>
                <a:gd name="T3" fmla="*/ 9 h 26"/>
                <a:gd name="T4" fmla="*/ 2 w 23"/>
                <a:gd name="T5" fmla="*/ 20 h 26"/>
                <a:gd name="T6" fmla="*/ 2 w 23"/>
                <a:gd name="T7" fmla="*/ 25 h 26"/>
                <a:gd name="T8" fmla="*/ 23 w 23"/>
                <a:gd name="T9" fmla="*/ 26 h 26"/>
                <a:gd name="T10" fmla="*/ 22 w 23"/>
                <a:gd name="T11" fmla="*/ 19 h 26"/>
                <a:gd name="T12" fmla="*/ 22 w 23"/>
                <a:gd name="T13" fmla="*/ 9 h 26"/>
                <a:gd name="T14" fmla="*/ 22 w 23"/>
                <a:gd name="T15" fmla="*/ 0 h 26"/>
                <a:gd name="T16" fmla="*/ 0 w 23"/>
                <a:gd name="T17" fmla="*/ 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6">
                  <a:moveTo>
                    <a:pt x="0" y="5"/>
                  </a:moveTo>
                  <a:lnTo>
                    <a:pt x="0" y="9"/>
                  </a:lnTo>
                  <a:lnTo>
                    <a:pt x="2" y="20"/>
                  </a:lnTo>
                  <a:lnTo>
                    <a:pt x="2" y="25"/>
                  </a:lnTo>
                  <a:lnTo>
                    <a:pt x="23" y="26"/>
                  </a:lnTo>
                  <a:lnTo>
                    <a:pt x="22" y="19"/>
                  </a:lnTo>
                  <a:lnTo>
                    <a:pt x="22" y="9"/>
                  </a:lnTo>
                  <a:lnTo>
                    <a:pt x="22" y="0"/>
                  </a:lnTo>
                  <a:lnTo>
                    <a:pt x="0" y="5"/>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28" name="Freeform 202"/>
            <p:cNvSpPr/>
            <p:nvPr/>
          </p:nvSpPr>
          <p:spPr bwMode="auto">
            <a:xfrm>
              <a:off x="9622381" y="2057173"/>
              <a:ext cx="49888" cy="51551"/>
            </a:xfrm>
            <a:custGeom>
              <a:avLst/>
              <a:gdLst>
                <a:gd name="T0" fmla="*/ 0 w 30"/>
                <a:gd name="T1" fmla="*/ 13 h 31"/>
                <a:gd name="T2" fmla="*/ 2 w 30"/>
                <a:gd name="T3" fmla="*/ 17 h 31"/>
                <a:gd name="T4" fmla="*/ 7 w 30"/>
                <a:gd name="T5" fmla="*/ 27 h 31"/>
                <a:gd name="T6" fmla="*/ 10 w 30"/>
                <a:gd name="T7" fmla="*/ 31 h 31"/>
                <a:gd name="T8" fmla="*/ 30 w 30"/>
                <a:gd name="T9" fmla="*/ 22 h 31"/>
                <a:gd name="T10" fmla="*/ 26 w 30"/>
                <a:gd name="T11" fmla="*/ 16 h 31"/>
                <a:gd name="T12" fmla="*/ 20 w 30"/>
                <a:gd name="T13" fmla="*/ 6 h 31"/>
                <a:gd name="T14" fmla="*/ 16 w 30"/>
                <a:gd name="T15" fmla="*/ 0 h 31"/>
                <a:gd name="T16" fmla="*/ 0 w 30"/>
                <a:gd name="T17" fmla="*/ 1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0" y="13"/>
                  </a:moveTo>
                  <a:lnTo>
                    <a:pt x="2" y="17"/>
                  </a:lnTo>
                  <a:lnTo>
                    <a:pt x="7" y="27"/>
                  </a:lnTo>
                  <a:lnTo>
                    <a:pt x="10" y="31"/>
                  </a:lnTo>
                  <a:lnTo>
                    <a:pt x="30" y="22"/>
                  </a:lnTo>
                  <a:lnTo>
                    <a:pt x="26" y="16"/>
                  </a:lnTo>
                  <a:lnTo>
                    <a:pt x="20" y="6"/>
                  </a:lnTo>
                  <a:lnTo>
                    <a:pt x="16" y="0"/>
                  </a:lnTo>
                  <a:lnTo>
                    <a:pt x="0" y="13"/>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29" name="Freeform 203"/>
            <p:cNvSpPr/>
            <p:nvPr/>
          </p:nvSpPr>
          <p:spPr bwMode="auto">
            <a:xfrm>
              <a:off x="9665617" y="2102071"/>
              <a:ext cx="49888" cy="48225"/>
            </a:xfrm>
            <a:custGeom>
              <a:avLst/>
              <a:gdLst>
                <a:gd name="T0" fmla="*/ 0 w 30"/>
                <a:gd name="T1" fmla="*/ 20 h 29"/>
                <a:gd name="T2" fmla="*/ 4 w 30"/>
                <a:gd name="T3" fmla="*/ 22 h 29"/>
                <a:gd name="T4" fmla="*/ 14 w 30"/>
                <a:gd name="T5" fmla="*/ 28 h 29"/>
                <a:gd name="T6" fmla="*/ 17 w 30"/>
                <a:gd name="T7" fmla="*/ 29 h 29"/>
                <a:gd name="T8" fmla="*/ 30 w 30"/>
                <a:gd name="T9" fmla="*/ 12 h 29"/>
                <a:gd name="T10" fmla="*/ 22 w 30"/>
                <a:gd name="T11" fmla="*/ 9 h 29"/>
                <a:gd name="T12" fmla="*/ 14 w 30"/>
                <a:gd name="T13" fmla="*/ 4 h 29"/>
                <a:gd name="T14" fmla="*/ 6 w 30"/>
                <a:gd name="T15" fmla="*/ 0 h 29"/>
                <a:gd name="T16" fmla="*/ 0 w 30"/>
                <a:gd name="T17"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9">
                  <a:moveTo>
                    <a:pt x="0" y="20"/>
                  </a:moveTo>
                  <a:lnTo>
                    <a:pt x="4" y="22"/>
                  </a:lnTo>
                  <a:lnTo>
                    <a:pt x="14" y="28"/>
                  </a:lnTo>
                  <a:lnTo>
                    <a:pt x="17" y="29"/>
                  </a:lnTo>
                  <a:lnTo>
                    <a:pt x="30" y="12"/>
                  </a:lnTo>
                  <a:lnTo>
                    <a:pt x="22" y="9"/>
                  </a:lnTo>
                  <a:lnTo>
                    <a:pt x="14" y="4"/>
                  </a:lnTo>
                  <a:lnTo>
                    <a:pt x="6" y="0"/>
                  </a:lnTo>
                  <a:lnTo>
                    <a:pt x="0" y="2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3" name="Freeform 204"/>
            <p:cNvSpPr/>
            <p:nvPr/>
          </p:nvSpPr>
          <p:spPr bwMode="auto">
            <a:xfrm>
              <a:off x="9723820" y="2125352"/>
              <a:ext cx="43236" cy="34922"/>
            </a:xfrm>
            <a:custGeom>
              <a:avLst/>
              <a:gdLst>
                <a:gd name="T0" fmla="*/ 4 w 26"/>
                <a:gd name="T1" fmla="*/ 21 h 21"/>
                <a:gd name="T2" fmla="*/ 9 w 26"/>
                <a:gd name="T3" fmla="*/ 21 h 21"/>
                <a:gd name="T4" fmla="*/ 19 w 26"/>
                <a:gd name="T5" fmla="*/ 21 h 21"/>
                <a:gd name="T6" fmla="*/ 24 w 26"/>
                <a:gd name="T7" fmla="*/ 21 h 21"/>
                <a:gd name="T8" fmla="*/ 26 w 26"/>
                <a:gd name="T9" fmla="*/ 0 h 21"/>
                <a:gd name="T10" fmla="*/ 19 w 26"/>
                <a:gd name="T11" fmla="*/ 0 h 21"/>
                <a:gd name="T12" fmla="*/ 7 w 26"/>
                <a:gd name="T13" fmla="*/ 0 h 21"/>
                <a:gd name="T14" fmla="*/ 0 w 26"/>
                <a:gd name="T15" fmla="*/ 1 h 21"/>
                <a:gd name="T16" fmla="*/ 4 w 26"/>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1">
                  <a:moveTo>
                    <a:pt x="4" y="21"/>
                  </a:moveTo>
                  <a:lnTo>
                    <a:pt x="9" y="21"/>
                  </a:lnTo>
                  <a:lnTo>
                    <a:pt x="19" y="21"/>
                  </a:lnTo>
                  <a:lnTo>
                    <a:pt x="24" y="21"/>
                  </a:lnTo>
                  <a:lnTo>
                    <a:pt x="26" y="0"/>
                  </a:lnTo>
                  <a:lnTo>
                    <a:pt x="19" y="0"/>
                  </a:lnTo>
                  <a:lnTo>
                    <a:pt x="7" y="0"/>
                  </a:lnTo>
                  <a:lnTo>
                    <a:pt x="0" y="1"/>
                  </a:lnTo>
                  <a:lnTo>
                    <a:pt x="4" y="21"/>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4" name="Freeform 206"/>
            <p:cNvSpPr/>
            <p:nvPr/>
          </p:nvSpPr>
          <p:spPr bwMode="auto">
            <a:xfrm>
              <a:off x="9775370" y="2102071"/>
              <a:ext cx="53214" cy="49888"/>
            </a:xfrm>
            <a:custGeom>
              <a:avLst/>
              <a:gdLst>
                <a:gd name="T0" fmla="*/ 15 w 32"/>
                <a:gd name="T1" fmla="*/ 30 h 30"/>
                <a:gd name="T2" fmla="*/ 18 w 32"/>
                <a:gd name="T3" fmla="*/ 28 h 30"/>
                <a:gd name="T4" fmla="*/ 28 w 32"/>
                <a:gd name="T5" fmla="*/ 22 h 30"/>
                <a:gd name="T6" fmla="*/ 32 w 32"/>
                <a:gd name="T7" fmla="*/ 19 h 30"/>
                <a:gd name="T8" fmla="*/ 23 w 32"/>
                <a:gd name="T9" fmla="*/ 0 h 30"/>
                <a:gd name="T10" fmla="*/ 17 w 32"/>
                <a:gd name="T11" fmla="*/ 4 h 30"/>
                <a:gd name="T12" fmla="*/ 7 w 32"/>
                <a:gd name="T13" fmla="*/ 10 h 30"/>
                <a:gd name="T14" fmla="*/ 0 w 32"/>
                <a:gd name="T15" fmla="*/ 14 h 30"/>
                <a:gd name="T16" fmla="*/ 15 w 32"/>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0">
                  <a:moveTo>
                    <a:pt x="15" y="30"/>
                  </a:moveTo>
                  <a:lnTo>
                    <a:pt x="18" y="28"/>
                  </a:lnTo>
                  <a:lnTo>
                    <a:pt x="28" y="22"/>
                  </a:lnTo>
                  <a:lnTo>
                    <a:pt x="32" y="19"/>
                  </a:lnTo>
                  <a:lnTo>
                    <a:pt x="23" y="0"/>
                  </a:lnTo>
                  <a:lnTo>
                    <a:pt x="17" y="4"/>
                  </a:lnTo>
                  <a:lnTo>
                    <a:pt x="7" y="10"/>
                  </a:lnTo>
                  <a:lnTo>
                    <a:pt x="0" y="14"/>
                  </a:lnTo>
                  <a:lnTo>
                    <a:pt x="15" y="3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45" name="Freeform 207"/>
            <p:cNvSpPr/>
            <p:nvPr/>
          </p:nvSpPr>
          <p:spPr bwMode="auto">
            <a:xfrm>
              <a:off x="9821932" y="2058835"/>
              <a:ext cx="49888" cy="49888"/>
            </a:xfrm>
            <a:custGeom>
              <a:avLst/>
              <a:gdLst>
                <a:gd name="T0" fmla="*/ 20 w 30"/>
                <a:gd name="T1" fmla="*/ 30 h 30"/>
                <a:gd name="T2" fmla="*/ 22 w 30"/>
                <a:gd name="T3" fmla="*/ 26 h 30"/>
                <a:gd name="T4" fmla="*/ 27 w 30"/>
                <a:gd name="T5" fmla="*/ 16 h 30"/>
                <a:gd name="T6" fmla="*/ 30 w 30"/>
                <a:gd name="T7" fmla="*/ 12 h 30"/>
                <a:gd name="T8" fmla="*/ 12 w 30"/>
                <a:gd name="T9" fmla="*/ 0 h 30"/>
                <a:gd name="T10" fmla="*/ 9 w 30"/>
                <a:gd name="T11" fmla="*/ 6 h 30"/>
                <a:gd name="T12" fmla="*/ 4 w 30"/>
                <a:gd name="T13" fmla="*/ 16 h 30"/>
                <a:gd name="T14" fmla="*/ 0 w 30"/>
                <a:gd name="T15" fmla="*/ 22 h 30"/>
                <a:gd name="T16" fmla="*/ 20 w 30"/>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20" y="30"/>
                  </a:moveTo>
                  <a:lnTo>
                    <a:pt x="22" y="26"/>
                  </a:lnTo>
                  <a:lnTo>
                    <a:pt x="27" y="16"/>
                  </a:lnTo>
                  <a:lnTo>
                    <a:pt x="30" y="12"/>
                  </a:lnTo>
                  <a:lnTo>
                    <a:pt x="12" y="0"/>
                  </a:lnTo>
                  <a:lnTo>
                    <a:pt x="9" y="6"/>
                  </a:lnTo>
                  <a:lnTo>
                    <a:pt x="4" y="16"/>
                  </a:lnTo>
                  <a:lnTo>
                    <a:pt x="0" y="22"/>
                  </a:lnTo>
                  <a:lnTo>
                    <a:pt x="20" y="3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66" name="Freeform 208"/>
            <p:cNvSpPr/>
            <p:nvPr/>
          </p:nvSpPr>
          <p:spPr bwMode="auto">
            <a:xfrm>
              <a:off x="9845213" y="2007285"/>
              <a:ext cx="36584" cy="43236"/>
            </a:xfrm>
            <a:custGeom>
              <a:avLst/>
              <a:gdLst>
                <a:gd name="T0" fmla="*/ 22 w 22"/>
                <a:gd name="T1" fmla="*/ 22 h 26"/>
                <a:gd name="T2" fmla="*/ 22 w 22"/>
                <a:gd name="T3" fmla="*/ 17 h 26"/>
                <a:gd name="T4" fmla="*/ 21 w 22"/>
                <a:gd name="T5" fmla="*/ 6 h 26"/>
                <a:gd name="T6" fmla="*/ 21 w 22"/>
                <a:gd name="T7" fmla="*/ 2 h 26"/>
                <a:gd name="T8" fmla="*/ 0 w 22"/>
                <a:gd name="T9" fmla="*/ 0 h 26"/>
                <a:gd name="T10" fmla="*/ 0 w 22"/>
                <a:gd name="T11" fmla="*/ 7 h 26"/>
                <a:gd name="T12" fmla="*/ 1 w 22"/>
                <a:gd name="T13" fmla="*/ 18 h 26"/>
                <a:gd name="T14" fmla="*/ 1 w 22"/>
                <a:gd name="T15" fmla="*/ 26 h 26"/>
                <a:gd name="T16" fmla="*/ 22 w 22"/>
                <a:gd name="T17"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6">
                  <a:moveTo>
                    <a:pt x="22" y="22"/>
                  </a:moveTo>
                  <a:lnTo>
                    <a:pt x="22" y="17"/>
                  </a:lnTo>
                  <a:lnTo>
                    <a:pt x="21" y="6"/>
                  </a:lnTo>
                  <a:lnTo>
                    <a:pt x="21" y="2"/>
                  </a:lnTo>
                  <a:lnTo>
                    <a:pt x="0" y="0"/>
                  </a:lnTo>
                  <a:lnTo>
                    <a:pt x="0" y="7"/>
                  </a:lnTo>
                  <a:lnTo>
                    <a:pt x="1" y="18"/>
                  </a:lnTo>
                  <a:lnTo>
                    <a:pt x="1" y="26"/>
                  </a:lnTo>
                  <a:lnTo>
                    <a:pt x="22" y="22"/>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67" name="Freeform 209"/>
            <p:cNvSpPr/>
            <p:nvPr/>
          </p:nvSpPr>
          <p:spPr bwMode="auto">
            <a:xfrm>
              <a:off x="9821932" y="1945756"/>
              <a:ext cx="49888" cy="49888"/>
            </a:xfrm>
            <a:custGeom>
              <a:avLst/>
              <a:gdLst>
                <a:gd name="T0" fmla="*/ 30 w 30"/>
                <a:gd name="T1" fmla="*/ 16 h 30"/>
                <a:gd name="T2" fmla="*/ 27 w 30"/>
                <a:gd name="T3" fmla="*/ 13 h 30"/>
                <a:gd name="T4" fmla="*/ 21 w 30"/>
                <a:gd name="T5" fmla="*/ 4 h 30"/>
                <a:gd name="T6" fmla="*/ 20 w 30"/>
                <a:gd name="T7" fmla="*/ 0 h 30"/>
                <a:gd name="T8" fmla="*/ 0 w 30"/>
                <a:gd name="T9" fmla="*/ 8 h 30"/>
                <a:gd name="T10" fmla="*/ 4 w 30"/>
                <a:gd name="T11" fmla="*/ 15 h 30"/>
                <a:gd name="T12" fmla="*/ 10 w 30"/>
                <a:gd name="T13" fmla="*/ 24 h 30"/>
                <a:gd name="T14" fmla="*/ 14 w 30"/>
                <a:gd name="T15" fmla="*/ 30 h 30"/>
                <a:gd name="T16" fmla="*/ 30 w 30"/>
                <a:gd name="T1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16"/>
                  </a:moveTo>
                  <a:lnTo>
                    <a:pt x="27" y="13"/>
                  </a:lnTo>
                  <a:lnTo>
                    <a:pt x="21" y="4"/>
                  </a:lnTo>
                  <a:lnTo>
                    <a:pt x="20" y="0"/>
                  </a:lnTo>
                  <a:lnTo>
                    <a:pt x="0" y="8"/>
                  </a:lnTo>
                  <a:lnTo>
                    <a:pt x="4" y="15"/>
                  </a:lnTo>
                  <a:lnTo>
                    <a:pt x="10" y="24"/>
                  </a:lnTo>
                  <a:lnTo>
                    <a:pt x="14" y="30"/>
                  </a:lnTo>
                  <a:lnTo>
                    <a:pt x="30" y="16"/>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68" name="Freeform 210"/>
            <p:cNvSpPr/>
            <p:nvPr/>
          </p:nvSpPr>
          <p:spPr bwMode="auto">
            <a:xfrm>
              <a:off x="9778696" y="1902520"/>
              <a:ext cx="49888" cy="49888"/>
            </a:xfrm>
            <a:custGeom>
              <a:avLst/>
              <a:gdLst>
                <a:gd name="T0" fmla="*/ 30 w 30"/>
                <a:gd name="T1" fmla="*/ 9 h 30"/>
                <a:gd name="T2" fmla="*/ 26 w 30"/>
                <a:gd name="T3" fmla="*/ 7 h 30"/>
                <a:gd name="T4" fmla="*/ 16 w 30"/>
                <a:gd name="T5" fmla="*/ 2 h 30"/>
                <a:gd name="T6" fmla="*/ 12 w 30"/>
                <a:gd name="T7" fmla="*/ 0 h 30"/>
                <a:gd name="T8" fmla="*/ 0 w 30"/>
                <a:gd name="T9" fmla="*/ 17 h 30"/>
                <a:gd name="T10" fmla="*/ 6 w 30"/>
                <a:gd name="T11" fmla="*/ 21 h 30"/>
                <a:gd name="T12" fmla="*/ 16 w 30"/>
                <a:gd name="T13" fmla="*/ 26 h 30"/>
                <a:gd name="T14" fmla="*/ 23 w 30"/>
                <a:gd name="T15" fmla="*/ 30 h 30"/>
                <a:gd name="T16" fmla="*/ 30 w 30"/>
                <a:gd name="T17"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9"/>
                  </a:moveTo>
                  <a:lnTo>
                    <a:pt x="26" y="7"/>
                  </a:lnTo>
                  <a:lnTo>
                    <a:pt x="16" y="2"/>
                  </a:lnTo>
                  <a:lnTo>
                    <a:pt x="12" y="0"/>
                  </a:lnTo>
                  <a:lnTo>
                    <a:pt x="0" y="17"/>
                  </a:lnTo>
                  <a:lnTo>
                    <a:pt x="6" y="21"/>
                  </a:lnTo>
                  <a:lnTo>
                    <a:pt x="16" y="26"/>
                  </a:lnTo>
                  <a:lnTo>
                    <a:pt x="23" y="30"/>
                  </a:lnTo>
                  <a:lnTo>
                    <a:pt x="30" y="9"/>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76" name="Freeform 211"/>
            <p:cNvSpPr>
              <a:spLocks noEditPoints="1"/>
            </p:cNvSpPr>
            <p:nvPr/>
          </p:nvSpPr>
          <p:spPr bwMode="auto">
            <a:xfrm>
              <a:off x="9632359" y="1912498"/>
              <a:ext cx="229484" cy="226158"/>
            </a:xfrm>
            <a:custGeom>
              <a:avLst/>
              <a:gdLst>
                <a:gd name="T0" fmla="*/ 55 w 110"/>
                <a:gd name="T1" fmla="*/ 108 h 108"/>
                <a:gd name="T2" fmla="*/ 1 w 110"/>
                <a:gd name="T3" fmla="*/ 57 h 108"/>
                <a:gd name="T4" fmla="*/ 53 w 110"/>
                <a:gd name="T5" fmla="*/ 1 h 108"/>
                <a:gd name="T6" fmla="*/ 109 w 110"/>
                <a:gd name="T7" fmla="*/ 52 h 108"/>
                <a:gd name="T8" fmla="*/ 57 w 110"/>
                <a:gd name="T9" fmla="*/ 108 h 108"/>
                <a:gd name="T10" fmla="*/ 55 w 110"/>
                <a:gd name="T11" fmla="*/ 108 h 108"/>
                <a:gd name="T12" fmla="*/ 55 w 110"/>
                <a:gd name="T13" fmla="*/ 16 h 108"/>
                <a:gd name="T14" fmla="*/ 53 w 110"/>
                <a:gd name="T15" fmla="*/ 16 h 108"/>
                <a:gd name="T16" fmla="*/ 16 w 110"/>
                <a:gd name="T17" fmla="*/ 56 h 108"/>
                <a:gd name="T18" fmla="*/ 57 w 110"/>
                <a:gd name="T19" fmla="*/ 94 h 108"/>
                <a:gd name="T20" fmla="*/ 94 w 110"/>
                <a:gd name="T21" fmla="*/ 53 h 108"/>
                <a:gd name="T22" fmla="*/ 55 w 110"/>
                <a:gd name="T23"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08">
                  <a:moveTo>
                    <a:pt x="55" y="108"/>
                  </a:moveTo>
                  <a:cubicBezTo>
                    <a:pt x="26" y="108"/>
                    <a:pt x="2" y="86"/>
                    <a:pt x="1" y="57"/>
                  </a:cubicBezTo>
                  <a:cubicBezTo>
                    <a:pt x="0" y="27"/>
                    <a:pt x="23" y="2"/>
                    <a:pt x="53" y="1"/>
                  </a:cubicBezTo>
                  <a:cubicBezTo>
                    <a:pt x="83" y="0"/>
                    <a:pt x="108" y="23"/>
                    <a:pt x="109" y="52"/>
                  </a:cubicBezTo>
                  <a:cubicBezTo>
                    <a:pt x="110" y="82"/>
                    <a:pt x="87" y="107"/>
                    <a:pt x="57" y="108"/>
                  </a:cubicBezTo>
                  <a:cubicBezTo>
                    <a:pt x="56" y="108"/>
                    <a:pt x="56" y="108"/>
                    <a:pt x="55" y="108"/>
                  </a:cubicBezTo>
                  <a:close/>
                  <a:moveTo>
                    <a:pt x="55" y="16"/>
                  </a:moveTo>
                  <a:cubicBezTo>
                    <a:pt x="54" y="16"/>
                    <a:pt x="54" y="16"/>
                    <a:pt x="53" y="16"/>
                  </a:cubicBezTo>
                  <a:cubicBezTo>
                    <a:pt x="32" y="16"/>
                    <a:pt x="15" y="35"/>
                    <a:pt x="16" y="56"/>
                  </a:cubicBezTo>
                  <a:cubicBezTo>
                    <a:pt x="17" y="78"/>
                    <a:pt x="35" y="94"/>
                    <a:pt x="57" y="94"/>
                  </a:cubicBezTo>
                  <a:cubicBezTo>
                    <a:pt x="78" y="93"/>
                    <a:pt x="95" y="75"/>
                    <a:pt x="94" y="53"/>
                  </a:cubicBezTo>
                  <a:cubicBezTo>
                    <a:pt x="93" y="32"/>
                    <a:pt x="76" y="16"/>
                    <a:pt x="55" y="16"/>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sp>
        <p:nvSpPr>
          <p:cNvPr id="77" name="文本框 76"/>
          <p:cNvSpPr txBox="1"/>
          <p:nvPr/>
        </p:nvSpPr>
        <p:spPr>
          <a:xfrm>
            <a:off x="9348470" y="2333625"/>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78" name="文本框 77"/>
          <p:cNvSpPr txBox="1"/>
          <p:nvPr/>
        </p:nvSpPr>
        <p:spPr>
          <a:xfrm>
            <a:off x="9006840" y="2659380"/>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79" name="文本框 78"/>
          <p:cNvSpPr txBox="1"/>
          <p:nvPr/>
        </p:nvSpPr>
        <p:spPr>
          <a:xfrm>
            <a:off x="9370695" y="4400550"/>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80" name="文本框 79"/>
          <p:cNvSpPr txBox="1"/>
          <p:nvPr/>
        </p:nvSpPr>
        <p:spPr>
          <a:xfrm>
            <a:off x="9029065" y="4726305"/>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pic>
        <p:nvPicPr>
          <p:cNvPr id="82" name="图片 81"/>
          <p:cNvPicPr>
            <a:picLocks noChangeAspect="1"/>
          </p:cNvPicPr>
          <p:nvPr/>
        </p:nvPicPr>
        <p:blipFill>
          <a:blip r:embed="rId2">
            <a:clrChange>
              <a:clrFrom>
                <a:srgbClr val="DBD2CD">
                  <a:alpha val="100000"/>
                </a:srgbClr>
              </a:clrFrom>
              <a:clrTo>
                <a:srgbClr val="DBD2CD">
                  <a:alpha val="100000"/>
                  <a:alpha val="0"/>
                </a:srgbClr>
              </a:clrTo>
            </a:clrChange>
          </a:blip>
          <a:stretch>
            <a:fillRect/>
          </a:stretch>
        </p:blipFill>
        <p:spPr>
          <a:xfrm>
            <a:off x="1018540" y="342900"/>
            <a:ext cx="1088390" cy="927735"/>
          </a:xfrm>
          <a:prstGeom prst="rect">
            <a:avLst/>
          </a:prstGeom>
        </p:spPr>
      </p:pic>
      <p:sp>
        <p:nvSpPr>
          <p:cNvPr id="83" name="文本框 82"/>
          <p:cNvSpPr txBox="1"/>
          <p:nvPr/>
        </p:nvSpPr>
        <p:spPr>
          <a:xfrm>
            <a:off x="2154555" y="631825"/>
            <a:ext cx="444182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空心弧 5"/>
          <p:cNvSpPr/>
          <p:nvPr/>
        </p:nvSpPr>
        <p:spPr bwMode="auto">
          <a:xfrm rot="10800000">
            <a:off x="1508443" y="1971675"/>
            <a:ext cx="1606550" cy="1606550"/>
          </a:xfrm>
          <a:custGeom>
            <a:avLst/>
            <a:gdLst>
              <a:gd name="T0" fmla="*/ 1186675 w 1606572"/>
              <a:gd name="T1" fmla="*/ 1509087 h 1606572"/>
              <a:gd name="T2" fmla="*/ 224309 w 1606572"/>
              <a:gd name="T3" fmla="*/ 1360064 h 1606572"/>
              <a:gd name="T4" fmla="*/ 112889 w 1606572"/>
              <a:gd name="T5" fmla="*/ 392626 h 1606572"/>
              <a:gd name="T6" fmla="*/ 1016184 w 1606572"/>
              <a:gd name="T7" fmla="*/ 28738 h 1606572"/>
              <a:gd name="T8" fmla="*/ 1606505 w 1606572"/>
              <a:gd name="T9" fmla="*/ 803253 h 1606572"/>
              <a:gd name="T10" fmla="*/ 1390158 w 1606572"/>
              <a:gd name="T11" fmla="*/ 803253 h 1606572"/>
              <a:gd name="T12" fmla="*/ 958834 w 1606572"/>
              <a:gd name="T13" fmla="*/ 237345 h 1606572"/>
              <a:gd name="T14" fmla="*/ 298833 w 1606572"/>
              <a:gd name="T15" fmla="*/ 503222 h 1606572"/>
              <a:gd name="T16" fmla="*/ 380242 w 1606572"/>
              <a:gd name="T17" fmla="*/ 1210091 h 1606572"/>
              <a:gd name="T18" fmla="*/ 1083403 w 1606572"/>
              <a:gd name="T19" fmla="*/ 1318978 h 1606572"/>
              <a:gd name="T20" fmla="*/ 1186675 w 1606572"/>
              <a:gd name="T21" fmla="*/ 1509087 h 16065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06572" h="1606572">
                <a:moveTo>
                  <a:pt x="1186723" y="1509150"/>
                </a:moveTo>
                <a:cubicBezTo>
                  <a:pt x="868948" y="1681771"/>
                  <a:pt x="475001" y="1620768"/>
                  <a:pt x="224318" y="1360121"/>
                </a:cubicBezTo>
                <a:cubicBezTo>
                  <a:pt x="-26365" y="1099474"/>
                  <a:pt x="-71974" y="703450"/>
                  <a:pt x="112895" y="392641"/>
                </a:cubicBezTo>
                <a:cubicBezTo>
                  <a:pt x="297765" y="81832"/>
                  <a:pt x="667531" y="-67126"/>
                  <a:pt x="1016226" y="28738"/>
                </a:cubicBezTo>
                <a:cubicBezTo>
                  <a:pt x="1364922" y="124602"/>
                  <a:pt x="1606571" y="441653"/>
                  <a:pt x="1606571" y="803286"/>
                </a:cubicBezTo>
                <a:lnTo>
                  <a:pt x="1390215" y="803286"/>
                </a:lnTo>
                <a:cubicBezTo>
                  <a:pt x="1390215" y="539055"/>
                  <a:pt x="1213652" y="307399"/>
                  <a:pt x="958873" y="237354"/>
                </a:cubicBezTo>
                <a:cubicBezTo>
                  <a:pt x="704095" y="167310"/>
                  <a:pt x="433922" y="276148"/>
                  <a:pt x="298845" y="503243"/>
                </a:cubicBezTo>
                <a:cubicBezTo>
                  <a:pt x="163768" y="730339"/>
                  <a:pt x="197093" y="1019698"/>
                  <a:pt x="380257" y="1210142"/>
                </a:cubicBezTo>
                <a:cubicBezTo>
                  <a:pt x="563421" y="1400586"/>
                  <a:pt x="851262" y="1445159"/>
                  <a:pt x="1083448" y="1319032"/>
                </a:cubicBezTo>
                <a:lnTo>
                  <a:pt x="1186723" y="1509150"/>
                </a:lnTo>
                <a:close/>
              </a:path>
            </a:pathLst>
          </a:custGeom>
          <a:solidFill>
            <a:srgbClr val="EC4463"/>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rgbClr val="767171"/>
              </a:solidFill>
            </a:endParaRPr>
          </a:p>
        </p:txBody>
      </p:sp>
      <p:sp>
        <p:nvSpPr>
          <p:cNvPr id="6" name="空心弧 6"/>
          <p:cNvSpPr/>
          <p:nvPr/>
        </p:nvSpPr>
        <p:spPr bwMode="auto">
          <a:xfrm rot="10451757">
            <a:off x="4205605" y="1971040"/>
            <a:ext cx="1606550" cy="1606550"/>
          </a:xfrm>
          <a:custGeom>
            <a:avLst/>
            <a:gdLst>
              <a:gd name="T0" fmla="*/ 841284 w 1606572"/>
              <a:gd name="T1" fmla="*/ 1605605 h 1606572"/>
              <a:gd name="T2" fmla="*/ 72530 w 1606572"/>
              <a:gd name="T3" fmla="*/ 1136807 h 1606572"/>
              <a:gd name="T4" fmla="*/ 221977 w 1606572"/>
              <a:gd name="T5" fmla="*/ 248878 h 1606572"/>
              <a:gd name="T6" fmla="*/ 1101837 w 1606572"/>
              <a:gd name="T7" fmla="*/ 57556 h 1606572"/>
              <a:gd name="T8" fmla="*/ 1606507 w 1606572"/>
              <a:gd name="T9" fmla="*/ 803254 h 1606572"/>
              <a:gd name="T10" fmla="*/ 1390158 w 1606572"/>
              <a:gd name="T11" fmla="*/ 803253 h 1606572"/>
              <a:gd name="T12" fmla="*/ 1021416 w 1606572"/>
              <a:gd name="T13" fmla="*/ 258400 h 1606572"/>
              <a:gd name="T14" fmla="*/ 378538 w 1606572"/>
              <a:gd name="T15" fmla="*/ 398193 h 1606572"/>
              <a:gd name="T16" fmla="*/ 269342 w 1606572"/>
              <a:gd name="T17" fmla="*/ 1046968 h 1606572"/>
              <a:gd name="T18" fmla="*/ 831043 w 1606572"/>
              <a:gd name="T19" fmla="*/ 1389498 h 1606572"/>
              <a:gd name="T20" fmla="*/ 841284 w 1606572"/>
              <a:gd name="T21" fmla="*/ 1605605 h 16065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06572" h="1606572">
                <a:moveTo>
                  <a:pt x="841320" y="1605671"/>
                </a:moveTo>
                <a:cubicBezTo>
                  <a:pt x="513324" y="1621218"/>
                  <a:pt x="208888" y="1435569"/>
                  <a:pt x="72533" y="1136855"/>
                </a:cubicBezTo>
                <a:cubicBezTo>
                  <a:pt x="-63822" y="838140"/>
                  <a:pt x="-4639" y="486509"/>
                  <a:pt x="221986" y="248887"/>
                </a:cubicBezTo>
                <a:cubicBezTo>
                  <a:pt x="448611" y="11265"/>
                  <a:pt x="797046" y="-64500"/>
                  <a:pt x="1101882" y="57559"/>
                </a:cubicBezTo>
                <a:cubicBezTo>
                  <a:pt x="1406718" y="179618"/>
                  <a:pt x="1606573" y="474922"/>
                  <a:pt x="1606573" y="803287"/>
                </a:cubicBezTo>
                <a:lnTo>
                  <a:pt x="1390215" y="803286"/>
                </a:lnTo>
                <a:cubicBezTo>
                  <a:pt x="1390215" y="563363"/>
                  <a:pt x="1244189" y="347596"/>
                  <a:pt x="1021458" y="258412"/>
                </a:cubicBezTo>
                <a:cubicBezTo>
                  <a:pt x="798727" y="169229"/>
                  <a:pt x="544140" y="224587"/>
                  <a:pt x="378553" y="398208"/>
                </a:cubicBezTo>
                <a:cubicBezTo>
                  <a:pt x="212967" y="571829"/>
                  <a:pt x="169725" y="828752"/>
                  <a:pt x="269354" y="1047010"/>
                </a:cubicBezTo>
                <a:cubicBezTo>
                  <a:pt x="368983" y="1265269"/>
                  <a:pt x="591422" y="1400915"/>
                  <a:pt x="831076" y="1389555"/>
                </a:cubicBezTo>
                <a:lnTo>
                  <a:pt x="841320" y="1605671"/>
                </a:lnTo>
                <a:close/>
              </a:path>
            </a:pathLst>
          </a:custGeom>
          <a:solidFill>
            <a:srgbClr val="767171"/>
          </a:solidFill>
          <a:ln>
            <a:noFill/>
          </a:ln>
        </p:spPr>
        <p:txBody>
          <a:bodyPr anchor="ctr"/>
          <a:lstStyle/>
          <a:p>
            <a:endParaRPr lang="zh-CN" altLang="en-US">
              <a:solidFill>
                <a:srgbClr val="767171"/>
              </a:solidFill>
            </a:endParaRPr>
          </a:p>
        </p:txBody>
      </p:sp>
      <p:sp>
        <p:nvSpPr>
          <p:cNvPr id="7" name="空心弧 7"/>
          <p:cNvSpPr/>
          <p:nvPr/>
        </p:nvSpPr>
        <p:spPr bwMode="auto">
          <a:xfrm rot="3077973">
            <a:off x="6552565" y="1971675"/>
            <a:ext cx="1606550" cy="1606550"/>
          </a:xfrm>
          <a:custGeom>
            <a:avLst/>
            <a:gdLst>
              <a:gd name="T0" fmla="*/ 106077 w 1606572"/>
              <a:gd name="T1" fmla="*/ 404303 h 1606572"/>
              <a:gd name="T2" fmla="*/ 1009657 w 1606572"/>
              <a:gd name="T3" fmla="*/ 26973 h 1606572"/>
              <a:gd name="T4" fmla="*/ 1606505 w 1606572"/>
              <a:gd name="T5" fmla="*/ 803254 h 1606572"/>
              <a:gd name="T6" fmla="*/ 1390158 w 1606572"/>
              <a:gd name="T7" fmla="*/ 803253 h 1606572"/>
              <a:gd name="T8" fmla="*/ 954065 w 1606572"/>
              <a:gd name="T9" fmla="*/ 236056 h 1606572"/>
              <a:gd name="T10" fmla="*/ 293854 w 1606572"/>
              <a:gd name="T11" fmla="*/ 511758 h 1606572"/>
              <a:gd name="T12" fmla="*/ 106077 w 1606572"/>
              <a:gd name="T13" fmla="*/ 404303 h 16065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06572" h="1606572">
                <a:moveTo>
                  <a:pt x="106080" y="404321"/>
                </a:moveTo>
                <a:cubicBezTo>
                  <a:pt x="286939" y="88263"/>
                  <a:pt x="657780" y="-66599"/>
                  <a:pt x="1009699" y="26973"/>
                </a:cubicBezTo>
                <a:cubicBezTo>
                  <a:pt x="1361618" y="120545"/>
                  <a:pt x="1606572" y="439140"/>
                  <a:pt x="1606571" y="803287"/>
                </a:cubicBezTo>
                <a:lnTo>
                  <a:pt x="1390215" y="803286"/>
                </a:lnTo>
                <a:cubicBezTo>
                  <a:pt x="1390215" y="537219"/>
                  <a:pt x="1211237" y="304434"/>
                  <a:pt x="954104" y="236065"/>
                </a:cubicBezTo>
                <a:cubicBezTo>
                  <a:pt x="696971" y="167696"/>
                  <a:pt x="426012" y="280848"/>
                  <a:pt x="293866" y="511779"/>
                </a:cubicBezTo>
                <a:lnTo>
                  <a:pt x="106080" y="404321"/>
                </a:lnTo>
                <a:close/>
              </a:path>
            </a:pathLst>
          </a:custGeom>
          <a:solidFill>
            <a:srgbClr val="EC4463"/>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rgbClr val="767171"/>
              </a:solidFill>
            </a:endParaRPr>
          </a:p>
        </p:txBody>
      </p:sp>
      <p:sp>
        <p:nvSpPr>
          <p:cNvPr id="4" name="空心弧 8"/>
          <p:cNvSpPr/>
          <p:nvPr/>
        </p:nvSpPr>
        <p:spPr bwMode="auto">
          <a:xfrm rot="10800000">
            <a:off x="9401493" y="1895475"/>
            <a:ext cx="1606550" cy="1606550"/>
          </a:xfrm>
          <a:custGeom>
            <a:avLst/>
            <a:gdLst>
              <a:gd name="T0" fmla="*/ 318368 w 1606572"/>
              <a:gd name="T1" fmla="*/ 1443643 h 1606572"/>
              <a:gd name="T2" fmla="*/ 73812 w 1606572"/>
              <a:gd name="T3" fmla="*/ 466905 h 1606572"/>
              <a:gd name="T4" fmla="*/ 975431 w 1606572"/>
              <a:gd name="T5" fmla="*/ 18671 h 1606572"/>
              <a:gd name="T6" fmla="*/ 1606506 w 1606572"/>
              <a:gd name="T7" fmla="*/ 803254 h 1606572"/>
              <a:gd name="T8" fmla="*/ 1390158 w 1606572"/>
              <a:gd name="T9" fmla="*/ 803253 h 1606572"/>
              <a:gd name="T10" fmla="*/ 929055 w 1606572"/>
              <a:gd name="T11" fmla="*/ 229990 h 1606572"/>
              <a:gd name="T12" fmla="*/ 270279 w 1606572"/>
              <a:gd name="T13" fmla="*/ 557495 h 1606572"/>
              <a:gd name="T14" fmla="*/ 448967 w 1606572"/>
              <a:gd name="T15" fmla="*/ 1271162 h 1606572"/>
              <a:gd name="T16" fmla="*/ 318368 w 1606572"/>
              <a:gd name="T17" fmla="*/ 1443643 h 1606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6572" h="1606572">
                <a:moveTo>
                  <a:pt x="318380" y="1443703"/>
                </a:moveTo>
                <a:cubicBezTo>
                  <a:pt x="17583" y="1215948"/>
                  <a:pt x="-84171" y="809547"/>
                  <a:pt x="73815" y="466923"/>
                </a:cubicBezTo>
                <a:cubicBezTo>
                  <a:pt x="231801" y="124298"/>
                  <a:pt x="606945" y="-62202"/>
                  <a:pt x="975470" y="18671"/>
                </a:cubicBezTo>
                <a:cubicBezTo>
                  <a:pt x="1343995" y="99544"/>
                  <a:pt x="1606572" y="425992"/>
                  <a:pt x="1606572" y="803287"/>
                </a:cubicBezTo>
                <a:lnTo>
                  <a:pt x="1390215" y="803286"/>
                </a:lnTo>
                <a:cubicBezTo>
                  <a:pt x="1390215" y="527612"/>
                  <a:pt x="1198360" y="289089"/>
                  <a:pt x="929094" y="229999"/>
                </a:cubicBezTo>
                <a:cubicBezTo>
                  <a:pt x="659827" y="170908"/>
                  <a:pt x="385725" y="307177"/>
                  <a:pt x="270291" y="557519"/>
                </a:cubicBezTo>
                <a:cubicBezTo>
                  <a:pt x="154857" y="807861"/>
                  <a:pt x="229204" y="1104802"/>
                  <a:pt x="448985" y="1271213"/>
                </a:cubicBezTo>
                <a:lnTo>
                  <a:pt x="318380" y="1443703"/>
                </a:lnTo>
                <a:close/>
              </a:path>
            </a:pathLst>
          </a:custGeom>
          <a:solidFill>
            <a:srgbClr val="767171"/>
          </a:solidFill>
          <a:ln>
            <a:noFill/>
          </a:ln>
        </p:spPr>
        <p:txBody>
          <a:bodyPr anchor="ctr"/>
          <a:lstStyle/>
          <a:p>
            <a:endParaRPr lang="zh-CN" altLang="en-US">
              <a:solidFill>
                <a:srgbClr val="767171"/>
              </a:solidFill>
            </a:endParaRPr>
          </a:p>
        </p:txBody>
      </p:sp>
      <p:sp>
        <p:nvSpPr>
          <p:cNvPr id="8" name="文本框 9"/>
          <p:cNvSpPr txBox="1">
            <a:spLocks noChangeArrowheads="1"/>
          </p:cNvSpPr>
          <p:nvPr/>
        </p:nvSpPr>
        <p:spPr bwMode="auto">
          <a:xfrm>
            <a:off x="1918018" y="2544763"/>
            <a:ext cx="7858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srgbClr val="767171"/>
                </a:solidFill>
              </a:rPr>
              <a:t>85%</a:t>
            </a:r>
            <a:endParaRPr lang="en-US" altLang="zh-CN" sz="2400" b="1">
              <a:solidFill>
                <a:srgbClr val="767171"/>
              </a:solidFill>
            </a:endParaRPr>
          </a:p>
        </p:txBody>
      </p:sp>
      <p:sp>
        <p:nvSpPr>
          <p:cNvPr id="9" name="文本框 14"/>
          <p:cNvSpPr txBox="1">
            <a:spLocks noChangeArrowheads="1"/>
          </p:cNvSpPr>
          <p:nvPr/>
        </p:nvSpPr>
        <p:spPr bwMode="auto">
          <a:xfrm>
            <a:off x="4750118" y="2544763"/>
            <a:ext cx="7858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srgbClr val="767171"/>
                </a:solidFill>
              </a:rPr>
              <a:t>73%</a:t>
            </a:r>
            <a:endParaRPr lang="en-US" altLang="zh-CN" sz="2400" b="1">
              <a:solidFill>
                <a:srgbClr val="767171"/>
              </a:solidFill>
            </a:endParaRPr>
          </a:p>
        </p:txBody>
      </p:sp>
      <p:sp>
        <p:nvSpPr>
          <p:cNvPr id="14" name="文本框 15"/>
          <p:cNvSpPr txBox="1">
            <a:spLocks noChangeArrowheads="1"/>
          </p:cNvSpPr>
          <p:nvPr/>
        </p:nvSpPr>
        <p:spPr bwMode="auto">
          <a:xfrm>
            <a:off x="6963093" y="2466975"/>
            <a:ext cx="785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srgbClr val="767171"/>
                </a:solidFill>
              </a:rPr>
              <a:t>40%</a:t>
            </a:r>
            <a:endParaRPr lang="en-US" altLang="zh-CN" sz="2400" b="1">
              <a:solidFill>
                <a:srgbClr val="767171"/>
              </a:solidFill>
            </a:endParaRPr>
          </a:p>
        </p:txBody>
      </p:sp>
      <p:sp>
        <p:nvSpPr>
          <p:cNvPr id="15" name="文本框 16"/>
          <p:cNvSpPr txBox="1">
            <a:spLocks noChangeArrowheads="1"/>
          </p:cNvSpPr>
          <p:nvPr/>
        </p:nvSpPr>
        <p:spPr bwMode="auto">
          <a:xfrm>
            <a:off x="9915843" y="2544763"/>
            <a:ext cx="7858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2400" b="1">
                <a:solidFill>
                  <a:srgbClr val="767171"/>
                </a:solidFill>
              </a:rPr>
              <a:t>63%</a:t>
            </a:r>
            <a:endParaRPr lang="en-US" altLang="zh-CN" sz="2400" b="1">
              <a:solidFill>
                <a:srgbClr val="767171"/>
              </a:solidFill>
            </a:endParaRPr>
          </a:p>
        </p:txBody>
      </p:sp>
      <p:grpSp>
        <p:nvGrpSpPr>
          <p:cNvPr id="16" name="组合 17"/>
          <p:cNvGrpSpPr/>
          <p:nvPr/>
        </p:nvGrpSpPr>
        <p:grpSpPr bwMode="auto">
          <a:xfrm>
            <a:off x="3691255" y="1620838"/>
            <a:ext cx="115888" cy="4095750"/>
            <a:chOff x="0" y="0"/>
            <a:chExt cx="115889" cy="4095482"/>
          </a:xfrm>
          <a:solidFill>
            <a:srgbClr val="957B61"/>
          </a:solidFill>
        </p:grpSpPr>
        <p:sp>
          <p:nvSpPr>
            <p:cNvPr id="17" name="椭圆 18"/>
            <p:cNvSpPr>
              <a:spLocks noChangeArrowheads="1"/>
            </p:cNvSpPr>
            <p:nvPr/>
          </p:nvSpPr>
          <p:spPr bwMode="auto">
            <a:xfrm>
              <a:off x="0" y="0"/>
              <a:ext cx="103031" cy="1030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767171"/>
                </a:solidFill>
              </a:endParaRPr>
            </a:p>
          </p:txBody>
        </p:sp>
        <p:cxnSp>
          <p:nvCxnSpPr>
            <p:cNvPr id="18" name="直接连接符 19"/>
            <p:cNvCxnSpPr>
              <a:cxnSpLocks noChangeShapeType="1"/>
            </p:cNvCxnSpPr>
            <p:nvPr/>
          </p:nvCxnSpPr>
          <p:spPr bwMode="auto">
            <a:xfrm flipH="1">
              <a:off x="51515" y="103031"/>
              <a:ext cx="1" cy="3889420"/>
            </a:xfrm>
            <a:prstGeom prst="line">
              <a:avLst/>
            </a:prstGeom>
            <a:grpFill/>
            <a:ln w="6350">
              <a:solidFill>
                <a:schemeClr val="tx1"/>
              </a:solidFill>
              <a:round/>
            </a:ln>
            <a:extLst>
              <a:ext uri="{909E8E84-426E-40DD-AFC4-6F175D3DCCD1}">
                <a14:hiddenFill xmlns:a14="http://schemas.microsoft.com/office/drawing/2010/main">
                  <a:noFill/>
                </a14:hiddenFill>
              </a:ext>
            </a:extLst>
          </p:spPr>
        </p:cxnSp>
        <p:sp>
          <p:nvSpPr>
            <p:cNvPr id="19" name="椭圆 20"/>
            <p:cNvSpPr>
              <a:spLocks noChangeArrowheads="1"/>
            </p:cNvSpPr>
            <p:nvPr/>
          </p:nvSpPr>
          <p:spPr bwMode="auto">
            <a:xfrm>
              <a:off x="12858" y="3992451"/>
              <a:ext cx="103031" cy="1030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767171"/>
                </a:solidFill>
              </a:endParaRPr>
            </a:p>
          </p:txBody>
        </p:sp>
      </p:grpSp>
      <p:grpSp>
        <p:nvGrpSpPr>
          <p:cNvPr id="20" name="组合 21"/>
          <p:cNvGrpSpPr/>
          <p:nvPr/>
        </p:nvGrpSpPr>
        <p:grpSpPr bwMode="auto">
          <a:xfrm>
            <a:off x="6356668" y="1620838"/>
            <a:ext cx="115887" cy="4095750"/>
            <a:chOff x="0" y="0"/>
            <a:chExt cx="115889" cy="4095482"/>
          </a:xfrm>
          <a:solidFill>
            <a:srgbClr val="957B61"/>
          </a:solidFill>
        </p:grpSpPr>
        <p:sp>
          <p:nvSpPr>
            <p:cNvPr id="21" name="椭圆 22"/>
            <p:cNvSpPr>
              <a:spLocks noChangeArrowheads="1"/>
            </p:cNvSpPr>
            <p:nvPr/>
          </p:nvSpPr>
          <p:spPr bwMode="auto">
            <a:xfrm>
              <a:off x="0" y="0"/>
              <a:ext cx="103031" cy="1030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767171"/>
                </a:solidFill>
              </a:endParaRPr>
            </a:p>
          </p:txBody>
        </p:sp>
        <p:cxnSp>
          <p:nvCxnSpPr>
            <p:cNvPr id="22" name="直接连接符 23"/>
            <p:cNvCxnSpPr>
              <a:cxnSpLocks noChangeShapeType="1"/>
            </p:cNvCxnSpPr>
            <p:nvPr/>
          </p:nvCxnSpPr>
          <p:spPr bwMode="auto">
            <a:xfrm flipH="1">
              <a:off x="51515" y="103031"/>
              <a:ext cx="1" cy="3889420"/>
            </a:xfrm>
            <a:prstGeom prst="line">
              <a:avLst/>
            </a:prstGeom>
            <a:grpFill/>
            <a:ln w="6350">
              <a:solidFill>
                <a:schemeClr val="tx1"/>
              </a:solidFill>
              <a:round/>
            </a:ln>
            <a:extLst>
              <a:ext uri="{909E8E84-426E-40DD-AFC4-6F175D3DCCD1}">
                <a14:hiddenFill xmlns:a14="http://schemas.microsoft.com/office/drawing/2010/main">
                  <a:noFill/>
                </a14:hiddenFill>
              </a:ext>
            </a:extLst>
          </p:spPr>
        </p:cxnSp>
        <p:sp>
          <p:nvSpPr>
            <p:cNvPr id="23" name="椭圆 24"/>
            <p:cNvSpPr>
              <a:spLocks noChangeArrowheads="1"/>
            </p:cNvSpPr>
            <p:nvPr/>
          </p:nvSpPr>
          <p:spPr bwMode="auto">
            <a:xfrm>
              <a:off x="12858" y="3992451"/>
              <a:ext cx="103031" cy="1030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767171"/>
                </a:solidFill>
              </a:endParaRPr>
            </a:p>
          </p:txBody>
        </p:sp>
      </p:grpSp>
      <p:grpSp>
        <p:nvGrpSpPr>
          <p:cNvPr id="24" name="组合 25"/>
          <p:cNvGrpSpPr/>
          <p:nvPr/>
        </p:nvGrpSpPr>
        <p:grpSpPr bwMode="auto">
          <a:xfrm>
            <a:off x="8882380" y="1620838"/>
            <a:ext cx="115888" cy="4095750"/>
            <a:chOff x="0" y="0"/>
            <a:chExt cx="115889" cy="4095482"/>
          </a:xfrm>
          <a:solidFill>
            <a:srgbClr val="957B61"/>
          </a:solidFill>
        </p:grpSpPr>
        <p:sp>
          <p:nvSpPr>
            <p:cNvPr id="25" name="椭圆 26"/>
            <p:cNvSpPr>
              <a:spLocks noChangeArrowheads="1"/>
            </p:cNvSpPr>
            <p:nvPr/>
          </p:nvSpPr>
          <p:spPr bwMode="auto">
            <a:xfrm>
              <a:off x="0" y="0"/>
              <a:ext cx="103031" cy="1030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767171"/>
                </a:solidFill>
              </a:endParaRPr>
            </a:p>
          </p:txBody>
        </p:sp>
        <p:cxnSp>
          <p:nvCxnSpPr>
            <p:cNvPr id="26" name="直接连接符 27"/>
            <p:cNvCxnSpPr>
              <a:cxnSpLocks noChangeShapeType="1"/>
            </p:cNvCxnSpPr>
            <p:nvPr/>
          </p:nvCxnSpPr>
          <p:spPr bwMode="auto">
            <a:xfrm flipH="1">
              <a:off x="51515" y="103031"/>
              <a:ext cx="1" cy="3889420"/>
            </a:xfrm>
            <a:prstGeom prst="line">
              <a:avLst/>
            </a:prstGeom>
            <a:grpFill/>
            <a:ln w="6350">
              <a:solidFill>
                <a:schemeClr val="tx1"/>
              </a:solidFill>
              <a:round/>
            </a:ln>
            <a:extLst>
              <a:ext uri="{909E8E84-426E-40DD-AFC4-6F175D3DCCD1}">
                <a14:hiddenFill xmlns:a14="http://schemas.microsoft.com/office/drawing/2010/main">
                  <a:noFill/>
                </a14:hiddenFill>
              </a:ext>
            </a:extLst>
          </p:spPr>
        </p:cxnSp>
        <p:sp>
          <p:nvSpPr>
            <p:cNvPr id="27" name="椭圆 28"/>
            <p:cNvSpPr>
              <a:spLocks noChangeArrowheads="1"/>
            </p:cNvSpPr>
            <p:nvPr/>
          </p:nvSpPr>
          <p:spPr bwMode="auto">
            <a:xfrm>
              <a:off x="12858" y="3992451"/>
              <a:ext cx="103031" cy="10303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a:endParaRPr lang="zh-CN" altLang="en-US">
                <a:solidFill>
                  <a:srgbClr val="767171"/>
                </a:solidFill>
              </a:endParaRPr>
            </a:p>
          </p:txBody>
        </p:sp>
      </p:grpSp>
      <p:grpSp>
        <p:nvGrpSpPr>
          <p:cNvPr id="35" name="组合 34"/>
          <p:cNvGrpSpPr/>
          <p:nvPr/>
        </p:nvGrpSpPr>
        <p:grpSpPr>
          <a:xfrm>
            <a:off x="981710" y="3626485"/>
            <a:ext cx="2192655" cy="2363470"/>
            <a:chOff x="1330" y="5015"/>
            <a:chExt cx="3453" cy="3722"/>
          </a:xfrm>
        </p:grpSpPr>
        <p:sp>
          <p:nvSpPr>
            <p:cNvPr id="36" name="文本框 35"/>
            <p:cNvSpPr txBox="1"/>
            <p:nvPr/>
          </p:nvSpPr>
          <p:spPr>
            <a:xfrm>
              <a:off x="1538" y="5015"/>
              <a:ext cx="3104" cy="864"/>
            </a:xfrm>
            <a:prstGeom prst="rect">
              <a:avLst/>
            </a:prstGeom>
            <a:noFill/>
          </p:spPr>
          <p:txBody>
            <a:bodyPr wrap="square" rtlCol="0">
              <a:spAutoFit/>
            </a:bodyPr>
            <a:p>
              <a:pPr algn="ctr" eaLnBrk="1" hangingPunct="1">
                <a:defRPr/>
              </a:pPr>
              <a:r>
                <a:rPr kumimoji="1" lang="en-US" altLang="zh-CN" sz="2800" dirty="0">
                  <a:solidFill>
                    <a:srgbClr val="767171"/>
                  </a:solidFill>
                  <a:latin typeface="微软雅黑" panose="020B0503020204020204" charset="-122"/>
                  <a:ea typeface="微软雅黑" panose="020B0503020204020204" charset="-122"/>
                  <a:sym typeface="+mn-ea"/>
                </a:rPr>
                <a:t>T</a:t>
              </a:r>
              <a:r>
                <a:rPr kumimoji="1" lang="zh-CN" altLang="en-US" sz="2800" dirty="0">
                  <a:solidFill>
                    <a:srgbClr val="767171"/>
                  </a:solidFill>
                  <a:latin typeface="微软雅黑" panose="020B0503020204020204" charset="-122"/>
                  <a:ea typeface="微软雅黑" panose="020B0503020204020204" charset="-122"/>
                  <a:sym typeface="+mn-ea"/>
                </a:rPr>
                <a:t>itle</a:t>
              </a:r>
              <a:endParaRPr kumimoji="1" lang="zh-CN" altLang="en-US" sz="28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sp>
          <p:nvSpPr>
            <p:cNvPr id="37" name="文本框 36"/>
            <p:cNvSpPr txBox="1"/>
            <p:nvPr/>
          </p:nvSpPr>
          <p:spPr>
            <a:xfrm>
              <a:off x="1330" y="5981"/>
              <a:ext cx="3453" cy="2756"/>
            </a:xfrm>
            <a:prstGeom prst="rect">
              <a:avLst/>
            </a:prstGeom>
            <a:noFill/>
          </p:spPr>
          <p:txBody>
            <a:bodyPr wrap="square" rtlCol="0">
              <a:spAutoFit/>
            </a:bodyPr>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libero, sit amet commodo magna eros quis </a:t>
              </a:r>
              <a:r>
                <a:rPr lang="en-US" altLang="zh-CN" sz="1200" noProof="0" dirty="0" err="1">
                  <a:ln>
                    <a:noFill/>
                  </a:ln>
                  <a:solidFill>
                    <a:srgbClr val="767171"/>
                  </a:solidFill>
                  <a:effectLst/>
                  <a:uLnTx/>
                  <a:uFillTx/>
                  <a:latin typeface="微软雅黑" panose="020B0503020204020204" charset="-122"/>
                  <a:ea typeface="微软雅黑" panose="020B0503020204020204" charset="-122"/>
                  <a:sym typeface="+mn-ea"/>
                </a:rPr>
                <a:t>urna</a:t>
              </a: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a:t>
              </a:r>
              <a:endParaRPr kumimoji="0" lang="en-US" altLang="zh-CN" sz="12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grpSp>
      <p:grpSp>
        <p:nvGrpSpPr>
          <p:cNvPr id="38" name="组合 37"/>
          <p:cNvGrpSpPr/>
          <p:nvPr/>
        </p:nvGrpSpPr>
        <p:grpSpPr>
          <a:xfrm>
            <a:off x="3860800" y="3626485"/>
            <a:ext cx="2192655" cy="2363470"/>
            <a:chOff x="1330" y="5015"/>
            <a:chExt cx="3453" cy="3722"/>
          </a:xfrm>
        </p:grpSpPr>
        <p:sp>
          <p:nvSpPr>
            <p:cNvPr id="39" name="文本框 38"/>
            <p:cNvSpPr txBox="1"/>
            <p:nvPr/>
          </p:nvSpPr>
          <p:spPr>
            <a:xfrm>
              <a:off x="1538" y="5015"/>
              <a:ext cx="3104" cy="864"/>
            </a:xfrm>
            <a:prstGeom prst="rect">
              <a:avLst/>
            </a:prstGeom>
            <a:noFill/>
          </p:spPr>
          <p:txBody>
            <a:bodyPr wrap="square" rtlCol="0">
              <a:spAutoFit/>
            </a:bodyPr>
            <a:p>
              <a:pPr algn="ctr" eaLnBrk="1" hangingPunct="1">
                <a:defRPr/>
              </a:pPr>
              <a:r>
                <a:rPr kumimoji="1" lang="en-US" altLang="zh-CN" sz="2800" dirty="0">
                  <a:solidFill>
                    <a:srgbClr val="767171"/>
                  </a:solidFill>
                  <a:latin typeface="微软雅黑" panose="020B0503020204020204" charset="-122"/>
                  <a:ea typeface="微软雅黑" panose="020B0503020204020204" charset="-122"/>
                  <a:sym typeface="+mn-ea"/>
                </a:rPr>
                <a:t>T</a:t>
              </a:r>
              <a:r>
                <a:rPr kumimoji="1" lang="zh-CN" altLang="en-US" sz="2800" dirty="0">
                  <a:solidFill>
                    <a:srgbClr val="767171"/>
                  </a:solidFill>
                  <a:latin typeface="微软雅黑" panose="020B0503020204020204" charset="-122"/>
                  <a:ea typeface="微软雅黑" panose="020B0503020204020204" charset="-122"/>
                  <a:sym typeface="+mn-ea"/>
                </a:rPr>
                <a:t>itle</a:t>
              </a:r>
              <a:endParaRPr kumimoji="1" lang="zh-CN" altLang="en-US" sz="28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sp>
          <p:nvSpPr>
            <p:cNvPr id="42" name="文本框 41"/>
            <p:cNvSpPr txBox="1"/>
            <p:nvPr/>
          </p:nvSpPr>
          <p:spPr>
            <a:xfrm>
              <a:off x="1330" y="5981"/>
              <a:ext cx="3453" cy="2756"/>
            </a:xfrm>
            <a:prstGeom prst="rect">
              <a:avLst/>
            </a:prstGeom>
            <a:noFill/>
          </p:spPr>
          <p:txBody>
            <a:bodyPr wrap="square" rtlCol="0">
              <a:spAutoFit/>
            </a:bodyPr>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libero, sit amet commodo magna eros quis </a:t>
              </a:r>
              <a:r>
                <a:rPr lang="en-US" altLang="zh-CN" sz="1200" noProof="0" dirty="0" err="1">
                  <a:ln>
                    <a:noFill/>
                  </a:ln>
                  <a:solidFill>
                    <a:srgbClr val="767171"/>
                  </a:solidFill>
                  <a:effectLst/>
                  <a:uLnTx/>
                  <a:uFillTx/>
                  <a:latin typeface="微软雅黑" panose="020B0503020204020204" charset="-122"/>
                  <a:ea typeface="微软雅黑" panose="020B0503020204020204" charset="-122"/>
                  <a:sym typeface="+mn-ea"/>
                </a:rPr>
                <a:t>urna</a:t>
              </a: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a:t>
              </a:r>
              <a:endParaRPr kumimoji="0" lang="en-US" altLang="zh-CN" sz="12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grpSp>
      <p:grpSp>
        <p:nvGrpSpPr>
          <p:cNvPr id="43" name="组合 42"/>
          <p:cNvGrpSpPr/>
          <p:nvPr/>
        </p:nvGrpSpPr>
        <p:grpSpPr>
          <a:xfrm>
            <a:off x="6740525" y="3626485"/>
            <a:ext cx="2192655" cy="2363470"/>
            <a:chOff x="1330" y="5015"/>
            <a:chExt cx="3453" cy="3722"/>
          </a:xfrm>
        </p:grpSpPr>
        <p:sp>
          <p:nvSpPr>
            <p:cNvPr id="44" name="文本框 43"/>
            <p:cNvSpPr txBox="1"/>
            <p:nvPr/>
          </p:nvSpPr>
          <p:spPr>
            <a:xfrm>
              <a:off x="1538" y="5015"/>
              <a:ext cx="3104" cy="864"/>
            </a:xfrm>
            <a:prstGeom prst="rect">
              <a:avLst/>
            </a:prstGeom>
            <a:noFill/>
          </p:spPr>
          <p:txBody>
            <a:bodyPr wrap="square" rtlCol="0">
              <a:spAutoFit/>
            </a:bodyPr>
            <a:p>
              <a:pPr algn="ctr" eaLnBrk="1" hangingPunct="1">
                <a:defRPr/>
              </a:pPr>
              <a:r>
                <a:rPr kumimoji="1" lang="en-US" altLang="zh-CN" sz="2800" dirty="0">
                  <a:solidFill>
                    <a:srgbClr val="767171"/>
                  </a:solidFill>
                  <a:latin typeface="微软雅黑" panose="020B0503020204020204" charset="-122"/>
                  <a:ea typeface="微软雅黑" panose="020B0503020204020204" charset="-122"/>
                  <a:sym typeface="+mn-ea"/>
                </a:rPr>
                <a:t>T</a:t>
              </a:r>
              <a:r>
                <a:rPr kumimoji="1" lang="zh-CN" altLang="en-US" sz="2800" dirty="0">
                  <a:solidFill>
                    <a:srgbClr val="767171"/>
                  </a:solidFill>
                  <a:latin typeface="微软雅黑" panose="020B0503020204020204" charset="-122"/>
                  <a:ea typeface="微软雅黑" panose="020B0503020204020204" charset="-122"/>
                  <a:sym typeface="+mn-ea"/>
                </a:rPr>
                <a:t>itle</a:t>
              </a:r>
              <a:endParaRPr kumimoji="1" lang="zh-CN" altLang="en-US" sz="28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sp>
          <p:nvSpPr>
            <p:cNvPr id="45" name="文本框 44"/>
            <p:cNvSpPr txBox="1"/>
            <p:nvPr/>
          </p:nvSpPr>
          <p:spPr>
            <a:xfrm>
              <a:off x="1330" y="5981"/>
              <a:ext cx="3453" cy="2756"/>
            </a:xfrm>
            <a:prstGeom prst="rect">
              <a:avLst/>
            </a:prstGeom>
            <a:noFill/>
          </p:spPr>
          <p:txBody>
            <a:bodyPr wrap="square" rtlCol="0">
              <a:spAutoFit/>
            </a:bodyPr>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libero, sit amet commodo magna eros quis </a:t>
              </a:r>
              <a:r>
                <a:rPr lang="en-US" altLang="zh-CN" sz="1200" noProof="0" dirty="0" err="1">
                  <a:ln>
                    <a:noFill/>
                  </a:ln>
                  <a:solidFill>
                    <a:srgbClr val="767171"/>
                  </a:solidFill>
                  <a:effectLst/>
                  <a:uLnTx/>
                  <a:uFillTx/>
                  <a:latin typeface="微软雅黑" panose="020B0503020204020204" charset="-122"/>
                  <a:ea typeface="微软雅黑" panose="020B0503020204020204" charset="-122"/>
                  <a:sym typeface="+mn-ea"/>
                </a:rPr>
                <a:t>urna</a:t>
              </a: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a:t>
              </a:r>
              <a:endParaRPr kumimoji="0" lang="en-US" altLang="zh-CN" sz="12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grpSp>
      <p:grpSp>
        <p:nvGrpSpPr>
          <p:cNvPr id="46" name="组合 45"/>
          <p:cNvGrpSpPr/>
          <p:nvPr/>
        </p:nvGrpSpPr>
        <p:grpSpPr>
          <a:xfrm>
            <a:off x="9160510" y="3626485"/>
            <a:ext cx="2192655" cy="2363470"/>
            <a:chOff x="1330" y="5015"/>
            <a:chExt cx="3453" cy="3722"/>
          </a:xfrm>
        </p:grpSpPr>
        <p:sp>
          <p:nvSpPr>
            <p:cNvPr id="47" name="文本框 46"/>
            <p:cNvSpPr txBox="1"/>
            <p:nvPr/>
          </p:nvSpPr>
          <p:spPr>
            <a:xfrm>
              <a:off x="1538" y="5015"/>
              <a:ext cx="3104" cy="864"/>
            </a:xfrm>
            <a:prstGeom prst="rect">
              <a:avLst/>
            </a:prstGeom>
            <a:noFill/>
          </p:spPr>
          <p:txBody>
            <a:bodyPr wrap="square" rtlCol="0">
              <a:spAutoFit/>
            </a:bodyPr>
            <a:p>
              <a:pPr algn="ctr" eaLnBrk="1" hangingPunct="1">
                <a:defRPr/>
              </a:pPr>
              <a:r>
                <a:rPr kumimoji="1" lang="en-US" altLang="zh-CN" sz="2800" dirty="0">
                  <a:solidFill>
                    <a:srgbClr val="767171"/>
                  </a:solidFill>
                  <a:latin typeface="微软雅黑" panose="020B0503020204020204" charset="-122"/>
                  <a:ea typeface="微软雅黑" panose="020B0503020204020204" charset="-122"/>
                  <a:sym typeface="+mn-ea"/>
                </a:rPr>
                <a:t>T</a:t>
              </a:r>
              <a:r>
                <a:rPr kumimoji="1" lang="zh-CN" altLang="en-US" sz="2800" dirty="0">
                  <a:solidFill>
                    <a:srgbClr val="767171"/>
                  </a:solidFill>
                  <a:latin typeface="微软雅黑" panose="020B0503020204020204" charset="-122"/>
                  <a:ea typeface="微软雅黑" panose="020B0503020204020204" charset="-122"/>
                  <a:sym typeface="+mn-ea"/>
                </a:rPr>
                <a:t>itle</a:t>
              </a:r>
              <a:endParaRPr kumimoji="1" lang="zh-CN" altLang="en-US" sz="28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sp>
          <p:nvSpPr>
            <p:cNvPr id="48" name="文本框 47"/>
            <p:cNvSpPr txBox="1"/>
            <p:nvPr/>
          </p:nvSpPr>
          <p:spPr>
            <a:xfrm>
              <a:off x="1330" y="5981"/>
              <a:ext cx="3453" cy="2756"/>
            </a:xfrm>
            <a:prstGeom prst="rect">
              <a:avLst/>
            </a:prstGeom>
            <a:noFill/>
          </p:spPr>
          <p:txBody>
            <a:bodyPr wrap="square" rtlCol="0">
              <a:spAutoFit/>
            </a:bodyPr>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libero, sit amet commodo magna eros quis </a:t>
              </a:r>
              <a:r>
                <a:rPr lang="en-US" altLang="zh-CN" sz="1200" noProof="0" dirty="0" err="1">
                  <a:ln>
                    <a:noFill/>
                  </a:ln>
                  <a:solidFill>
                    <a:srgbClr val="767171"/>
                  </a:solidFill>
                  <a:effectLst/>
                  <a:uLnTx/>
                  <a:uFillTx/>
                  <a:latin typeface="微软雅黑" panose="020B0503020204020204" charset="-122"/>
                  <a:ea typeface="微软雅黑" panose="020B0503020204020204" charset="-122"/>
                  <a:sym typeface="+mn-ea"/>
                </a:rPr>
                <a:t>urna</a:t>
              </a:r>
              <a:r>
                <a:rPr lang="en-US" altLang="zh-CN" sz="12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a:t>
              </a:r>
              <a:endParaRPr kumimoji="0" lang="en-US" altLang="zh-CN" sz="12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p:txBody>
        </p:sp>
      </p:grpSp>
      <p:pic>
        <p:nvPicPr>
          <p:cNvPr id="2" name="图片 1"/>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018540" y="342900"/>
            <a:ext cx="1088390" cy="927735"/>
          </a:xfrm>
          <a:prstGeom prst="rect">
            <a:avLst/>
          </a:prstGeom>
        </p:spPr>
      </p:pic>
      <p:sp>
        <p:nvSpPr>
          <p:cNvPr id="5" name="文本框 4"/>
          <p:cNvSpPr txBox="1"/>
          <p:nvPr/>
        </p:nvSpPr>
        <p:spPr>
          <a:xfrm>
            <a:off x="2154555" y="631825"/>
            <a:ext cx="444182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817370" y="2050415"/>
            <a:ext cx="2195195" cy="2353310"/>
          </a:xfrm>
          <a:prstGeom prst="rect">
            <a:avLst/>
          </a:prstGeom>
        </p:spPr>
      </p:pic>
      <p:sp>
        <p:nvSpPr>
          <p:cNvPr id="3" name="文本框 2"/>
          <p:cNvSpPr txBox="1"/>
          <p:nvPr/>
        </p:nvSpPr>
        <p:spPr>
          <a:xfrm>
            <a:off x="4138295" y="2952750"/>
            <a:ext cx="6034405" cy="1227455"/>
          </a:xfrm>
          <a:prstGeom prst="rect">
            <a:avLst/>
          </a:prstGeom>
          <a:noFill/>
        </p:spPr>
        <p:txBody>
          <a:bodyPr wrap="square" rtlCol="0">
            <a:spAutoFit/>
          </a:bodyPr>
          <a:p>
            <a:r>
              <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a:t>
            </a:r>
            <a:endPar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r>
              <a:rPr lang="en-US" altLang="zh-CN" sz="3600" b="1"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r>
              <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to add text content</a:t>
            </a:r>
            <a:endPar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椭圆 2"/>
          <p:cNvSpPr/>
          <p:nvPr/>
        </p:nvSpPr>
        <p:spPr>
          <a:xfrm>
            <a:off x="1331913" y="1748155"/>
            <a:ext cx="1500188" cy="1500188"/>
          </a:xfrm>
          <a:prstGeom prst="ellipse">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767171"/>
              </a:solidFill>
              <a:effectLst/>
              <a:uLnTx/>
              <a:uFillTx/>
              <a:latin typeface="+mn-lt"/>
              <a:ea typeface="+mn-ea"/>
              <a:cs typeface="+mn-cs"/>
            </a:endParaRPr>
          </a:p>
        </p:txBody>
      </p:sp>
      <p:sp>
        <p:nvSpPr>
          <p:cNvPr id="4" name="椭圆 3"/>
          <p:cNvSpPr/>
          <p:nvPr/>
        </p:nvSpPr>
        <p:spPr>
          <a:xfrm>
            <a:off x="3995738" y="1757680"/>
            <a:ext cx="1500188" cy="1501775"/>
          </a:xfrm>
          <a:prstGeom prst="ellipse">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767171"/>
              </a:solidFill>
              <a:effectLst/>
              <a:uLnTx/>
              <a:uFillTx/>
              <a:latin typeface="+mn-lt"/>
              <a:ea typeface="+mn-ea"/>
              <a:cs typeface="+mn-cs"/>
            </a:endParaRPr>
          </a:p>
        </p:txBody>
      </p:sp>
      <p:sp>
        <p:nvSpPr>
          <p:cNvPr id="5" name="椭圆 4"/>
          <p:cNvSpPr/>
          <p:nvPr/>
        </p:nvSpPr>
        <p:spPr>
          <a:xfrm>
            <a:off x="6738938" y="1748155"/>
            <a:ext cx="1500188" cy="1500188"/>
          </a:xfrm>
          <a:prstGeom prst="ellipse">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767171"/>
              </a:solidFill>
              <a:effectLst/>
              <a:uLnTx/>
              <a:uFillTx/>
              <a:latin typeface="+mn-lt"/>
              <a:ea typeface="+mn-ea"/>
              <a:cs typeface="+mn-cs"/>
            </a:endParaRPr>
          </a:p>
        </p:txBody>
      </p:sp>
      <p:sp>
        <p:nvSpPr>
          <p:cNvPr id="6" name="椭圆 5"/>
          <p:cNvSpPr/>
          <p:nvPr/>
        </p:nvSpPr>
        <p:spPr>
          <a:xfrm>
            <a:off x="9432925" y="1757680"/>
            <a:ext cx="1500188" cy="1501775"/>
          </a:xfrm>
          <a:prstGeom prst="ellipse">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767171"/>
              </a:solidFill>
              <a:effectLst/>
              <a:uLnTx/>
              <a:uFillTx/>
              <a:latin typeface="+mn-lt"/>
              <a:ea typeface="+mn-ea"/>
              <a:cs typeface="+mn-cs"/>
            </a:endParaRPr>
          </a:p>
        </p:txBody>
      </p:sp>
      <p:sp>
        <p:nvSpPr>
          <p:cNvPr id="18" name="椭圆 17"/>
          <p:cNvSpPr/>
          <p:nvPr/>
        </p:nvSpPr>
        <p:spPr>
          <a:xfrm>
            <a:off x="1113155" y="1530350"/>
            <a:ext cx="1980565" cy="1980565"/>
          </a:xfrm>
          <a:prstGeom prst="ellipse">
            <a:avLst/>
          </a:prstGeom>
          <a:noFill/>
          <a:ln w="171450" cmpd="sng">
            <a:solidFill>
              <a:srgbClr val="76717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sp>
        <p:nvSpPr>
          <p:cNvPr id="19" name="椭圆 18"/>
          <p:cNvSpPr/>
          <p:nvPr/>
        </p:nvSpPr>
        <p:spPr>
          <a:xfrm>
            <a:off x="6498590" y="1508125"/>
            <a:ext cx="1980565" cy="1980565"/>
          </a:xfrm>
          <a:prstGeom prst="ellipse">
            <a:avLst/>
          </a:prstGeom>
          <a:noFill/>
          <a:ln w="171450" cmpd="sng">
            <a:solidFill>
              <a:srgbClr val="EC446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sp>
        <p:nvSpPr>
          <p:cNvPr id="20" name="文本框 19"/>
          <p:cNvSpPr txBox="1"/>
          <p:nvPr/>
        </p:nvSpPr>
        <p:spPr>
          <a:xfrm>
            <a:off x="1280160" y="363728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22" name="文本框 21"/>
          <p:cNvSpPr txBox="1"/>
          <p:nvPr/>
        </p:nvSpPr>
        <p:spPr>
          <a:xfrm>
            <a:off x="1211580" y="4304665"/>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5" name="文本框 24"/>
          <p:cNvSpPr txBox="1"/>
          <p:nvPr/>
        </p:nvSpPr>
        <p:spPr>
          <a:xfrm>
            <a:off x="3997960" y="363728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26" name="文本框 25"/>
          <p:cNvSpPr txBox="1"/>
          <p:nvPr/>
        </p:nvSpPr>
        <p:spPr>
          <a:xfrm>
            <a:off x="3929380" y="4304665"/>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7" name="文本框 26"/>
          <p:cNvSpPr txBox="1"/>
          <p:nvPr/>
        </p:nvSpPr>
        <p:spPr>
          <a:xfrm>
            <a:off x="6715760" y="363728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28" name="文本框 27"/>
          <p:cNvSpPr txBox="1"/>
          <p:nvPr/>
        </p:nvSpPr>
        <p:spPr>
          <a:xfrm>
            <a:off x="6647180" y="4304665"/>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9" name="文本框 28"/>
          <p:cNvSpPr txBox="1"/>
          <p:nvPr/>
        </p:nvSpPr>
        <p:spPr>
          <a:xfrm>
            <a:off x="9433560" y="363728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30" name="文本框 29"/>
          <p:cNvSpPr txBox="1"/>
          <p:nvPr/>
        </p:nvSpPr>
        <p:spPr>
          <a:xfrm>
            <a:off x="9364980" y="4304665"/>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 name="铃铛"/>
          <p:cNvSpPr/>
          <p:nvPr/>
        </p:nvSpPr>
        <p:spPr>
          <a:xfrm flipH="1">
            <a:off x="1850390" y="2245995"/>
            <a:ext cx="505460" cy="505460"/>
          </a:xfrm>
          <a:custGeom>
            <a:avLst/>
            <a:gdLst>
              <a:gd name="connsiteX0" fmla="*/ 2697262 w 5394523"/>
              <a:gd name="connsiteY0" fmla="*/ 0 h 5658773"/>
              <a:gd name="connsiteX1" fmla="*/ 2006732 w 5394523"/>
              <a:gd name="connsiteY1" fmla="*/ 562798 h 5658773"/>
              <a:gd name="connsiteX2" fmla="*/ 1994361 w 5394523"/>
              <a:gd name="connsiteY2" fmla="*/ 685515 h 5658773"/>
              <a:gd name="connsiteX3" fmla="*/ 1968717 w 5394523"/>
              <a:gd name="connsiteY3" fmla="*/ 689428 h 5658773"/>
              <a:gd name="connsiteX4" fmla="*/ 932755 w 5394523"/>
              <a:gd name="connsiteY4" fmla="*/ 1960511 h 5658773"/>
              <a:gd name="connsiteX5" fmla="*/ 932755 w 5394523"/>
              <a:gd name="connsiteY5" fmla="*/ 3680451 h 5658773"/>
              <a:gd name="connsiteX6" fmla="*/ 935888 w 5394523"/>
              <a:gd name="connsiteY6" fmla="*/ 3730118 h 5658773"/>
              <a:gd name="connsiteX7" fmla="*/ 933854 w 5394523"/>
              <a:gd name="connsiteY7" fmla="*/ 3730118 h 5658773"/>
              <a:gd name="connsiteX8" fmla="*/ 919576 w 5394523"/>
              <a:gd name="connsiteY8" fmla="*/ 3878377 h 5658773"/>
              <a:gd name="connsiteX9" fmla="*/ 25312 w 5394523"/>
              <a:gd name="connsiteY9" fmla="*/ 4724735 h 5658773"/>
              <a:gd name="connsiteX10" fmla="*/ 0 w 5394523"/>
              <a:gd name="connsiteY10" fmla="*/ 4726073 h 5658773"/>
              <a:gd name="connsiteX11" fmla="*/ 0 w 5394523"/>
              <a:gd name="connsiteY11" fmla="*/ 4987418 h 5658773"/>
              <a:gd name="connsiteX12" fmla="*/ 1696229 w 5394523"/>
              <a:gd name="connsiteY12" fmla="*/ 4987418 h 5658773"/>
              <a:gd name="connsiteX13" fmla="*/ 1708125 w 5394523"/>
              <a:gd name="connsiteY13" fmla="*/ 5046603 h 5658773"/>
              <a:gd name="connsiteX14" fmla="*/ 2697262 w 5394523"/>
              <a:gd name="connsiteY14" fmla="*/ 5658773 h 5658773"/>
              <a:gd name="connsiteX15" fmla="*/ 3686400 w 5394523"/>
              <a:gd name="connsiteY15" fmla="*/ 5046603 h 5658773"/>
              <a:gd name="connsiteX16" fmla="*/ 3698295 w 5394523"/>
              <a:gd name="connsiteY16" fmla="*/ 4987418 h 5658773"/>
              <a:gd name="connsiteX17" fmla="*/ 5394523 w 5394523"/>
              <a:gd name="connsiteY17" fmla="*/ 4987418 h 5658773"/>
              <a:gd name="connsiteX18" fmla="*/ 5394523 w 5394523"/>
              <a:gd name="connsiteY18" fmla="*/ 4726073 h 5658773"/>
              <a:gd name="connsiteX19" fmla="*/ 5369211 w 5394523"/>
              <a:gd name="connsiteY19" fmla="*/ 4724735 h 5658773"/>
              <a:gd name="connsiteX20" fmla="*/ 4474947 w 5394523"/>
              <a:gd name="connsiteY20" fmla="*/ 3878377 h 5658773"/>
              <a:gd name="connsiteX21" fmla="*/ 4460669 w 5394523"/>
              <a:gd name="connsiteY21" fmla="*/ 3730118 h 5658773"/>
              <a:gd name="connsiteX22" fmla="*/ 4458635 w 5394523"/>
              <a:gd name="connsiteY22" fmla="*/ 3730118 h 5658773"/>
              <a:gd name="connsiteX23" fmla="*/ 4461768 w 5394523"/>
              <a:gd name="connsiteY23" fmla="*/ 3680451 h 5658773"/>
              <a:gd name="connsiteX24" fmla="*/ 4461768 w 5394523"/>
              <a:gd name="connsiteY24" fmla="*/ 1960511 h 5658773"/>
              <a:gd name="connsiteX25" fmla="*/ 3425806 w 5394523"/>
              <a:gd name="connsiteY25" fmla="*/ 689428 h 5658773"/>
              <a:gd name="connsiteX26" fmla="*/ 3400163 w 5394523"/>
              <a:gd name="connsiteY26" fmla="*/ 685515 h 5658773"/>
              <a:gd name="connsiteX27" fmla="*/ 3387792 w 5394523"/>
              <a:gd name="connsiteY27" fmla="*/ 562798 h 5658773"/>
              <a:gd name="connsiteX28" fmla="*/ 2697262 w 5394523"/>
              <a:gd name="connsiteY28" fmla="*/ 0 h 5658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394523" h="5658773">
                <a:moveTo>
                  <a:pt x="2697262" y="0"/>
                </a:moveTo>
                <a:cubicBezTo>
                  <a:pt x="2356644" y="0"/>
                  <a:pt x="2072457" y="241610"/>
                  <a:pt x="2006732" y="562798"/>
                </a:cubicBezTo>
                <a:lnTo>
                  <a:pt x="1994361" y="685515"/>
                </a:lnTo>
                <a:lnTo>
                  <a:pt x="1968717" y="689428"/>
                </a:lnTo>
                <a:cubicBezTo>
                  <a:pt x="1377495" y="810410"/>
                  <a:pt x="932755" y="1333524"/>
                  <a:pt x="932755" y="1960511"/>
                </a:cubicBezTo>
                <a:lnTo>
                  <a:pt x="932755" y="3680451"/>
                </a:lnTo>
                <a:lnTo>
                  <a:pt x="935888" y="3730118"/>
                </a:lnTo>
                <a:lnTo>
                  <a:pt x="933854" y="3730118"/>
                </a:lnTo>
                <a:lnTo>
                  <a:pt x="919576" y="3878377"/>
                </a:lnTo>
                <a:cubicBezTo>
                  <a:pt x="831330" y="4329811"/>
                  <a:pt x="470714" y="4677385"/>
                  <a:pt x="25312" y="4724735"/>
                </a:cubicBezTo>
                <a:lnTo>
                  <a:pt x="0" y="4726073"/>
                </a:lnTo>
                <a:lnTo>
                  <a:pt x="0" y="4987418"/>
                </a:lnTo>
                <a:lnTo>
                  <a:pt x="1696229" y="4987418"/>
                </a:lnTo>
                <a:lnTo>
                  <a:pt x="1708125" y="5046603"/>
                </a:lnTo>
                <a:cubicBezTo>
                  <a:pt x="1802271" y="5395968"/>
                  <a:pt x="2209350" y="5658773"/>
                  <a:pt x="2697262" y="5658773"/>
                </a:cubicBezTo>
                <a:cubicBezTo>
                  <a:pt x="3185174" y="5658773"/>
                  <a:pt x="3592254" y="5395968"/>
                  <a:pt x="3686400" y="5046603"/>
                </a:cubicBezTo>
                <a:lnTo>
                  <a:pt x="3698295" y="4987418"/>
                </a:lnTo>
                <a:lnTo>
                  <a:pt x="5394523" y="4987418"/>
                </a:lnTo>
                <a:lnTo>
                  <a:pt x="5394523" y="4726073"/>
                </a:lnTo>
                <a:lnTo>
                  <a:pt x="5369211" y="4724735"/>
                </a:lnTo>
                <a:cubicBezTo>
                  <a:pt x="4923809" y="4677385"/>
                  <a:pt x="4563193" y="4329811"/>
                  <a:pt x="4474947" y="3878377"/>
                </a:cubicBezTo>
                <a:lnTo>
                  <a:pt x="4460669" y="3730118"/>
                </a:lnTo>
                <a:lnTo>
                  <a:pt x="4458635" y="3730118"/>
                </a:lnTo>
                <a:lnTo>
                  <a:pt x="4461768" y="3680451"/>
                </a:lnTo>
                <a:lnTo>
                  <a:pt x="4461768" y="1960511"/>
                </a:lnTo>
                <a:cubicBezTo>
                  <a:pt x="4461768" y="1333524"/>
                  <a:pt x="4017028" y="810410"/>
                  <a:pt x="3425806" y="689428"/>
                </a:cubicBezTo>
                <a:lnTo>
                  <a:pt x="3400163" y="685515"/>
                </a:lnTo>
                <a:lnTo>
                  <a:pt x="3387792" y="562798"/>
                </a:lnTo>
                <a:cubicBezTo>
                  <a:pt x="3322067" y="241610"/>
                  <a:pt x="3037880" y="0"/>
                  <a:pt x="26972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767171"/>
              </a:solidFill>
            </a:endParaRPr>
          </a:p>
        </p:txBody>
      </p:sp>
      <p:sp>
        <p:nvSpPr>
          <p:cNvPr id="2050" name="鼓"/>
          <p:cNvSpPr/>
          <p:nvPr/>
        </p:nvSpPr>
        <p:spPr bwMode="auto">
          <a:xfrm>
            <a:off x="4525645" y="2277745"/>
            <a:ext cx="441325" cy="441325"/>
          </a:xfrm>
          <a:custGeom>
            <a:avLst/>
            <a:gdLst>
              <a:gd name="T0" fmla="*/ 1283845 w 1352550"/>
              <a:gd name="T1" fmla="*/ 868134 h 1127126"/>
              <a:gd name="T2" fmla="*/ 1338945 w 1352550"/>
              <a:gd name="T3" fmla="*/ 913078 h 1127126"/>
              <a:gd name="T4" fmla="*/ 1351416 w 1352550"/>
              <a:gd name="T5" fmla="*/ 965512 h 1127126"/>
              <a:gd name="T6" fmla="*/ 1323299 w 1352550"/>
              <a:gd name="T7" fmla="*/ 1012498 h 1127126"/>
              <a:gd name="T8" fmla="*/ 1259810 w 1352550"/>
              <a:gd name="T9" fmla="*/ 1051994 h 1127126"/>
              <a:gd name="T10" fmla="*/ 1165030 w 1352550"/>
              <a:gd name="T11" fmla="*/ 1082410 h 1127126"/>
              <a:gd name="T12" fmla="*/ 980004 w 1352550"/>
              <a:gd name="T13" fmla="*/ 1112145 h 1127126"/>
              <a:gd name="T14" fmla="*/ 709040 w 1352550"/>
              <a:gd name="T15" fmla="*/ 1126899 h 1127126"/>
              <a:gd name="T16" fmla="*/ 428327 w 1352550"/>
              <a:gd name="T17" fmla="*/ 1117139 h 1127126"/>
              <a:gd name="T18" fmla="*/ 212009 w 1352550"/>
              <a:gd name="T19" fmla="*/ 1087857 h 1127126"/>
              <a:gd name="T20" fmla="*/ 111333 w 1352550"/>
              <a:gd name="T21" fmla="*/ 1059484 h 1127126"/>
              <a:gd name="T22" fmla="*/ 40361 w 1352550"/>
              <a:gd name="T23" fmla="*/ 1022031 h 1127126"/>
              <a:gd name="T24" fmla="*/ 4082 w 1352550"/>
              <a:gd name="T25" fmla="*/ 976634 h 1127126"/>
              <a:gd name="T26" fmla="*/ 6122 w 1352550"/>
              <a:gd name="T27" fmla="*/ 926470 h 1127126"/>
              <a:gd name="T28" fmla="*/ 45803 w 1352550"/>
              <a:gd name="T29" fmla="*/ 882207 h 1127126"/>
              <a:gd name="T30" fmla="*/ 1019231 w 1352550"/>
              <a:gd name="T31" fmla="*/ 2722 h 1127126"/>
              <a:gd name="T32" fmla="*/ 1043720 w 1352550"/>
              <a:gd name="T33" fmla="*/ 25627 h 1127126"/>
              <a:gd name="T34" fmla="*/ 1047348 w 1352550"/>
              <a:gd name="T35" fmla="*/ 60325 h 1127126"/>
              <a:gd name="T36" fmla="*/ 908351 w 1352550"/>
              <a:gd name="T37" fmla="*/ 179388 h 1127126"/>
              <a:gd name="T38" fmla="*/ 1256409 w 1352550"/>
              <a:gd name="T39" fmla="*/ 13607 h 1127126"/>
              <a:gd name="T40" fmla="*/ 1285433 w 1352550"/>
              <a:gd name="T41" fmla="*/ 31977 h 1127126"/>
              <a:gd name="T42" fmla="*/ 1293596 w 1352550"/>
              <a:gd name="T43" fmla="*/ 65088 h 1127126"/>
              <a:gd name="T44" fmla="*/ 1085668 w 1352550"/>
              <a:gd name="T45" fmla="*/ 199798 h 1127126"/>
              <a:gd name="T46" fmla="*/ 1210833 w 1352550"/>
              <a:gd name="T47" fmla="*/ 227693 h 1127126"/>
              <a:gd name="T48" fmla="*/ 1292235 w 1352550"/>
              <a:gd name="T49" fmla="*/ 262164 h 1127126"/>
              <a:gd name="T50" fmla="*/ 1340532 w 1352550"/>
              <a:gd name="T51" fmla="*/ 305027 h 1127126"/>
              <a:gd name="T52" fmla="*/ 1351416 w 1352550"/>
              <a:gd name="T53" fmla="*/ 355827 h 1127126"/>
              <a:gd name="T54" fmla="*/ 1319445 w 1352550"/>
              <a:gd name="T55" fmla="*/ 405493 h 1127126"/>
              <a:gd name="T56" fmla="*/ 944404 w 1352550"/>
              <a:gd name="T57" fmla="*/ 858838 h 1127126"/>
              <a:gd name="T58" fmla="*/ 45803 w 1352550"/>
              <a:gd name="T59" fmla="*/ 415245 h 1127126"/>
              <a:gd name="T60" fmla="*/ 6122 w 1352550"/>
              <a:gd name="T61" fmla="*/ 371022 h 1127126"/>
              <a:gd name="T62" fmla="*/ 4082 w 1352550"/>
              <a:gd name="T63" fmla="*/ 320902 h 1127126"/>
              <a:gd name="T64" fmla="*/ 40361 w 1352550"/>
              <a:gd name="T65" fmla="*/ 275545 h 1127126"/>
              <a:gd name="T66" fmla="*/ 111333 w 1352550"/>
              <a:gd name="T67" fmla="*/ 238125 h 1127126"/>
              <a:gd name="T68" fmla="*/ 212009 w 1352550"/>
              <a:gd name="T69" fmla="*/ 209777 h 1127126"/>
              <a:gd name="T70" fmla="*/ 381843 w 1352550"/>
              <a:gd name="T71" fmla="*/ 184830 h 1127126"/>
              <a:gd name="T72" fmla="*/ 392274 w 1352550"/>
              <a:gd name="T73" fmla="*/ 288018 h 1127126"/>
              <a:gd name="T74" fmla="*/ 213597 w 1352550"/>
              <a:gd name="T75" fmla="*/ 315232 h 1127126"/>
              <a:gd name="T76" fmla="*/ 104531 w 1352550"/>
              <a:gd name="T77" fmla="*/ 342673 h 1127126"/>
              <a:gd name="T78" fmla="*/ 125392 w 1352550"/>
              <a:gd name="T79" fmla="*/ 352198 h 1127126"/>
              <a:gd name="T80" fmla="*/ 334453 w 1352550"/>
              <a:gd name="T81" fmla="*/ 392339 h 1127126"/>
              <a:gd name="T82" fmla="*/ 582968 w 1352550"/>
              <a:gd name="T83" fmla="*/ 411163 h 1127126"/>
              <a:gd name="T84" fmla="*/ 858467 w 1352550"/>
              <a:gd name="T85" fmla="*/ 407307 h 1127126"/>
              <a:gd name="T86" fmla="*/ 1086802 w 1352550"/>
              <a:gd name="T87" fmla="*/ 381907 h 1127126"/>
              <a:gd name="T88" fmla="*/ 1243031 w 1352550"/>
              <a:gd name="T89" fmla="*/ 346982 h 1127126"/>
              <a:gd name="T90" fmla="*/ 1238949 w 1352550"/>
              <a:gd name="T91" fmla="*/ 338591 h 1127126"/>
              <a:gd name="T92" fmla="*/ 1079546 w 1352550"/>
              <a:gd name="T93" fmla="*/ 303666 h 1127126"/>
              <a:gd name="T94" fmla="*/ 836926 w 1352550"/>
              <a:gd name="T95" fmla="*/ 278720 h 1127126"/>
              <a:gd name="T96" fmla="*/ 631946 w 1352550"/>
              <a:gd name="T97" fmla="*/ 385082 h 1127126"/>
              <a:gd name="T98" fmla="*/ 601562 w 1352550"/>
              <a:gd name="T99" fmla="*/ 395288 h 1127126"/>
              <a:gd name="T100" fmla="*/ 573445 w 1352550"/>
              <a:gd name="T101" fmla="*/ 378279 h 1127126"/>
              <a:gd name="T102" fmla="*/ 568230 w 1352550"/>
              <a:gd name="T103" fmla="*/ 344941 h 1127126"/>
              <a:gd name="T104" fmla="*/ 590451 w 1352550"/>
              <a:gd name="T105" fmla="*/ 320675 h 1127126"/>
              <a:gd name="T106" fmla="*/ 620382 w 1352550"/>
              <a:gd name="T107" fmla="*/ 320448 h 1127126"/>
              <a:gd name="T108" fmla="*/ 593172 w 1352550"/>
              <a:gd name="T109" fmla="*/ 275545 h 1127126"/>
              <a:gd name="T110" fmla="*/ 389326 w 1352550"/>
              <a:gd name="T111" fmla="*/ 369661 h 1127126"/>
              <a:gd name="T112" fmla="*/ 360302 w 1352550"/>
              <a:gd name="T113" fmla="*/ 382814 h 1127126"/>
              <a:gd name="T114" fmla="*/ 330145 w 1352550"/>
              <a:gd name="T115" fmla="*/ 368300 h 1127126"/>
              <a:gd name="T116" fmla="*/ 322209 w 1352550"/>
              <a:gd name="T117" fmla="*/ 335870 h 1127126"/>
              <a:gd name="T118" fmla="*/ 341482 w 1352550"/>
              <a:gd name="T119" fmla="*/ 309563 h 1127126"/>
              <a:gd name="T120" fmla="*/ 372320 w 1352550"/>
              <a:gd name="T121" fmla="*/ 306614 h 1127126"/>
              <a:gd name="T122" fmla="*/ 981591 w 1352550"/>
              <a:gd name="T123" fmla="*/ 2722 h 1127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52550" h="1127126">
                <a:moveTo>
                  <a:pt x="228108" y="614363"/>
                </a:moveTo>
                <a:lnTo>
                  <a:pt x="407693" y="971867"/>
                </a:lnTo>
                <a:lnTo>
                  <a:pt x="482973" y="975499"/>
                </a:lnTo>
                <a:lnTo>
                  <a:pt x="694982" y="642736"/>
                </a:lnTo>
                <a:lnTo>
                  <a:pt x="919915" y="975272"/>
                </a:lnTo>
                <a:lnTo>
                  <a:pt x="996556" y="966193"/>
                </a:lnTo>
                <a:lnTo>
                  <a:pt x="1121267" y="623897"/>
                </a:lnTo>
                <a:lnTo>
                  <a:pt x="1283845" y="790505"/>
                </a:lnTo>
                <a:lnTo>
                  <a:pt x="1283845" y="868134"/>
                </a:lnTo>
                <a:lnTo>
                  <a:pt x="1292008" y="872674"/>
                </a:lnTo>
                <a:lnTo>
                  <a:pt x="1299491" y="877214"/>
                </a:lnTo>
                <a:lnTo>
                  <a:pt x="1306747" y="882207"/>
                </a:lnTo>
                <a:lnTo>
                  <a:pt x="1313323" y="886974"/>
                </a:lnTo>
                <a:lnTo>
                  <a:pt x="1319445" y="892195"/>
                </a:lnTo>
                <a:lnTo>
                  <a:pt x="1325113" y="897189"/>
                </a:lnTo>
                <a:lnTo>
                  <a:pt x="1330102" y="902409"/>
                </a:lnTo>
                <a:lnTo>
                  <a:pt x="1334637" y="907630"/>
                </a:lnTo>
                <a:lnTo>
                  <a:pt x="1338945" y="913078"/>
                </a:lnTo>
                <a:lnTo>
                  <a:pt x="1342573" y="918752"/>
                </a:lnTo>
                <a:lnTo>
                  <a:pt x="1345521" y="924200"/>
                </a:lnTo>
                <a:lnTo>
                  <a:pt x="1348015" y="930102"/>
                </a:lnTo>
                <a:lnTo>
                  <a:pt x="1350056" y="936003"/>
                </a:lnTo>
                <a:lnTo>
                  <a:pt x="1351416" y="941905"/>
                </a:lnTo>
                <a:lnTo>
                  <a:pt x="1352323" y="947807"/>
                </a:lnTo>
                <a:lnTo>
                  <a:pt x="1352550" y="954162"/>
                </a:lnTo>
                <a:lnTo>
                  <a:pt x="1352323" y="959837"/>
                </a:lnTo>
                <a:lnTo>
                  <a:pt x="1351416" y="965512"/>
                </a:lnTo>
                <a:lnTo>
                  <a:pt x="1350283" y="971186"/>
                </a:lnTo>
                <a:lnTo>
                  <a:pt x="1348469" y="976634"/>
                </a:lnTo>
                <a:lnTo>
                  <a:pt x="1346428" y="982082"/>
                </a:lnTo>
                <a:lnTo>
                  <a:pt x="1343707" y="987302"/>
                </a:lnTo>
                <a:lnTo>
                  <a:pt x="1340532" y="992523"/>
                </a:lnTo>
                <a:lnTo>
                  <a:pt x="1336904" y="997744"/>
                </a:lnTo>
                <a:lnTo>
                  <a:pt x="1332823" y="1002737"/>
                </a:lnTo>
                <a:lnTo>
                  <a:pt x="1328515" y="1007731"/>
                </a:lnTo>
                <a:lnTo>
                  <a:pt x="1323299" y="1012498"/>
                </a:lnTo>
                <a:lnTo>
                  <a:pt x="1317858" y="1017492"/>
                </a:lnTo>
                <a:lnTo>
                  <a:pt x="1312189" y="1022031"/>
                </a:lnTo>
                <a:lnTo>
                  <a:pt x="1305840" y="1026571"/>
                </a:lnTo>
                <a:lnTo>
                  <a:pt x="1299264" y="1031111"/>
                </a:lnTo>
                <a:lnTo>
                  <a:pt x="1292235" y="1035424"/>
                </a:lnTo>
                <a:lnTo>
                  <a:pt x="1284753" y="1039736"/>
                </a:lnTo>
                <a:lnTo>
                  <a:pt x="1276589" y="1043822"/>
                </a:lnTo>
                <a:lnTo>
                  <a:pt x="1268427" y="1047908"/>
                </a:lnTo>
                <a:lnTo>
                  <a:pt x="1259810" y="1051994"/>
                </a:lnTo>
                <a:lnTo>
                  <a:pt x="1250740" y="1055625"/>
                </a:lnTo>
                <a:lnTo>
                  <a:pt x="1241217" y="1059484"/>
                </a:lnTo>
                <a:lnTo>
                  <a:pt x="1231467" y="1063116"/>
                </a:lnTo>
                <a:lnTo>
                  <a:pt x="1221263" y="1066521"/>
                </a:lnTo>
                <a:lnTo>
                  <a:pt x="1210833" y="1069925"/>
                </a:lnTo>
                <a:lnTo>
                  <a:pt x="1199949" y="1073330"/>
                </a:lnTo>
                <a:lnTo>
                  <a:pt x="1188611" y="1076508"/>
                </a:lnTo>
                <a:lnTo>
                  <a:pt x="1177047" y="1079459"/>
                </a:lnTo>
                <a:lnTo>
                  <a:pt x="1165030" y="1082410"/>
                </a:lnTo>
                <a:lnTo>
                  <a:pt x="1153012" y="1085361"/>
                </a:lnTo>
                <a:lnTo>
                  <a:pt x="1140314" y="1087857"/>
                </a:lnTo>
                <a:lnTo>
                  <a:pt x="1127389" y="1090581"/>
                </a:lnTo>
                <a:lnTo>
                  <a:pt x="1105168" y="1094667"/>
                </a:lnTo>
                <a:lnTo>
                  <a:pt x="1082040" y="1098753"/>
                </a:lnTo>
                <a:lnTo>
                  <a:pt x="1057778" y="1102385"/>
                </a:lnTo>
                <a:lnTo>
                  <a:pt x="1032609" y="1105789"/>
                </a:lnTo>
                <a:lnTo>
                  <a:pt x="1006760" y="1108967"/>
                </a:lnTo>
                <a:lnTo>
                  <a:pt x="980004" y="1112145"/>
                </a:lnTo>
                <a:lnTo>
                  <a:pt x="952340" y="1114642"/>
                </a:lnTo>
                <a:lnTo>
                  <a:pt x="923997" y="1117139"/>
                </a:lnTo>
                <a:lnTo>
                  <a:pt x="895200" y="1119409"/>
                </a:lnTo>
                <a:lnTo>
                  <a:pt x="865496" y="1121451"/>
                </a:lnTo>
                <a:lnTo>
                  <a:pt x="835112" y="1123040"/>
                </a:lnTo>
                <a:lnTo>
                  <a:pt x="804501" y="1124402"/>
                </a:lnTo>
                <a:lnTo>
                  <a:pt x="773210" y="1125764"/>
                </a:lnTo>
                <a:lnTo>
                  <a:pt x="741238" y="1126445"/>
                </a:lnTo>
                <a:lnTo>
                  <a:pt x="709040" y="1126899"/>
                </a:lnTo>
                <a:lnTo>
                  <a:pt x="676162" y="1127126"/>
                </a:lnTo>
                <a:lnTo>
                  <a:pt x="643737" y="1126899"/>
                </a:lnTo>
                <a:lnTo>
                  <a:pt x="611312" y="1126445"/>
                </a:lnTo>
                <a:lnTo>
                  <a:pt x="579567" y="1125764"/>
                </a:lnTo>
                <a:lnTo>
                  <a:pt x="548049" y="1124402"/>
                </a:lnTo>
                <a:lnTo>
                  <a:pt x="517212" y="1123040"/>
                </a:lnTo>
                <a:lnTo>
                  <a:pt x="487054" y="1121451"/>
                </a:lnTo>
                <a:lnTo>
                  <a:pt x="457577" y="1119409"/>
                </a:lnTo>
                <a:lnTo>
                  <a:pt x="428327" y="1117139"/>
                </a:lnTo>
                <a:lnTo>
                  <a:pt x="400210" y="1114642"/>
                </a:lnTo>
                <a:lnTo>
                  <a:pt x="372773" y="1112145"/>
                </a:lnTo>
                <a:lnTo>
                  <a:pt x="346017" y="1108967"/>
                </a:lnTo>
                <a:lnTo>
                  <a:pt x="319941" y="1105789"/>
                </a:lnTo>
                <a:lnTo>
                  <a:pt x="294772" y="1102385"/>
                </a:lnTo>
                <a:lnTo>
                  <a:pt x="270737" y="1098753"/>
                </a:lnTo>
                <a:lnTo>
                  <a:pt x="247382" y="1094667"/>
                </a:lnTo>
                <a:lnTo>
                  <a:pt x="224934" y="1090581"/>
                </a:lnTo>
                <a:lnTo>
                  <a:pt x="212009" y="1087857"/>
                </a:lnTo>
                <a:lnTo>
                  <a:pt x="199765" y="1085361"/>
                </a:lnTo>
                <a:lnTo>
                  <a:pt x="187294" y="1082410"/>
                </a:lnTo>
                <a:lnTo>
                  <a:pt x="175276" y="1079459"/>
                </a:lnTo>
                <a:lnTo>
                  <a:pt x="163939" y="1076508"/>
                </a:lnTo>
                <a:lnTo>
                  <a:pt x="152601" y="1073330"/>
                </a:lnTo>
                <a:lnTo>
                  <a:pt x="141944" y="1069925"/>
                </a:lnTo>
                <a:lnTo>
                  <a:pt x="131060" y="1066521"/>
                </a:lnTo>
                <a:lnTo>
                  <a:pt x="120857" y="1063116"/>
                </a:lnTo>
                <a:lnTo>
                  <a:pt x="111333" y="1059484"/>
                </a:lnTo>
                <a:lnTo>
                  <a:pt x="101810" y="1055625"/>
                </a:lnTo>
                <a:lnTo>
                  <a:pt x="92740" y="1051994"/>
                </a:lnTo>
                <a:lnTo>
                  <a:pt x="84124" y="1047908"/>
                </a:lnTo>
                <a:lnTo>
                  <a:pt x="75734" y="1043822"/>
                </a:lnTo>
                <a:lnTo>
                  <a:pt x="68025" y="1039736"/>
                </a:lnTo>
                <a:lnTo>
                  <a:pt x="60542" y="1035424"/>
                </a:lnTo>
                <a:lnTo>
                  <a:pt x="53286" y="1031111"/>
                </a:lnTo>
                <a:lnTo>
                  <a:pt x="46484" y="1026571"/>
                </a:lnTo>
                <a:lnTo>
                  <a:pt x="40361" y="1022031"/>
                </a:lnTo>
                <a:lnTo>
                  <a:pt x="34466" y="1017492"/>
                </a:lnTo>
                <a:lnTo>
                  <a:pt x="29024" y="1012498"/>
                </a:lnTo>
                <a:lnTo>
                  <a:pt x="24262" y="1007731"/>
                </a:lnTo>
                <a:lnTo>
                  <a:pt x="19727" y="1002737"/>
                </a:lnTo>
                <a:lnTo>
                  <a:pt x="15419" y="997744"/>
                </a:lnTo>
                <a:lnTo>
                  <a:pt x="12018" y="992523"/>
                </a:lnTo>
                <a:lnTo>
                  <a:pt x="8843" y="987302"/>
                </a:lnTo>
                <a:lnTo>
                  <a:pt x="6349" y="982082"/>
                </a:lnTo>
                <a:lnTo>
                  <a:pt x="4082" y="976634"/>
                </a:lnTo>
                <a:lnTo>
                  <a:pt x="2041" y="971186"/>
                </a:lnTo>
                <a:lnTo>
                  <a:pt x="907" y="965512"/>
                </a:lnTo>
                <a:lnTo>
                  <a:pt x="227" y="959837"/>
                </a:lnTo>
                <a:lnTo>
                  <a:pt x="0" y="954162"/>
                </a:lnTo>
                <a:lnTo>
                  <a:pt x="227" y="948261"/>
                </a:lnTo>
                <a:lnTo>
                  <a:pt x="907" y="942813"/>
                </a:lnTo>
                <a:lnTo>
                  <a:pt x="2041" y="937138"/>
                </a:lnTo>
                <a:lnTo>
                  <a:pt x="3855" y="931691"/>
                </a:lnTo>
                <a:lnTo>
                  <a:pt x="6122" y="926470"/>
                </a:lnTo>
                <a:lnTo>
                  <a:pt x="8617" y="921022"/>
                </a:lnTo>
                <a:lnTo>
                  <a:pt x="11791" y="916028"/>
                </a:lnTo>
                <a:lnTo>
                  <a:pt x="15192" y="910808"/>
                </a:lnTo>
                <a:lnTo>
                  <a:pt x="19274" y="905814"/>
                </a:lnTo>
                <a:lnTo>
                  <a:pt x="23809" y="900820"/>
                </a:lnTo>
                <a:lnTo>
                  <a:pt x="28570" y="896054"/>
                </a:lnTo>
                <a:lnTo>
                  <a:pt x="34012" y="891514"/>
                </a:lnTo>
                <a:lnTo>
                  <a:pt x="39454" y="886747"/>
                </a:lnTo>
                <a:lnTo>
                  <a:pt x="45803" y="882207"/>
                </a:lnTo>
                <a:lnTo>
                  <a:pt x="52152" y="877668"/>
                </a:lnTo>
                <a:lnTo>
                  <a:pt x="59181" y="873355"/>
                </a:lnTo>
                <a:lnTo>
                  <a:pt x="59181" y="813203"/>
                </a:lnTo>
                <a:lnTo>
                  <a:pt x="228108" y="614363"/>
                </a:lnTo>
                <a:close/>
                <a:moveTo>
                  <a:pt x="1002225" y="0"/>
                </a:moveTo>
                <a:lnTo>
                  <a:pt x="1006987" y="227"/>
                </a:lnTo>
                <a:lnTo>
                  <a:pt x="1011295" y="680"/>
                </a:lnTo>
                <a:lnTo>
                  <a:pt x="1015376" y="1588"/>
                </a:lnTo>
                <a:lnTo>
                  <a:pt x="1019231" y="2722"/>
                </a:lnTo>
                <a:lnTo>
                  <a:pt x="1022859" y="4536"/>
                </a:lnTo>
                <a:lnTo>
                  <a:pt x="1026260" y="6123"/>
                </a:lnTo>
                <a:lnTo>
                  <a:pt x="1029435" y="8391"/>
                </a:lnTo>
                <a:lnTo>
                  <a:pt x="1032609" y="10886"/>
                </a:lnTo>
                <a:lnTo>
                  <a:pt x="1035330" y="13380"/>
                </a:lnTo>
                <a:lnTo>
                  <a:pt x="1037824" y="16102"/>
                </a:lnTo>
                <a:lnTo>
                  <a:pt x="1039865" y="19050"/>
                </a:lnTo>
                <a:lnTo>
                  <a:pt x="1041906" y="22225"/>
                </a:lnTo>
                <a:lnTo>
                  <a:pt x="1043720" y="25627"/>
                </a:lnTo>
                <a:lnTo>
                  <a:pt x="1045080" y="29029"/>
                </a:lnTo>
                <a:lnTo>
                  <a:pt x="1046214" y="32657"/>
                </a:lnTo>
                <a:lnTo>
                  <a:pt x="1047348" y="36513"/>
                </a:lnTo>
                <a:lnTo>
                  <a:pt x="1048028" y="40595"/>
                </a:lnTo>
                <a:lnTo>
                  <a:pt x="1048481" y="44450"/>
                </a:lnTo>
                <a:lnTo>
                  <a:pt x="1048481" y="48305"/>
                </a:lnTo>
                <a:lnTo>
                  <a:pt x="1048255" y="52388"/>
                </a:lnTo>
                <a:lnTo>
                  <a:pt x="1048028" y="56243"/>
                </a:lnTo>
                <a:lnTo>
                  <a:pt x="1047348" y="60325"/>
                </a:lnTo>
                <a:lnTo>
                  <a:pt x="1046214" y="64634"/>
                </a:lnTo>
                <a:lnTo>
                  <a:pt x="1045080" y="68716"/>
                </a:lnTo>
                <a:lnTo>
                  <a:pt x="1043266" y="72572"/>
                </a:lnTo>
                <a:lnTo>
                  <a:pt x="1041452" y="76427"/>
                </a:lnTo>
                <a:lnTo>
                  <a:pt x="811077" y="173491"/>
                </a:lnTo>
                <a:lnTo>
                  <a:pt x="835792" y="174625"/>
                </a:lnTo>
                <a:lnTo>
                  <a:pt x="860507" y="175986"/>
                </a:lnTo>
                <a:lnTo>
                  <a:pt x="884543" y="177573"/>
                </a:lnTo>
                <a:lnTo>
                  <a:pt x="908351" y="179388"/>
                </a:lnTo>
                <a:lnTo>
                  <a:pt x="1215368" y="19730"/>
                </a:lnTo>
                <a:lnTo>
                  <a:pt x="1221263" y="17689"/>
                </a:lnTo>
                <a:lnTo>
                  <a:pt x="1227159" y="15648"/>
                </a:lnTo>
                <a:lnTo>
                  <a:pt x="1232374" y="14514"/>
                </a:lnTo>
                <a:lnTo>
                  <a:pt x="1237816" y="13607"/>
                </a:lnTo>
                <a:lnTo>
                  <a:pt x="1242804" y="12700"/>
                </a:lnTo>
                <a:lnTo>
                  <a:pt x="1247793" y="12700"/>
                </a:lnTo>
                <a:lnTo>
                  <a:pt x="1252101" y="12927"/>
                </a:lnTo>
                <a:lnTo>
                  <a:pt x="1256409" y="13607"/>
                </a:lnTo>
                <a:lnTo>
                  <a:pt x="1260717" y="14514"/>
                </a:lnTo>
                <a:lnTo>
                  <a:pt x="1264799" y="15648"/>
                </a:lnTo>
                <a:lnTo>
                  <a:pt x="1268427" y="17236"/>
                </a:lnTo>
                <a:lnTo>
                  <a:pt x="1271828" y="19050"/>
                </a:lnTo>
                <a:lnTo>
                  <a:pt x="1275002" y="21318"/>
                </a:lnTo>
                <a:lnTo>
                  <a:pt x="1277950" y="23586"/>
                </a:lnTo>
                <a:lnTo>
                  <a:pt x="1280671" y="26080"/>
                </a:lnTo>
                <a:lnTo>
                  <a:pt x="1283165" y="28802"/>
                </a:lnTo>
                <a:lnTo>
                  <a:pt x="1285433" y="31977"/>
                </a:lnTo>
                <a:lnTo>
                  <a:pt x="1287247" y="35152"/>
                </a:lnTo>
                <a:lnTo>
                  <a:pt x="1289061" y="38554"/>
                </a:lnTo>
                <a:lnTo>
                  <a:pt x="1290421" y="41955"/>
                </a:lnTo>
                <a:lnTo>
                  <a:pt x="1291782" y="45584"/>
                </a:lnTo>
                <a:lnTo>
                  <a:pt x="1292689" y="49213"/>
                </a:lnTo>
                <a:lnTo>
                  <a:pt x="1293369" y="53068"/>
                </a:lnTo>
                <a:lnTo>
                  <a:pt x="1293596" y="56923"/>
                </a:lnTo>
                <a:lnTo>
                  <a:pt x="1293822" y="61232"/>
                </a:lnTo>
                <a:lnTo>
                  <a:pt x="1293596" y="65088"/>
                </a:lnTo>
                <a:lnTo>
                  <a:pt x="1293142" y="69170"/>
                </a:lnTo>
                <a:lnTo>
                  <a:pt x="1292689" y="73252"/>
                </a:lnTo>
                <a:lnTo>
                  <a:pt x="1291782" y="77334"/>
                </a:lnTo>
                <a:lnTo>
                  <a:pt x="1290194" y="81416"/>
                </a:lnTo>
                <a:lnTo>
                  <a:pt x="1288834" y="85498"/>
                </a:lnTo>
                <a:lnTo>
                  <a:pt x="1286793" y="89354"/>
                </a:lnTo>
                <a:lnTo>
                  <a:pt x="1040545" y="192995"/>
                </a:lnTo>
                <a:lnTo>
                  <a:pt x="1063220" y="196397"/>
                </a:lnTo>
                <a:lnTo>
                  <a:pt x="1085668" y="199798"/>
                </a:lnTo>
                <a:lnTo>
                  <a:pt x="1106982" y="203427"/>
                </a:lnTo>
                <a:lnTo>
                  <a:pt x="1127389" y="207282"/>
                </a:lnTo>
                <a:lnTo>
                  <a:pt x="1140314" y="209777"/>
                </a:lnTo>
                <a:lnTo>
                  <a:pt x="1153012" y="212272"/>
                </a:lnTo>
                <a:lnTo>
                  <a:pt x="1165030" y="215220"/>
                </a:lnTo>
                <a:lnTo>
                  <a:pt x="1177047" y="218168"/>
                </a:lnTo>
                <a:lnTo>
                  <a:pt x="1188611" y="221343"/>
                </a:lnTo>
                <a:lnTo>
                  <a:pt x="1199949" y="224518"/>
                </a:lnTo>
                <a:lnTo>
                  <a:pt x="1210833" y="227693"/>
                </a:lnTo>
                <a:lnTo>
                  <a:pt x="1221263" y="231095"/>
                </a:lnTo>
                <a:lnTo>
                  <a:pt x="1231467" y="234723"/>
                </a:lnTo>
                <a:lnTo>
                  <a:pt x="1241217" y="238125"/>
                </a:lnTo>
                <a:lnTo>
                  <a:pt x="1250740" y="241980"/>
                </a:lnTo>
                <a:lnTo>
                  <a:pt x="1259810" y="245836"/>
                </a:lnTo>
                <a:lnTo>
                  <a:pt x="1268427" y="249691"/>
                </a:lnTo>
                <a:lnTo>
                  <a:pt x="1276589" y="254000"/>
                </a:lnTo>
                <a:lnTo>
                  <a:pt x="1284753" y="258082"/>
                </a:lnTo>
                <a:lnTo>
                  <a:pt x="1292235" y="262164"/>
                </a:lnTo>
                <a:lnTo>
                  <a:pt x="1299264" y="266473"/>
                </a:lnTo>
                <a:lnTo>
                  <a:pt x="1305840" y="271009"/>
                </a:lnTo>
                <a:lnTo>
                  <a:pt x="1312189" y="275545"/>
                </a:lnTo>
                <a:lnTo>
                  <a:pt x="1317858" y="280080"/>
                </a:lnTo>
                <a:lnTo>
                  <a:pt x="1323299" y="285070"/>
                </a:lnTo>
                <a:lnTo>
                  <a:pt x="1328515" y="289832"/>
                </a:lnTo>
                <a:lnTo>
                  <a:pt x="1332823" y="294822"/>
                </a:lnTo>
                <a:lnTo>
                  <a:pt x="1336904" y="299811"/>
                </a:lnTo>
                <a:lnTo>
                  <a:pt x="1340532" y="305027"/>
                </a:lnTo>
                <a:lnTo>
                  <a:pt x="1343707" y="310243"/>
                </a:lnTo>
                <a:lnTo>
                  <a:pt x="1346428" y="315686"/>
                </a:lnTo>
                <a:lnTo>
                  <a:pt x="1348469" y="320902"/>
                </a:lnTo>
                <a:lnTo>
                  <a:pt x="1350283" y="326572"/>
                </a:lnTo>
                <a:lnTo>
                  <a:pt x="1351416" y="332241"/>
                </a:lnTo>
                <a:lnTo>
                  <a:pt x="1352323" y="337684"/>
                </a:lnTo>
                <a:lnTo>
                  <a:pt x="1352550" y="343580"/>
                </a:lnTo>
                <a:lnTo>
                  <a:pt x="1352323" y="349704"/>
                </a:lnTo>
                <a:lnTo>
                  <a:pt x="1351416" y="355827"/>
                </a:lnTo>
                <a:lnTo>
                  <a:pt x="1350056" y="361497"/>
                </a:lnTo>
                <a:lnTo>
                  <a:pt x="1348015" y="367393"/>
                </a:lnTo>
                <a:lnTo>
                  <a:pt x="1345521" y="373289"/>
                </a:lnTo>
                <a:lnTo>
                  <a:pt x="1342573" y="378732"/>
                </a:lnTo>
                <a:lnTo>
                  <a:pt x="1338945" y="384402"/>
                </a:lnTo>
                <a:lnTo>
                  <a:pt x="1334637" y="389845"/>
                </a:lnTo>
                <a:lnTo>
                  <a:pt x="1330102" y="395061"/>
                </a:lnTo>
                <a:lnTo>
                  <a:pt x="1325113" y="400504"/>
                </a:lnTo>
                <a:lnTo>
                  <a:pt x="1319445" y="405493"/>
                </a:lnTo>
                <a:lnTo>
                  <a:pt x="1313323" y="410482"/>
                </a:lnTo>
                <a:lnTo>
                  <a:pt x="1306747" y="415245"/>
                </a:lnTo>
                <a:lnTo>
                  <a:pt x="1299491" y="420234"/>
                </a:lnTo>
                <a:lnTo>
                  <a:pt x="1292008" y="424770"/>
                </a:lnTo>
                <a:lnTo>
                  <a:pt x="1283845" y="429305"/>
                </a:lnTo>
                <a:lnTo>
                  <a:pt x="1283845" y="669018"/>
                </a:lnTo>
                <a:lnTo>
                  <a:pt x="1135553" y="516845"/>
                </a:lnTo>
                <a:lnTo>
                  <a:pt x="1063447" y="531813"/>
                </a:lnTo>
                <a:lnTo>
                  <a:pt x="944404" y="858838"/>
                </a:lnTo>
                <a:lnTo>
                  <a:pt x="729674" y="542018"/>
                </a:lnTo>
                <a:lnTo>
                  <a:pt x="657115" y="543152"/>
                </a:lnTo>
                <a:lnTo>
                  <a:pt x="451001" y="866775"/>
                </a:lnTo>
                <a:lnTo>
                  <a:pt x="276179" y="519566"/>
                </a:lnTo>
                <a:lnTo>
                  <a:pt x="204300" y="511402"/>
                </a:lnTo>
                <a:lnTo>
                  <a:pt x="59181" y="682172"/>
                </a:lnTo>
                <a:lnTo>
                  <a:pt x="59181" y="424089"/>
                </a:lnTo>
                <a:lnTo>
                  <a:pt x="52152" y="419554"/>
                </a:lnTo>
                <a:lnTo>
                  <a:pt x="45803" y="415245"/>
                </a:lnTo>
                <a:lnTo>
                  <a:pt x="39454" y="410936"/>
                </a:lnTo>
                <a:lnTo>
                  <a:pt x="34012" y="405947"/>
                </a:lnTo>
                <a:lnTo>
                  <a:pt x="28570" y="401411"/>
                </a:lnTo>
                <a:lnTo>
                  <a:pt x="23809" y="396648"/>
                </a:lnTo>
                <a:lnTo>
                  <a:pt x="19274" y="391659"/>
                </a:lnTo>
                <a:lnTo>
                  <a:pt x="15192" y="386670"/>
                </a:lnTo>
                <a:lnTo>
                  <a:pt x="11791" y="381454"/>
                </a:lnTo>
                <a:lnTo>
                  <a:pt x="8617" y="376464"/>
                </a:lnTo>
                <a:lnTo>
                  <a:pt x="6122" y="371022"/>
                </a:lnTo>
                <a:lnTo>
                  <a:pt x="3855" y="365805"/>
                </a:lnTo>
                <a:lnTo>
                  <a:pt x="2041" y="360363"/>
                </a:lnTo>
                <a:lnTo>
                  <a:pt x="907" y="354693"/>
                </a:lnTo>
                <a:lnTo>
                  <a:pt x="227" y="349250"/>
                </a:lnTo>
                <a:lnTo>
                  <a:pt x="0" y="343580"/>
                </a:lnTo>
                <a:lnTo>
                  <a:pt x="227" y="337684"/>
                </a:lnTo>
                <a:lnTo>
                  <a:pt x="907" y="332241"/>
                </a:lnTo>
                <a:lnTo>
                  <a:pt x="2041" y="326572"/>
                </a:lnTo>
                <a:lnTo>
                  <a:pt x="4082" y="320902"/>
                </a:lnTo>
                <a:lnTo>
                  <a:pt x="6349" y="315686"/>
                </a:lnTo>
                <a:lnTo>
                  <a:pt x="8843" y="310243"/>
                </a:lnTo>
                <a:lnTo>
                  <a:pt x="12018" y="305027"/>
                </a:lnTo>
                <a:lnTo>
                  <a:pt x="15419" y="299811"/>
                </a:lnTo>
                <a:lnTo>
                  <a:pt x="19727" y="294822"/>
                </a:lnTo>
                <a:lnTo>
                  <a:pt x="24262" y="289832"/>
                </a:lnTo>
                <a:lnTo>
                  <a:pt x="29024" y="285070"/>
                </a:lnTo>
                <a:lnTo>
                  <a:pt x="34466" y="280080"/>
                </a:lnTo>
                <a:lnTo>
                  <a:pt x="40361" y="275545"/>
                </a:lnTo>
                <a:lnTo>
                  <a:pt x="46484" y="271009"/>
                </a:lnTo>
                <a:lnTo>
                  <a:pt x="53286" y="266473"/>
                </a:lnTo>
                <a:lnTo>
                  <a:pt x="60542" y="262164"/>
                </a:lnTo>
                <a:lnTo>
                  <a:pt x="68025" y="258082"/>
                </a:lnTo>
                <a:lnTo>
                  <a:pt x="75734" y="254000"/>
                </a:lnTo>
                <a:lnTo>
                  <a:pt x="84124" y="249691"/>
                </a:lnTo>
                <a:lnTo>
                  <a:pt x="92740" y="245836"/>
                </a:lnTo>
                <a:lnTo>
                  <a:pt x="101810" y="241980"/>
                </a:lnTo>
                <a:lnTo>
                  <a:pt x="111333" y="238125"/>
                </a:lnTo>
                <a:lnTo>
                  <a:pt x="120857" y="234723"/>
                </a:lnTo>
                <a:lnTo>
                  <a:pt x="131060" y="231095"/>
                </a:lnTo>
                <a:lnTo>
                  <a:pt x="141944" y="227693"/>
                </a:lnTo>
                <a:lnTo>
                  <a:pt x="152601" y="224518"/>
                </a:lnTo>
                <a:lnTo>
                  <a:pt x="163939" y="221343"/>
                </a:lnTo>
                <a:lnTo>
                  <a:pt x="175276" y="218168"/>
                </a:lnTo>
                <a:lnTo>
                  <a:pt x="187294" y="215220"/>
                </a:lnTo>
                <a:lnTo>
                  <a:pt x="199765" y="212272"/>
                </a:lnTo>
                <a:lnTo>
                  <a:pt x="212009" y="209777"/>
                </a:lnTo>
                <a:lnTo>
                  <a:pt x="224934" y="207282"/>
                </a:lnTo>
                <a:lnTo>
                  <a:pt x="242620" y="203880"/>
                </a:lnTo>
                <a:lnTo>
                  <a:pt x="260987" y="200705"/>
                </a:lnTo>
                <a:lnTo>
                  <a:pt x="279580" y="197757"/>
                </a:lnTo>
                <a:lnTo>
                  <a:pt x="299080" y="194809"/>
                </a:lnTo>
                <a:lnTo>
                  <a:pt x="319034" y="192088"/>
                </a:lnTo>
                <a:lnTo>
                  <a:pt x="339442" y="189593"/>
                </a:lnTo>
                <a:lnTo>
                  <a:pt x="360529" y="187098"/>
                </a:lnTo>
                <a:lnTo>
                  <a:pt x="381843" y="184830"/>
                </a:lnTo>
                <a:lnTo>
                  <a:pt x="403838" y="182789"/>
                </a:lnTo>
                <a:lnTo>
                  <a:pt x="426513" y="180748"/>
                </a:lnTo>
                <a:lnTo>
                  <a:pt x="449187" y="178707"/>
                </a:lnTo>
                <a:lnTo>
                  <a:pt x="472542" y="177347"/>
                </a:lnTo>
                <a:lnTo>
                  <a:pt x="496124" y="175986"/>
                </a:lnTo>
                <a:lnTo>
                  <a:pt x="520159" y="174398"/>
                </a:lnTo>
                <a:lnTo>
                  <a:pt x="544648" y="173491"/>
                </a:lnTo>
                <a:lnTo>
                  <a:pt x="569590" y="172584"/>
                </a:lnTo>
                <a:lnTo>
                  <a:pt x="392274" y="288018"/>
                </a:lnTo>
                <a:lnTo>
                  <a:pt x="372320" y="290059"/>
                </a:lnTo>
                <a:lnTo>
                  <a:pt x="352366" y="292327"/>
                </a:lnTo>
                <a:lnTo>
                  <a:pt x="332866" y="294822"/>
                </a:lnTo>
                <a:lnTo>
                  <a:pt x="314046" y="297316"/>
                </a:lnTo>
                <a:lnTo>
                  <a:pt x="295906" y="300038"/>
                </a:lnTo>
                <a:lnTo>
                  <a:pt x="278220" y="302986"/>
                </a:lnTo>
                <a:lnTo>
                  <a:pt x="260987" y="305934"/>
                </a:lnTo>
                <a:lnTo>
                  <a:pt x="244434" y="308882"/>
                </a:lnTo>
                <a:lnTo>
                  <a:pt x="213597" y="315232"/>
                </a:lnTo>
                <a:lnTo>
                  <a:pt x="185933" y="320675"/>
                </a:lnTo>
                <a:lnTo>
                  <a:pt x="161671" y="326118"/>
                </a:lnTo>
                <a:lnTo>
                  <a:pt x="141718" y="330654"/>
                </a:lnTo>
                <a:lnTo>
                  <a:pt x="125392" y="334736"/>
                </a:lnTo>
                <a:lnTo>
                  <a:pt x="119043" y="336777"/>
                </a:lnTo>
                <a:lnTo>
                  <a:pt x="113601" y="338591"/>
                </a:lnTo>
                <a:lnTo>
                  <a:pt x="109293" y="339952"/>
                </a:lnTo>
                <a:lnTo>
                  <a:pt x="106345" y="341313"/>
                </a:lnTo>
                <a:lnTo>
                  <a:pt x="104531" y="342673"/>
                </a:lnTo>
                <a:lnTo>
                  <a:pt x="103851" y="343127"/>
                </a:lnTo>
                <a:lnTo>
                  <a:pt x="103624" y="343580"/>
                </a:lnTo>
                <a:lnTo>
                  <a:pt x="103851" y="344034"/>
                </a:lnTo>
                <a:lnTo>
                  <a:pt x="104531" y="344488"/>
                </a:lnTo>
                <a:lnTo>
                  <a:pt x="106345" y="345848"/>
                </a:lnTo>
                <a:lnTo>
                  <a:pt x="109293" y="346982"/>
                </a:lnTo>
                <a:lnTo>
                  <a:pt x="113601" y="348797"/>
                </a:lnTo>
                <a:lnTo>
                  <a:pt x="119043" y="350384"/>
                </a:lnTo>
                <a:lnTo>
                  <a:pt x="125392" y="352198"/>
                </a:lnTo>
                <a:lnTo>
                  <a:pt x="141718" y="356280"/>
                </a:lnTo>
                <a:lnTo>
                  <a:pt x="161671" y="361043"/>
                </a:lnTo>
                <a:lnTo>
                  <a:pt x="185933" y="366259"/>
                </a:lnTo>
                <a:lnTo>
                  <a:pt x="213597" y="371929"/>
                </a:lnTo>
                <a:lnTo>
                  <a:pt x="244434" y="378052"/>
                </a:lnTo>
                <a:lnTo>
                  <a:pt x="265522" y="381907"/>
                </a:lnTo>
                <a:lnTo>
                  <a:pt x="287743" y="385536"/>
                </a:lnTo>
                <a:lnTo>
                  <a:pt x="310418" y="388938"/>
                </a:lnTo>
                <a:lnTo>
                  <a:pt x="334453" y="392339"/>
                </a:lnTo>
                <a:lnTo>
                  <a:pt x="359169" y="395288"/>
                </a:lnTo>
                <a:lnTo>
                  <a:pt x="384564" y="398236"/>
                </a:lnTo>
                <a:lnTo>
                  <a:pt x="411094" y="400957"/>
                </a:lnTo>
                <a:lnTo>
                  <a:pt x="438077" y="403225"/>
                </a:lnTo>
                <a:lnTo>
                  <a:pt x="465740" y="405266"/>
                </a:lnTo>
                <a:lnTo>
                  <a:pt x="494310" y="407307"/>
                </a:lnTo>
                <a:lnTo>
                  <a:pt x="523107" y="408668"/>
                </a:lnTo>
                <a:lnTo>
                  <a:pt x="552811" y="410255"/>
                </a:lnTo>
                <a:lnTo>
                  <a:pt x="582968" y="411163"/>
                </a:lnTo>
                <a:lnTo>
                  <a:pt x="613579" y="411843"/>
                </a:lnTo>
                <a:lnTo>
                  <a:pt x="644644" y="412297"/>
                </a:lnTo>
                <a:lnTo>
                  <a:pt x="676162" y="412297"/>
                </a:lnTo>
                <a:lnTo>
                  <a:pt x="707680" y="412297"/>
                </a:lnTo>
                <a:lnTo>
                  <a:pt x="738971" y="411843"/>
                </a:lnTo>
                <a:lnTo>
                  <a:pt x="769582" y="411163"/>
                </a:lnTo>
                <a:lnTo>
                  <a:pt x="799739" y="410255"/>
                </a:lnTo>
                <a:lnTo>
                  <a:pt x="829216" y="408668"/>
                </a:lnTo>
                <a:lnTo>
                  <a:pt x="858467" y="407307"/>
                </a:lnTo>
                <a:lnTo>
                  <a:pt x="886810" y="405266"/>
                </a:lnTo>
                <a:lnTo>
                  <a:pt x="914473" y="403225"/>
                </a:lnTo>
                <a:lnTo>
                  <a:pt x="941456" y="400957"/>
                </a:lnTo>
                <a:lnTo>
                  <a:pt x="967759" y="398236"/>
                </a:lnTo>
                <a:lnTo>
                  <a:pt x="993382" y="395288"/>
                </a:lnTo>
                <a:lnTo>
                  <a:pt x="1018097" y="392339"/>
                </a:lnTo>
                <a:lnTo>
                  <a:pt x="1041906" y="388938"/>
                </a:lnTo>
                <a:lnTo>
                  <a:pt x="1065034" y="385536"/>
                </a:lnTo>
                <a:lnTo>
                  <a:pt x="1086802" y="381907"/>
                </a:lnTo>
                <a:lnTo>
                  <a:pt x="1108116" y="378052"/>
                </a:lnTo>
                <a:lnTo>
                  <a:pt x="1139180" y="371929"/>
                </a:lnTo>
                <a:lnTo>
                  <a:pt x="1166844" y="366259"/>
                </a:lnTo>
                <a:lnTo>
                  <a:pt x="1190879" y="361043"/>
                </a:lnTo>
                <a:lnTo>
                  <a:pt x="1211059" y="356280"/>
                </a:lnTo>
                <a:lnTo>
                  <a:pt x="1227159" y="352198"/>
                </a:lnTo>
                <a:lnTo>
                  <a:pt x="1233734" y="350384"/>
                </a:lnTo>
                <a:lnTo>
                  <a:pt x="1238949" y="348797"/>
                </a:lnTo>
                <a:lnTo>
                  <a:pt x="1243031" y="346982"/>
                </a:lnTo>
                <a:lnTo>
                  <a:pt x="1246205" y="345848"/>
                </a:lnTo>
                <a:lnTo>
                  <a:pt x="1248246" y="344488"/>
                </a:lnTo>
                <a:lnTo>
                  <a:pt x="1248473" y="344034"/>
                </a:lnTo>
                <a:lnTo>
                  <a:pt x="1248699" y="343580"/>
                </a:lnTo>
                <a:lnTo>
                  <a:pt x="1248473" y="343127"/>
                </a:lnTo>
                <a:lnTo>
                  <a:pt x="1248246" y="342673"/>
                </a:lnTo>
                <a:lnTo>
                  <a:pt x="1246205" y="341313"/>
                </a:lnTo>
                <a:lnTo>
                  <a:pt x="1243031" y="339952"/>
                </a:lnTo>
                <a:lnTo>
                  <a:pt x="1238949" y="338591"/>
                </a:lnTo>
                <a:lnTo>
                  <a:pt x="1233734" y="336777"/>
                </a:lnTo>
                <a:lnTo>
                  <a:pt x="1227159" y="334736"/>
                </a:lnTo>
                <a:lnTo>
                  <a:pt x="1211059" y="330654"/>
                </a:lnTo>
                <a:lnTo>
                  <a:pt x="1190879" y="326118"/>
                </a:lnTo>
                <a:lnTo>
                  <a:pt x="1166844" y="320675"/>
                </a:lnTo>
                <a:lnTo>
                  <a:pt x="1139180" y="315232"/>
                </a:lnTo>
                <a:lnTo>
                  <a:pt x="1108116" y="308882"/>
                </a:lnTo>
                <a:lnTo>
                  <a:pt x="1093831" y="306388"/>
                </a:lnTo>
                <a:lnTo>
                  <a:pt x="1079546" y="303666"/>
                </a:lnTo>
                <a:lnTo>
                  <a:pt x="1064580" y="301398"/>
                </a:lnTo>
                <a:lnTo>
                  <a:pt x="1049162" y="298904"/>
                </a:lnTo>
                <a:lnTo>
                  <a:pt x="1033516" y="296636"/>
                </a:lnTo>
                <a:lnTo>
                  <a:pt x="1017417" y="294595"/>
                </a:lnTo>
                <a:lnTo>
                  <a:pt x="984085" y="290286"/>
                </a:lnTo>
                <a:lnTo>
                  <a:pt x="949166" y="286884"/>
                </a:lnTo>
                <a:lnTo>
                  <a:pt x="912886" y="283482"/>
                </a:lnTo>
                <a:lnTo>
                  <a:pt x="875473" y="280988"/>
                </a:lnTo>
                <a:lnTo>
                  <a:pt x="836926" y="278720"/>
                </a:lnTo>
                <a:lnTo>
                  <a:pt x="644417" y="359682"/>
                </a:lnTo>
                <a:lnTo>
                  <a:pt x="643963" y="363311"/>
                </a:lnTo>
                <a:lnTo>
                  <a:pt x="643056" y="366939"/>
                </a:lnTo>
                <a:lnTo>
                  <a:pt x="641923" y="370341"/>
                </a:lnTo>
                <a:lnTo>
                  <a:pt x="640562" y="373743"/>
                </a:lnTo>
                <a:lnTo>
                  <a:pt x="638748" y="376918"/>
                </a:lnTo>
                <a:lnTo>
                  <a:pt x="636934" y="379866"/>
                </a:lnTo>
                <a:lnTo>
                  <a:pt x="634667" y="382588"/>
                </a:lnTo>
                <a:lnTo>
                  <a:pt x="631946" y="385082"/>
                </a:lnTo>
                <a:lnTo>
                  <a:pt x="629225" y="387350"/>
                </a:lnTo>
                <a:lnTo>
                  <a:pt x="626277" y="389391"/>
                </a:lnTo>
                <a:lnTo>
                  <a:pt x="623329" y="391205"/>
                </a:lnTo>
                <a:lnTo>
                  <a:pt x="620155" y="392793"/>
                </a:lnTo>
                <a:lnTo>
                  <a:pt x="616754" y="393927"/>
                </a:lnTo>
                <a:lnTo>
                  <a:pt x="613126" y="394607"/>
                </a:lnTo>
                <a:lnTo>
                  <a:pt x="609271" y="395288"/>
                </a:lnTo>
                <a:lnTo>
                  <a:pt x="605416" y="395288"/>
                </a:lnTo>
                <a:lnTo>
                  <a:pt x="601562" y="395288"/>
                </a:lnTo>
                <a:lnTo>
                  <a:pt x="597707" y="394607"/>
                </a:lnTo>
                <a:lnTo>
                  <a:pt x="594079" y="393700"/>
                </a:lnTo>
                <a:lnTo>
                  <a:pt x="590451" y="392339"/>
                </a:lnTo>
                <a:lnTo>
                  <a:pt x="587050" y="390752"/>
                </a:lnTo>
                <a:lnTo>
                  <a:pt x="583875" y="388711"/>
                </a:lnTo>
                <a:lnTo>
                  <a:pt x="580928" y="386670"/>
                </a:lnTo>
                <a:lnTo>
                  <a:pt x="577980" y="383948"/>
                </a:lnTo>
                <a:lnTo>
                  <a:pt x="575712" y="381227"/>
                </a:lnTo>
                <a:lnTo>
                  <a:pt x="573445" y="378279"/>
                </a:lnTo>
                <a:lnTo>
                  <a:pt x="571404" y="375104"/>
                </a:lnTo>
                <a:lnTo>
                  <a:pt x="569817" y="371702"/>
                </a:lnTo>
                <a:lnTo>
                  <a:pt x="568230" y="368073"/>
                </a:lnTo>
                <a:lnTo>
                  <a:pt x="567549" y="364218"/>
                </a:lnTo>
                <a:lnTo>
                  <a:pt x="566869" y="360589"/>
                </a:lnTo>
                <a:lnTo>
                  <a:pt x="566643" y="356507"/>
                </a:lnTo>
                <a:lnTo>
                  <a:pt x="566869" y="352652"/>
                </a:lnTo>
                <a:lnTo>
                  <a:pt x="567549" y="348797"/>
                </a:lnTo>
                <a:lnTo>
                  <a:pt x="568230" y="344941"/>
                </a:lnTo>
                <a:lnTo>
                  <a:pt x="569817" y="341313"/>
                </a:lnTo>
                <a:lnTo>
                  <a:pt x="571404" y="337911"/>
                </a:lnTo>
                <a:lnTo>
                  <a:pt x="573445" y="334736"/>
                </a:lnTo>
                <a:lnTo>
                  <a:pt x="575712" y="331788"/>
                </a:lnTo>
                <a:lnTo>
                  <a:pt x="577980" y="329066"/>
                </a:lnTo>
                <a:lnTo>
                  <a:pt x="580928" y="326572"/>
                </a:lnTo>
                <a:lnTo>
                  <a:pt x="583875" y="324077"/>
                </a:lnTo>
                <a:lnTo>
                  <a:pt x="587050" y="322263"/>
                </a:lnTo>
                <a:lnTo>
                  <a:pt x="590451" y="320675"/>
                </a:lnTo>
                <a:lnTo>
                  <a:pt x="594079" y="319314"/>
                </a:lnTo>
                <a:lnTo>
                  <a:pt x="597707" y="318407"/>
                </a:lnTo>
                <a:lnTo>
                  <a:pt x="601562" y="317727"/>
                </a:lnTo>
                <a:lnTo>
                  <a:pt x="605416" y="317500"/>
                </a:lnTo>
                <a:lnTo>
                  <a:pt x="608591" y="317727"/>
                </a:lnTo>
                <a:lnTo>
                  <a:pt x="611539" y="318180"/>
                </a:lnTo>
                <a:lnTo>
                  <a:pt x="614713" y="318634"/>
                </a:lnTo>
                <a:lnTo>
                  <a:pt x="617434" y="319541"/>
                </a:lnTo>
                <a:lnTo>
                  <a:pt x="620382" y="320448"/>
                </a:lnTo>
                <a:lnTo>
                  <a:pt x="622876" y="321809"/>
                </a:lnTo>
                <a:lnTo>
                  <a:pt x="625370" y="323170"/>
                </a:lnTo>
                <a:lnTo>
                  <a:pt x="627864" y="324530"/>
                </a:lnTo>
                <a:lnTo>
                  <a:pt x="723779" y="274864"/>
                </a:lnTo>
                <a:lnTo>
                  <a:pt x="699970" y="274638"/>
                </a:lnTo>
                <a:lnTo>
                  <a:pt x="676162" y="274638"/>
                </a:lnTo>
                <a:lnTo>
                  <a:pt x="648272" y="274638"/>
                </a:lnTo>
                <a:lnTo>
                  <a:pt x="620608" y="275091"/>
                </a:lnTo>
                <a:lnTo>
                  <a:pt x="593172" y="275545"/>
                </a:lnTo>
                <a:lnTo>
                  <a:pt x="566189" y="276452"/>
                </a:lnTo>
                <a:lnTo>
                  <a:pt x="398849" y="346755"/>
                </a:lnTo>
                <a:lnTo>
                  <a:pt x="398396" y="350384"/>
                </a:lnTo>
                <a:lnTo>
                  <a:pt x="397716" y="354013"/>
                </a:lnTo>
                <a:lnTo>
                  <a:pt x="396582" y="357414"/>
                </a:lnTo>
                <a:lnTo>
                  <a:pt x="395221" y="360816"/>
                </a:lnTo>
                <a:lnTo>
                  <a:pt x="393407" y="363991"/>
                </a:lnTo>
                <a:lnTo>
                  <a:pt x="391367" y="366939"/>
                </a:lnTo>
                <a:lnTo>
                  <a:pt x="389326" y="369661"/>
                </a:lnTo>
                <a:lnTo>
                  <a:pt x="386832" y="372382"/>
                </a:lnTo>
                <a:lnTo>
                  <a:pt x="383884" y="374423"/>
                </a:lnTo>
                <a:lnTo>
                  <a:pt x="380936" y="376691"/>
                </a:lnTo>
                <a:lnTo>
                  <a:pt x="377989" y="378279"/>
                </a:lnTo>
                <a:lnTo>
                  <a:pt x="374587" y="379866"/>
                </a:lnTo>
                <a:lnTo>
                  <a:pt x="371186" y="381000"/>
                </a:lnTo>
                <a:lnTo>
                  <a:pt x="367558" y="381907"/>
                </a:lnTo>
                <a:lnTo>
                  <a:pt x="363930" y="382588"/>
                </a:lnTo>
                <a:lnTo>
                  <a:pt x="360302" y="382814"/>
                </a:lnTo>
                <a:lnTo>
                  <a:pt x="356221" y="382588"/>
                </a:lnTo>
                <a:lnTo>
                  <a:pt x="352366" y="381680"/>
                </a:lnTo>
                <a:lnTo>
                  <a:pt x="348738" y="381000"/>
                </a:lnTo>
                <a:lnTo>
                  <a:pt x="344883" y="379639"/>
                </a:lnTo>
                <a:lnTo>
                  <a:pt x="341482" y="377825"/>
                </a:lnTo>
                <a:lnTo>
                  <a:pt x="338535" y="376011"/>
                </a:lnTo>
                <a:lnTo>
                  <a:pt x="335587" y="373743"/>
                </a:lnTo>
                <a:lnTo>
                  <a:pt x="332639" y="371248"/>
                </a:lnTo>
                <a:lnTo>
                  <a:pt x="330145" y="368300"/>
                </a:lnTo>
                <a:lnTo>
                  <a:pt x="327877" y="365352"/>
                </a:lnTo>
                <a:lnTo>
                  <a:pt x="326063" y="362404"/>
                </a:lnTo>
                <a:lnTo>
                  <a:pt x="324249" y="359002"/>
                </a:lnTo>
                <a:lnTo>
                  <a:pt x="323116" y="355147"/>
                </a:lnTo>
                <a:lnTo>
                  <a:pt x="322209" y="351518"/>
                </a:lnTo>
                <a:lnTo>
                  <a:pt x="321528" y="347663"/>
                </a:lnTo>
                <a:lnTo>
                  <a:pt x="321075" y="343807"/>
                </a:lnTo>
                <a:lnTo>
                  <a:pt x="321528" y="339725"/>
                </a:lnTo>
                <a:lnTo>
                  <a:pt x="322209" y="335870"/>
                </a:lnTo>
                <a:lnTo>
                  <a:pt x="323116" y="332241"/>
                </a:lnTo>
                <a:lnTo>
                  <a:pt x="324249" y="328613"/>
                </a:lnTo>
                <a:lnTo>
                  <a:pt x="326063" y="325211"/>
                </a:lnTo>
                <a:lnTo>
                  <a:pt x="327877" y="322036"/>
                </a:lnTo>
                <a:lnTo>
                  <a:pt x="330145" y="319088"/>
                </a:lnTo>
                <a:lnTo>
                  <a:pt x="332639" y="316139"/>
                </a:lnTo>
                <a:lnTo>
                  <a:pt x="335587" y="313645"/>
                </a:lnTo>
                <a:lnTo>
                  <a:pt x="338535" y="311604"/>
                </a:lnTo>
                <a:lnTo>
                  <a:pt x="341482" y="309563"/>
                </a:lnTo>
                <a:lnTo>
                  <a:pt x="344883" y="307748"/>
                </a:lnTo>
                <a:lnTo>
                  <a:pt x="348738" y="306614"/>
                </a:lnTo>
                <a:lnTo>
                  <a:pt x="352366" y="305707"/>
                </a:lnTo>
                <a:lnTo>
                  <a:pt x="356221" y="305027"/>
                </a:lnTo>
                <a:lnTo>
                  <a:pt x="360302" y="304800"/>
                </a:lnTo>
                <a:lnTo>
                  <a:pt x="363250" y="305027"/>
                </a:lnTo>
                <a:lnTo>
                  <a:pt x="366425" y="305254"/>
                </a:lnTo>
                <a:lnTo>
                  <a:pt x="369372" y="305934"/>
                </a:lnTo>
                <a:lnTo>
                  <a:pt x="372320" y="306614"/>
                </a:lnTo>
                <a:lnTo>
                  <a:pt x="374814" y="307522"/>
                </a:lnTo>
                <a:lnTo>
                  <a:pt x="377535" y="308882"/>
                </a:lnTo>
                <a:lnTo>
                  <a:pt x="380029" y="310243"/>
                </a:lnTo>
                <a:lnTo>
                  <a:pt x="382524" y="311830"/>
                </a:lnTo>
                <a:lnTo>
                  <a:pt x="436263" y="283936"/>
                </a:lnTo>
                <a:lnTo>
                  <a:pt x="654394" y="170770"/>
                </a:lnTo>
                <a:lnTo>
                  <a:pt x="970253" y="7030"/>
                </a:lnTo>
                <a:lnTo>
                  <a:pt x="976149" y="4763"/>
                </a:lnTo>
                <a:lnTo>
                  <a:pt x="981591" y="2722"/>
                </a:lnTo>
                <a:lnTo>
                  <a:pt x="987259" y="1588"/>
                </a:lnTo>
                <a:lnTo>
                  <a:pt x="992248" y="680"/>
                </a:lnTo>
                <a:lnTo>
                  <a:pt x="997463" y="227"/>
                </a:lnTo>
                <a:lnTo>
                  <a:pt x="1002225"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solidFill>
                <a:srgbClr val="767171"/>
              </a:solidFill>
            </a:endParaRPr>
          </a:p>
        </p:txBody>
      </p:sp>
      <p:sp>
        <p:nvSpPr>
          <p:cNvPr id="345" name="图钉"/>
          <p:cNvSpPr/>
          <p:nvPr/>
        </p:nvSpPr>
        <p:spPr>
          <a:xfrm>
            <a:off x="7212965" y="2222500"/>
            <a:ext cx="551815" cy="551815"/>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767171"/>
              </a:solidFill>
            </a:endParaRPr>
          </a:p>
        </p:txBody>
      </p:sp>
      <p:sp>
        <p:nvSpPr>
          <p:cNvPr id="21" name="音符"/>
          <p:cNvSpPr/>
          <p:nvPr/>
        </p:nvSpPr>
        <p:spPr bwMode="auto">
          <a:xfrm>
            <a:off x="9875520" y="2223135"/>
            <a:ext cx="615315" cy="615315"/>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solidFill>
                <a:srgbClr val="767171"/>
              </a:solidFill>
            </a:endParaRPr>
          </a:p>
        </p:txBody>
      </p:sp>
      <p:pic>
        <p:nvPicPr>
          <p:cNvPr id="7" name="图片 6"/>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808990" y="234315"/>
            <a:ext cx="826135" cy="885190"/>
          </a:xfrm>
          <a:prstGeom prst="rect">
            <a:avLst/>
          </a:prstGeom>
        </p:spPr>
      </p:pic>
      <p:sp>
        <p:nvSpPr>
          <p:cNvPr id="8" name="文本框 7"/>
          <p:cNvSpPr txBox="1"/>
          <p:nvPr/>
        </p:nvSpPr>
        <p:spPr>
          <a:xfrm>
            <a:off x="1777365" y="580390"/>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泪滴形 2"/>
          <p:cNvSpPr/>
          <p:nvPr/>
        </p:nvSpPr>
        <p:spPr>
          <a:xfrm>
            <a:off x="3753485" y="1156335"/>
            <a:ext cx="2023745" cy="2023745"/>
          </a:xfrm>
          <a:prstGeom prst="teardrop">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sp>
        <p:nvSpPr>
          <p:cNvPr id="5" name="泪滴形 4"/>
          <p:cNvSpPr/>
          <p:nvPr/>
        </p:nvSpPr>
        <p:spPr>
          <a:xfrm>
            <a:off x="9396095" y="1156335"/>
            <a:ext cx="2023745" cy="2023745"/>
          </a:xfrm>
          <a:prstGeom prst="teardrop">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sp>
        <p:nvSpPr>
          <p:cNvPr id="6" name="泪滴形 5"/>
          <p:cNvSpPr/>
          <p:nvPr/>
        </p:nvSpPr>
        <p:spPr>
          <a:xfrm>
            <a:off x="932815" y="1156335"/>
            <a:ext cx="2023745" cy="2023745"/>
          </a:xfrm>
          <a:prstGeom prst="teardrop">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sp>
        <p:nvSpPr>
          <p:cNvPr id="8" name="泪滴形 7"/>
          <p:cNvSpPr/>
          <p:nvPr/>
        </p:nvSpPr>
        <p:spPr>
          <a:xfrm>
            <a:off x="6575425" y="1156335"/>
            <a:ext cx="2023745" cy="2023745"/>
          </a:xfrm>
          <a:prstGeom prst="teardrop">
            <a:avLst/>
          </a:pr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pic>
        <p:nvPicPr>
          <p:cNvPr id="15375" name="图片 71"/>
          <p:cNvPicPr>
            <a:picLocks noChangeAspect="1"/>
          </p:cNvPicPr>
          <p:nvPr/>
        </p:nvPicPr>
        <p:blipFill>
          <a:blip r:embed="rId1"/>
          <a:stretch>
            <a:fillRect/>
          </a:stretch>
        </p:blipFill>
        <p:spPr>
          <a:xfrm flipH="1">
            <a:off x="3179445" y="2139315"/>
            <a:ext cx="302260" cy="309245"/>
          </a:xfrm>
          <a:prstGeom prst="rect">
            <a:avLst/>
          </a:prstGeom>
          <a:solidFill>
            <a:srgbClr val="EC4463"/>
          </a:solidFill>
          <a:ln w="9525">
            <a:noFill/>
          </a:ln>
        </p:spPr>
      </p:pic>
      <p:pic>
        <p:nvPicPr>
          <p:cNvPr id="15376" name="图片 120"/>
          <p:cNvPicPr>
            <a:picLocks noChangeAspect="1"/>
          </p:cNvPicPr>
          <p:nvPr/>
        </p:nvPicPr>
        <p:blipFill>
          <a:blip r:embed="rId1"/>
          <a:stretch>
            <a:fillRect/>
          </a:stretch>
        </p:blipFill>
        <p:spPr>
          <a:xfrm flipH="1">
            <a:off x="8764905" y="2157095"/>
            <a:ext cx="302260" cy="309245"/>
          </a:xfrm>
          <a:prstGeom prst="rect">
            <a:avLst/>
          </a:prstGeom>
          <a:solidFill>
            <a:srgbClr val="EC4463"/>
          </a:solidFill>
          <a:ln w="9525">
            <a:noFill/>
          </a:ln>
        </p:spPr>
      </p:pic>
      <p:pic>
        <p:nvPicPr>
          <p:cNvPr id="15377" name="图片 121"/>
          <p:cNvPicPr>
            <a:picLocks noChangeAspect="1"/>
          </p:cNvPicPr>
          <p:nvPr/>
        </p:nvPicPr>
        <p:blipFill>
          <a:blip r:embed="rId1"/>
          <a:stretch>
            <a:fillRect/>
          </a:stretch>
        </p:blipFill>
        <p:spPr>
          <a:xfrm flipH="1">
            <a:off x="5945505" y="2139315"/>
            <a:ext cx="302260" cy="309245"/>
          </a:xfrm>
          <a:prstGeom prst="rect">
            <a:avLst/>
          </a:prstGeom>
          <a:solidFill>
            <a:srgbClr val="EC4463"/>
          </a:solidFill>
          <a:ln w="9525">
            <a:noFill/>
          </a:ln>
        </p:spPr>
      </p:pic>
      <p:sp>
        <p:nvSpPr>
          <p:cNvPr id="15" name="稻壳儿小白白(http://dwz.cn/Wu2UP)"/>
          <p:cNvSpPr/>
          <p:nvPr/>
        </p:nvSpPr>
        <p:spPr>
          <a:xfrm>
            <a:off x="1651635" y="1758950"/>
            <a:ext cx="741045" cy="819150"/>
          </a:xfrm>
          <a:custGeom>
            <a:avLst/>
            <a:gdLst/>
            <a:ahLst/>
            <a:cxnLst>
              <a:cxn ang="0">
                <a:pos x="182606842" y="8653729"/>
              </a:cxn>
              <a:cxn ang="0">
                <a:pos x="182606842" y="8653729"/>
              </a:cxn>
              <a:cxn ang="0">
                <a:pos x="152893245" y="8653729"/>
              </a:cxn>
              <a:cxn ang="0">
                <a:pos x="118852784" y="47020253"/>
              </a:cxn>
              <a:cxn ang="0">
                <a:pos x="51060692" y="21346293"/>
              </a:cxn>
              <a:cxn ang="0">
                <a:pos x="29713597" y="25673960"/>
              </a:cxn>
              <a:cxn ang="0">
                <a:pos x="29713597" y="51059088"/>
              </a:cxn>
              <a:cxn ang="0">
                <a:pos x="76446623" y="89424809"/>
              </a:cxn>
              <a:cxn ang="0">
                <a:pos x="46733828" y="119136802"/>
              </a:cxn>
              <a:cxn ang="0">
                <a:pos x="17020231" y="110483073"/>
              </a:cxn>
              <a:cxn ang="0">
                <a:pos x="8365699" y="114809937"/>
              </a:cxn>
              <a:cxn ang="0">
                <a:pos x="4326865" y="127502501"/>
              </a:cxn>
              <a:cxn ang="0">
                <a:pos x="38079296" y="152887629"/>
              </a:cxn>
              <a:cxn ang="0">
                <a:pos x="63754059" y="182888454"/>
              </a:cxn>
              <a:cxn ang="0">
                <a:pos x="76446623" y="178561589"/>
              </a:cxn>
              <a:cxn ang="0">
                <a:pos x="76446623" y="169907058"/>
              </a:cxn>
              <a:cxn ang="0">
                <a:pos x="72119758" y="144521930"/>
              </a:cxn>
              <a:cxn ang="0">
                <a:pos x="101832553" y="114809937"/>
              </a:cxn>
              <a:cxn ang="0">
                <a:pos x="140200681" y="161541358"/>
              </a:cxn>
              <a:cxn ang="0">
                <a:pos x="165586612" y="161541358"/>
              </a:cxn>
              <a:cxn ang="0">
                <a:pos x="169913476" y="140195065"/>
              </a:cxn>
              <a:cxn ang="0">
                <a:pos x="144239516" y="72405381"/>
              </a:cxn>
              <a:cxn ang="0">
                <a:pos x="178279978" y="34038857"/>
              </a:cxn>
              <a:cxn ang="0">
                <a:pos x="182606842" y="8653729"/>
              </a:cxn>
              <a:cxn ang="0">
                <a:pos x="173952311" y="30000824"/>
              </a:cxn>
              <a:cxn ang="0">
                <a:pos x="173952311" y="30000824"/>
              </a:cxn>
              <a:cxn ang="0">
                <a:pos x="131546150" y="72405381"/>
              </a:cxn>
              <a:cxn ang="0">
                <a:pos x="157220912" y="140195065"/>
              </a:cxn>
              <a:cxn ang="0">
                <a:pos x="157220912" y="152887629"/>
              </a:cxn>
              <a:cxn ang="0">
                <a:pos x="144239516" y="152887629"/>
              </a:cxn>
              <a:cxn ang="0">
                <a:pos x="106160220" y="97790509"/>
              </a:cxn>
              <a:cxn ang="0">
                <a:pos x="59426392" y="140195065"/>
              </a:cxn>
              <a:cxn ang="0">
                <a:pos x="68080923" y="169907058"/>
              </a:cxn>
              <a:cxn ang="0">
                <a:pos x="46733828" y="144521930"/>
              </a:cxn>
              <a:cxn ang="0">
                <a:pos x="17020231" y="123175637"/>
              </a:cxn>
              <a:cxn ang="0">
                <a:pos x="46733828" y="131829366"/>
              </a:cxn>
              <a:cxn ang="0">
                <a:pos x="93466853" y="85097945"/>
              </a:cxn>
              <a:cxn ang="0">
                <a:pos x="38079296" y="42404556"/>
              </a:cxn>
              <a:cxn ang="0">
                <a:pos x="38079296" y="34038857"/>
              </a:cxn>
              <a:cxn ang="0">
                <a:pos x="51060692" y="34038857"/>
              </a:cxn>
              <a:cxn ang="0">
                <a:pos x="118852784" y="59423985"/>
              </a:cxn>
              <a:cxn ang="0">
                <a:pos x="161259747" y="17019429"/>
              </a:cxn>
              <a:cxn ang="0">
                <a:pos x="173952311" y="17019429"/>
              </a:cxn>
              <a:cxn ang="0">
                <a:pos x="173952311" y="30000824"/>
              </a:cxn>
            </a:cxnLst>
            <a:pathLst>
              <a:path w="649" h="649">
                <a:moveTo>
                  <a:pt x="633" y="30"/>
                </a:moveTo>
                <a:lnTo>
                  <a:pt x="633" y="30"/>
                </a:lnTo>
                <a:cubicBezTo>
                  <a:pt x="603" y="0"/>
                  <a:pt x="559" y="15"/>
                  <a:pt x="530" y="30"/>
                </a:cubicBezTo>
                <a:cubicBezTo>
                  <a:pt x="412" y="163"/>
                  <a:pt x="412" y="163"/>
                  <a:pt x="412" y="163"/>
                </a:cubicBezTo>
                <a:cubicBezTo>
                  <a:pt x="177" y="74"/>
                  <a:pt x="177" y="74"/>
                  <a:pt x="177" y="74"/>
                </a:cubicBezTo>
                <a:cubicBezTo>
                  <a:pt x="162" y="74"/>
                  <a:pt x="132" y="59"/>
                  <a:pt x="103" y="89"/>
                </a:cubicBezTo>
                <a:cubicBezTo>
                  <a:pt x="88" y="104"/>
                  <a:pt x="59" y="133"/>
                  <a:pt x="103" y="177"/>
                </a:cubicBezTo>
                <a:cubicBezTo>
                  <a:pt x="265" y="310"/>
                  <a:pt x="265" y="310"/>
                  <a:pt x="265" y="310"/>
                </a:cubicBezTo>
                <a:cubicBezTo>
                  <a:pt x="162" y="413"/>
                  <a:pt x="162" y="413"/>
                  <a:pt x="162" y="413"/>
                </a:cubicBezTo>
                <a:cubicBezTo>
                  <a:pt x="59" y="383"/>
                  <a:pt x="59" y="383"/>
                  <a:pt x="59" y="383"/>
                </a:cubicBezTo>
                <a:cubicBezTo>
                  <a:pt x="44" y="383"/>
                  <a:pt x="44" y="383"/>
                  <a:pt x="29" y="398"/>
                </a:cubicBezTo>
                <a:cubicBezTo>
                  <a:pt x="29" y="398"/>
                  <a:pt x="0" y="413"/>
                  <a:pt x="15" y="442"/>
                </a:cubicBezTo>
                <a:cubicBezTo>
                  <a:pt x="132" y="530"/>
                  <a:pt x="132" y="530"/>
                  <a:pt x="132" y="530"/>
                </a:cubicBezTo>
                <a:cubicBezTo>
                  <a:pt x="221" y="634"/>
                  <a:pt x="221" y="634"/>
                  <a:pt x="221" y="634"/>
                </a:cubicBezTo>
                <a:cubicBezTo>
                  <a:pt x="236" y="648"/>
                  <a:pt x="250" y="648"/>
                  <a:pt x="265" y="619"/>
                </a:cubicBezTo>
                <a:cubicBezTo>
                  <a:pt x="280" y="619"/>
                  <a:pt x="280" y="604"/>
                  <a:pt x="265" y="589"/>
                </a:cubicBezTo>
                <a:cubicBezTo>
                  <a:pt x="250" y="501"/>
                  <a:pt x="250" y="501"/>
                  <a:pt x="250" y="501"/>
                </a:cubicBezTo>
                <a:cubicBezTo>
                  <a:pt x="353" y="398"/>
                  <a:pt x="353" y="398"/>
                  <a:pt x="353" y="398"/>
                </a:cubicBezTo>
                <a:cubicBezTo>
                  <a:pt x="486" y="560"/>
                  <a:pt x="486" y="560"/>
                  <a:pt x="486" y="560"/>
                </a:cubicBezTo>
                <a:cubicBezTo>
                  <a:pt x="530" y="589"/>
                  <a:pt x="559" y="560"/>
                  <a:pt x="574" y="560"/>
                </a:cubicBezTo>
                <a:cubicBezTo>
                  <a:pt x="589" y="530"/>
                  <a:pt x="589" y="501"/>
                  <a:pt x="589" y="486"/>
                </a:cubicBezTo>
                <a:cubicBezTo>
                  <a:pt x="500" y="251"/>
                  <a:pt x="500" y="251"/>
                  <a:pt x="500" y="251"/>
                </a:cubicBezTo>
                <a:cubicBezTo>
                  <a:pt x="618" y="118"/>
                  <a:pt x="618" y="118"/>
                  <a:pt x="618" y="118"/>
                </a:cubicBezTo>
                <a:cubicBezTo>
                  <a:pt x="648" y="104"/>
                  <a:pt x="648" y="59"/>
                  <a:pt x="633" y="30"/>
                </a:cubicBezTo>
                <a:close/>
                <a:moveTo>
                  <a:pt x="603" y="104"/>
                </a:moveTo>
                <a:lnTo>
                  <a:pt x="603" y="104"/>
                </a:lnTo>
                <a:cubicBezTo>
                  <a:pt x="456" y="251"/>
                  <a:pt x="456" y="251"/>
                  <a:pt x="456" y="251"/>
                </a:cubicBezTo>
                <a:cubicBezTo>
                  <a:pt x="545" y="486"/>
                  <a:pt x="545" y="486"/>
                  <a:pt x="545" y="486"/>
                </a:cubicBezTo>
                <a:cubicBezTo>
                  <a:pt x="545" y="501"/>
                  <a:pt x="545" y="516"/>
                  <a:pt x="545" y="530"/>
                </a:cubicBezTo>
                <a:cubicBezTo>
                  <a:pt x="530" y="545"/>
                  <a:pt x="515" y="530"/>
                  <a:pt x="500" y="530"/>
                </a:cubicBezTo>
                <a:cubicBezTo>
                  <a:pt x="368" y="339"/>
                  <a:pt x="368" y="339"/>
                  <a:pt x="368" y="339"/>
                </a:cubicBezTo>
                <a:cubicBezTo>
                  <a:pt x="206" y="486"/>
                  <a:pt x="206" y="486"/>
                  <a:pt x="206" y="486"/>
                </a:cubicBezTo>
                <a:cubicBezTo>
                  <a:pt x="236" y="589"/>
                  <a:pt x="236" y="589"/>
                  <a:pt x="236" y="589"/>
                </a:cubicBezTo>
                <a:cubicBezTo>
                  <a:pt x="221" y="589"/>
                  <a:pt x="162" y="501"/>
                  <a:pt x="162" y="501"/>
                </a:cubicBezTo>
                <a:cubicBezTo>
                  <a:pt x="162" y="501"/>
                  <a:pt x="73" y="427"/>
                  <a:pt x="59" y="427"/>
                </a:cubicBezTo>
                <a:cubicBezTo>
                  <a:pt x="162" y="457"/>
                  <a:pt x="162" y="457"/>
                  <a:pt x="162" y="457"/>
                </a:cubicBezTo>
                <a:cubicBezTo>
                  <a:pt x="324" y="295"/>
                  <a:pt x="324" y="295"/>
                  <a:pt x="324" y="295"/>
                </a:cubicBezTo>
                <a:cubicBezTo>
                  <a:pt x="132" y="147"/>
                  <a:pt x="132" y="147"/>
                  <a:pt x="132" y="147"/>
                </a:cubicBezTo>
                <a:cubicBezTo>
                  <a:pt x="132" y="147"/>
                  <a:pt x="118" y="133"/>
                  <a:pt x="132" y="118"/>
                </a:cubicBezTo>
                <a:cubicBezTo>
                  <a:pt x="147" y="118"/>
                  <a:pt x="162" y="118"/>
                  <a:pt x="177" y="118"/>
                </a:cubicBezTo>
                <a:cubicBezTo>
                  <a:pt x="412" y="206"/>
                  <a:pt x="412" y="206"/>
                  <a:pt x="412" y="206"/>
                </a:cubicBezTo>
                <a:cubicBezTo>
                  <a:pt x="559" y="59"/>
                  <a:pt x="559" y="59"/>
                  <a:pt x="559" y="59"/>
                </a:cubicBezTo>
                <a:cubicBezTo>
                  <a:pt x="574" y="45"/>
                  <a:pt x="589" y="45"/>
                  <a:pt x="603" y="59"/>
                </a:cubicBezTo>
                <a:cubicBezTo>
                  <a:pt x="603" y="74"/>
                  <a:pt x="618" y="89"/>
                  <a:pt x="603" y="104"/>
                </a:cubicBezTo>
                <a:close/>
              </a:path>
            </a:pathLst>
          </a:custGeom>
          <a:solidFill>
            <a:schemeClr val="bg1"/>
          </a:solidFill>
          <a:ln w="9525">
            <a:noFill/>
          </a:ln>
        </p:spPr>
        <p:txBody>
          <a:bodyPr/>
          <a:p>
            <a:pPr fontAlgn="base"/>
            <a:endParaRPr lang="zh-CN" altLang="en-US" sz="1350" strike="noStrike" noProof="1">
              <a:solidFill>
                <a:srgbClr val="767171"/>
              </a:solidFill>
            </a:endParaRPr>
          </a:p>
        </p:txBody>
      </p:sp>
      <p:sp>
        <p:nvSpPr>
          <p:cNvPr id="16" name="稻壳儿小白白(http://dwz.cn/Wu2UP)"/>
          <p:cNvSpPr/>
          <p:nvPr/>
        </p:nvSpPr>
        <p:spPr>
          <a:xfrm>
            <a:off x="9952990" y="1687830"/>
            <a:ext cx="808990" cy="869315"/>
          </a:xfrm>
          <a:custGeom>
            <a:avLst/>
            <a:gdLst/>
            <a:ahLst/>
            <a:cxnLst>
              <a:cxn ang="0">
                <a:pos x="174946798" y="21232244"/>
              </a:cxn>
              <a:cxn ang="0">
                <a:pos x="174946798" y="21232244"/>
              </a:cxn>
              <a:cxn ang="0">
                <a:pos x="158119373" y="4304060"/>
              </a:cxn>
              <a:cxn ang="0">
                <a:pos x="141001488" y="4304060"/>
              </a:cxn>
              <a:cxn ang="0">
                <a:pos x="119532321" y="38160427"/>
              </a:cxn>
              <a:cxn ang="0">
                <a:pos x="119532321" y="54802154"/>
              </a:cxn>
              <a:cxn ang="0">
                <a:pos x="127946033" y="63410274"/>
              </a:cxn>
              <a:cxn ang="0">
                <a:pos x="102415241" y="92962581"/>
              </a:cxn>
              <a:cxn ang="0">
                <a:pos x="68180275" y="122515688"/>
              </a:cxn>
              <a:cxn ang="0">
                <a:pos x="55414476" y="113908368"/>
              </a:cxn>
              <a:cxn ang="0">
                <a:pos x="38296591" y="113908368"/>
              </a:cxn>
              <a:cxn ang="0">
                <a:pos x="8413712" y="139444672"/>
              </a:cxn>
              <a:cxn ang="0">
                <a:pos x="8413712" y="152068795"/>
              </a:cxn>
              <a:cxn ang="0">
                <a:pos x="25530793" y="168997779"/>
              </a:cxn>
              <a:cxn ang="0">
                <a:pos x="55414476" y="168997779"/>
              </a:cxn>
              <a:cxn ang="0">
                <a:pos x="123884408" y="118212428"/>
              </a:cxn>
              <a:cxn ang="0">
                <a:pos x="174946798" y="54802154"/>
              </a:cxn>
              <a:cxn ang="0">
                <a:pos x="174946798" y="21232244"/>
              </a:cxn>
              <a:cxn ang="0">
                <a:pos x="166533085" y="46481291"/>
              </a:cxn>
              <a:cxn ang="0">
                <a:pos x="166533085" y="46481291"/>
              </a:cxn>
              <a:cxn ang="0">
                <a:pos x="119532321" y="109891565"/>
              </a:cxn>
              <a:cxn ang="0">
                <a:pos x="47000764" y="160389659"/>
              </a:cxn>
              <a:cxn ang="0">
                <a:pos x="29882879" y="160389659"/>
              </a:cxn>
              <a:cxn ang="0">
                <a:pos x="21179511" y="152068795"/>
              </a:cxn>
              <a:cxn ang="0">
                <a:pos x="21179511" y="139444672"/>
              </a:cxn>
              <a:cxn ang="0">
                <a:pos x="42648678" y="126819749"/>
              </a:cxn>
              <a:cxn ang="0">
                <a:pos x="51352851" y="126819749"/>
              </a:cxn>
              <a:cxn ang="0">
                <a:pos x="64117845" y="139444672"/>
              </a:cxn>
              <a:cxn ang="0">
                <a:pos x="145063918" y="63410274"/>
              </a:cxn>
              <a:cxn ang="0">
                <a:pos x="127946033" y="50498094"/>
              </a:cxn>
              <a:cxn ang="0">
                <a:pos x="127946033" y="38160427"/>
              </a:cxn>
              <a:cxn ang="0">
                <a:pos x="145063918" y="16928184"/>
              </a:cxn>
              <a:cxn ang="0">
                <a:pos x="158119373" y="16928184"/>
              </a:cxn>
              <a:cxn ang="0">
                <a:pos x="166533085" y="29553107"/>
              </a:cxn>
              <a:cxn ang="0">
                <a:pos x="166533085" y="46481291"/>
              </a:cxn>
            </a:cxnLst>
            <a:pathLst>
              <a:path w="634" h="619">
                <a:moveTo>
                  <a:pt x="603" y="74"/>
                </a:moveTo>
                <a:lnTo>
                  <a:pt x="603" y="74"/>
                </a:lnTo>
                <a:cubicBezTo>
                  <a:pt x="545" y="15"/>
                  <a:pt x="545" y="15"/>
                  <a:pt x="545" y="15"/>
                </a:cubicBezTo>
                <a:cubicBezTo>
                  <a:pt x="530" y="0"/>
                  <a:pt x="500" y="0"/>
                  <a:pt x="486" y="15"/>
                </a:cubicBezTo>
                <a:cubicBezTo>
                  <a:pt x="412" y="133"/>
                  <a:pt x="412" y="133"/>
                  <a:pt x="412" y="133"/>
                </a:cubicBezTo>
                <a:cubicBezTo>
                  <a:pt x="398" y="147"/>
                  <a:pt x="398" y="176"/>
                  <a:pt x="412" y="191"/>
                </a:cubicBezTo>
                <a:cubicBezTo>
                  <a:pt x="441" y="221"/>
                  <a:pt x="441" y="221"/>
                  <a:pt x="441" y="221"/>
                </a:cubicBezTo>
                <a:cubicBezTo>
                  <a:pt x="412" y="250"/>
                  <a:pt x="382" y="294"/>
                  <a:pt x="353" y="324"/>
                </a:cubicBezTo>
                <a:cubicBezTo>
                  <a:pt x="309" y="368"/>
                  <a:pt x="265" y="397"/>
                  <a:pt x="235" y="427"/>
                </a:cubicBezTo>
                <a:cubicBezTo>
                  <a:pt x="191" y="397"/>
                  <a:pt x="191" y="397"/>
                  <a:pt x="191" y="397"/>
                </a:cubicBezTo>
                <a:cubicBezTo>
                  <a:pt x="177" y="383"/>
                  <a:pt x="162" y="383"/>
                  <a:pt x="132" y="397"/>
                </a:cubicBezTo>
                <a:cubicBezTo>
                  <a:pt x="29" y="486"/>
                  <a:pt x="29" y="486"/>
                  <a:pt x="29" y="486"/>
                </a:cubicBezTo>
                <a:cubicBezTo>
                  <a:pt x="0" y="500"/>
                  <a:pt x="15" y="515"/>
                  <a:pt x="29" y="530"/>
                </a:cubicBezTo>
                <a:cubicBezTo>
                  <a:pt x="88" y="589"/>
                  <a:pt x="88" y="589"/>
                  <a:pt x="88" y="589"/>
                </a:cubicBezTo>
                <a:cubicBezTo>
                  <a:pt x="118" y="618"/>
                  <a:pt x="147" y="618"/>
                  <a:pt x="191" y="589"/>
                </a:cubicBezTo>
                <a:cubicBezTo>
                  <a:pt x="191" y="589"/>
                  <a:pt x="324" y="530"/>
                  <a:pt x="427" y="412"/>
                </a:cubicBezTo>
                <a:cubicBezTo>
                  <a:pt x="530" y="324"/>
                  <a:pt x="603" y="191"/>
                  <a:pt x="603" y="191"/>
                </a:cubicBezTo>
                <a:cubicBezTo>
                  <a:pt x="618" y="147"/>
                  <a:pt x="633" y="103"/>
                  <a:pt x="603" y="74"/>
                </a:cubicBezTo>
                <a:close/>
                <a:moveTo>
                  <a:pt x="574" y="162"/>
                </a:moveTo>
                <a:lnTo>
                  <a:pt x="574" y="162"/>
                </a:lnTo>
                <a:cubicBezTo>
                  <a:pt x="545" y="221"/>
                  <a:pt x="471" y="324"/>
                  <a:pt x="412" y="383"/>
                </a:cubicBezTo>
                <a:cubicBezTo>
                  <a:pt x="339" y="456"/>
                  <a:pt x="162" y="559"/>
                  <a:pt x="162" y="559"/>
                </a:cubicBezTo>
                <a:cubicBezTo>
                  <a:pt x="147" y="574"/>
                  <a:pt x="118" y="574"/>
                  <a:pt x="103" y="559"/>
                </a:cubicBezTo>
                <a:cubicBezTo>
                  <a:pt x="73" y="530"/>
                  <a:pt x="73" y="530"/>
                  <a:pt x="73" y="530"/>
                </a:cubicBezTo>
                <a:cubicBezTo>
                  <a:pt x="59" y="515"/>
                  <a:pt x="59" y="500"/>
                  <a:pt x="73" y="486"/>
                </a:cubicBezTo>
                <a:cubicBezTo>
                  <a:pt x="147" y="442"/>
                  <a:pt x="147" y="442"/>
                  <a:pt x="147" y="442"/>
                </a:cubicBezTo>
                <a:cubicBezTo>
                  <a:pt x="162" y="427"/>
                  <a:pt x="177" y="427"/>
                  <a:pt x="177" y="442"/>
                </a:cubicBezTo>
                <a:cubicBezTo>
                  <a:pt x="221" y="486"/>
                  <a:pt x="221" y="486"/>
                  <a:pt x="221" y="486"/>
                </a:cubicBezTo>
                <a:cubicBezTo>
                  <a:pt x="235" y="471"/>
                  <a:pt x="398" y="368"/>
                  <a:pt x="500" y="221"/>
                </a:cubicBezTo>
                <a:cubicBezTo>
                  <a:pt x="441" y="176"/>
                  <a:pt x="441" y="176"/>
                  <a:pt x="441" y="176"/>
                </a:cubicBezTo>
                <a:cubicBezTo>
                  <a:pt x="441" y="162"/>
                  <a:pt x="441" y="147"/>
                  <a:pt x="441" y="133"/>
                </a:cubicBezTo>
                <a:cubicBezTo>
                  <a:pt x="500" y="59"/>
                  <a:pt x="500" y="59"/>
                  <a:pt x="500" y="59"/>
                </a:cubicBezTo>
                <a:cubicBezTo>
                  <a:pt x="515" y="44"/>
                  <a:pt x="530" y="59"/>
                  <a:pt x="545" y="59"/>
                </a:cubicBezTo>
                <a:cubicBezTo>
                  <a:pt x="574" y="103"/>
                  <a:pt x="574" y="103"/>
                  <a:pt x="574" y="103"/>
                </a:cubicBezTo>
                <a:cubicBezTo>
                  <a:pt x="589" y="117"/>
                  <a:pt x="589" y="147"/>
                  <a:pt x="574" y="162"/>
                </a:cubicBezTo>
                <a:close/>
              </a:path>
            </a:pathLst>
          </a:custGeom>
          <a:solidFill>
            <a:schemeClr val="bg1"/>
          </a:solidFill>
          <a:ln w="9525">
            <a:noFill/>
          </a:ln>
        </p:spPr>
        <p:txBody>
          <a:bodyPr/>
          <a:p>
            <a:pPr fontAlgn="base"/>
            <a:endParaRPr lang="zh-CN" altLang="en-US" sz="1350" strike="noStrike" noProof="1">
              <a:solidFill>
                <a:srgbClr val="767171"/>
              </a:solidFill>
            </a:endParaRPr>
          </a:p>
        </p:txBody>
      </p:sp>
      <p:sp>
        <p:nvSpPr>
          <p:cNvPr id="17" name="稻壳儿小白白(http://dwz.cn/Wu2UP)"/>
          <p:cNvSpPr/>
          <p:nvPr/>
        </p:nvSpPr>
        <p:spPr>
          <a:xfrm>
            <a:off x="7186930" y="1758950"/>
            <a:ext cx="709295" cy="727075"/>
          </a:xfrm>
          <a:custGeom>
            <a:avLst/>
            <a:gdLst/>
            <a:ahLst/>
            <a:cxnLst>
              <a:cxn ang="0">
                <a:pos x="170883697" y="0"/>
              </a:cxn>
              <a:cxn ang="0">
                <a:pos x="170883697" y="0"/>
              </a:cxn>
              <a:cxn ang="0">
                <a:pos x="119531048" y="33860400"/>
              </a:cxn>
              <a:cxn ang="0">
                <a:pos x="47000580" y="33860400"/>
              </a:cxn>
              <a:cxn ang="0">
                <a:pos x="0" y="76693184"/>
              </a:cxn>
              <a:cxn ang="0">
                <a:pos x="34234831" y="114894722"/>
              </a:cxn>
              <a:cxn ang="0">
                <a:pos x="34234831" y="161778539"/>
              </a:cxn>
              <a:cxn ang="0">
                <a:pos x="47000580" y="170460816"/>
              </a:cxn>
              <a:cxn ang="0">
                <a:pos x="64117593" y="170460816"/>
              </a:cxn>
              <a:cxn ang="0">
                <a:pos x="76883342" y="161778539"/>
              </a:cxn>
              <a:cxn ang="0">
                <a:pos x="76883342" y="114894722"/>
              </a:cxn>
              <a:cxn ang="0">
                <a:pos x="119531048" y="114894722"/>
              </a:cxn>
              <a:cxn ang="0">
                <a:pos x="170883697" y="149044425"/>
              </a:cxn>
              <a:cxn ang="0">
                <a:pos x="183648641" y="136310311"/>
              </a:cxn>
              <a:cxn ang="0">
                <a:pos x="183648641" y="12734114"/>
              </a:cxn>
              <a:cxn ang="0">
                <a:pos x="170883697" y="0"/>
              </a:cxn>
              <a:cxn ang="0">
                <a:pos x="64117593" y="153385563"/>
              </a:cxn>
              <a:cxn ang="0">
                <a:pos x="64117593" y="153385563"/>
              </a:cxn>
              <a:cxn ang="0">
                <a:pos x="60055984" y="161778539"/>
              </a:cxn>
              <a:cxn ang="0">
                <a:pos x="51351845" y="161778539"/>
              </a:cxn>
              <a:cxn ang="0">
                <a:pos x="47000580" y="153385563"/>
              </a:cxn>
              <a:cxn ang="0">
                <a:pos x="47000580" y="114894722"/>
              </a:cxn>
              <a:cxn ang="0">
                <a:pos x="64117593" y="114894722"/>
              </a:cxn>
              <a:cxn ang="0">
                <a:pos x="64117593" y="153385563"/>
              </a:cxn>
              <a:cxn ang="0">
                <a:pos x="94000355" y="102160608"/>
              </a:cxn>
              <a:cxn ang="0">
                <a:pos x="94000355" y="102160608"/>
              </a:cxn>
              <a:cxn ang="0">
                <a:pos x="47000580" y="102160608"/>
              </a:cxn>
              <a:cxn ang="0">
                <a:pos x="12765749" y="76693184"/>
              </a:cxn>
              <a:cxn ang="0">
                <a:pos x="47000580" y="46883816"/>
              </a:cxn>
              <a:cxn ang="0">
                <a:pos x="94000355" y="46883816"/>
              </a:cxn>
              <a:cxn ang="0">
                <a:pos x="94000355" y="102160608"/>
              </a:cxn>
              <a:cxn ang="0">
                <a:pos x="119531048" y="102160608"/>
              </a:cxn>
              <a:cxn ang="0">
                <a:pos x="119531048" y="102160608"/>
              </a:cxn>
              <a:cxn ang="0">
                <a:pos x="102704494" y="102160608"/>
              </a:cxn>
              <a:cxn ang="0">
                <a:pos x="102704494" y="46883816"/>
              </a:cxn>
              <a:cxn ang="0">
                <a:pos x="119531048" y="46883816"/>
              </a:cxn>
              <a:cxn ang="0">
                <a:pos x="119531048" y="102160608"/>
              </a:cxn>
              <a:cxn ang="0">
                <a:pos x="170883697" y="136310311"/>
              </a:cxn>
              <a:cxn ang="0">
                <a:pos x="170883697" y="136310311"/>
              </a:cxn>
              <a:cxn ang="0">
                <a:pos x="132587256" y="110842886"/>
              </a:cxn>
              <a:cxn ang="0">
                <a:pos x="132587256" y="42542678"/>
              </a:cxn>
              <a:cxn ang="0">
                <a:pos x="170883697" y="12734114"/>
              </a:cxn>
              <a:cxn ang="0">
                <a:pos x="170883697" y="136310311"/>
              </a:cxn>
            </a:cxnLst>
            <a:pathLst>
              <a:path w="634" h="590">
                <a:moveTo>
                  <a:pt x="589" y="0"/>
                </a:moveTo>
                <a:lnTo>
                  <a:pt x="589" y="0"/>
                </a:lnTo>
                <a:cubicBezTo>
                  <a:pt x="412" y="117"/>
                  <a:pt x="412" y="117"/>
                  <a:pt x="412" y="117"/>
                </a:cubicBezTo>
                <a:cubicBezTo>
                  <a:pt x="162" y="117"/>
                  <a:pt x="162" y="117"/>
                  <a:pt x="162" y="117"/>
                </a:cubicBezTo>
                <a:cubicBezTo>
                  <a:pt x="74" y="117"/>
                  <a:pt x="0" y="176"/>
                  <a:pt x="0" y="265"/>
                </a:cubicBezTo>
                <a:cubicBezTo>
                  <a:pt x="0" y="338"/>
                  <a:pt x="59" y="383"/>
                  <a:pt x="118" y="397"/>
                </a:cubicBezTo>
                <a:lnTo>
                  <a:pt x="118" y="559"/>
                </a:lnTo>
                <a:cubicBezTo>
                  <a:pt x="118" y="574"/>
                  <a:pt x="148" y="589"/>
                  <a:pt x="162" y="589"/>
                </a:cubicBezTo>
                <a:cubicBezTo>
                  <a:pt x="221" y="589"/>
                  <a:pt x="221" y="589"/>
                  <a:pt x="221" y="589"/>
                </a:cubicBezTo>
                <a:cubicBezTo>
                  <a:pt x="236" y="589"/>
                  <a:pt x="265" y="574"/>
                  <a:pt x="265" y="559"/>
                </a:cubicBezTo>
                <a:cubicBezTo>
                  <a:pt x="265" y="397"/>
                  <a:pt x="265" y="397"/>
                  <a:pt x="265" y="397"/>
                </a:cubicBezTo>
                <a:cubicBezTo>
                  <a:pt x="412" y="397"/>
                  <a:pt x="412" y="397"/>
                  <a:pt x="412" y="397"/>
                </a:cubicBezTo>
                <a:cubicBezTo>
                  <a:pt x="589" y="515"/>
                  <a:pt x="589" y="515"/>
                  <a:pt x="589" y="515"/>
                </a:cubicBezTo>
                <a:cubicBezTo>
                  <a:pt x="619" y="515"/>
                  <a:pt x="633" y="500"/>
                  <a:pt x="633" y="471"/>
                </a:cubicBezTo>
                <a:cubicBezTo>
                  <a:pt x="633" y="44"/>
                  <a:pt x="633" y="44"/>
                  <a:pt x="633" y="44"/>
                </a:cubicBezTo>
                <a:cubicBezTo>
                  <a:pt x="633" y="29"/>
                  <a:pt x="619" y="0"/>
                  <a:pt x="589" y="0"/>
                </a:cubicBezTo>
                <a:close/>
                <a:moveTo>
                  <a:pt x="221" y="530"/>
                </a:moveTo>
                <a:lnTo>
                  <a:pt x="221" y="530"/>
                </a:lnTo>
                <a:cubicBezTo>
                  <a:pt x="221" y="545"/>
                  <a:pt x="207" y="559"/>
                  <a:pt x="207" y="559"/>
                </a:cubicBezTo>
                <a:cubicBezTo>
                  <a:pt x="177" y="559"/>
                  <a:pt x="177" y="559"/>
                  <a:pt x="177" y="559"/>
                </a:cubicBezTo>
                <a:cubicBezTo>
                  <a:pt x="177" y="559"/>
                  <a:pt x="162" y="545"/>
                  <a:pt x="162" y="530"/>
                </a:cubicBezTo>
                <a:cubicBezTo>
                  <a:pt x="162" y="397"/>
                  <a:pt x="162" y="397"/>
                  <a:pt x="162" y="397"/>
                </a:cubicBezTo>
                <a:cubicBezTo>
                  <a:pt x="162" y="397"/>
                  <a:pt x="207" y="397"/>
                  <a:pt x="221" y="397"/>
                </a:cubicBezTo>
                <a:lnTo>
                  <a:pt x="221" y="530"/>
                </a:lnTo>
                <a:close/>
                <a:moveTo>
                  <a:pt x="324" y="353"/>
                </a:moveTo>
                <a:lnTo>
                  <a:pt x="324" y="353"/>
                </a:lnTo>
                <a:cubicBezTo>
                  <a:pt x="162" y="353"/>
                  <a:pt x="162" y="353"/>
                  <a:pt x="162" y="353"/>
                </a:cubicBezTo>
                <a:cubicBezTo>
                  <a:pt x="118" y="353"/>
                  <a:pt x="44" y="353"/>
                  <a:pt x="44" y="265"/>
                </a:cubicBezTo>
                <a:cubicBezTo>
                  <a:pt x="44" y="176"/>
                  <a:pt x="118" y="162"/>
                  <a:pt x="162" y="162"/>
                </a:cubicBezTo>
                <a:cubicBezTo>
                  <a:pt x="324" y="162"/>
                  <a:pt x="324" y="162"/>
                  <a:pt x="324" y="162"/>
                </a:cubicBezTo>
                <a:lnTo>
                  <a:pt x="324" y="353"/>
                </a:lnTo>
                <a:close/>
                <a:moveTo>
                  <a:pt x="412" y="353"/>
                </a:moveTo>
                <a:lnTo>
                  <a:pt x="412" y="353"/>
                </a:lnTo>
                <a:cubicBezTo>
                  <a:pt x="354" y="353"/>
                  <a:pt x="354" y="353"/>
                  <a:pt x="354" y="353"/>
                </a:cubicBezTo>
                <a:cubicBezTo>
                  <a:pt x="354" y="162"/>
                  <a:pt x="354" y="162"/>
                  <a:pt x="354" y="162"/>
                </a:cubicBezTo>
                <a:cubicBezTo>
                  <a:pt x="412" y="162"/>
                  <a:pt x="412" y="162"/>
                  <a:pt x="412" y="162"/>
                </a:cubicBezTo>
                <a:cubicBezTo>
                  <a:pt x="412" y="162"/>
                  <a:pt x="412" y="338"/>
                  <a:pt x="412" y="353"/>
                </a:cubicBezTo>
                <a:close/>
                <a:moveTo>
                  <a:pt x="589" y="471"/>
                </a:moveTo>
                <a:lnTo>
                  <a:pt x="589" y="471"/>
                </a:lnTo>
                <a:cubicBezTo>
                  <a:pt x="457" y="383"/>
                  <a:pt x="457" y="383"/>
                  <a:pt x="457" y="383"/>
                </a:cubicBezTo>
                <a:cubicBezTo>
                  <a:pt x="457" y="353"/>
                  <a:pt x="457" y="162"/>
                  <a:pt x="457" y="147"/>
                </a:cubicBezTo>
                <a:cubicBezTo>
                  <a:pt x="589" y="44"/>
                  <a:pt x="589" y="44"/>
                  <a:pt x="589" y="44"/>
                </a:cubicBezTo>
                <a:cubicBezTo>
                  <a:pt x="589" y="74"/>
                  <a:pt x="589" y="456"/>
                  <a:pt x="589" y="471"/>
                </a:cubicBezTo>
                <a:close/>
              </a:path>
            </a:pathLst>
          </a:custGeom>
          <a:solidFill>
            <a:schemeClr val="bg1"/>
          </a:solidFill>
          <a:ln w="9525">
            <a:noFill/>
          </a:ln>
        </p:spPr>
        <p:txBody>
          <a:bodyPr/>
          <a:p>
            <a:pPr fontAlgn="base"/>
            <a:endParaRPr lang="zh-CN" altLang="en-US" sz="1350" strike="noStrike" noProof="1">
              <a:solidFill>
                <a:srgbClr val="767171"/>
              </a:solidFill>
            </a:endParaRPr>
          </a:p>
        </p:txBody>
      </p:sp>
      <p:sp>
        <p:nvSpPr>
          <p:cNvPr id="18" name="稻壳儿小白白(http://dwz.cn/Wu2UP)"/>
          <p:cNvSpPr/>
          <p:nvPr/>
        </p:nvSpPr>
        <p:spPr>
          <a:xfrm>
            <a:off x="4419600" y="1802130"/>
            <a:ext cx="614045" cy="683895"/>
          </a:xfrm>
          <a:custGeom>
            <a:avLst/>
            <a:gdLst/>
            <a:ahLst/>
            <a:cxnLst>
              <a:cxn ang="0">
                <a:pos x="89649442" y="115465642"/>
              </a:cxn>
              <a:cxn ang="0">
                <a:pos x="89649442" y="115465642"/>
              </a:cxn>
              <a:cxn ang="0">
                <a:pos x="98063154" y="106762290"/>
              </a:cxn>
              <a:cxn ang="0">
                <a:pos x="98063154" y="38294907"/>
              </a:cxn>
              <a:cxn ang="0">
                <a:pos x="89649442" y="34233289"/>
              </a:cxn>
              <a:cxn ang="0">
                <a:pos x="85297356" y="38294907"/>
              </a:cxn>
              <a:cxn ang="0">
                <a:pos x="85297356" y="106762290"/>
              </a:cxn>
              <a:cxn ang="0">
                <a:pos x="89649442" y="115465642"/>
              </a:cxn>
              <a:cxn ang="0">
                <a:pos x="123593947" y="115465642"/>
              </a:cxn>
              <a:cxn ang="0">
                <a:pos x="123593947" y="115465642"/>
              </a:cxn>
              <a:cxn ang="0">
                <a:pos x="132298120" y="106762290"/>
              </a:cxn>
              <a:cxn ang="0">
                <a:pos x="132298120" y="55411954"/>
              </a:cxn>
              <a:cxn ang="0">
                <a:pos x="123593947" y="51350336"/>
              </a:cxn>
              <a:cxn ang="0">
                <a:pos x="119532321" y="55411954"/>
              </a:cxn>
              <a:cxn ang="0">
                <a:pos x="119532321" y="106762290"/>
              </a:cxn>
              <a:cxn ang="0">
                <a:pos x="123593947" y="115465642"/>
              </a:cxn>
              <a:cxn ang="0">
                <a:pos x="55414476" y="115465642"/>
              </a:cxn>
              <a:cxn ang="0">
                <a:pos x="55414476" y="115465642"/>
              </a:cxn>
              <a:cxn ang="0">
                <a:pos x="64117845" y="106762290"/>
              </a:cxn>
              <a:cxn ang="0">
                <a:pos x="64117845" y="85293970"/>
              </a:cxn>
              <a:cxn ang="0">
                <a:pos x="55414476" y="81232352"/>
              </a:cxn>
              <a:cxn ang="0">
                <a:pos x="51062390" y="85293970"/>
              </a:cxn>
              <a:cxn ang="0">
                <a:pos x="51062390" y="106762290"/>
              </a:cxn>
              <a:cxn ang="0">
                <a:pos x="55414476" y="115465642"/>
              </a:cxn>
              <a:cxn ang="0">
                <a:pos x="0" y="0"/>
              </a:cxn>
              <a:cxn ang="0">
                <a:pos x="0" y="0"/>
              </a:cxn>
              <a:cxn ang="0">
                <a:pos x="0" y="12764969"/>
              </a:cxn>
              <a:cxn ang="0">
                <a:pos x="12765799" y="12764969"/>
              </a:cxn>
              <a:cxn ang="0">
                <a:pos x="12765799" y="119527259"/>
              </a:cxn>
              <a:cxn ang="0">
                <a:pos x="33944505" y="140995580"/>
              </a:cxn>
              <a:cxn ang="0">
                <a:pos x="68180275" y="140995580"/>
              </a:cxn>
              <a:cxn ang="0">
                <a:pos x="47000764" y="183642565"/>
              </a:cxn>
              <a:cxn ang="0">
                <a:pos x="64117845" y="183642565"/>
              </a:cxn>
              <a:cxn ang="0">
                <a:pos x="85297356" y="140995580"/>
              </a:cxn>
              <a:cxn ang="0">
                <a:pos x="98063154" y="140995580"/>
              </a:cxn>
              <a:cxn ang="0">
                <a:pos x="119532321" y="183642565"/>
              </a:cxn>
              <a:cxn ang="0">
                <a:pos x="136650206" y="183642565"/>
              </a:cxn>
              <a:cxn ang="0">
                <a:pos x="115180235" y="140995580"/>
              </a:cxn>
              <a:cxn ang="0">
                <a:pos x="149415200" y="140995580"/>
              </a:cxn>
              <a:cxn ang="0">
                <a:pos x="170594711" y="119527259"/>
              </a:cxn>
              <a:cxn ang="0">
                <a:pos x="170594711" y="12764969"/>
              </a:cxn>
              <a:cxn ang="0">
                <a:pos x="183650166" y="12764969"/>
              </a:cxn>
              <a:cxn ang="0">
                <a:pos x="183650166" y="0"/>
              </a:cxn>
              <a:cxn ang="0">
                <a:pos x="0" y="0"/>
              </a:cxn>
              <a:cxn ang="0">
                <a:pos x="157828912" y="119527259"/>
              </a:cxn>
              <a:cxn ang="0">
                <a:pos x="157828912" y="119527259"/>
              </a:cxn>
              <a:cxn ang="0">
                <a:pos x="149415200" y="132292228"/>
              </a:cxn>
              <a:cxn ang="0">
                <a:pos x="33944505" y="132292228"/>
              </a:cxn>
              <a:cxn ang="0">
                <a:pos x="21179511" y="119527259"/>
              </a:cxn>
              <a:cxn ang="0">
                <a:pos x="21179511" y="12764969"/>
              </a:cxn>
              <a:cxn ang="0">
                <a:pos x="157828912" y="12764969"/>
              </a:cxn>
              <a:cxn ang="0">
                <a:pos x="157828912" y="119527259"/>
              </a:cxn>
            </a:cxnLst>
            <a:pathLst>
              <a:path w="634" h="634">
                <a:moveTo>
                  <a:pt x="309" y="398"/>
                </a:moveTo>
                <a:lnTo>
                  <a:pt x="309" y="398"/>
                </a:lnTo>
                <a:cubicBezTo>
                  <a:pt x="324" y="398"/>
                  <a:pt x="338" y="383"/>
                  <a:pt x="338" y="368"/>
                </a:cubicBezTo>
                <a:cubicBezTo>
                  <a:pt x="338" y="132"/>
                  <a:pt x="338" y="132"/>
                  <a:pt x="338" y="132"/>
                </a:cubicBezTo>
                <a:cubicBezTo>
                  <a:pt x="338" y="132"/>
                  <a:pt x="324" y="118"/>
                  <a:pt x="309" y="118"/>
                </a:cubicBezTo>
                <a:lnTo>
                  <a:pt x="294" y="132"/>
                </a:lnTo>
                <a:cubicBezTo>
                  <a:pt x="294" y="368"/>
                  <a:pt x="294" y="368"/>
                  <a:pt x="294" y="368"/>
                </a:cubicBezTo>
                <a:cubicBezTo>
                  <a:pt x="294" y="383"/>
                  <a:pt x="309" y="398"/>
                  <a:pt x="309" y="398"/>
                </a:cubicBezTo>
                <a:close/>
                <a:moveTo>
                  <a:pt x="426" y="398"/>
                </a:moveTo>
                <a:lnTo>
                  <a:pt x="426" y="398"/>
                </a:lnTo>
                <a:cubicBezTo>
                  <a:pt x="442" y="398"/>
                  <a:pt x="456" y="383"/>
                  <a:pt x="456" y="368"/>
                </a:cubicBezTo>
                <a:cubicBezTo>
                  <a:pt x="456" y="191"/>
                  <a:pt x="456" y="191"/>
                  <a:pt x="456" y="191"/>
                </a:cubicBezTo>
                <a:cubicBezTo>
                  <a:pt x="456" y="191"/>
                  <a:pt x="442" y="177"/>
                  <a:pt x="426" y="177"/>
                </a:cubicBezTo>
                <a:lnTo>
                  <a:pt x="412" y="191"/>
                </a:lnTo>
                <a:cubicBezTo>
                  <a:pt x="412" y="368"/>
                  <a:pt x="412" y="368"/>
                  <a:pt x="412" y="368"/>
                </a:cubicBezTo>
                <a:cubicBezTo>
                  <a:pt x="412" y="383"/>
                  <a:pt x="426" y="398"/>
                  <a:pt x="426" y="398"/>
                </a:cubicBezTo>
                <a:close/>
                <a:moveTo>
                  <a:pt x="191" y="398"/>
                </a:moveTo>
                <a:lnTo>
                  <a:pt x="191" y="398"/>
                </a:lnTo>
                <a:cubicBezTo>
                  <a:pt x="206" y="398"/>
                  <a:pt x="221" y="383"/>
                  <a:pt x="221" y="368"/>
                </a:cubicBezTo>
                <a:cubicBezTo>
                  <a:pt x="221" y="294"/>
                  <a:pt x="221" y="294"/>
                  <a:pt x="221" y="294"/>
                </a:cubicBezTo>
                <a:cubicBezTo>
                  <a:pt x="221" y="280"/>
                  <a:pt x="206" y="280"/>
                  <a:pt x="191" y="280"/>
                </a:cubicBezTo>
                <a:cubicBezTo>
                  <a:pt x="191" y="280"/>
                  <a:pt x="176" y="280"/>
                  <a:pt x="176" y="294"/>
                </a:cubicBezTo>
                <a:cubicBezTo>
                  <a:pt x="176" y="368"/>
                  <a:pt x="176" y="368"/>
                  <a:pt x="176" y="368"/>
                </a:cubicBezTo>
                <a:cubicBezTo>
                  <a:pt x="176" y="383"/>
                  <a:pt x="191" y="398"/>
                  <a:pt x="191" y="398"/>
                </a:cubicBezTo>
                <a:close/>
                <a:moveTo>
                  <a:pt x="0" y="0"/>
                </a:moveTo>
                <a:lnTo>
                  <a:pt x="0" y="0"/>
                </a:lnTo>
                <a:cubicBezTo>
                  <a:pt x="0" y="44"/>
                  <a:pt x="0" y="44"/>
                  <a:pt x="0" y="44"/>
                </a:cubicBezTo>
                <a:cubicBezTo>
                  <a:pt x="44" y="44"/>
                  <a:pt x="44" y="44"/>
                  <a:pt x="44" y="44"/>
                </a:cubicBezTo>
                <a:cubicBezTo>
                  <a:pt x="44" y="73"/>
                  <a:pt x="44" y="412"/>
                  <a:pt x="44" y="412"/>
                </a:cubicBezTo>
                <a:cubicBezTo>
                  <a:pt x="44" y="456"/>
                  <a:pt x="73" y="486"/>
                  <a:pt x="117" y="486"/>
                </a:cubicBezTo>
                <a:cubicBezTo>
                  <a:pt x="235" y="486"/>
                  <a:pt x="235" y="486"/>
                  <a:pt x="235" y="486"/>
                </a:cubicBezTo>
                <a:cubicBezTo>
                  <a:pt x="162" y="633"/>
                  <a:pt x="162" y="633"/>
                  <a:pt x="162" y="633"/>
                </a:cubicBezTo>
                <a:cubicBezTo>
                  <a:pt x="221" y="633"/>
                  <a:pt x="221" y="633"/>
                  <a:pt x="221" y="633"/>
                </a:cubicBezTo>
                <a:cubicBezTo>
                  <a:pt x="294" y="486"/>
                  <a:pt x="294" y="486"/>
                  <a:pt x="294" y="486"/>
                </a:cubicBezTo>
                <a:cubicBezTo>
                  <a:pt x="338" y="486"/>
                  <a:pt x="338" y="486"/>
                  <a:pt x="338" y="486"/>
                </a:cubicBezTo>
                <a:cubicBezTo>
                  <a:pt x="412" y="633"/>
                  <a:pt x="412" y="633"/>
                  <a:pt x="412" y="633"/>
                </a:cubicBezTo>
                <a:cubicBezTo>
                  <a:pt x="471" y="633"/>
                  <a:pt x="471" y="633"/>
                  <a:pt x="471" y="633"/>
                </a:cubicBezTo>
                <a:cubicBezTo>
                  <a:pt x="397" y="486"/>
                  <a:pt x="397" y="486"/>
                  <a:pt x="397" y="486"/>
                </a:cubicBezTo>
                <a:cubicBezTo>
                  <a:pt x="515" y="486"/>
                  <a:pt x="515" y="486"/>
                  <a:pt x="515" y="486"/>
                </a:cubicBezTo>
                <a:cubicBezTo>
                  <a:pt x="559" y="486"/>
                  <a:pt x="588" y="456"/>
                  <a:pt x="588" y="412"/>
                </a:cubicBezTo>
                <a:cubicBezTo>
                  <a:pt x="588" y="412"/>
                  <a:pt x="588" y="73"/>
                  <a:pt x="588" y="44"/>
                </a:cubicBezTo>
                <a:cubicBezTo>
                  <a:pt x="633" y="44"/>
                  <a:pt x="633" y="44"/>
                  <a:pt x="633" y="44"/>
                </a:cubicBezTo>
                <a:cubicBezTo>
                  <a:pt x="633" y="0"/>
                  <a:pt x="633" y="0"/>
                  <a:pt x="633" y="0"/>
                </a:cubicBezTo>
                <a:lnTo>
                  <a:pt x="0" y="0"/>
                </a:lnTo>
                <a:close/>
                <a:moveTo>
                  <a:pt x="544" y="412"/>
                </a:moveTo>
                <a:lnTo>
                  <a:pt x="544" y="412"/>
                </a:lnTo>
                <a:cubicBezTo>
                  <a:pt x="544" y="442"/>
                  <a:pt x="530" y="456"/>
                  <a:pt x="515" y="456"/>
                </a:cubicBezTo>
                <a:cubicBezTo>
                  <a:pt x="117" y="456"/>
                  <a:pt x="117" y="456"/>
                  <a:pt x="117" y="456"/>
                </a:cubicBezTo>
                <a:cubicBezTo>
                  <a:pt x="88" y="456"/>
                  <a:pt x="73" y="442"/>
                  <a:pt x="73" y="412"/>
                </a:cubicBezTo>
                <a:cubicBezTo>
                  <a:pt x="73" y="412"/>
                  <a:pt x="73" y="59"/>
                  <a:pt x="73" y="44"/>
                </a:cubicBezTo>
                <a:cubicBezTo>
                  <a:pt x="544" y="44"/>
                  <a:pt x="544" y="44"/>
                  <a:pt x="544" y="44"/>
                </a:cubicBezTo>
                <a:cubicBezTo>
                  <a:pt x="544" y="73"/>
                  <a:pt x="544" y="412"/>
                  <a:pt x="544" y="412"/>
                </a:cubicBezTo>
                <a:close/>
              </a:path>
            </a:pathLst>
          </a:custGeom>
          <a:solidFill>
            <a:schemeClr val="bg1"/>
          </a:solidFill>
          <a:ln w="9525">
            <a:noFill/>
          </a:ln>
        </p:spPr>
        <p:txBody>
          <a:bodyPr/>
          <a:p>
            <a:pPr fontAlgn="base"/>
            <a:endParaRPr lang="zh-CN" altLang="en-US" sz="1350" strike="noStrike" noProof="1">
              <a:solidFill>
                <a:srgbClr val="767171"/>
              </a:solidFill>
            </a:endParaRPr>
          </a:p>
        </p:txBody>
      </p:sp>
      <p:grpSp>
        <p:nvGrpSpPr>
          <p:cNvPr id="38" name="组合 37"/>
          <p:cNvGrpSpPr/>
          <p:nvPr/>
        </p:nvGrpSpPr>
        <p:grpSpPr>
          <a:xfrm>
            <a:off x="1087755" y="3791585"/>
            <a:ext cx="1868170" cy="2372995"/>
            <a:chOff x="2951" y="6691"/>
            <a:chExt cx="2942" cy="3737"/>
          </a:xfrm>
        </p:grpSpPr>
        <p:sp>
          <p:nvSpPr>
            <p:cNvPr id="35" name="文本框 34"/>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39" name="文本框 38"/>
            <p:cNvSpPr txBox="1"/>
            <p:nvPr/>
          </p:nvSpPr>
          <p:spPr>
            <a:xfrm>
              <a:off x="2951" y="7812"/>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sp>
        <p:nvSpPr>
          <p:cNvPr id="40" name="文本框 39"/>
          <p:cNvSpPr txBox="1"/>
          <p:nvPr/>
        </p:nvSpPr>
        <p:spPr>
          <a:xfrm>
            <a:off x="9887585" y="3849370"/>
            <a:ext cx="94107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41" name="文本框 40"/>
          <p:cNvSpPr txBox="1"/>
          <p:nvPr/>
        </p:nvSpPr>
        <p:spPr>
          <a:xfrm>
            <a:off x="3825875" y="4503420"/>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42" name="文本框 41"/>
          <p:cNvSpPr txBox="1"/>
          <p:nvPr/>
        </p:nvSpPr>
        <p:spPr>
          <a:xfrm>
            <a:off x="4231640" y="3849370"/>
            <a:ext cx="94107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43" name="文本框 42"/>
          <p:cNvSpPr txBox="1"/>
          <p:nvPr/>
        </p:nvSpPr>
        <p:spPr>
          <a:xfrm>
            <a:off x="9396730" y="4503420"/>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44" name="文本框 43"/>
          <p:cNvSpPr txBox="1"/>
          <p:nvPr/>
        </p:nvSpPr>
        <p:spPr>
          <a:xfrm>
            <a:off x="7070725" y="3849370"/>
            <a:ext cx="94107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45" name="文本框 44"/>
          <p:cNvSpPr txBox="1"/>
          <p:nvPr/>
        </p:nvSpPr>
        <p:spPr>
          <a:xfrm>
            <a:off x="6607175" y="4503420"/>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 name="泪滴形 1"/>
          <p:cNvSpPr/>
          <p:nvPr/>
        </p:nvSpPr>
        <p:spPr>
          <a:xfrm>
            <a:off x="932180" y="1156335"/>
            <a:ext cx="2023745" cy="2023745"/>
          </a:xfrm>
          <a:prstGeom prst="teardrop">
            <a:avLst/>
          </a:prstGeom>
          <a:solidFill>
            <a:srgbClr val="EC4463">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sp>
        <p:nvSpPr>
          <p:cNvPr id="4" name="泪滴形 3"/>
          <p:cNvSpPr/>
          <p:nvPr/>
        </p:nvSpPr>
        <p:spPr>
          <a:xfrm>
            <a:off x="6574790" y="1156335"/>
            <a:ext cx="2023745" cy="2023745"/>
          </a:xfrm>
          <a:prstGeom prst="teardrop">
            <a:avLst/>
          </a:prstGeom>
          <a:solidFill>
            <a:srgbClr val="EC4463">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767171"/>
              </a:solidFill>
            </a:endParaRPr>
          </a:p>
        </p:txBody>
      </p:sp>
      <p:pic>
        <p:nvPicPr>
          <p:cNvPr id="10" name="图片 9"/>
          <p:cNvPicPr>
            <a:picLocks noChangeAspect="1"/>
          </p:cNvPicPr>
          <p:nvPr/>
        </p:nvPicPr>
        <p:blipFill>
          <a:blip r:embed="rId2">
            <a:clrChange>
              <a:clrFrom>
                <a:srgbClr val="DBD2CD">
                  <a:alpha val="100000"/>
                </a:srgbClr>
              </a:clrFrom>
              <a:clrTo>
                <a:srgbClr val="DBD2CD">
                  <a:alpha val="100000"/>
                  <a:alpha val="0"/>
                </a:srgbClr>
              </a:clrTo>
            </a:clrChange>
          </a:blip>
          <a:stretch>
            <a:fillRect/>
          </a:stretch>
        </p:blipFill>
        <p:spPr>
          <a:xfrm>
            <a:off x="808990" y="234315"/>
            <a:ext cx="826135" cy="885190"/>
          </a:xfrm>
          <a:prstGeom prst="rect">
            <a:avLst/>
          </a:prstGeom>
        </p:spPr>
      </p:pic>
      <p:sp>
        <p:nvSpPr>
          <p:cNvPr id="11" name="文本框 10"/>
          <p:cNvSpPr txBox="1"/>
          <p:nvPr/>
        </p:nvSpPr>
        <p:spPr>
          <a:xfrm>
            <a:off x="1777365" y="580390"/>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任意多边形 3"/>
          <p:cNvSpPr/>
          <p:nvPr/>
        </p:nvSpPr>
        <p:spPr>
          <a:xfrm rot="5400000">
            <a:off x="4442301" y="1863884"/>
            <a:ext cx="1658938" cy="1682750"/>
          </a:xfrm>
          <a:custGeom>
            <a:avLst/>
            <a:gdLst>
              <a:gd name="connsiteX0" fmla="*/ 0 w 1659836"/>
              <a:gd name="connsiteY0" fmla="*/ 1683026 h 1683026"/>
              <a:gd name="connsiteX1" fmla="*/ 0 w 1659836"/>
              <a:gd name="connsiteY1" fmla="*/ 848139 h 1683026"/>
              <a:gd name="connsiteX2" fmla="*/ 347 w 1659836"/>
              <a:gd name="connsiteY2" fmla="*/ 848486 h 1683026"/>
              <a:gd name="connsiteX3" fmla="*/ 0 w 1659836"/>
              <a:gd name="connsiteY3" fmla="*/ 841513 h 1683026"/>
              <a:gd name="connsiteX4" fmla="*/ 829918 w 1659836"/>
              <a:gd name="connsiteY4" fmla="*/ 0 h 1683026"/>
              <a:gd name="connsiteX5" fmla="*/ 887533 w 1659836"/>
              <a:gd name="connsiteY5" fmla="*/ 2950 h 1683026"/>
              <a:gd name="connsiteX6" fmla="*/ 884583 w 1659836"/>
              <a:gd name="connsiteY6" fmla="*/ 0 h 1683026"/>
              <a:gd name="connsiteX7" fmla="*/ 1659835 w 1659836"/>
              <a:gd name="connsiteY7" fmla="*/ 0 h 1683026"/>
              <a:gd name="connsiteX8" fmla="*/ 1659835 w 1659836"/>
              <a:gd name="connsiteY8" fmla="*/ 775252 h 1683026"/>
              <a:gd name="connsiteX9" fmla="*/ 1656363 w 1659836"/>
              <a:gd name="connsiteY9" fmla="*/ 771780 h 1683026"/>
              <a:gd name="connsiteX10" fmla="*/ 1659836 w 1659836"/>
              <a:gd name="connsiteY10" fmla="*/ 841513 h 1683026"/>
              <a:gd name="connsiteX11" fmla="*/ 914772 w 1659836"/>
              <a:gd name="connsiteY11" fmla="*/ 1678682 h 1683026"/>
              <a:gd name="connsiteX12" fmla="*/ 834645 w 1659836"/>
              <a:gd name="connsiteY12" fmla="*/ 1682784 h 1683026"/>
              <a:gd name="connsiteX13" fmla="*/ 834887 w 1659836"/>
              <a:gd name="connsiteY13" fmla="*/ 1683026 h 1683026"/>
              <a:gd name="connsiteX14" fmla="*/ 829918 w 1659836"/>
              <a:gd name="connsiteY14" fmla="*/ 1683026 h 168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59836" h="1683026">
                <a:moveTo>
                  <a:pt x="0" y="1683026"/>
                </a:moveTo>
                <a:lnTo>
                  <a:pt x="0" y="848139"/>
                </a:lnTo>
                <a:lnTo>
                  <a:pt x="347" y="848486"/>
                </a:lnTo>
                <a:lnTo>
                  <a:pt x="0" y="841513"/>
                </a:lnTo>
                <a:cubicBezTo>
                  <a:pt x="0" y="376758"/>
                  <a:pt x="371567" y="0"/>
                  <a:pt x="829918" y="0"/>
                </a:cubicBezTo>
                <a:lnTo>
                  <a:pt x="887533" y="2950"/>
                </a:lnTo>
                <a:lnTo>
                  <a:pt x="884583" y="0"/>
                </a:lnTo>
                <a:lnTo>
                  <a:pt x="1659835" y="0"/>
                </a:lnTo>
                <a:lnTo>
                  <a:pt x="1659835" y="775252"/>
                </a:lnTo>
                <a:lnTo>
                  <a:pt x="1656363" y="771780"/>
                </a:lnTo>
                <a:lnTo>
                  <a:pt x="1659836" y="841513"/>
                </a:lnTo>
                <a:cubicBezTo>
                  <a:pt x="1659836" y="1277221"/>
                  <a:pt x="1333264" y="1635588"/>
                  <a:pt x="914772" y="1678682"/>
                </a:cubicBezTo>
                <a:lnTo>
                  <a:pt x="834645" y="1682784"/>
                </a:lnTo>
                <a:lnTo>
                  <a:pt x="834887" y="1683026"/>
                </a:lnTo>
                <a:lnTo>
                  <a:pt x="829918" y="1683026"/>
                </a:lnTo>
                <a:close/>
              </a:path>
            </a:pathLst>
          </a:cu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A08F22"/>
              </a:solidFill>
              <a:effectLst/>
              <a:uLnTx/>
              <a:uFillTx/>
              <a:latin typeface="+mn-lt"/>
              <a:ea typeface="+mn-ea"/>
              <a:cs typeface="+mn-cs"/>
            </a:endParaRPr>
          </a:p>
        </p:txBody>
      </p:sp>
      <p:sp>
        <p:nvSpPr>
          <p:cNvPr id="5" name="任意多边形 4"/>
          <p:cNvSpPr/>
          <p:nvPr/>
        </p:nvSpPr>
        <p:spPr>
          <a:xfrm rot="10800000">
            <a:off x="4454208" y="3595053"/>
            <a:ext cx="1658938" cy="1682750"/>
          </a:xfrm>
          <a:custGeom>
            <a:avLst/>
            <a:gdLst>
              <a:gd name="connsiteX0" fmla="*/ 0 w 1659836"/>
              <a:gd name="connsiteY0" fmla="*/ 1683026 h 1683026"/>
              <a:gd name="connsiteX1" fmla="*/ 0 w 1659836"/>
              <a:gd name="connsiteY1" fmla="*/ 848139 h 1683026"/>
              <a:gd name="connsiteX2" fmla="*/ 347 w 1659836"/>
              <a:gd name="connsiteY2" fmla="*/ 848486 h 1683026"/>
              <a:gd name="connsiteX3" fmla="*/ 0 w 1659836"/>
              <a:gd name="connsiteY3" fmla="*/ 841513 h 1683026"/>
              <a:gd name="connsiteX4" fmla="*/ 829918 w 1659836"/>
              <a:gd name="connsiteY4" fmla="*/ 0 h 1683026"/>
              <a:gd name="connsiteX5" fmla="*/ 887533 w 1659836"/>
              <a:gd name="connsiteY5" fmla="*/ 2950 h 1683026"/>
              <a:gd name="connsiteX6" fmla="*/ 884583 w 1659836"/>
              <a:gd name="connsiteY6" fmla="*/ 0 h 1683026"/>
              <a:gd name="connsiteX7" fmla="*/ 1659835 w 1659836"/>
              <a:gd name="connsiteY7" fmla="*/ 0 h 1683026"/>
              <a:gd name="connsiteX8" fmla="*/ 1659835 w 1659836"/>
              <a:gd name="connsiteY8" fmla="*/ 775252 h 1683026"/>
              <a:gd name="connsiteX9" fmla="*/ 1656363 w 1659836"/>
              <a:gd name="connsiteY9" fmla="*/ 771780 h 1683026"/>
              <a:gd name="connsiteX10" fmla="*/ 1659836 w 1659836"/>
              <a:gd name="connsiteY10" fmla="*/ 841513 h 1683026"/>
              <a:gd name="connsiteX11" fmla="*/ 914772 w 1659836"/>
              <a:gd name="connsiteY11" fmla="*/ 1678682 h 1683026"/>
              <a:gd name="connsiteX12" fmla="*/ 834645 w 1659836"/>
              <a:gd name="connsiteY12" fmla="*/ 1682784 h 1683026"/>
              <a:gd name="connsiteX13" fmla="*/ 834887 w 1659836"/>
              <a:gd name="connsiteY13" fmla="*/ 1683026 h 1683026"/>
              <a:gd name="connsiteX14" fmla="*/ 829918 w 1659836"/>
              <a:gd name="connsiteY14" fmla="*/ 1683026 h 168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59836" h="1683026">
                <a:moveTo>
                  <a:pt x="0" y="1683026"/>
                </a:moveTo>
                <a:lnTo>
                  <a:pt x="0" y="848139"/>
                </a:lnTo>
                <a:lnTo>
                  <a:pt x="347" y="848486"/>
                </a:lnTo>
                <a:lnTo>
                  <a:pt x="0" y="841513"/>
                </a:lnTo>
                <a:cubicBezTo>
                  <a:pt x="0" y="376758"/>
                  <a:pt x="371567" y="0"/>
                  <a:pt x="829918" y="0"/>
                </a:cubicBezTo>
                <a:lnTo>
                  <a:pt x="887533" y="2950"/>
                </a:lnTo>
                <a:lnTo>
                  <a:pt x="884583" y="0"/>
                </a:lnTo>
                <a:lnTo>
                  <a:pt x="1659835" y="0"/>
                </a:lnTo>
                <a:lnTo>
                  <a:pt x="1659835" y="775252"/>
                </a:lnTo>
                <a:lnTo>
                  <a:pt x="1656363" y="771780"/>
                </a:lnTo>
                <a:lnTo>
                  <a:pt x="1659836" y="841513"/>
                </a:lnTo>
                <a:cubicBezTo>
                  <a:pt x="1659836" y="1277221"/>
                  <a:pt x="1333264" y="1635588"/>
                  <a:pt x="914772" y="1678682"/>
                </a:cubicBezTo>
                <a:lnTo>
                  <a:pt x="834645" y="1682784"/>
                </a:lnTo>
                <a:lnTo>
                  <a:pt x="834887" y="1683026"/>
                </a:lnTo>
                <a:lnTo>
                  <a:pt x="829918" y="1683026"/>
                </a:ln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A08F22"/>
              </a:solidFill>
              <a:effectLst/>
              <a:uLnTx/>
              <a:uFillTx/>
              <a:latin typeface="+mn-lt"/>
              <a:ea typeface="+mn-ea"/>
              <a:cs typeface="+mn-cs"/>
            </a:endParaRPr>
          </a:p>
        </p:txBody>
      </p:sp>
      <p:sp>
        <p:nvSpPr>
          <p:cNvPr id="6" name="任意多边形 5"/>
          <p:cNvSpPr/>
          <p:nvPr/>
        </p:nvSpPr>
        <p:spPr>
          <a:xfrm rot="5400000">
            <a:off x="6182201" y="3583146"/>
            <a:ext cx="1658938" cy="1682750"/>
          </a:xfrm>
          <a:custGeom>
            <a:avLst/>
            <a:gdLst>
              <a:gd name="connsiteX0" fmla="*/ 0 w 1659836"/>
              <a:gd name="connsiteY0" fmla="*/ 1683026 h 1683026"/>
              <a:gd name="connsiteX1" fmla="*/ 0 w 1659836"/>
              <a:gd name="connsiteY1" fmla="*/ 848139 h 1683026"/>
              <a:gd name="connsiteX2" fmla="*/ 347 w 1659836"/>
              <a:gd name="connsiteY2" fmla="*/ 848486 h 1683026"/>
              <a:gd name="connsiteX3" fmla="*/ 0 w 1659836"/>
              <a:gd name="connsiteY3" fmla="*/ 841513 h 1683026"/>
              <a:gd name="connsiteX4" fmla="*/ 829918 w 1659836"/>
              <a:gd name="connsiteY4" fmla="*/ 0 h 1683026"/>
              <a:gd name="connsiteX5" fmla="*/ 887533 w 1659836"/>
              <a:gd name="connsiteY5" fmla="*/ 2950 h 1683026"/>
              <a:gd name="connsiteX6" fmla="*/ 884583 w 1659836"/>
              <a:gd name="connsiteY6" fmla="*/ 0 h 1683026"/>
              <a:gd name="connsiteX7" fmla="*/ 1659835 w 1659836"/>
              <a:gd name="connsiteY7" fmla="*/ 0 h 1683026"/>
              <a:gd name="connsiteX8" fmla="*/ 1659835 w 1659836"/>
              <a:gd name="connsiteY8" fmla="*/ 775252 h 1683026"/>
              <a:gd name="connsiteX9" fmla="*/ 1656363 w 1659836"/>
              <a:gd name="connsiteY9" fmla="*/ 771780 h 1683026"/>
              <a:gd name="connsiteX10" fmla="*/ 1659836 w 1659836"/>
              <a:gd name="connsiteY10" fmla="*/ 841513 h 1683026"/>
              <a:gd name="connsiteX11" fmla="*/ 914772 w 1659836"/>
              <a:gd name="connsiteY11" fmla="*/ 1678682 h 1683026"/>
              <a:gd name="connsiteX12" fmla="*/ 834645 w 1659836"/>
              <a:gd name="connsiteY12" fmla="*/ 1682784 h 1683026"/>
              <a:gd name="connsiteX13" fmla="*/ 834887 w 1659836"/>
              <a:gd name="connsiteY13" fmla="*/ 1683026 h 1683026"/>
              <a:gd name="connsiteX14" fmla="*/ 829918 w 1659836"/>
              <a:gd name="connsiteY14" fmla="*/ 1683026 h 168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59836" h="1683026">
                <a:moveTo>
                  <a:pt x="0" y="1683026"/>
                </a:moveTo>
                <a:lnTo>
                  <a:pt x="0" y="848139"/>
                </a:lnTo>
                <a:lnTo>
                  <a:pt x="347" y="848486"/>
                </a:lnTo>
                <a:lnTo>
                  <a:pt x="0" y="841513"/>
                </a:lnTo>
                <a:cubicBezTo>
                  <a:pt x="0" y="376758"/>
                  <a:pt x="371567" y="0"/>
                  <a:pt x="829918" y="0"/>
                </a:cubicBezTo>
                <a:lnTo>
                  <a:pt x="887533" y="2950"/>
                </a:lnTo>
                <a:lnTo>
                  <a:pt x="884583" y="0"/>
                </a:lnTo>
                <a:lnTo>
                  <a:pt x="1659835" y="0"/>
                </a:lnTo>
                <a:lnTo>
                  <a:pt x="1659835" y="775252"/>
                </a:lnTo>
                <a:lnTo>
                  <a:pt x="1656363" y="771780"/>
                </a:lnTo>
                <a:lnTo>
                  <a:pt x="1659836" y="841513"/>
                </a:lnTo>
                <a:cubicBezTo>
                  <a:pt x="1659836" y="1277221"/>
                  <a:pt x="1333264" y="1635588"/>
                  <a:pt x="914772" y="1678682"/>
                </a:cubicBezTo>
                <a:lnTo>
                  <a:pt x="834645" y="1682784"/>
                </a:lnTo>
                <a:lnTo>
                  <a:pt x="834887" y="1683026"/>
                </a:lnTo>
                <a:lnTo>
                  <a:pt x="829918" y="1683026"/>
                </a:lnTo>
                <a:close/>
              </a:path>
            </a:pathLst>
          </a:cu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A08F22"/>
              </a:solidFill>
              <a:effectLst/>
              <a:uLnTx/>
              <a:uFillTx/>
              <a:latin typeface="+mn-lt"/>
              <a:ea typeface="+mn-ea"/>
              <a:cs typeface="+mn-cs"/>
            </a:endParaRPr>
          </a:p>
        </p:txBody>
      </p:sp>
      <p:sp>
        <p:nvSpPr>
          <p:cNvPr id="7" name="任意多边形 6"/>
          <p:cNvSpPr/>
          <p:nvPr/>
        </p:nvSpPr>
        <p:spPr>
          <a:xfrm rot="10800000">
            <a:off x="6170295" y="1836738"/>
            <a:ext cx="1658938" cy="1682750"/>
          </a:xfrm>
          <a:custGeom>
            <a:avLst/>
            <a:gdLst>
              <a:gd name="connsiteX0" fmla="*/ 0 w 1659836"/>
              <a:gd name="connsiteY0" fmla="*/ 1683026 h 1683026"/>
              <a:gd name="connsiteX1" fmla="*/ 0 w 1659836"/>
              <a:gd name="connsiteY1" fmla="*/ 848139 h 1683026"/>
              <a:gd name="connsiteX2" fmla="*/ 347 w 1659836"/>
              <a:gd name="connsiteY2" fmla="*/ 848486 h 1683026"/>
              <a:gd name="connsiteX3" fmla="*/ 0 w 1659836"/>
              <a:gd name="connsiteY3" fmla="*/ 841513 h 1683026"/>
              <a:gd name="connsiteX4" fmla="*/ 829918 w 1659836"/>
              <a:gd name="connsiteY4" fmla="*/ 0 h 1683026"/>
              <a:gd name="connsiteX5" fmla="*/ 887533 w 1659836"/>
              <a:gd name="connsiteY5" fmla="*/ 2950 h 1683026"/>
              <a:gd name="connsiteX6" fmla="*/ 884583 w 1659836"/>
              <a:gd name="connsiteY6" fmla="*/ 0 h 1683026"/>
              <a:gd name="connsiteX7" fmla="*/ 1659835 w 1659836"/>
              <a:gd name="connsiteY7" fmla="*/ 0 h 1683026"/>
              <a:gd name="connsiteX8" fmla="*/ 1659835 w 1659836"/>
              <a:gd name="connsiteY8" fmla="*/ 775252 h 1683026"/>
              <a:gd name="connsiteX9" fmla="*/ 1656363 w 1659836"/>
              <a:gd name="connsiteY9" fmla="*/ 771780 h 1683026"/>
              <a:gd name="connsiteX10" fmla="*/ 1659836 w 1659836"/>
              <a:gd name="connsiteY10" fmla="*/ 841513 h 1683026"/>
              <a:gd name="connsiteX11" fmla="*/ 914772 w 1659836"/>
              <a:gd name="connsiteY11" fmla="*/ 1678682 h 1683026"/>
              <a:gd name="connsiteX12" fmla="*/ 834645 w 1659836"/>
              <a:gd name="connsiteY12" fmla="*/ 1682784 h 1683026"/>
              <a:gd name="connsiteX13" fmla="*/ 834887 w 1659836"/>
              <a:gd name="connsiteY13" fmla="*/ 1683026 h 1683026"/>
              <a:gd name="connsiteX14" fmla="*/ 829918 w 1659836"/>
              <a:gd name="connsiteY14" fmla="*/ 1683026 h 168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59836" h="1683026">
                <a:moveTo>
                  <a:pt x="0" y="1683026"/>
                </a:moveTo>
                <a:lnTo>
                  <a:pt x="0" y="848139"/>
                </a:lnTo>
                <a:lnTo>
                  <a:pt x="347" y="848486"/>
                </a:lnTo>
                <a:lnTo>
                  <a:pt x="0" y="841513"/>
                </a:lnTo>
                <a:cubicBezTo>
                  <a:pt x="0" y="376758"/>
                  <a:pt x="371567" y="0"/>
                  <a:pt x="829918" y="0"/>
                </a:cubicBezTo>
                <a:lnTo>
                  <a:pt x="887533" y="2950"/>
                </a:lnTo>
                <a:lnTo>
                  <a:pt x="884583" y="0"/>
                </a:lnTo>
                <a:lnTo>
                  <a:pt x="1659835" y="0"/>
                </a:lnTo>
                <a:lnTo>
                  <a:pt x="1659835" y="775252"/>
                </a:lnTo>
                <a:lnTo>
                  <a:pt x="1656363" y="771780"/>
                </a:lnTo>
                <a:lnTo>
                  <a:pt x="1659836" y="841513"/>
                </a:lnTo>
                <a:cubicBezTo>
                  <a:pt x="1659836" y="1277221"/>
                  <a:pt x="1333264" y="1635588"/>
                  <a:pt x="914772" y="1678682"/>
                </a:cubicBezTo>
                <a:lnTo>
                  <a:pt x="834645" y="1682784"/>
                </a:lnTo>
                <a:lnTo>
                  <a:pt x="834887" y="1683026"/>
                </a:lnTo>
                <a:lnTo>
                  <a:pt x="829918" y="1683026"/>
                </a:ln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A08F22"/>
              </a:solidFill>
              <a:effectLst/>
              <a:uLnTx/>
              <a:uFillTx/>
              <a:latin typeface="+mn-lt"/>
              <a:ea typeface="+mn-ea"/>
              <a:cs typeface="+mn-cs"/>
            </a:endParaRPr>
          </a:p>
        </p:txBody>
      </p:sp>
      <p:sp>
        <p:nvSpPr>
          <p:cNvPr id="70" name="文本框 14"/>
          <p:cNvSpPr txBox="1"/>
          <p:nvPr/>
        </p:nvSpPr>
        <p:spPr>
          <a:xfrm>
            <a:off x="4790758" y="2044065"/>
            <a:ext cx="963612" cy="1322388"/>
          </a:xfrm>
          <a:prstGeom prst="rect">
            <a:avLst/>
          </a:prstGeom>
          <a:noFill/>
          <a:ln w="9525">
            <a:noFill/>
          </a:ln>
        </p:spPr>
        <p:txBody>
          <a:bodyPr>
            <a:spAutoFit/>
          </a:bodyPr>
          <a:p>
            <a:pPr lvl="0" algn="ctr"/>
            <a:r>
              <a:rPr lang="en-US" altLang="zh-CN" sz="8000" dirty="0">
                <a:solidFill>
                  <a:schemeClr val="bg1"/>
                </a:solidFill>
                <a:latin typeface="微软雅黑" panose="020B0503020204020204" charset="-122"/>
                <a:ea typeface="微软雅黑" panose="020B0503020204020204" charset="-122"/>
              </a:rPr>
              <a:t>S</a:t>
            </a:r>
            <a:endParaRPr lang="zh-CN" altLang="en-US" sz="8000" dirty="0">
              <a:solidFill>
                <a:schemeClr val="bg1"/>
              </a:solidFill>
              <a:latin typeface="微软雅黑" panose="020B0503020204020204" charset="-122"/>
              <a:ea typeface="微软雅黑" panose="020B0503020204020204" charset="-122"/>
            </a:endParaRPr>
          </a:p>
        </p:txBody>
      </p:sp>
      <p:sp>
        <p:nvSpPr>
          <p:cNvPr id="71" name="文本框 15"/>
          <p:cNvSpPr txBox="1"/>
          <p:nvPr/>
        </p:nvSpPr>
        <p:spPr>
          <a:xfrm>
            <a:off x="6351270" y="2031365"/>
            <a:ext cx="1296988" cy="1323975"/>
          </a:xfrm>
          <a:prstGeom prst="rect">
            <a:avLst/>
          </a:prstGeom>
          <a:noFill/>
          <a:ln w="9525">
            <a:noFill/>
          </a:ln>
        </p:spPr>
        <p:txBody>
          <a:bodyPr>
            <a:spAutoFit/>
          </a:bodyPr>
          <a:p>
            <a:pPr lvl="0" algn="ctr"/>
            <a:r>
              <a:rPr lang="en-US" altLang="zh-CN" sz="8000" dirty="0">
                <a:solidFill>
                  <a:schemeClr val="bg1"/>
                </a:solidFill>
                <a:latin typeface="微软雅黑" panose="020B0503020204020204" charset="-122"/>
                <a:ea typeface="微软雅黑" panose="020B0503020204020204" charset="-122"/>
              </a:rPr>
              <a:t>W</a:t>
            </a:r>
            <a:endParaRPr lang="zh-CN" altLang="en-US" sz="8000" dirty="0">
              <a:solidFill>
                <a:schemeClr val="bg1"/>
              </a:solidFill>
              <a:latin typeface="微软雅黑" panose="020B0503020204020204" charset="-122"/>
              <a:ea typeface="微软雅黑" panose="020B0503020204020204" charset="-122"/>
            </a:endParaRPr>
          </a:p>
        </p:txBody>
      </p:sp>
      <p:sp>
        <p:nvSpPr>
          <p:cNvPr id="72" name="文本框 16"/>
          <p:cNvSpPr txBox="1"/>
          <p:nvPr/>
        </p:nvSpPr>
        <p:spPr>
          <a:xfrm>
            <a:off x="6517958" y="3763328"/>
            <a:ext cx="963612" cy="1322387"/>
          </a:xfrm>
          <a:prstGeom prst="rect">
            <a:avLst/>
          </a:prstGeom>
          <a:noFill/>
          <a:ln w="9525">
            <a:noFill/>
          </a:ln>
        </p:spPr>
        <p:txBody>
          <a:bodyPr>
            <a:spAutoFit/>
          </a:bodyPr>
          <a:p>
            <a:pPr lvl="0" algn="ctr"/>
            <a:r>
              <a:rPr lang="en-US" altLang="zh-CN" sz="8000" dirty="0">
                <a:solidFill>
                  <a:schemeClr val="bg1"/>
                </a:solidFill>
                <a:latin typeface="微软雅黑" panose="020B0503020204020204" charset="-122"/>
                <a:ea typeface="微软雅黑" panose="020B0503020204020204" charset="-122"/>
              </a:rPr>
              <a:t>T</a:t>
            </a:r>
            <a:endParaRPr lang="zh-CN" altLang="en-US" sz="8000" dirty="0">
              <a:solidFill>
                <a:schemeClr val="bg1"/>
              </a:solidFill>
              <a:latin typeface="微软雅黑" panose="020B0503020204020204" charset="-122"/>
              <a:ea typeface="微软雅黑" panose="020B0503020204020204" charset="-122"/>
            </a:endParaRPr>
          </a:p>
        </p:txBody>
      </p:sp>
      <p:sp>
        <p:nvSpPr>
          <p:cNvPr id="73" name="文本框 17"/>
          <p:cNvSpPr txBox="1"/>
          <p:nvPr/>
        </p:nvSpPr>
        <p:spPr>
          <a:xfrm>
            <a:off x="4801870" y="3774440"/>
            <a:ext cx="963613" cy="1323975"/>
          </a:xfrm>
          <a:prstGeom prst="rect">
            <a:avLst/>
          </a:prstGeom>
          <a:noFill/>
          <a:ln w="9525">
            <a:noFill/>
          </a:ln>
        </p:spPr>
        <p:txBody>
          <a:bodyPr>
            <a:spAutoFit/>
          </a:bodyPr>
          <a:p>
            <a:pPr lvl="0" algn="ctr"/>
            <a:r>
              <a:rPr lang="en-US" altLang="zh-CN" sz="8000" dirty="0">
                <a:solidFill>
                  <a:schemeClr val="bg1"/>
                </a:solidFill>
                <a:latin typeface="微软雅黑" panose="020B0503020204020204" charset="-122"/>
                <a:ea typeface="微软雅黑" panose="020B0503020204020204" charset="-122"/>
              </a:rPr>
              <a:t>O</a:t>
            </a:r>
            <a:endParaRPr lang="zh-CN" altLang="en-US" sz="8000" dirty="0">
              <a:solidFill>
                <a:schemeClr val="bg1"/>
              </a:solidFill>
              <a:latin typeface="微软雅黑" panose="020B0503020204020204" charset="-122"/>
              <a:ea typeface="微软雅黑" panose="020B0503020204020204" charset="-122"/>
            </a:endParaRPr>
          </a:p>
        </p:txBody>
      </p:sp>
      <p:grpSp>
        <p:nvGrpSpPr>
          <p:cNvPr id="18" name="组合 27"/>
          <p:cNvGrpSpPr/>
          <p:nvPr/>
        </p:nvGrpSpPr>
        <p:grpSpPr>
          <a:xfrm>
            <a:off x="8351403" y="2006312"/>
            <a:ext cx="319614" cy="313551"/>
            <a:chOff x="6487719" y="4216206"/>
            <a:chExt cx="496474" cy="487056"/>
          </a:xfrm>
          <a:solidFill>
            <a:srgbClr val="767171"/>
          </a:solidFill>
        </p:grpSpPr>
        <p:sp>
          <p:nvSpPr>
            <p:cNvPr id="19" name="Freeform 269"/>
            <p:cNvSpPr>
              <a:spLocks noEditPoints="1"/>
            </p:cNvSpPr>
            <p:nvPr/>
          </p:nvSpPr>
          <p:spPr bwMode="auto">
            <a:xfrm>
              <a:off x="6487719" y="4216206"/>
              <a:ext cx="496474" cy="487056"/>
            </a:xfrm>
            <a:custGeom>
              <a:avLst/>
              <a:gdLst>
                <a:gd name="T0" fmla="*/ 221 w 235"/>
                <a:gd name="T1" fmla="*/ 117 h 230"/>
                <a:gd name="T2" fmla="*/ 139 w 235"/>
                <a:gd name="T3" fmla="*/ 35 h 230"/>
                <a:gd name="T4" fmla="*/ 108 w 235"/>
                <a:gd name="T5" fmla="*/ 5 h 230"/>
                <a:gd name="T6" fmla="*/ 67 w 235"/>
                <a:gd name="T7" fmla="*/ 0 h 230"/>
                <a:gd name="T8" fmla="*/ 37 w 235"/>
                <a:gd name="T9" fmla="*/ 0 h 230"/>
                <a:gd name="T10" fmla="*/ 0 w 235"/>
                <a:gd name="T11" fmla="*/ 35 h 230"/>
                <a:gd name="T12" fmla="*/ 0 w 235"/>
                <a:gd name="T13" fmla="*/ 65 h 230"/>
                <a:gd name="T14" fmla="*/ 5 w 235"/>
                <a:gd name="T15" fmla="*/ 106 h 230"/>
                <a:gd name="T16" fmla="*/ 36 w 235"/>
                <a:gd name="T17" fmla="*/ 137 h 230"/>
                <a:gd name="T18" fmla="*/ 118 w 235"/>
                <a:gd name="T19" fmla="*/ 219 h 230"/>
                <a:gd name="T20" fmla="*/ 144 w 235"/>
                <a:gd name="T21" fmla="*/ 230 h 230"/>
                <a:gd name="T22" fmla="*/ 170 w 235"/>
                <a:gd name="T23" fmla="*/ 219 h 230"/>
                <a:gd name="T24" fmla="*/ 221 w 235"/>
                <a:gd name="T25" fmla="*/ 168 h 230"/>
                <a:gd name="T26" fmla="*/ 221 w 235"/>
                <a:gd name="T27" fmla="*/ 117 h 230"/>
                <a:gd name="T28" fmla="*/ 205 w 235"/>
                <a:gd name="T29" fmla="*/ 153 h 230"/>
                <a:gd name="T30" fmla="*/ 154 w 235"/>
                <a:gd name="T31" fmla="*/ 204 h 230"/>
                <a:gd name="T32" fmla="*/ 144 w 235"/>
                <a:gd name="T33" fmla="*/ 208 h 230"/>
                <a:gd name="T34" fmla="*/ 134 w 235"/>
                <a:gd name="T35" fmla="*/ 204 h 230"/>
                <a:gd name="T36" fmla="*/ 52 w 235"/>
                <a:gd name="T37" fmla="*/ 122 h 230"/>
                <a:gd name="T38" fmla="*/ 24 w 235"/>
                <a:gd name="T39" fmla="*/ 94 h 230"/>
                <a:gd name="T40" fmla="*/ 22 w 235"/>
                <a:gd name="T41" fmla="*/ 65 h 230"/>
                <a:gd name="T42" fmla="*/ 22 w 235"/>
                <a:gd name="T43" fmla="*/ 35 h 230"/>
                <a:gd name="T44" fmla="*/ 37 w 235"/>
                <a:gd name="T45" fmla="*/ 22 h 230"/>
                <a:gd name="T46" fmla="*/ 65 w 235"/>
                <a:gd name="T47" fmla="*/ 22 h 230"/>
                <a:gd name="T48" fmla="*/ 67 w 235"/>
                <a:gd name="T49" fmla="*/ 22 h 230"/>
                <a:gd name="T50" fmla="*/ 96 w 235"/>
                <a:gd name="T51" fmla="*/ 23 h 230"/>
                <a:gd name="T52" fmla="*/ 124 w 235"/>
                <a:gd name="T53" fmla="*/ 50 h 230"/>
                <a:gd name="T54" fmla="*/ 205 w 235"/>
                <a:gd name="T55" fmla="*/ 132 h 230"/>
                <a:gd name="T56" fmla="*/ 205 w 235"/>
                <a:gd name="T57" fmla="*/ 15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5" h="230">
                  <a:moveTo>
                    <a:pt x="221" y="117"/>
                  </a:moveTo>
                  <a:cubicBezTo>
                    <a:pt x="139" y="35"/>
                    <a:pt x="139" y="35"/>
                    <a:pt x="139" y="35"/>
                  </a:cubicBezTo>
                  <a:cubicBezTo>
                    <a:pt x="125" y="21"/>
                    <a:pt x="111" y="7"/>
                    <a:pt x="108" y="5"/>
                  </a:cubicBezTo>
                  <a:cubicBezTo>
                    <a:pt x="105" y="2"/>
                    <a:pt x="87" y="0"/>
                    <a:pt x="67" y="0"/>
                  </a:cubicBezTo>
                  <a:cubicBezTo>
                    <a:pt x="37" y="0"/>
                    <a:pt x="37" y="0"/>
                    <a:pt x="37" y="0"/>
                  </a:cubicBezTo>
                  <a:cubicBezTo>
                    <a:pt x="17" y="0"/>
                    <a:pt x="0" y="15"/>
                    <a:pt x="0" y="35"/>
                  </a:cubicBezTo>
                  <a:cubicBezTo>
                    <a:pt x="0" y="65"/>
                    <a:pt x="0" y="65"/>
                    <a:pt x="0" y="65"/>
                  </a:cubicBezTo>
                  <a:cubicBezTo>
                    <a:pt x="0" y="85"/>
                    <a:pt x="3" y="104"/>
                    <a:pt x="5" y="106"/>
                  </a:cubicBezTo>
                  <a:cubicBezTo>
                    <a:pt x="8" y="109"/>
                    <a:pt x="22" y="123"/>
                    <a:pt x="36" y="137"/>
                  </a:cubicBezTo>
                  <a:cubicBezTo>
                    <a:pt x="118" y="219"/>
                    <a:pt x="118" y="219"/>
                    <a:pt x="118" y="219"/>
                  </a:cubicBezTo>
                  <a:cubicBezTo>
                    <a:pt x="125" y="226"/>
                    <a:pt x="135" y="230"/>
                    <a:pt x="144" y="230"/>
                  </a:cubicBezTo>
                  <a:cubicBezTo>
                    <a:pt x="153" y="230"/>
                    <a:pt x="163" y="226"/>
                    <a:pt x="170" y="219"/>
                  </a:cubicBezTo>
                  <a:cubicBezTo>
                    <a:pt x="221" y="168"/>
                    <a:pt x="221" y="168"/>
                    <a:pt x="221" y="168"/>
                  </a:cubicBezTo>
                  <a:cubicBezTo>
                    <a:pt x="235" y="154"/>
                    <a:pt x="235" y="131"/>
                    <a:pt x="221" y="117"/>
                  </a:cubicBezTo>
                  <a:close/>
                  <a:moveTo>
                    <a:pt x="205" y="153"/>
                  </a:moveTo>
                  <a:cubicBezTo>
                    <a:pt x="154" y="204"/>
                    <a:pt x="154" y="204"/>
                    <a:pt x="154" y="204"/>
                  </a:cubicBezTo>
                  <a:cubicBezTo>
                    <a:pt x="152" y="206"/>
                    <a:pt x="148" y="208"/>
                    <a:pt x="144" y="208"/>
                  </a:cubicBezTo>
                  <a:cubicBezTo>
                    <a:pt x="140" y="208"/>
                    <a:pt x="137" y="206"/>
                    <a:pt x="134" y="204"/>
                  </a:cubicBezTo>
                  <a:cubicBezTo>
                    <a:pt x="52" y="122"/>
                    <a:pt x="52" y="122"/>
                    <a:pt x="52" y="122"/>
                  </a:cubicBezTo>
                  <a:cubicBezTo>
                    <a:pt x="24" y="94"/>
                    <a:pt x="24" y="94"/>
                    <a:pt x="24" y="94"/>
                  </a:cubicBezTo>
                  <a:cubicBezTo>
                    <a:pt x="23" y="89"/>
                    <a:pt x="22" y="79"/>
                    <a:pt x="22" y="65"/>
                  </a:cubicBezTo>
                  <a:cubicBezTo>
                    <a:pt x="22" y="35"/>
                    <a:pt x="22" y="35"/>
                    <a:pt x="22" y="35"/>
                  </a:cubicBezTo>
                  <a:cubicBezTo>
                    <a:pt x="22" y="27"/>
                    <a:pt x="29" y="22"/>
                    <a:pt x="37" y="22"/>
                  </a:cubicBezTo>
                  <a:cubicBezTo>
                    <a:pt x="65" y="22"/>
                    <a:pt x="65" y="22"/>
                    <a:pt x="65" y="22"/>
                  </a:cubicBezTo>
                  <a:cubicBezTo>
                    <a:pt x="67" y="22"/>
                    <a:pt x="67" y="22"/>
                    <a:pt x="67" y="22"/>
                  </a:cubicBezTo>
                  <a:cubicBezTo>
                    <a:pt x="81" y="22"/>
                    <a:pt x="91" y="22"/>
                    <a:pt x="96" y="23"/>
                  </a:cubicBezTo>
                  <a:cubicBezTo>
                    <a:pt x="124" y="50"/>
                    <a:pt x="124" y="50"/>
                    <a:pt x="124" y="50"/>
                  </a:cubicBezTo>
                  <a:cubicBezTo>
                    <a:pt x="205" y="132"/>
                    <a:pt x="205" y="132"/>
                    <a:pt x="205" y="132"/>
                  </a:cubicBezTo>
                  <a:cubicBezTo>
                    <a:pt x="211" y="138"/>
                    <a:pt x="211" y="147"/>
                    <a:pt x="205" y="153"/>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20" name="Freeform 270"/>
            <p:cNvSpPr>
              <a:spLocks noEditPoints="1"/>
            </p:cNvSpPr>
            <p:nvPr/>
          </p:nvSpPr>
          <p:spPr bwMode="auto">
            <a:xfrm>
              <a:off x="6579210" y="4298279"/>
              <a:ext cx="122437" cy="129164"/>
            </a:xfrm>
            <a:custGeom>
              <a:avLst/>
              <a:gdLst>
                <a:gd name="T0" fmla="*/ 9 w 58"/>
                <a:gd name="T1" fmla="*/ 11 h 61"/>
                <a:gd name="T2" fmla="*/ 0 w 58"/>
                <a:gd name="T3" fmla="*/ 32 h 61"/>
                <a:gd name="T4" fmla="*/ 9 w 58"/>
                <a:gd name="T5" fmla="*/ 52 h 61"/>
                <a:gd name="T6" fmla="*/ 29 w 58"/>
                <a:gd name="T7" fmla="*/ 61 h 61"/>
                <a:gd name="T8" fmla="*/ 50 w 58"/>
                <a:gd name="T9" fmla="*/ 52 h 61"/>
                <a:gd name="T10" fmla="*/ 58 w 58"/>
                <a:gd name="T11" fmla="*/ 32 h 61"/>
                <a:gd name="T12" fmla="*/ 50 w 58"/>
                <a:gd name="T13" fmla="*/ 11 h 61"/>
                <a:gd name="T14" fmla="*/ 9 w 58"/>
                <a:gd name="T15" fmla="*/ 11 h 61"/>
                <a:gd name="T16" fmla="*/ 40 w 58"/>
                <a:gd name="T17" fmla="*/ 42 h 61"/>
                <a:gd name="T18" fmla="*/ 19 w 58"/>
                <a:gd name="T19" fmla="*/ 42 h 61"/>
                <a:gd name="T20" fmla="*/ 15 w 58"/>
                <a:gd name="T21" fmla="*/ 32 h 61"/>
                <a:gd name="T22" fmla="*/ 19 w 58"/>
                <a:gd name="T23" fmla="*/ 21 h 61"/>
                <a:gd name="T24" fmla="*/ 29 w 58"/>
                <a:gd name="T25" fmla="*/ 17 h 61"/>
                <a:gd name="T26" fmla="*/ 40 w 58"/>
                <a:gd name="T27" fmla="*/ 21 h 61"/>
                <a:gd name="T28" fmla="*/ 44 w 58"/>
                <a:gd name="T29" fmla="*/ 32 h 61"/>
                <a:gd name="T30" fmla="*/ 40 w 58"/>
                <a:gd name="T3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1">
                  <a:moveTo>
                    <a:pt x="9" y="11"/>
                  </a:moveTo>
                  <a:cubicBezTo>
                    <a:pt x="3" y="17"/>
                    <a:pt x="0" y="24"/>
                    <a:pt x="0" y="32"/>
                  </a:cubicBezTo>
                  <a:cubicBezTo>
                    <a:pt x="0" y="39"/>
                    <a:pt x="3" y="47"/>
                    <a:pt x="9" y="52"/>
                  </a:cubicBezTo>
                  <a:cubicBezTo>
                    <a:pt x="14" y="58"/>
                    <a:pt x="22" y="61"/>
                    <a:pt x="29" y="61"/>
                  </a:cubicBezTo>
                  <a:cubicBezTo>
                    <a:pt x="37" y="61"/>
                    <a:pt x="44" y="58"/>
                    <a:pt x="50" y="52"/>
                  </a:cubicBezTo>
                  <a:cubicBezTo>
                    <a:pt x="55" y="47"/>
                    <a:pt x="58" y="39"/>
                    <a:pt x="58" y="32"/>
                  </a:cubicBezTo>
                  <a:cubicBezTo>
                    <a:pt x="58" y="24"/>
                    <a:pt x="55" y="17"/>
                    <a:pt x="50" y="11"/>
                  </a:cubicBezTo>
                  <a:cubicBezTo>
                    <a:pt x="39" y="0"/>
                    <a:pt x="20" y="0"/>
                    <a:pt x="9" y="11"/>
                  </a:cubicBezTo>
                  <a:close/>
                  <a:moveTo>
                    <a:pt x="40" y="42"/>
                  </a:moveTo>
                  <a:cubicBezTo>
                    <a:pt x="34" y="47"/>
                    <a:pt x="25" y="47"/>
                    <a:pt x="19" y="42"/>
                  </a:cubicBezTo>
                  <a:cubicBezTo>
                    <a:pt x="16" y="39"/>
                    <a:pt x="15" y="35"/>
                    <a:pt x="15" y="32"/>
                  </a:cubicBezTo>
                  <a:cubicBezTo>
                    <a:pt x="15" y="28"/>
                    <a:pt x="16" y="24"/>
                    <a:pt x="19" y="21"/>
                  </a:cubicBezTo>
                  <a:cubicBezTo>
                    <a:pt x="22" y="19"/>
                    <a:pt x="26" y="17"/>
                    <a:pt x="29" y="17"/>
                  </a:cubicBezTo>
                  <a:cubicBezTo>
                    <a:pt x="33" y="17"/>
                    <a:pt x="37" y="19"/>
                    <a:pt x="40" y="21"/>
                  </a:cubicBezTo>
                  <a:cubicBezTo>
                    <a:pt x="42" y="24"/>
                    <a:pt x="44" y="28"/>
                    <a:pt x="44" y="32"/>
                  </a:cubicBezTo>
                  <a:cubicBezTo>
                    <a:pt x="44" y="35"/>
                    <a:pt x="42" y="39"/>
                    <a:pt x="40" y="42"/>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grpSp>
        <p:nvGrpSpPr>
          <p:cNvPr id="21" name="组合 33"/>
          <p:cNvGrpSpPr/>
          <p:nvPr/>
        </p:nvGrpSpPr>
        <p:grpSpPr>
          <a:xfrm>
            <a:off x="8312696" y="3962577"/>
            <a:ext cx="319614" cy="365628"/>
            <a:chOff x="9477707" y="1892543"/>
            <a:chExt cx="427372" cy="488900"/>
          </a:xfrm>
          <a:solidFill>
            <a:srgbClr val="767171"/>
          </a:solidFill>
        </p:grpSpPr>
        <p:sp>
          <p:nvSpPr>
            <p:cNvPr id="22" name="Oval 194"/>
            <p:cNvSpPr>
              <a:spLocks noChangeArrowheads="1"/>
            </p:cNvSpPr>
            <p:nvPr/>
          </p:nvSpPr>
          <p:spPr bwMode="auto">
            <a:xfrm>
              <a:off x="9604090" y="2291645"/>
              <a:ext cx="89798" cy="89798"/>
            </a:xfrm>
            <a:prstGeom prst="ellipse">
              <a:avLst/>
            </a:pr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24" name="Oval 195"/>
            <p:cNvSpPr>
              <a:spLocks noChangeArrowheads="1"/>
            </p:cNvSpPr>
            <p:nvPr/>
          </p:nvSpPr>
          <p:spPr bwMode="auto">
            <a:xfrm>
              <a:off x="9772044" y="2291645"/>
              <a:ext cx="86472" cy="89798"/>
            </a:xfrm>
            <a:prstGeom prst="ellipse">
              <a:avLst/>
            </a:pr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28" name="Freeform 196"/>
            <p:cNvSpPr/>
            <p:nvPr/>
          </p:nvSpPr>
          <p:spPr bwMode="auto">
            <a:xfrm>
              <a:off x="9477707" y="1939105"/>
              <a:ext cx="392450" cy="330922"/>
            </a:xfrm>
            <a:custGeom>
              <a:avLst/>
              <a:gdLst>
                <a:gd name="T0" fmla="*/ 180 w 188"/>
                <a:gd name="T1" fmla="*/ 158 h 158"/>
                <a:gd name="T2" fmla="*/ 180 w 188"/>
                <a:gd name="T3" fmla="*/ 158 h 158"/>
                <a:gd name="T4" fmla="*/ 66 w 188"/>
                <a:gd name="T5" fmla="*/ 157 h 158"/>
                <a:gd name="T6" fmla="*/ 59 w 188"/>
                <a:gd name="T7" fmla="*/ 151 h 158"/>
                <a:gd name="T8" fmla="*/ 31 w 188"/>
                <a:gd name="T9" fmla="*/ 23 h 158"/>
                <a:gd name="T10" fmla="*/ 7 w 188"/>
                <a:gd name="T11" fmla="*/ 17 h 158"/>
                <a:gd name="T12" fmla="*/ 2 w 188"/>
                <a:gd name="T13" fmla="*/ 7 h 158"/>
                <a:gd name="T14" fmla="*/ 12 w 188"/>
                <a:gd name="T15" fmla="*/ 1 h 158"/>
                <a:gd name="T16" fmla="*/ 40 w 188"/>
                <a:gd name="T17" fmla="*/ 9 h 158"/>
                <a:gd name="T18" fmla="*/ 46 w 188"/>
                <a:gd name="T19" fmla="*/ 15 h 158"/>
                <a:gd name="T20" fmla="*/ 73 w 188"/>
                <a:gd name="T21" fmla="*/ 141 h 158"/>
                <a:gd name="T22" fmla="*/ 180 w 188"/>
                <a:gd name="T23" fmla="*/ 141 h 158"/>
                <a:gd name="T24" fmla="*/ 188 w 188"/>
                <a:gd name="T25" fmla="*/ 149 h 158"/>
                <a:gd name="T26" fmla="*/ 180 w 188"/>
                <a:gd name="T27"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8" h="158">
                  <a:moveTo>
                    <a:pt x="180" y="158"/>
                  </a:moveTo>
                  <a:cubicBezTo>
                    <a:pt x="180" y="158"/>
                    <a:pt x="180" y="158"/>
                    <a:pt x="180" y="158"/>
                  </a:cubicBezTo>
                  <a:cubicBezTo>
                    <a:pt x="66" y="157"/>
                    <a:pt x="66" y="157"/>
                    <a:pt x="66" y="157"/>
                  </a:cubicBezTo>
                  <a:cubicBezTo>
                    <a:pt x="63" y="157"/>
                    <a:pt x="59" y="154"/>
                    <a:pt x="59" y="151"/>
                  </a:cubicBezTo>
                  <a:cubicBezTo>
                    <a:pt x="31" y="23"/>
                    <a:pt x="31" y="23"/>
                    <a:pt x="31" y="23"/>
                  </a:cubicBezTo>
                  <a:cubicBezTo>
                    <a:pt x="7" y="17"/>
                    <a:pt x="7" y="17"/>
                    <a:pt x="7" y="17"/>
                  </a:cubicBezTo>
                  <a:cubicBezTo>
                    <a:pt x="3" y="15"/>
                    <a:pt x="0" y="11"/>
                    <a:pt x="2" y="7"/>
                  </a:cubicBezTo>
                  <a:cubicBezTo>
                    <a:pt x="3" y="2"/>
                    <a:pt x="7" y="0"/>
                    <a:pt x="12" y="1"/>
                  </a:cubicBezTo>
                  <a:cubicBezTo>
                    <a:pt x="40" y="9"/>
                    <a:pt x="40" y="9"/>
                    <a:pt x="40" y="9"/>
                  </a:cubicBezTo>
                  <a:cubicBezTo>
                    <a:pt x="43" y="10"/>
                    <a:pt x="45" y="12"/>
                    <a:pt x="46" y="15"/>
                  </a:cubicBezTo>
                  <a:cubicBezTo>
                    <a:pt x="73" y="141"/>
                    <a:pt x="73" y="141"/>
                    <a:pt x="73" y="141"/>
                  </a:cubicBezTo>
                  <a:cubicBezTo>
                    <a:pt x="180" y="141"/>
                    <a:pt x="180" y="141"/>
                    <a:pt x="180" y="141"/>
                  </a:cubicBezTo>
                  <a:cubicBezTo>
                    <a:pt x="184" y="141"/>
                    <a:pt x="188" y="145"/>
                    <a:pt x="188" y="149"/>
                  </a:cubicBezTo>
                  <a:cubicBezTo>
                    <a:pt x="188" y="154"/>
                    <a:pt x="184" y="158"/>
                    <a:pt x="180" y="158"/>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0" name="Freeform 197"/>
            <p:cNvSpPr/>
            <p:nvPr/>
          </p:nvSpPr>
          <p:spPr bwMode="auto">
            <a:xfrm>
              <a:off x="9574157" y="2028903"/>
              <a:ext cx="330922" cy="171282"/>
            </a:xfrm>
            <a:custGeom>
              <a:avLst/>
              <a:gdLst>
                <a:gd name="T0" fmla="*/ 148 w 159"/>
                <a:gd name="T1" fmla="*/ 75 h 82"/>
                <a:gd name="T2" fmla="*/ 141 w 159"/>
                <a:gd name="T3" fmla="*/ 82 h 82"/>
                <a:gd name="T4" fmla="*/ 18 w 159"/>
                <a:gd name="T5" fmla="*/ 82 h 82"/>
                <a:gd name="T6" fmla="*/ 12 w 159"/>
                <a:gd name="T7" fmla="*/ 75 h 82"/>
                <a:gd name="T8" fmla="*/ 0 w 159"/>
                <a:gd name="T9" fmla="*/ 6 h 82"/>
                <a:gd name="T10" fmla="*/ 6 w 159"/>
                <a:gd name="T11" fmla="*/ 0 h 82"/>
                <a:gd name="T12" fmla="*/ 159 w 159"/>
                <a:gd name="T13" fmla="*/ 15 h 82"/>
                <a:gd name="T14" fmla="*/ 148 w 159"/>
                <a:gd name="T15" fmla="*/ 75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9" h="82">
                  <a:moveTo>
                    <a:pt x="148" y="75"/>
                  </a:moveTo>
                  <a:cubicBezTo>
                    <a:pt x="148" y="79"/>
                    <a:pt x="145" y="82"/>
                    <a:pt x="141" y="82"/>
                  </a:cubicBezTo>
                  <a:cubicBezTo>
                    <a:pt x="18" y="82"/>
                    <a:pt x="18" y="82"/>
                    <a:pt x="18" y="82"/>
                  </a:cubicBezTo>
                  <a:cubicBezTo>
                    <a:pt x="15" y="82"/>
                    <a:pt x="12" y="79"/>
                    <a:pt x="12" y="75"/>
                  </a:cubicBezTo>
                  <a:cubicBezTo>
                    <a:pt x="0" y="6"/>
                    <a:pt x="0" y="6"/>
                    <a:pt x="0" y="6"/>
                  </a:cubicBezTo>
                  <a:cubicBezTo>
                    <a:pt x="0" y="3"/>
                    <a:pt x="3" y="0"/>
                    <a:pt x="6" y="0"/>
                  </a:cubicBezTo>
                  <a:cubicBezTo>
                    <a:pt x="159" y="15"/>
                    <a:pt x="159" y="15"/>
                    <a:pt x="159" y="15"/>
                  </a:cubicBezTo>
                  <a:lnTo>
                    <a:pt x="148" y="75"/>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2" name="Freeform 198"/>
            <p:cNvSpPr/>
            <p:nvPr/>
          </p:nvSpPr>
          <p:spPr bwMode="auto">
            <a:xfrm>
              <a:off x="9725483" y="1892543"/>
              <a:ext cx="44899" cy="34922"/>
            </a:xfrm>
            <a:custGeom>
              <a:avLst/>
              <a:gdLst>
                <a:gd name="T0" fmla="*/ 23 w 27"/>
                <a:gd name="T1" fmla="*/ 0 h 21"/>
                <a:gd name="T2" fmla="*/ 18 w 27"/>
                <a:gd name="T3" fmla="*/ 0 h 21"/>
                <a:gd name="T4" fmla="*/ 6 w 27"/>
                <a:gd name="T5" fmla="*/ 0 h 21"/>
                <a:gd name="T6" fmla="*/ 3 w 27"/>
                <a:gd name="T7" fmla="*/ 0 h 21"/>
                <a:gd name="T8" fmla="*/ 0 w 27"/>
                <a:gd name="T9" fmla="*/ 21 h 21"/>
                <a:gd name="T10" fmla="*/ 8 w 27"/>
                <a:gd name="T11" fmla="*/ 21 h 21"/>
                <a:gd name="T12" fmla="*/ 19 w 27"/>
                <a:gd name="T13" fmla="*/ 21 h 21"/>
                <a:gd name="T14" fmla="*/ 27 w 27"/>
                <a:gd name="T15" fmla="*/ 21 h 21"/>
                <a:gd name="T16" fmla="*/ 23 w 27"/>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1">
                  <a:moveTo>
                    <a:pt x="23" y="0"/>
                  </a:moveTo>
                  <a:lnTo>
                    <a:pt x="18" y="0"/>
                  </a:lnTo>
                  <a:lnTo>
                    <a:pt x="6" y="0"/>
                  </a:lnTo>
                  <a:lnTo>
                    <a:pt x="3" y="0"/>
                  </a:lnTo>
                  <a:lnTo>
                    <a:pt x="0" y="21"/>
                  </a:lnTo>
                  <a:lnTo>
                    <a:pt x="8" y="21"/>
                  </a:lnTo>
                  <a:lnTo>
                    <a:pt x="19" y="21"/>
                  </a:lnTo>
                  <a:lnTo>
                    <a:pt x="27" y="21"/>
                  </a:lnTo>
                  <a:lnTo>
                    <a:pt x="23"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3" name="Freeform 199"/>
            <p:cNvSpPr/>
            <p:nvPr/>
          </p:nvSpPr>
          <p:spPr bwMode="auto">
            <a:xfrm>
              <a:off x="9665617" y="1902520"/>
              <a:ext cx="51551" cy="49888"/>
            </a:xfrm>
            <a:custGeom>
              <a:avLst/>
              <a:gdLst>
                <a:gd name="T0" fmla="*/ 16 w 31"/>
                <a:gd name="T1" fmla="*/ 0 h 30"/>
                <a:gd name="T2" fmla="*/ 12 w 31"/>
                <a:gd name="T3" fmla="*/ 1 h 30"/>
                <a:gd name="T4" fmla="*/ 4 w 31"/>
                <a:gd name="T5" fmla="*/ 7 h 30"/>
                <a:gd name="T6" fmla="*/ 0 w 31"/>
                <a:gd name="T7" fmla="*/ 10 h 30"/>
                <a:gd name="T8" fmla="*/ 9 w 31"/>
                <a:gd name="T9" fmla="*/ 30 h 30"/>
                <a:gd name="T10" fmla="*/ 15 w 31"/>
                <a:gd name="T11" fmla="*/ 25 h 30"/>
                <a:gd name="T12" fmla="*/ 24 w 31"/>
                <a:gd name="T13" fmla="*/ 20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lnTo>
                    <a:pt x="12" y="1"/>
                  </a:lnTo>
                  <a:lnTo>
                    <a:pt x="4" y="7"/>
                  </a:lnTo>
                  <a:lnTo>
                    <a:pt x="0" y="10"/>
                  </a:lnTo>
                  <a:lnTo>
                    <a:pt x="9" y="30"/>
                  </a:lnTo>
                  <a:lnTo>
                    <a:pt x="15" y="25"/>
                  </a:lnTo>
                  <a:lnTo>
                    <a:pt x="24" y="20"/>
                  </a:lnTo>
                  <a:lnTo>
                    <a:pt x="31" y="15"/>
                  </a:lnTo>
                  <a:lnTo>
                    <a:pt x="16"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4" name="Freeform 200"/>
            <p:cNvSpPr/>
            <p:nvPr/>
          </p:nvSpPr>
          <p:spPr bwMode="auto">
            <a:xfrm>
              <a:off x="9622381" y="1944094"/>
              <a:ext cx="49888" cy="51551"/>
            </a:xfrm>
            <a:custGeom>
              <a:avLst/>
              <a:gdLst>
                <a:gd name="T0" fmla="*/ 10 w 30"/>
                <a:gd name="T1" fmla="*/ 0 h 31"/>
                <a:gd name="T2" fmla="*/ 7 w 30"/>
                <a:gd name="T3" fmla="*/ 4 h 31"/>
                <a:gd name="T4" fmla="*/ 2 w 30"/>
                <a:gd name="T5" fmla="*/ 14 h 31"/>
                <a:gd name="T6" fmla="*/ 0 w 30"/>
                <a:gd name="T7" fmla="*/ 17 h 31"/>
                <a:gd name="T8" fmla="*/ 17 w 30"/>
                <a:gd name="T9" fmla="*/ 31 h 31"/>
                <a:gd name="T10" fmla="*/ 21 w 30"/>
                <a:gd name="T11" fmla="*/ 24 h 31"/>
                <a:gd name="T12" fmla="*/ 26 w 30"/>
                <a:gd name="T13" fmla="*/ 14 h 31"/>
                <a:gd name="T14" fmla="*/ 30 w 30"/>
                <a:gd name="T15" fmla="*/ 7 h 31"/>
                <a:gd name="T16" fmla="*/ 10 w 30"/>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10" y="0"/>
                  </a:moveTo>
                  <a:lnTo>
                    <a:pt x="7" y="4"/>
                  </a:lnTo>
                  <a:lnTo>
                    <a:pt x="2" y="14"/>
                  </a:lnTo>
                  <a:lnTo>
                    <a:pt x="0" y="17"/>
                  </a:lnTo>
                  <a:lnTo>
                    <a:pt x="17" y="31"/>
                  </a:lnTo>
                  <a:lnTo>
                    <a:pt x="21" y="24"/>
                  </a:lnTo>
                  <a:lnTo>
                    <a:pt x="26" y="14"/>
                  </a:lnTo>
                  <a:lnTo>
                    <a:pt x="30" y="7"/>
                  </a:lnTo>
                  <a:lnTo>
                    <a:pt x="10"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5" name="Freeform 201"/>
            <p:cNvSpPr/>
            <p:nvPr/>
          </p:nvSpPr>
          <p:spPr bwMode="auto">
            <a:xfrm>
              <a:off x="9610741" y="2002296"/>
              <a:ext cx="38248" cy="43236"/>
            </a:xfrm>
            <a:custGeom>
              <a:avLst/>
              <a:gdLst>
                <a:gd name="T0" fmla="*/ 0 w 23"/>
                <a:gd name="T1" fmla="*/ 5 h 26"/>
                <a:gd name="T2" fmla="*/ 0 w 23"/>
                <a:gd name="T3" fmla="*/ 9 h 26"/>
                <a:gd name="T4" fmla="*/ 2 w 23"/>
                <a:gd name="T5" fmla="*/ 20 h 26"/>
                <a:gd name="T6" fmla="*/ 2 w 23"/>
                <a:gd name="T7" fmla="*/ 25 h 26"/>
                <a:gd name="T8" fmla="*/ 23 w 23"/>
                <a:gd name="T9" fmla="*/ 26 h 26"/>
                <a:gd name="T10" fmla="*/ 22 w 23"/>
                <a:gd name="T11" fmla="*/ 19 h 26"/>
                <a:gd name="T12" fmla="*/ 22 w 23"/>
                <a:gd name="T13" fmla="*/ 9 h 26"/>
                <a:gd name="T14" fmla="*/ 22 w 23"/>
                <a:gd name="T15" fmla="*/ 0 h 26"/>
                <a:gd name="T16" fmla="*/ 0 w 23"/>
                <a:gd name="T17" fmla="*/ 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6">
                  <a:moveTo>
                    <a:pt x="0" y="5"/>
                  </a:moveTo>
                  <a:lnTo>
                    <a:pt x="0" y="9"/>
                  </a:lnTo>
                  <a:lnTo>
                    <a:pt x="2" y="20"/>
                  </a:lnTo>
                  <a:lnTo>
                    <a:pt x="2" y="25"/>
                  </a:lnTo>
                  <a:lnTo>
                    <a:pt x="23" y="26"/>
                  </a:lnTo>
                  <a:lnTo>
                    <a:pt x="22" y="19"/>
                  </a:lnTo>
                  <a:lnTo>
                    <a:pt x="22" y="9"/>
                  </a:lnTo>
                  <a:lnTo>
                    <a:pt x="22" y="0"/>
                  </a:lnTo>
                  <a:lnTo>
                    <a:pt x="0" y="5"/>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6" name="Freeform 202"/>
            <p:cNvSpPr/>
            <p:nvPr/>
          </p:nvSpPr>
          <p:spPr bwMode="auto">
            <a:xfrm>
              <a:off x="9622381" y="2057173"/>
              <a:ext cx="49888" cy="51551"/>
            </a:xfrm>
            <a:custGeom>
              <a:avLst/>
              <a:gdLst>
                <a:gd name="T0" fmla="*/ 0 w 30"/>
                <a:gd name="T1" fmla="*/ 13 h 31"/>
                <a:gd name="T2" fmla="*/ 2 w 30"/>
                <a:gd name="T3" fmla="*/ 17 h 31"/>
                <a:gd name="T4" fmla="*/ 7 w 30"/>
                <a:gd name="T5" fmla="*/ 27 h 31"/>
                <a:gd name="T6" fmla="*/ 10 w 30"/>
                <a:gd name="T7" fmla="*/ 31 h 31"/>
                <a:gd name="T8" fmla="*/ 30 w 30"/>
                <a:gd name="T9" fmla="*/ 22 h 31"/>
                <a:gd name="T10" fmla="*/ 26 w 30"/>
                <a:gd name="T11" fmla="*/ 16 h 31"/>
                <a:gd name="T12" fmla="*/ 20 w 30"/>
                <a:gd name="T13" fmla="*/ 6 h 31"/>
                <a:gd name="T14" fmla="*/ 16 w 30"/>
                <a:gd name="T15" fmla="*/ 0 h 31"/>
                <a:gd name="T16" fmla="*/ 0 w 30"/>
                <a:gd name="T17" fmla="*/ 1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1">
                  <a:moveTo>
                    <a:pt x="0" y="13"/>
                  </a:moveTo>
                  <a:lnTo>
                    <a:pt x="2" y="17"/>
                  </a:lnTo>
                  <a:lnTo>
                    <a:pt x="7" y="27"/>
                  </a:lnTo>
                  <a:lnTo>
                    <a:pt x="10" y="31"/>
                  </a:lnTo>
                  <a:lnTo>
                    <a:pt x="30" y="22"/>
                  </a:lnTo>
                  <a:lnTo>
                    <a:pt x="26" y="16"/>
                  </a:lnTo>
                  <a:lnTo>
                    <a:pt x="20" y="6"/>
                  </a:lnTo>
                  <a:lnTo>
                    <a:pt x="16" y="0"/>
                  </a:lnTo>
                  <a:lnTo>
                    <a:pt x="0" y="13"/>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7" name="Freeform 203"/>
            <p:cNvSpPr/>
            <p:nvPr/>
          </p:nvSpPr>
          <p:spPr bwMode="auto">
            <a:xfrm>
              <a:off x="9665617" y="2102071"/>
              <a:ext cx="49888" cy="48225"/>
            </a:xfrm>
            <a:custGeom>
              <a:avLst/>
              <a:gdLst>
                <a:gd name="T0" fmla="*/ 0 w 30"/>
                <a:gd name="T1" fmla="*/ 20 h 29"/>
                <a:gd name="T2" fmla="*/ 4 w 30"/>
                <a:gd name="T3" fmla="*/ 22 h 29"/>
                <a:gd name="T4" fmla="*/ 14 w 30"/>
                <a:gd name="T5" fmla="*/ 28 h 29"/>
                <a:gd name="T6" fmla="*/ 17 w 30"/>
                <a:gd name="T7" fmla="*/ 29 h 29"/>
                <a:gd name="T8" fmla="*/ 30 w 30"/>
                <a:gd name="T9" fmla="*/ 12 h 29"/>
                <a:gd name="T10" fmla="*/ 22 w 30"/>
                <a:gd name="T11" fmla="*/ 9 h 29"/>
                <a:gd name="T12" fmla="*/ 14 w 30"/>
                <a:gd name="T13" fmla="*/ 4 h 29"/>
                <a:gd name="T14" fmla="*/ 6 w 30"/>
                <a:gd name="T15" fmla="*/ 0 h 29"/>
                <a:gd name="T16" fmla="*/ 0 w 30"/>
                <a:gd name="T17" fmla="*/ 2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9">
                  <a:moveTo>
                    <a:pt x="0" y="20"/>
                  </a:moveTo>
                  <a:lnTo>
                    <a:pt x="4" y="22"/>
                  </a:lnTo>
                  <a:lnTo>
                    <a:pt x="14" y="28"/>
                  </a:lnTo>
                  <a:lnTo>
                    <a:pt x="17" y="29"/>
                  </a:lnTo>
                  <a:lnTo>
                    <a:pt x="30" y="12"/>
                  </a:lnTo>
                  <a:lnTo>
                    <a:pt x="22" y="9"/>
                  </a:lnTo>
                  <a:lnTo>
                    <a:pt x="14" y="4"/>
                  </a:lnTo>
                  <a:lnTo>
                    <a:pt x="6" y="0"/>
                  </a:lnTo>
                  <a:lnTo>
                    <a:pt x="0" y="2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8" name="Freeform 204"/>
            <p:cNvSpPr/>
            <p:nvPr/>
          </p:nvSpPr>
          <p:spPr bwMode="auto">
            <a:xfrm>
              <a:off x="9723820" y="2125352"/>
              <a:ext cx="43236" cy="34922"/>
            </a:xfrm>
            <a:custGeom>
              <a:avLst/>
              <a:gdLst>
                <a:gd name="T0" fmla="*/ 4 w 26"/>
                <a:gd name="T1" fmla="*/ 21 h 21"/>
                <a:gd name="T2" fmla="*/ 9 w 26"/>
                <a:gd name="T3" fmla="*/ 21 h 21"/>
                <a:gd name="T4" fmla="*/ 19 w 26"/>
                <a:gd name="T5" fmla="*/ 21 h 21"/>
                <a:gd name="T6" fmla="*/ 24 w 26"/>
                <a:gd name="T7" fmla="*/ 21 h 21"/>
                <a:gd name="T8" fmla="*/ 26 w 26"/>
                <a:gd name="T9" fmla="*/ 0 h 21"/>
                <a:gd name="T10" fmla="*/ 19 w 26"/>
                <a:gd name="T11" fmla="*/ 0 h 21"/>
                <a:gd name="T12" fmla="*/ 7 w 26"/>
                <a:gd name="T13" fmla="*/ 0 h 21"/>
                <a:gd name="T14" fmla="*/ 0 w 26"/>
                <a:gd name="T15" fmla="*/ 1 h 21"/>
                <a:gd name="T16" fmla="*/ 4 w 26"/>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1">
                  <a:moveTo>
                    <a:pt x="4" y="21"/>
                  </a:moveTo>
                  <a:lnTo>
                    <a:pt x="9" y="21"/>
                  </a:lnTo>
                  <a:lnTo>
                    <a:pt x="19" y="21"/>
                  </a:lnTo>
                  <a:lnTo>
                    <a:pt x="24" y="21"/>
                  </a:lnTo>
                  <a:lnTo>
                    <a:pt x="26" y="0"/>
                  </a:lnTo>
                  <a:lnTo>
                    <a:pt x="19" y="0"/>
                  </a:lnTo>
                  <a:lnTo>
                    <a:pt x="7" y="0"/>
                  </a:lnTo>
                  <a:lnTo>
                    <a:pt x="0" y="1"/>
                  </a:lnTo>
                  <a:lnTo>
                    <a:pt x="4" y="21"/>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39" name="Freeform 206"/>
            <p:cNvSpPr/>
            <p:nvPr/>
          </p:nvSpPr>
          <p:spPr bwMode="auto">
            <a:xfrm>
              <a:off x="9775370" y="2102071"/>
              <a:ext cx="53214" cy="49888"/>
            </a:xfrm>
            <a:custGeom>
              <a:avLst/>
              <a:gdLst>
                <a:gd name="T0" fmla="*/ 15 w 32"/>
                <a:gd name="T1" fmla="*/ 30 h 30"/>
                <a:gd name="T2" fmla="*/ 18 w 32"/>
                <a:gd name="T3" fmla="*/ 28 h 30"/>
                <a:gd name="T4" fmla="*/ 28 w 32"/>
                <a:gd name="T5" fmla="*/ 22 h 30"/>
                <a:gd name="T6" fmla="*/ 32 w 32"/>
                <a:gd name="T7" fmla="*/ 19 h 30"/>
                <a:gd name="T8" fmla="*/ 23 w 32"/>
                <a:gd name="T9" fmla="*/ 0 h 30"/>
                <a:gd name="T10" fmla="*/ 17 w 32"/>
                <a:gd name="T11" fmla="*/ 4 h 30"/>
                <a:gd name="T12" fmla="*/ 7 w 32"/>
                <a:gd name="T13" fmla="*/ 10 h 30"/>
                <a:gd name="T14" fmla="*/ 0 w 32"/>
                <a:gd name="T15" fmla="*/ 14 h 30"/>
                <a:gd name="T16" fmla="*/ 15 w 32"/>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0">
                  <a:moveTo>
                    <a:pt x="15" y="30"/>
                  </a:moveTo>
                  <a:lnTo>
                    <a:pt x="18" y="28"/>
                  </a:lnTo>
                  <a:lnTo>
                    <a:pt x="28" y="22"/>
                  </a:lnTo>
                  <a:lnTo>
                    <a:pt x="32" y="19"/>
                  </a:lnTo>
                  <a:lnTo>
                    <a:pt x="23" y="0"/>
                  </a:lnTo>
                  <a:lnTo>
                    <a:pt x="17" y="4"/>
                  </a:lnTo>
                  <a:lnTo>
                    <a:pt x="7" y="10"/>
                  </a:lnTo>
                  <a:lnTo>
                    <a:pt x="0" y="14"/>
                  </a:lnTo>
                  <a:lnTo>
                    <a:pt x="15" y="3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40" name="Freeform 207"/>
            <p:cNvSpPr/>
            <p:nvPr/>
          </p:nvSpPr>
          <p:spPr bwMode="auto">
            <a:xfrm>
              <a:off x="9821932" y="2058835"/>
              <a:ext cx="49888" cy="49888"/>
            </a:xfrm>
            <a:custGeom>
              <a:avLst/>
              <a:gdLst>
                <a:gd name="T0" fmla="*/ 20 w 30"/>
                <a:gd name="T1" fmla="*/ 30 h 30"/>
                <a:gd name="T2" fmla="*/ 22 w 30"/>
                <a:gd name="T3" fmla="*/ 26 h 30"/>
                <a:gd name="T4" fmla="*/ 27 w 30"/>
                <a:gd name="T5" fmla="*/ 16 h 30"/>
                <a:gd name="T6" fmla="*/ 30 w 30"/>
                <a:gd name="T7" fmla="*/ 12 h 30"/>
                <a:gd name="T8" fmla="*/ 12 w 30"/>
                <a:gd name="T9" fmla="*/ 0 h 30"/>
                <a:gd name="T10" fmla="*/ 9 w 30"/>
                <a:gd name="T11" fmla="*/ 6 h 30"/>
                <a:gd name="T12" fmla="*/ 4 w 30"/>
                <a:gd name="T13" fmla="*/ 16 h 30"/>
                <a:gd name="T14" fmla="*/ 0 w 30"/>
                <a:gd name="T15" fmla="*/ 22 h 30"/>
                <a:gd name="T16" fmla="*/ 20 w 30"/>
                <a:gd name="T1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20" y="30"/>
                  </a:moveTo>
                  <a:lnTo>
                    <a:pt x="22" y="26"/>
                  </a:lnTo>
                  <a:lnTo>
                    <a:pt x="27" y="16"/>
                  </a:lnTo>
                  <a:lnTo>
                    <a:pt x="30" y="12"/>
                  </a:lnTo>
                  <a:lnTo>
                    <a:pt x="12" y="0"/>
                  </a:lnTo>
                  <a:lnTo>
                    <a:pt x="9" y="6"/>
                  </a:lnTo>
                  <a:lnTo>
                    <a:pt x="4" y="16"/>
                  </a:lnTo>
                  <a:lnTo>
                    <a:pt x="0" y="22"/>
                  </a:lnTo>
                  <a:lnTo>
                    <a:pt x="20" y="3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64" name="Freeform 208"/>
            <p:cNvSpPr/>
            <p:nvPr/>
          </p:nvSpPr>
          <p:spPr bwMode="auto">
            <a:xfrm>
              <a:off x="9845213" y="2007285"/>
              <a:ext cx="36584" cy="43236"/>
            </a:xfrm>
            <a:custGeom>
              <a:avLst/>
              <a:gdLst>
                <a:gd name="T0" fmla="*/ 22 w 22"/>
                <a:gd name="T1" fmla="*/ 22 h 26"/>
                <a:gd name="T2" fmla="*/ 22 w 22"/>
                <a:gd name="T3" fmla="*/ 17 h 26"/>
                <a:gd name="T4" fmla="*/ 21 w 22"/>
                <a:gd name="T5" fmla="*/ 6 h 26"/>
                <a:gd name="T6" fmla="*/ 21 w 22"/>
                <a:gd name="T7" fmla="*/ 2 h 26"/>
                <a:gd name="T8" fmla="*/ 0 w 22"/>
                <a:gd name="T9" fmla="*/ 0 h 26"/>
                <a:gd name="T10" fmla="*/ 0 w 22"/>
                <a:gd name="T11" fmla="*/ 7 h 26"/>
                <a:gd name="T12" fmla="*/ 1 w 22"/>
                <a:gd name="T13" fmla="*/ 18 h 26"/>
                <a:gd name="T14" fmla="*/ 1 w 22"/>
                <a:gd name="T15" fmla="*/ 26 h 26"/>
                <a:gd name="T16" fmla="*/ 22 w 22"/>
                <a:gd name="T17"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6">
                  <a:moveTo>
                    <a:pt x="22" y="22"/>
                  </a:moveTo>
                  <a:lnTo>
                    <a:pt x="22" y="17"/>
                  </a:lnTo>
                  <a:lnTo>
                    <a:pt x="21" y="6"/>
                  </a:lnTo>
                  <a:lnTo>
                    <a:pt x="21" y="2"/>
                  </a:lnTo>
                  <a:lnTo>
                    <a:pt x="0" y="0"/>
                  </a:lnTo>
                  <a:lnTo>
                    <a:pt x="0" y="7"/>
                  </a:lnTo>
                  <a:lnTo>
                    <a:pt x="1" y="18"/>
                  </a:lnTo>
                  <a:lnTo>
                    <a:pt x="1" y="26"/>
                  </a:lnTo>
                  <a:lnTo>
                    <a:pt x="22" y="22"/>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65" name="Freeform 209"/>
            <p:cNvSpPr/>
            <p:nvPr/>
          </p:nvSpPr>
          <p:spPr bwMode="auto">
            <a:xfrm>
              <a:off x="9821932" y="1945756"/>
              <a:ext cx="49888" cy="49888"/>
            </a:xfrm>
            <a:custGeom>
              <a:avLst/>
              <a:gdLst>
                <a:gd name="T0" fmla="*/ 30 w 30"/>
                <a:gd name="T1" fmla="*/ 16 h 30"/>
                <a:gd name="T2" fmla="*/ 27 w 30"/>
                <a:gd name="T3" fmla="*/ 13 h 30"/>
                <a:gd name="T4" fmla="*/ 21 w 30"/>
                <a:gd name="T5" fmla="*/ 4 h 30"/>
                <a:gd name="T6" fmla="*/ 20 w 30"/>
                <a:gd name="T7" fmla="*/ 0 h 30"/>
                <a:gd name="T8" fmla="*/ 0 w 30"/>
                <a:gd name="T9" fmla="*/ 8 h 30"/>
                <a:gd name="T10" fmla="*/ 4 w 30"/>
                <a:gd name="T11" fmla="*/ 15 h 30"/>
                <a:gd name="T12" fmla="*/ 10 w 30"/>
                <a:gd name="T13" fmla="*/ 24 h 30"/>
                <a:gd name="T14" fmla="*/ 14 w 30"/>
                <a:gd name="T15" fmla="*/ 30 h 30"/>
                <a:gd name="T16" fmla="*/ 30 w 30"/>
                <a:gd name="T1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16"/>
                  </a:moveTo>
                  <a:lnTo>
                    <a:pt x="27" y="13"/>
                  </a:lnTo>
                  <a:lnTo>
                    <a:pt x="21" y="4"/>
                  </a:lnTo>
                  <a:lnTo>
                    <a:pt x="20" y="0"/>
                  </a:lnTo>
                  <a:lnTo>
                    <a:pt x="0" y="8"/>
                  </a:lnTo>
                  <a:lnTo>
                    <a:pt x="4" y="15"/>
                  </a:lnTo>
                  <a:lnTo>
                    <a:pt x="10" y="24"/>
                  </a:lnTo>
                  <a:lnTo>
                    <a:pt x="14" y="30"/>
                  </a:lnTo>
                  <a:lnTo>
                    <a:pt x="30" y="16"/>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66" name="Freeform 210"/>
            <p:cNvSpPr/>
            <p:nvPr/>
          </p:nvSpPr>
          <p:spPr bwMode="auto">
            <a:xfrm>
              <a:off x="9778696" y="1902520"/>
              <a:ext cx="49888" cy="49888"/>
            </a:xfrm>
            <a:custGeom>
              <a:avLst/>
              <a:gdLst>
                <a:gd name="T0" fmla="*/ 30 w 30"/>
                <a:gd name="T1" fmla="*/ 9 h 30"/>
                <a:gd name="T2" fmla="*/ 26 w 30"/>
                <a:gd name="T3" fmla="*/ 7 h 30"/>
                <a:gd name="T4" fmla="*/ 16 w 30"/>
                <a:gd name="T5" fmla="*/ 2 h 30"/>
                <a:gd name="T6" fmla="*/ 12 w 30"/>
                <a:gd name="T7" fmla="*/ 0 h 30"/>
                <a:gd name="T8" fmla="*/ 0 w 30"/>
                <a:gd name="T9" fmla="*/ 17 h 30"/>
                <a:gd name="T10" fmla="*/ 6 w 30"/>
                <a:gd name="T11" fmla="*/ 21 h 30"/>
                <a:gd name="T12" fmla="*/ 16 w 30"/>
                <a:gd name="T13" fmla="*/ 26 h 30"/>
                <a:gd name="T14" fmla="*/ 23 w 30"/>
                <a:gd name="T15" fmla="*/ 30 h 30"/>
                <a:gd name="T16" fmla="*/ 30 w 30"/>
                <a:gd name="T17"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30" y="9"/>
                  </a:moveTo>
                  <a:lnTo>
                    <a:pt x="26" y="7"/>
                  </a:lnTo>
                  <a:lnTo>
                    <a:pt x="16" y="2"/>
                  </a:lnTo>
                  <a:lnTo>
                    <a:pt x="12" y="0"/>
                  </a:lnTo>
                  <a:lnTo>
                    <a:pt x="0" y="17"/>
                  </a:lnTo>
                  <a:lnTo>
                    <a:pt x="6" y="21"/>
                  </a:lnTo>
                  <a:lnTo>
                    <a:pt x="16" y="26"/>
                  </a:lnTo>
                  <a:lnTo>
                    <a:pt x="23" y="30"/>
                  </a:lnTo>
                  <a:lnTo>
                    <a:pt x="30" y="9"/>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67" name="Freeform 211"/>
            <p:cNvSpPr>
              <a:spLocks noEditPoints="1"/>
            </p:cNvSpPr>
            <p:nvPr/>
          </p:nvSpPr>
          <p:spPr bwMode="auto">
            <a:xfrm>
              <a:off x="9632359" y="1912498"/>
              <a:ext cx="229484" cy="226158"/>
            </a:xfrm>
            <a:custGeom>
              <a:avLst/>
              <a:gdLst>
                <a:gd name="T0" fmla="*/ 55 w 110"/>
                <a:gd name="T1" fmla="*/ 108 h 108"/>
                <a:gd name="T2" fmla="*/ 1 w 110"/>
                <a:gd name="T3" fmla="*/ 57 h 108"/>
                <a:gd name="T4" fmla="*/ 53 w 110"/>
                <a:gd name="T5" fmla="*/ 1 h 108"/>
                <a:gd name="T6" fmla="*/ 109 w 110"/>
                <a:gd name="T7" fmla="*/ 52 h 108"/>
                <a:gd name="T8" fmla="*/ 57 w 110"/>
                <a:gd name="T9" fmla="*/ 108 h 108"/>
                <a:gd name="T10" fmla="*/ 55 w 110"/>
                <a:gd name="T11" fmla="*/ 108 h 108"/>
                <a:gd name="T12" fmla="*/ 55 w 110"/>
                <a:gd name="T13" fmla="*/ 16 h 108"/>
                <a:gd name="T14" fmla="*/ 53 w 110"/>
                <a:gd name="T15" fmla="*/ 16 h 108"/>
                <a:gd name="T16" fmla="*/ 16 w 110"/>
                <a:gd name="T17" fmla="*/ 56 h 108"/>
                <a:gd name="T18" fmla="*/ 57 w 110"/>
                <a:gd name="T19" fmla="*/ 94 h 108"/>
                <a:gd name="T20" fmla="*/ 94 w 110"/>
                <a:gd name="T21" fmla="*/ 53 h 108"/>
                <a:gd name="T22" fmla="*/ 55 w 110"/>
                <a:gd name="T23"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08">
                  <a:moveTo>
                    <a:pt x="55" y="108"/>
                  </a:moveTo>
                  <a:cubicBezTo>
                    <a:pt x="26" y="108"/>
                    <a:pt x="2" y="86"/>
                    <a:pt x="1" y="57"/>
                  </a:cubicBezTo>
                  <a:cubicBezTo>
                    <a:pt x="0" y="27"/>
                    <a:pt x="23" y="2"/>
                    <a:pt x="53" y="1"/>
                  </a:cubicBezTo>
                  <a:cubicBezTo>
                    <a:pt x="83" y="0"/>
                    <a:pt x="108" y="23"/>
                    <a:pt x="109" y="52"/>
                  </a:cubicBezTo>
                  <a:cubicBezTo>
                    <a:pt x="110" y="82"/>
                    <a:pt x="87" y="107"/>
                    <a:pt x="57" y="108"/>
                  </a:cubicBezTo>
                  <a:cubicBezTo>
                    <a:pt x="56" y="108"/>
                    <a:pt x="56" y="108"/>
                    <a:pt x="55" y="108"/>
                  </a:cubicBezTo>
                  <a:close/>
                  <a:moveTo>
                    <a:pt x="55" y="16"/>
                  </a:moveTo>
                  <a:cubicBezTo>
                    <a:pt x="54" y="16"/>
                    <a:pt x="54" y="16"/>
                    <a:pt x="53" y="16"/>
                  </a:cubicBezTo>
                  <a:cubicBezTo>
                    <a:pt x="32" y="16"/>
                    <a:pt x="15" y="35"/>
                    <a:pt x="16" y="56"/>
                  </a:cubicBezTo>
                  <a:cubicBezTo>
                    <a:pt x="17" y="78"/>
                    <a:pt x="35" y="94"/>
                    <a:pt x="57" y="94"/>
                  </a:cubicBezTo>
                  <a:cubicBezTo>
                    <a:pt x="78" y="93"/>
                    <a:pt x="95" y="75"/>
                    <a:pt x="94" y="53"/>
                  </a:cubicBezTo>
                  <a:cubicBezTo>
                    <a:pt x="93" y="32"/>
                    <a:pt x="76" y="16"/>
                    <a:pt x="55" y="16"/>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sp>
        <p:nvSpPr>
          <p:cNvPr id="68" name="文本框 67"/>
          <p:cNvSpPr txBox="1"/>
          <p:nvPr/>
        </p:nvSpPr>
        <p:spPr>
          <a:xfrm>
            <a:off x="8723630" y="1922145"/>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69" name="文本框 68"/>
          <p:cNvSpPr txBox="1"/>
          <p:nvPr/>
        </p:nvSpPr>
        <p:spPr>
          <a:xfrm>
            <a:off x="8382000" y="2247900"/>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74" name="文本框 73"/>
          <p:cNvSpPr txBox="1"/>
          <p:nvPr/>
        </p:nvSpPr>
        <p:spPr>
          <a:xfrm>
            <a:off x="8745855" y="3989070"/>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75" name="文本框 74"/>
          <p:cNvSpPr txBox="1"/>
          <p:nvPr/>
        </p:nvSpPr>
        <p:spPr>
          <a:xfrm>
            <a:off x="8404225" y="4314825"/>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nvGrpSpPr>
          <p:cNvPr id="106" name="组合 32"/>
          <p:cNvGrpSpPr/>
          <p:nvPr/>
        </p:nvGrpSpPr>
        <p:grpSpPr>
          <a:xfrm>
            <a:off x="1646549" y="1779639"/>
            <a:ext cx="332699" cy="340176"/>
            <a:chOff x="8343593" y="3199601"/>
            <a:chExt cx="444000" cy="453979"/>
          </a:xfrm>
          <a:solidFill>
            <a:srgbClr val="767171"/>
          </a:solidFill>
        </p:grpSpPr>
        <p:sp>
          <p:nvSpPr>
            <p:cNvPr id="107" name="Freeform 345"/>
            <p:cNvSpPr>
              <a:spLocks noEditPoints="1"/>
            </p:cNvSpPr>
            <p:nvPr/>
          </p:nvSpPr>
          <p:spPr bwMode="auto">
            <a:xfrm>
              <a:off x="8343593" y="3372545"/>
              <a:ext cx="196225" cy="281035"/>
            </a:xfrm>
            <a:custGeom>
              <a:avLst/>
              <a:gdLst>
                <a:gd name="T0" fmla="*/ 65 w 118"/>
                <a:gd name="T1" fmla="*/ 15 h 169"/>
                <a:gd name="T2" fmla="*/ 101 w 118"/>
                <a:gd name="T3" fmla="*/ 139 h 169"/>
                <a:gd name="T4" fmla="*/ 53 w 118"/>
                <a:gd name="T5" fmla="*/ 153 h 169"/>
                <a:gd name="T6" fmla="*/ 16 w 118"/>
                <a:gd name="T7" fmla="*/ 30 h 169"/>
                <a:gd name="T8" fmla="*/ 65 w 118"/>
                <a:gd name="T9" fmla="*/ 15 h 169"/>
                <a:gd name="T10" fmla="*/ 74 w 118"/>
                <a:gd name="T11" fmla="*/ 0 h 169"/>
                <a:gd name="T12" fmla="*/ 63 w 118"/>
                <a:gd name="T13" fmla="*/ 2 h 169"/>
                <a:gd name="T14" fmla="*/ 12 w 118"/>
                <a:gd name="T15" fmla="*/ 17 h 169"/>
                <a:gd name="T16" fmla="*/ 0 w 118"/>
                <a:gd name="T17" fmla="*/ 21 h 169"/>
                <a:gd name="T18" fmla="*/ 4 w 118"/>
                <a:gd name="T19" fmla="*/ 34 h 169"/>
                <a:gd name="T20" fmla="*/ 40 w 118"/>
                <a:gd name="T21" fmla="*/ 157 h 169"/>
                <a:gd name="T22" fmla="*/ 44 w 118"/>
                <a:gd name="T23" fmla="*/ 169 h 169"/>
                <a:gd name="T24" fmla="*/ 56 w 118"/>
                <a:gd name="T25" fmla="*/ 165 h 169"/>
                <a:gd name="T26" fmla="*/ 105 w 118"/>
                <a:gd name="T27" fmla="*/ 150 h 169"/>
                <a:gd name="T28" fmla="*/ 118 w 118"/>
                <a:gd name="T29" fmla="*/ 148 h 169"/>
                <a:gd name="T30" fmla="*/ 114 w 118"/>
                <a:gd name="T31" fmla="*/ 135 h 169"/>
                <a:gd name="T32" fmla="*/ 78 w 118"/>
                <a:gd name="T33" fmla="*/ 11 h 169"/>
                <a:gd name="T34" fmla="*/ 74 w 118"/>
                <a:gd name="T35" fmla="*/ 0 h 169"/>
                <a:gd name="T36" fmla="*/ 74 w 118"/>
                <a:gd name="T37"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8" h="169">
                  <a:moveTo>
                    <a:pt x="65" y="15"/>
                  </a:moveTo>
                  <a:lnTo>
                    <a:pt x="101" y="139"/>
                  </a:lnTo>
                  <a:lnTo>
                    <a:pt x="53" y="153"/>
                  </a:lnTo>
                  <a:lnTo>
                    <a:pt x="16" y="30"/>
                  </a:lnTo>
                  <a:lnTo>
                    <a:pt x="65" y="15"/>
                  </a:lnTo>
                  <a:close/>
                  <a:moveTo>
                    <a:pt x="74" y="0"/>
                  </a:moveTo>
                  <a:lnTo>
                    <a:pt x="63" y="2"/>
                  </a:lnTo>
                  <a:lnTo>
                    <a:pt x="12" y="17"/>
                  </a:lnTo>
                  <a:lnTo>
                    <a:pt x="0" y="21"/>
                  </a:lnTo>
                  <a:lnTo>
                    <a:pt x="4" y="34"/>
                  </a:lnTo>
                  <a:lnTo>
                    <a:pt x="40" y="157"/>
                  </a:lnTo>
                  <a:lnTo>
                    <a:pt x="44" y="169"/>
                  </a:lnTo>
                  <a:lnTo>
                    <a:pt x="56" y="165"/>
                  </a:lnTo>
                  <a:lnTo>
                    <a:pt x="105" y="150"/>
                  </a:lnTo>
                  <a:lnTo>
                    <a:pt x="118" y="148"/>
                  </a:lnTo>
                  <a:lnTo>
                    <a:pt x="114" y="135"/>
                  </a:lnTo>
                  <a:lnTo>
                    <a:pt x="78" y="11"/>
                  </a:lnTo>
                  <a:lnTo>
                    <a:pt x="74" y="0"/>
                  </a:lnTo>
                  <a:lnTo>
                    <a:pt x="74" y="0"/>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08" name="Freeform 347"/>
            <p:cNvSpPr/>
            <p:nvPr/>
          </p:nvSpPr>
          <p:spPr bwMode="auto">
            <a:xfrm>
              <a:off x="8474963" y="3199601"/>
              <a:ext cx="312630" cy="355866"/>
            </a:xfrm>
            <a:custGeom>
              <a:avLst/>
              <a:gdLst>
                <a:gd name="T0" fmla="*/ 144 w 150"/>
                <a:gd name="T1" fmla="*/ 121 h 171"/>
                <a:gd name="T2" fmla="*/ 135 w 150"/>
                <a:gd name="T3" fmla="*/ 136 h 171"/>
                <a:gd name="T4" fmla="*/ 135 w 150"/>
                <a:gd name="T5" fmla="*/ 140 h 171"/>
                <a:gd name="T6" fmla="*/ 122 w 150"/>
                <a:gd name="T7" fmla="*/ 157 h 171"/>
                <a:gd name="T8" fmla="*/ 121 w 150"/>
                <a:gd name="T9" fmla="*/ 163 h 171"/>
                <a:gd name="T10" fmla="*/ 102 w 150"/>
                <a:gd name="T11" fmla="*/ 171 h 171"/>
                <a:gd name="T12" fmla="*/ 95 w 150"/>
                <a:gd name="T13" fmla="*/ 171 h 171"/>
                <a:gd name="T14" fmla="*/ 54 w 150"/>
                <a:gd name="T15" fmla="*/ 167 h 171"/>
                <a:gd name="T16" fmla="*/ 40 w 150"/>
                <a:gd name="T17" fmla="*/ 166 h 171"/>
                <a:gd name="T18" fmla="*/ 21 w 150"/>
                <a:gd name="T19" fmla="*/ 168 h 171"/>
                <a:gd name="T20" fmla="*/ 0 w 150"/>
                <a:gd name="T21" fmla="*/ 96 h 171"/>
                <a:gd name="T22" fmla="*/ 45 w 150"/>
                <a:gd name="T23" fmla="*/ 45 h 171"/>
                <a:gd name="T24" fmla="*/ 48 w 150"/>
                <a:gd name="T25" fmla="*/ 8 h 171"/>
                <a:gd name="T26" fmla="*/ 63 w 150"/>
                <a:gd name="T27" fmla="*/ 0 h 171"/>
                <a:gd name="T28" fmla="*/ 78 w 150"/>
                <a:gd name="T29" fmla="*/ 40 h 171"/>
                <a:gd name="T30" fmla="*/ 76 w 150"/>
                <a:gd name="T31" fmla="*/ 52 h 171"/>
                <a:gd name="T32" fmla="*/ 75 w 150"/>
                <a:gd name="T33" fmla="*/ 62 h 171"/>
                <a:gd name="T34" fmla="*/ 123 w 150"/>
                <a:gd name="T35" fmla="*/ 73 h 171"/>
                <a:gd name="T36" fmla="*/ 127 w 150"/>
                <a:gd name="T37" fmla="*/ 72 h 171"/>
                <a:gd name="T38" fmla="*/ 150 w 150"/>
                <a:gd name="T39" fmla="*/ 95 h 171"/>
                <a:gd name="T40" fmla="*/ 143 w 150"/>
                <a:gd name="T41" fmla="*/ 112 h 171"/>
                <a:gd name="T42" fmla="*/ 144 w 150"/>
                <a:gd name="T43" fmla="*/ 12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171">
                  <a:moveTo>
                    <a:pt x="144" y="121"/>
                  </a:moveTo>
                  <a:cubicBezTo>
                    <a:pt x="144" y="127"/>
                    <a:pt x="140" y="133"/>
                    <a:pt x="135" y="136"/>
                  </a:cubicBezTo>
                  <a:cubicBezTo>
                    <a:pt x="135" y="137"/>
                    <a:pt x="135" y="139"/>
                    <a:pt x="135" y="140"/>
                  </a:cubicBezTo>
                  <a:cubicBezTo>
                    <a:pt x="135" y="148"/>
                    <a:pt x="129" y="155"/>
                    <a:pt x="122" y="157"/>
                  </a:cubicBezTo>
                  <a:cubicBezTo>
                    <a:pt x="122" y="159"/>
                    <a:pt x="122" y="161"/>
                    <a:pt x="121" y="163"/>
                  </a:cubicBezTo>
                  <a:cubicBezTo>
                    <a:pt x="118" y="169"/>
                    <a:pt x="110" y="171"/>
                    <a:pt x="102" y="171"/>
                  </a:cubicBezTo>
                  <a:cubicBezTo>
                    <a:pt x="100" y="171"/>
                    <a:pt x="97" y="171"/>
                    <a:pt x="95" y="171"/>
                  </a:cubicBezTo>
                  <a:cubicBezTo>
                    <a:pt x="87" y="170"/>
                    <a:pt x="71" y="169"/>
                    <a:pt x="54" y="167"/>
                  </a:cubicBezTo>
                  <a:cubicBezTo>
                    <a:pt x="49" y="167"/>
                    <a:pt x="44" y="166"/>
                    <a:pt x="40" y="166"/>
                  </a:cubicBezTo>
                  <a:cubicBezTo>
                    <a:pt x="31" y="166"/>
                    <a:pt x="25" y="167"/>
                    <a:pt x="21" y="168"/>
                  </a:cubicBezTo>
                  <a:cubicBezTo>
                    <a:pt x="0" y="96"/>
                    <a:pt x="0" y="96"/>
                    <a:pt x="0" y="96"/>
                  </a:cubicBezTo>
                  <a:cubicBezTo>
                    <a:pt x="14" y="85"/>
                    <a:pt x="37" y="59"/>
                    <a:pt x="45" y="45"/>
                  </a:cubicBezTo>
                  <a:cubicBezTo>
                    <a:pt x="50" y="30"/>
                    <a:pt x="48" y="12"/>
                    <a:pt x="48" y="8"/>
                  </a:cubicBezTo>
                  <a:cubicBezTo>
                    <a:pt x="47" y="1"/>
                    <a:pt x="61" y="0"/>
                    <a:pt x="63" y="0"/>
                  </a:cubicBezTo>
                  <a:cubicBezTo>
                    <a:pt x="71" y="0"/>
                    <a:pt x="80" y="14"/>
                    <a:pt x="78" y="40"/>
                  </a:cubicBezTo>
                  <a:cubicBezTo>
                    <a:pt x="77" y="43"/>
                    <a:pt x="76" y="48"/>
                    <a:pt x="76" y="52"/>
                  </a:cubicBezTo>
                  <a:cubicBezTo>
                    <a:pt x="76" y="56"/>
                    <a:pt x="76" y="59"/>
                    <a:pt x="75" y="62"/>
                  </a:cubicBezTo>
                  <a:cubicBezTo>
                    <a:pt x="75" y="72"/>
                    <a:pt x="111" y="73"/>
                    <a:pt x="123" y="73"/>
                  </a:cubicBezTo>
                  <a:cubicBezTo>
                    <a:pt x="126" y="73"/>
                    <a:pt x="127" y="72"/>
                    <a:pt x="127" y="72"/>
                  </a:cubicBezTo>
                  <a:cubicBezTo>
                    <a:pt x="140" y="72"/>
                    <a:pt x="150" y="83"/>
                    <a:pt x="150" y="95"/>
                  </a:cubicBezTo>
                  <a:cubicBezTo>
                    <a:pt x="150" y="102"/>
                    <a:pt x="147" y="108"/>
                    <a:pt x="143" y="112"/>
                  </a:cubicBezTo>
                  <a:cubicBezTo>
                    <a:pt x="144" y="115"/>
                    <a:pt x="144" y="118"/>
                    <a:pt x="144" y="121"/>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grpSp>
        <p:nvGrpSpPr>
          <p:cNvPr id="127" name="组合 51"/>
          <p:cNvGrpSpPr/>
          <p:nvPr/>
        </p:nvGrpSpPr>
        <p:grpSpPr>
          <a:xfrm>
            <a:off x="1537968" y="3713065"/>
            <a:ext cx="364830" cy="389230"/>
            <a:chOff x="6025477" y="5703965"/>
            <a:chExt cx="522158" cy="557080"/>
          </a:xfrm>
          <a:solidFill>
            <a:srgbClr val="767171"/>
          </a:solidFill>
        </p:grpSpPr>
        <p:sp>
          <p:nvSpPr>
            <p:cNvPr id="128" name="Freeform 348"/>
            <p:cNvSpPr/>
            <p:nvPr/>
          </p:nvSpPr>
          <p:spPr bwMode="auto">
            <a:xfrm>
              <a:off x="6278241" y="5703965"/>
              <a:ext cx="31596" cy="78158"/>
            </a:xfrm>
            <a:custGeom>
              <a:avLst/>
              <a:gdLst>
                <a:gd name="T0" fmla="*/ 8 w 15"/>
                <a:gd name="T1" fmla="*/ 38 h 38"/>
                <a:gd name="T2" fmla="*/ 0 w 15"/>
                <a:gd name="T3" fmla="*/ 30 h 38"/>
                <a:gd name="T4" fmla="*/ 0 w 15"/>
                <a:gd name="T5" fmla="*/ 7 h 38"/>
                <a:gd name="T6" fmla="*/ 8 w 15"/>
                <a:gd name="T7" fmla="*/ 0 h 38"/>
                <a:gd name="T8" fmla="*/ 15 w 15"/>
                <a:gd name="T9" fmla="*/ 7 h 38"/>
                <a:gd name="T10" fmla="*/ 15 w 15"/>
                <a:gd name="T11" fmla="*/ 30 h 38"/>
                <a:gd name="T12" fmla="*/ 8 w 15"/>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15" h="38">
                  <a:moveTo>
                    <a:pt x="8" y="38"/>
                  </a:moveTo>
                  <a:cubicBezTo>
                    <a:pt x="4" y="38"/>
                    <a:pt x="0" y="34"/>
                    <a:pt x="0" y="30"/>
                  </a:cubicBezTo>
                  <a:cubicBezTo>
                    <a:pt x="0" y="7"/>
                    <a:pt x="0" y="7"/>
                    <a:pt x="0" y="7"/>
                  </a:cubicBezTo>
                  <a:cubicBezTo>
                    <a:pt x="0" y="3"/>
                    <a:pt x="4" y="0"/>
                    <a:pt x="8" y="0"/>
                  </a:cubicBezTo>
                  <a:cubicBezTo>
                    <a:pt x="12" y="0"/>
                    <a:pt x="15" y="3"/>
                    <a:pt x="15" y="7"/>
                  </a:cubicBezTo>
                  <a:cubicBezTo>
                    <a:pt x="15" y="30"/>
                    <a:pt x="15" y="30"/>
                    <a:pt x="15" y="30"/>
                  </a:cubicBezTo>
                  <a:cubicBezTo>
                    <a:pt x="15" y="34"/>
                    <a:pt x="12" y="38"/>
                    <a:pt x="8" y="38"/>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29" name="Freeform 349"/>
            <p:cNvSpPr/>
            <p:nvPr/>
          </p:nvSpPr>
          <p:spPr bwMode="auto">
            <a:xfrm>
              <a:off x="6153521" y="5730572"/>
              <a:ext cx="58203" cy="73169"/>
            </a:xfrm>
            <a:custGeom>
              <a:avLst/>
              <a:gdLst>
                <a:gd name="T0" fmla="*/ 20 w 28"/>
                <a:gd name="T1" fmla="*/ 35 h 35"/>
                <a:gd name="T2" fmla="*/ 13 w 28"/>
                <a:gd name="T3" fmla="*/ 32 h 35"/>
                <a:gd name="T4" fmla="*/ 2 w 28"/>
                <a:gd name="T5" fmla="*/ 12 h 35"/>
                <a:gd name="T6" fmla="*/ 4 w 28"/>
                <a:gd name="T7" fmla="*/ 2 h 35"/>
                <a:gd name="T8" fmla="*/ 14 w 28"/>
                <a:gd name="T9" fmla="*/ 5 h 35"/>
                <a:gd name="T10" fmla="*/ 26 w 28"/>
                <a:gd name="T11" fmla="*/ 25 h 35"/>
                <a:gd name="T12" fmla="*/ 23 w 28"/>
                <a:gd name="T13" fmla="*/ 35 h 35"/>
                <a:gd name="T14" fmla="*/ 20 w 28"/>
                <a:gd name="T15" fmla="*/ 35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20" y="35"/>
                  </a:moveTo>
                  <a:cubicBezTo>
                    <a:pt x="17" y="35"/>
                    <a:pt x="15" y="34"/>
                    <a:pt x="13" y="32"/>
                  </a:cubicBezTo>
                  <a:cubicBezTo>
                    <a:pt x="2" y="12"/>
                    <a:pt x="2" y="12"/>
                    <a:pt x="2" y="12"/>
                  </a:cubicBezTo>
                  <a:cubicBezTo>
                    <a:pt x="0" y="8"/>
                    <a:pt x="1" y="4"/>
                    <a:pt x="4" y="2"/>
                  </a:cubicBezTo>
                  <a:cubicBezTo>
                    <a:pt x="8" y="0"/>
                    <a:pt x="12" y="1"/>
                    <a:pt x="14" y="5"/>
                  </a:cubicBezTo>
                  <a:cubicBezTo>
                    <a:pt x="26" y="25"/>
                    <a:pt x="26" y="25"/>
                    <a:pt x="26" y="25"/>
                  </a:cubicBezTo>
                  <a:cubicBezTo>
                    <a:pt x="28" y="28"/>
                    <a:pt x="27" y="33"/>
                    <a:pt x="23" y="35"/>
                  </a:cubicBezTo>
                  <a:cubicBezTo>
                    <a:pt x="22" y="35"/>
                    <a:pt x="21" y="35"/>
                    <a:pt x="20" y="35"/>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0" name="Freeform 350"/>
            <p:cNvSpPr/>
            <p:nvPr/>
          </p:nvSpPr>
          <p:spPr bwMode="auto">
            <a:xfrm>
              <a:off x="6060397" y="5818707"/>
              <a:ext cx="76495" cy="56539"/>
            </a:xfrm>
            <a:custGeom>
              <a:avLst/>
              <a:gdLst>
                <a:gd name="T0" fmla="*/ 28 w 37"/>
                <a:gd name="T1" fmla="*/ 27 h 27"/>
                <a:gd name="T2" fmla="*/ 25 w 37"/>
                <a:gd name="T3" fmla="*/ 26 h 27"/>
                <a:gd name="T4" fmla="*/ 5 w 37"/>
                <a:gd name="T5" fmla="*/ 14 h 27"/>
                <a:gd name="T6" fmla="*/ 2 w 37"/>
                <a:gd name="T7" fmla="*/ 5 h 27"/>
                <a:gd name="T8" fmla="*/ 12 w 37"/>
                <a:gd name="T9" fmla="*/ 2 h 27"/>
                <a:gd name="T10" fmla="*/ 32 w 37"/>
                <a:gd name="T11" fmla="*/ 14 h 27"/>
                <a:gd name="T12" fmla="*/ 35 w 37"/>
                <a:gd name="T13" fmla="*/ 23 h 27"/>
                <a:gd name="T14" fmla="*/ 28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28" y="27"/>
                  </a:moveTo>
                  <a:cubicBezTo>
                    <a:pt x="27" y="27"/>
                    <a:pt x="26" y="27"/>
                    <a:pt x="25" y="26"/>
                  </a:cubicBezTo>
                  <a:cubicBezTo>
                    <a:pt x="5" y="14"/>
                    <a:pt x="5" y="14"/>
                    <a:pt x="5" y="14"/>
                  </a:cubicBezTo>
                  <a:cubicBezTo>
                    <a:pt x="1" y="12"/>
                    <a:pt x="0" y="8"/>
                    <a:pt x="2" y="5"/>
                  </a:cubicBezTo>
                  <a:cubicBezTo>
                    <a:pt x="4" y="1"/>
                    <a:pt x="9" y="0"/>
                    <a:pt x="12" y="2"/>
                  </a:cubicBezTo>
                  <a:cubicBezTo>
                    <a:pt x="32" y="14"/>
                    <a:pt x="32" y="14"/>
                    <a:pt x="32" y="14"/>
                  </a:cubicBezTo>
                  <a:cubicBezTo>
                    <a:pt x="35" y="16"/>
                    <a:pt x="37" y="20"/>
                    <a:pt x="35" y="23"/>
                  </a:cubicBezTo>
                  <a:cubicBezTo>
                    <a:pt x="33" y="26"/>
                    <a:pt x="31" y="27"/>
                    <a:pt x="28"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1" name="Freeform 351"/>
            <p:cNvSpPr/>
            <p:nvPr/>
          </p:nvSpPr>
          <p:spPr bwMode="auto">
            <a:xfrm>
              <a:off x="6025477" y="5943426"/>
              <a:ext cx="78158" cy="28270"/>
            </a:xfrm>
            <a:custGeom>
              <a:avLst/>
              <a:gdLst>
                <a:gd name="T0" fmla="*/ 31 w 38"/>
                <a:gd name="T1" fmla="*/ 14 h 14"/>
                <a:gd name="T2" fmla="*/ 8 w 38"/>
                <a:gd name="T3" fmla="*/ 14 h 14"/>
                <a:gd name="T4" fmla="*/ 0 w 38"/>
                <a:gd name="T5" fmla="*/ 7 h 14"/>
                <a:gd name="T6" fmla="*/ 8 w 38"/>
                <a:gd name="T7" fmla="*/ 0 h 14"/>
                <a:gd name="T8" fmla="*/ 31 w 38"/>
                <a:gd name="T9" fmla="*/ 0 h 14"/>
                <a:gd name="T10" fmla="*/ 38 w 38"/>
                <a:gd name="T11" fmla="*/ 7 h 14"/>
                <a:gd name="T12" fmla="*/ 31 w 38"/>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8" h="14">
                  <a:moveTo>
                    <a:pt x="31" y="14"/>
                  </a:moveTo>
                  <a:cubicBezTo>
                    <a:pt x="8" y="14"/>
                    <a:pt x="8" y="14"/>
                    <a:pt x="8" y="14"/>
                  </a:cubicBezTo>
                  <a:cubicBezTo>
                    <a:pt x="4" y="14"/>
                    <a:pt x="0" y="11"/>
                    <a:pt x="0" y="7"/>
                  </a:cubicBezTo>
                  <a:cubicBezTo>
                    <a:pt x="0" y="3"/>
                    <a:pt x="4" y="0"/>
                    <a:pt x="8" y="0"/>
                  </a:cubicBezTo>
                  <a:cubicBezTo>
                    <a:pt x="31" y="0"/>
                    <a:pt x="31" y="0"/>
                    <a:pt x="31" y="0"/>
                  </a:cubicBezTo>
                  <a:cubicBezTo>
                    <a:pt x="35" y="0"/>
                    <a:pt x="38" y="3"/>
                    <a:pt x="38" y="7"/>
                  </a:cubicBezTo>
                  <a:cubicBezTo>
                    <a:pt x="38" y="11"/>
                    <a:pt x="35" y="14"/>
                    <a:pt x="31" y="14"/>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2" name="Freeform 352"/>
            <p:cNvSpPr/>
            <p:nvPr/>
          </p:nvSpPr>
          <p:spPr bwMode="auto">
            <a:xfrm>
              <a:off x="6052083" y="6041539"/>
              <a:ext cx="76495" cy="56539"/>
            </a:xfrm>
            <a:custGeom>
              <a:avLst/>
              <a:gdLst>
                <a:gd name="T0" fmla="*/ 9 w 37"/>
                <a:gd name="T1" fmla="*/ 27 h 27"/>
                <a:gd name="T2" fmla="*/ 2 w 37"/>
                <a:gd name="T3" fmla="*/ 23 h 27"/>
                <a:gd name="T4" fmla="*/ 5 w 37"/>
                <a:gd name="T5" fmla="*/ 13 h 27"/>
                <a:gd name="T6" fmla="*/ 25 w 37"/>
                <a:gd name="T7" fmla="*/ 2 h 27"/>
                <a:gd name="T8" fmla="*/ 35 w 37"/>
                <a:gd name="T9" fmla="*/ 4 h 27"/>
                <a:gd name="T10" fmla="*/ 32 w 37"/>
                <a:gd name="T11" fmla="*/ 14 h 27"/>
                <a:gd name="T12" fmla="*/ 12 w 37"/>
                <a:gd name="T13" fmla="*/ 26 h 27"/>
                <a:gd name="T14" fmla="*/ 9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9" y="27"/>
                  </a:moveTo>
                  <a:cubicBezTo>
                    <a:pt x="6" y="27"/>
                    <a:pt x="4" y="25"/>
                    <a:pt x="2" y="23"/>
                  </a:cubicBezTo>
                  <a:cubicBezTo>
                    <a:pt x="0" y="20"/>
                    <a:pt x="2" y="15"/>
                    <a:pt x="5" y="13"/>
                  </a:cubicBezTo>
                  <a:cubicBezTo>
                    <a:pt x="25" y="2"/>
                    <a:pt x="25" y="2"/>
                    <a:pt x="25" y="2"/>
                  </a:cubicBezTo>
                  <a:cubicBezTo>
                    <a:pt x="29" y="0"/>
                    <a:pt x="33" y="1"/>
                    <a:pt x="35" y="4"/>
                  </a:cubicBezTo>
                  <a:cubicBezTo>
                    <a:pt x="37" y="8"/>
                    <a:pt x="36" y="12"/>
                    <a:pt x="32" y="14"/>
                  </a:cubicBezTo>
                  <a:cubicBezTo>
                    <a:pt x="12" y="26"/>
                    <a:pt x="12" y="26"/>
                    <a:pt x="12" y="26"/>
                  </a:cubicBezTo>
                  <a:cubicBezTo>
                    <a:pt x="11" y="26"/>
                    <a:pt x="10" y="27"/>
                    <a:pt x="9"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3" name="Freeform 353"/>
            <p:cNvSpPr/>
            <p:nvPr/>
          </p:nvSpPr>
          <p:spPr bwMode="auto">
            <a:xfrm>
              <a:off x="6437882" y="6053179"/>
              <a:ext cx="76495" cy="56539"/>
            </a:xfrm>
            <a:custGeom>
              <a:avLst/>
              <a:gdLst>
                <a:gd name="T0" fmla="*/ 29 w 37"/>
                <a:gd name="T1" fmla="*/ 27 h 27"/>
                <a:gd name="T2" fmla="*/ 25 w 37"/>
                <a:gd name="T3" fmla="*/ 26 h 27"/>
                <a:gd name="T4" fmla="*/ 5 w 37"/>
                <a:gd name="T5" fmla="*/ 15 h 27"/>
                <a:gd name="T6" fmla="*/ 2 w 37"/>
                <a:gd name="T7" fmla="*/ 5 h 27"/>
                <a:gd name="T8" fmla="*/ 12 w 37"/>
                <a:gd name="T9" fmla="*/ 2 h 27"/>
                <a:gd name="T10" fmla="*/ 32 w 37"/>
                <a:gd name="T11" fmla="*/ 14 h 27"/>
                <a:gd name="T12" fmla="*/ 35 w 37"/>
                <a:gd name="T13" fmla="*/ 23 h 27"/>
                <a:gd name="T14" fmla="*/ 29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29" y="27"/>
                  </a:moveTo>
                  <a:cubicBezTo>
                    <a:pt x="27" y="27"/>
                    <a:pt x="26" y="27"/>
                    <a:pt x="25" y="26"/>
                  </a:cubicBezTo>
                  <a:cubicBezTo>
                    <a:pt x="5" y="15"/>
                    <a:pt x="5" y="15"/>
                    <a:pt x="5" y="15"/>
                  </a:cubicBezTo>
                  <a:cubicBezTo>
                    <a:pt x="1" y="13"/>
                    <a:pt x="0" y="8"/>
                    <a:pt x="2" y="5"/>
                  </a:cubicBezTo>
                  <a:cubicBezTo>
                    <a:pt x="4" y="1"/>
                    <a:pt x="9" y="0"/>
                    <a:pt x="12" y="2"/>
                  </a:cubicBezTo>
                  <a:cubicBezTo>
                    <a:pt x="32" y="14"/>
                    <a:pt x="32" y="14"/>
                    <a:pt x="32" y="14"/>
                  </a:cubicBezTo>
                  <a:cubicBezTo>
                    <a:pt x="36" y="16"/>
                    <a:pt x="37" y="20"/>
                    <a:pt x="35" y="23"/>
                  </a:cubicBezTo>
                  <a:cubicBezTo>
                    <a:pt x="34" y="26"/>
                    <a:pt x="31" y="27"/>
                    <a:pt x="29"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4" name="Freeform 354"/>
            <p:cNvSpPr/>
            <p:nvPr/>
          </p:nvSpPr>
          <p:spPr bwMode="auto">
            <a:xfrm>
              <a:off x="6471140" y="5958393"/>
              <a:ext cx="76495" cy="28270"/>
            </a:xfrm>
            <a:custGeom>
              <a:avLst/>
              <a:gdLst>
                <a:gd name="T0" fmla="*/ 30 w 37"/>
                <a:gd name="T1" fmla="*/ 14 h 14"/>
                <a:gd name="T2" fmla="*/ 7 w 37"/>
                <a:gd name="T3" fmla="*/ 14 h 14"/>
                <a:gd name="T4" fmla="*/ 0 w 37"/>
                <a:gd name="T5" fmla="*/ 7 h 14"/>
                <a:gd name="T6" fmla="*/ 7 w 37"/>
                <a:gd name="T7" fmla="*/ 0 h 14"/>
                <a:gd name="T8" fmla="*/ 30 w 37"/>
                <a:gd name="T9" fmla="*/ 0 h 14"/>
                <a:gd name="T10" fmla="*/ 37 w 37"/>
                <a:gd name="T11" fmla="*/ 7 h 14"/>
                <a:gd name="T12" fmla="*/ 30 w 37"/>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7" h="14">
                  <a:moveTo>
                    <a:pt x="30" y="14"/>
                  </a:moveTo>
                  <a:cubicBezTo>
                    <a:pt x="7" y="14"/>
                    <a:pt x="7" y="14"/>
                    <a:pt x="7" y="14"/>
                  </a:cubicBezTo>
                  <a:cubicBezTo>
                    <a:pt x="3" y="14"/>
                    <a:pt x="0" y="11"/>
                    <a:pt x="0" y="7"/>
                  </a:cubicBezTo>
                  <a:cubicBezTo>
                    <a:pt x="0" y="3"/>
                    <a:pt x="3" y="0"/>
                    <a:pt x="7" y="0"/>
                  </a:cubicBezTo>
                  <a:cubicBezTo>
                    <a:pt x="30" y="0"/>
                    <a:pt x="30" y="0"/>
                    <a:pt x="30" y="0"/>
                  </a:cubicBezTo>
                  <a:cubicBezTo>
                    <a:pt x="34" y="0"/>
                    <a:pt x="37" y="3"/>
                    <a:pt x="37" y="7"/>
                  </a:cubicBezTo>
                  <a:cubicBezTo>
                    <a:pt x="37" y="11"/>
                    <a:pt x="34" y="14"/>
                    <a:pt x="30" y="14"/>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5" name="Freeform 355"/>
            <p:cNvSpPr/>
            <p:nvPr/>
          </p:nvSpPr>
          <p:spPr bwMode="auto">
            <a:xfrm>
              <a:off x="6446196" y="5830347"/>
              <a:ext cx="76495" cy="56539"/>
            </a:xfrm>
            <a:custGeom>
              <a:avLst/>
              <a:gdLst>
                <a:gd name="T0" fmla="*/ 8 w 37"/>
                <a:gd name="T1" fmla="*/ 27 h 27"/>
                <a:gd name="T2" fmla="*/ 2 w 37"/>
                <a:gd name="T3" fmla="*/ 24 h 27"/>
                <a:gd name="T4" fmla="*/ 5 w 37"/>
                <a:gd name="T5" fmla="*/ 14 h 27"/>
                <a:gd name="T6" fmla="*/ 25 w 37"/>
                <a:gd name="T7" fmla="*/ 2 h 27"/>
                <a:gd name="T8" fmla="*/ 35 w 37"/>
                <a:gd name="T9" fmla="*/ 5 h 27"/>
                <a:gd name="T10" fmla="*/ 32 w 37"/>
                <a:gd name="T11" fmla="*/ 15 h 27"/>
                <a:gd name="T12" fmla="*/ 12 w 37"/>
                <a:gd name="T13" fmla="*/ 26 h 27"/>
                <a:gd name="T14" fmla="*/ 8 w 37"/>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27">
                  <a:moveTo>
                    <a:pt x="8" y="27"/>
                  </a:moveTo>
                  <a:cubicBezTo>
                    <a:pt x="6" y="27"/>
                    <a:pt x="3" y="26"/>
                    <a:pt x="2" y="24"/>
                  </a:cubicBezTo>
                  <a:cubicBezTo>
                    <a:pt x="0" y="20"/>
                    <a:pt x="1" y="16"/>
                    <a:pt x="5" y="14"/>
                  </a:cubicBezTo>
                  <a:cubicBezTo>
                    <a:pt x="25" y="2"/>
                    <a:pt x="25" y="2"/>
                    <a:pt x="25" y="2"/>
                  </a:cubicBezTo>
                  <a:cubicBezTo>
                    <a:pt x="28" y="0"/>
                    <a:pt x="33" y="1"/>
                    <a:pt x="35" y="5"/>
                  </a:cubicBezTo>
                  <a:cubicBezTo>
                    <a:pt x="37" y="8"/>
                    <a:pt x="35" y="13"/>
                    <a:pt x="32" y="15"/>
                  </a:cubicBezTo>
                  <a:cubicBezTo>
                    <a:pt x="12" y="26"/>
                    <a:pt x="12" y="26"/>
                    <a:pt x="12" y="26"/>
                  </a:cubicBezTo>
                  <a:cubicBezTo>
                    <a:pt x="11" y="27"/>
                    <a:pt x="9" y="27"/>
                    <a:pt x="8" y="27"/>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6" name="Freeform 356"/>
            <p:cNvSpPr/>
            <p:nvPr/>
          </p:nvSpPr>
          <p:spPr bwMode="auto">
            <a:xfrm>
              <a:off x="6376353" y="5738887"/>
              <a:ext cx="59865" cy="73169"/>
            </a:xfrm>
            <a:custGeom>
              <a:avLst/>
              <a:gdLst>
                <a:gd name="T0" fmla="*/ 8 w 28"/>
                <a:gd name="T1" fmla="*/ 35 h 35"/>
                <a:gd name="T2" fmla="*/ 4 w 28"/>
                <a:gd name="T3" fmla="*/ 34 h 35"/>
                <a:gd name="T4" fmla="*/ 2 w 28"/>
                <a:gd name="T5" fmla="*/ 24 h 35"/>
                <a:gd name="T6" fmla="*/ 13 w 28"/>
                <a:gd name="T7" fmla="*/ 4 h 35"/>
                <a:gd name="T8" fmla="*/ 23 w 28"/>
                <a:gd name="T9" fmla="*/ 2 h 35"/>
                <a:gd name="T10" fmla="*/ 26 w 28"/>
                <a:gd name="T11" fmla="*/ 11 h 35"/>
                <a:gd name="T12" fmla="*/ 14 w 28"/>
                <a:gd name="T13" fmla="*/ 32 h 35"/>
                <a:gd name="T14" fmla="*/ 8 w 28"/>
                <a:gd name="T15" fmla="*/ 35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35">
                  <a:moveTo>
                    <a:pt x="8" y="35"/>
                  </a:moveTo>
                  <a:cubicBezTo>
                    <a:pt x="7" y="35"/>
                    <a:pt x="5" y="35"/>
                    <a:pt x="4" y="34"/>
                  </a:cubicBezTo>
                  <a:cubicBezTo>
                    <a:pt x="1" y="32"/>
                    <a:pt x="0" y="28"/>
                    <a:pt x="2" y="24"/>
                  </a:cubicBezTo>
                  <a:cubicBezTo>
                    <a:pt x="13" y="4"/>
                    <a:pt x="13" y="4"/>
                    <a:pt x="13" y="4"/>
                  </a:cubicBezTo>
                  <a:cubicBezTo>
                    <a:pt x="15" y="1"/>
                    <a:pt x="19" y="0"/>
                    <a:pt x="23" y="2"/>
                  </a:cubicBezTo>
                  <a:cubicBezTo>
                    <a:pt x="26" y="4"/>
                    <a:pt x="28" y="8"/>
                    <a:pt x="26" y="11"/>
                  </a:cubicBezTo>
                  <a:cubicBezTo>
                    <a:pt x="14" y="32"/>
                    <a:pt x="14" y="32"/>
                    <a:pt x="14" y="32"/>
                  </a:cubicBezTo>
                  <a:cubicBezTo>
                    <a:pt x="13" y="34"/>
                    <a:pt x="10" y="35"/>
                    <a:pt x="8" y="35"/>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7" name="Freeform 357"/>
            <p:cNvSpPr>
              <a:spLocks noEditPoints="1"/>
            </p:cNvSpPr>
            <p:nvPr/>
          </p:nvSpPr>
          <p:spPr bwMode="auto">
            <a:xfrm>
              <a:off x="6146870" y="5828685"/>
              <a:ext cx="281035" cy="337574"/>
            </a:xfrm>
            <a:custGeom>
              <a:avLst/>
              <a:gdLst>
                <a:gd name="T0" fmla="*/ 67 w 134"/>
                <a:gd name="T1" fmla="*/ 0 h 162"/>
                <a:gd name="T2" fmla="*/ 0 w 134"/>
                <a:gd name="T3" fmla="*/ 73 h 162"/>
                <a:gd name="T4" fmla="*/ 31 w 134"/>
                <a:gd name="T5" fmla="*/ 162 h 162"/>
                <a:gd name="T6" fmla="*/ 71 w 134"/>
                <a:gd name="T7" fmla="*/ 162 h 162"/>
                <a:gd name="T8" fmla="*/ 107 w 134"/>
                <a:gd name="T9" fmla="*/ 132 h 162"/>
                <a:gd name="T10" fmla="*/ 134 w 134"/>
                <a:gd name="T11" fmla="*/ 67 h 162"/>
                <a:gd name="T12" fmla="*/ 59 w 134"/>
                <a:gd name="T13" fmla="*/ 118 h 162"/>
                <a:gd name="T14" fmla="*/ 45 w 134"/>
                <a:gd name="T15" fmla="*/ 91 h 162"/>
                <a:gd name="T16" fmla="*/ 54 w 134"/>
                <a:gd name="T17" fmla="*/ 87 h 162"/>
                <a:gd name="T18" fmla="*/ 73 w 134"/>
                <a:gd name="T19" fmla="*/ 87 h 162"/>
                <a:gd name="T20" fmla="*/ 80 w 134"/>
                <a:gd name="T21" fmla="*/ 92 h 162"/>
                <a:gd name="T22" fmla="*/ 84 w 134"/>
                <a:gd name="T23" fmla="*/ 91 h 162"/>
                <a:gd name="T24" fmla="*/ 71 w 134"/>
                <a:gd name="T25" fmla="*/ 118 h 162"/>
                <a:gd name="T26" fmla="*/ 59 w 134"/>
                <a:gd name="T27" fmla="*/ 150 h 162"/>
                <a:gd name="T28" fmla="*/ 55 w 134"/>
                <a:gd name="T29" fmla="*/ 72 h 162"/>
                <a:gd name="T30" fmla="*/ 57 w 134"/>
                <a:gd name="T31" fmla="*/ 74 h 162"/>
                <a:gd name="T32" fmla="*/ 55 w 134"/>
                <a:gd name="T33" fmla="*/ 72 h 162"/>
                <a:gd name="T34" fmla="*/ 75 w 134"/>
                <a:gd name="T35" fmla="*/ 70 h 162"/>
                <a:gd name="T36" fmla="*/ 76 w 134"/>
                <a:gd name="T37" fmla="*/ 70 h 162"/>
                <a:gd name="T38" fmla="*/ 74 w 134"/>
                <a:gd name="T39" fmla="*/ 71 h 162"/>
                <a:gd name="T40" fmla="*/ 121 w 134"/>
                <a:gd name="T41" fmla="*/ 77 h 162"/>
                <a:gd name="T42" fmla="*/ 98 w 134"/>
                <a:gd name="T43" fmla="*/ 125 h 162"/>
                <a:gd name="T44" fmla="*/ 79 w 134"/>
                <a:gd name="T45" fmla="*/ 150 h 162"/>
                <a:gd name="T46" fmla="*/ 94 w 134"/>
                <a:gd name="T47" fmla="*/ 90 h 162"/>
                <a:gd name="T48" fmla="*/ 87 w 134"/>
                <a:gd name="T49" fmla="*/ 86 h 162"/>
                <a:gd name="T50" fmla="*/ 77 w 134"/>
                <a:gd name="T51" fmla="*/ 85 h 162"/>
                <a:gd name="T52" fmla="*/ 75 w 134"/>
                <a:gd name="T53" fmla="*/ 83 h 162"/>
                <a:gd name="T54" fmla="*/ 75 w 134"/>
                <a:gd name="T55" fmla="*/ 66 h 162"/>
                <a:gd name="T56" fmla="*/ 71 w 134"/>
                <a:gd name="T57" fmla="*/ 82 h 162"/>
                <a:gd name="T58" fmla="*/ 57 w 134"/>
                <a:gd name="T59" fmla="*/ 84 h 162"/>
                <a:gd name="T60" fmla="*/ 57 w 134"/>
                <a:gd name="T61" fmla="*/ 68 h 162"/>
                <a:gd name="T62" fmla="*/ 51 w 134"/>
                <a:gd name="T63" fmla="*/ 81 h 162"/>
                <a:gd name="T64" fmla="*/ 47 w 134"/>
                <a:gd name="T65" fmla="*/ 87 h 162"/>
                <a:gd name="T66" fmla="*/ 43 w 134"/>
                <a:gd name="T67" fmla="*/ 86 h 162"/>
                <a:gd name="T68" fmla="*/ 37 w 134"/>
                <a:gd name="T69" fmla="*/ 84 h 162"/>
                <a:gd name="T70" fmla="*/ 37 w 134"/>
                <a:gd name="T71" fmla="*/ 84 h 162"/>
                <a:gd name="T72" fmla="*/ 37 w 134"/>
                <a:gd name="T73" fmla="*/ 84 h 162"/>
                <a:gd name="T74" fmla="*/ 51 w 134"/>
                <a:gd name="T75" fmla="*/ 119 h 162"/>
                <a:gd name="T76" fmla="*/ 43 w 134"/>
                <a:gd name="T77" fmla="*/ 150 h 162"/>
                <a:gd name="T78" fmla="*/ 12 w 134"/>
                <a:gd name="T79" fmla="*/ 77 h 162"/>
                <a:gd name="T80" fmla="*/ 11 w 134"/>
                <a:gd name="T81" fmla="*/ 69 h 162"/>
                <a:gd name="T82" fmla="*/ 67 w 134"/>
                <a:gd name="T83" fmla="*/ 11 h 162"/>
                <a:gd name="T84" fmla="*/ 122 w 134"/>
                <a:gd name="T85" fmla="*/ 6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162">
                  <a:moveTo>
                    <a:pt x="134" y="67"/>
                  </a:moveTo>
                  <a:cubicBezTo>
                    <a:pt x="134" y="30"/>
                    <a:pt x="104" y="0"/>
                    <a:pt x="67" y="0"/>
                  </a:cubicBezTo>
                  <a:cubicBezTo>
                    <a:pt x="30" y="0"/>
                    <a:pt x="0" y="30"/>
                    <a:pt x="0" y="67"/>
                  </a:cubicBezTo>
                  <a:cubicBezTo>
                    <a:pt x="0" y="69"/>
                    <a:pt x="0" y="71"/>
                    <a:pt x="0" y="73"/>
                  </a:cubicBezTo>
                  <a:cubicBezTo>
                    <a:pt x="0" y="74"/>
                    <a:pt x="1" y="100"/>
                    <a:pt x="26" y="132"/>
                  </a:cubicBezTo>
                  <a:cubicBezTo>
                    <a:pt x="34" y="142"/>
                    <a:pt x="31" y="162"/>
                    <a:pt x="31" y="162"/>
                  </a:cubicBezTo>
                  <a:cubicBezTo>
                    <a:pt x="41" y="162"/>
                    <a:pt x="51" y="162"/>
                    <a:pt x="62" y="162"/>
                  </a:cubicBezTo>
                  <a:cubicBezTo>
                    <a:pt x="65" y="162"/>
                    <a:pt x="68" y="162"/>
                    <a:pt x="71" y="162"/>
                  </a:cubicBezTo>
                  <a:cubicBezTo>
                    <a:pt x="82" y="162"/>
                    <a:pt x="92" y="162"/>
                    <a:pt x="102" y="162"/>
                  </a:cubicBezTo>
                  <a:cubicBezTo>
                    <a:pt x="102" y="162"/>
                    <a:pt x="99" y="142"/>
                    <a:pt x="107" y="132"/>
                  </a:cubicBezTo>
                  <a:cubicBezTo>
                    <a:pt x="132" y="100"/>
                    <a:pt x="134" y="74"/>
                    <a:pt x="133" y="73"/>
                  </a:cubicBezTo>
                  <a:cubicBezTo>
                    <a:pt x="133" y="71"/>
                    <a:pt x="134" y="69"/>
                    <a:pt x="134" y="67"/>
                  </a:cubicBezTo>
                  <a:close/>
                  <a:moveTo>
                    <a:pt x="59" y="150"/>
                  </a:moveTo>
                  <a:cubicBezTo>
                    <a:pt x="59" y="118"/>
                    <a:pt x="59" y="118"/>
                    <a:pt x="59" y="118"/>
                  </a:cubicBezTo>
                  <a:cubicBezTo>
                    <a:pt x="59" y="117"/>
                    <a:pt x="59" y="117"/>
                    <a:pt x="58" y="116"/>
                  </a:cubicBezTo>
                  <a:cubicBezTo>
                    <a:pt x="45" y="91"/>
                    <a:pt x="45" y="91"/>
                    <a:pt x="45" y="91"/>
                  </a:cubicBezTo>
                  <a:cubicBezTo>
                    <a:pt x="46" y="91"/>
                    <a:pt x="47" y="91"/>
                    <a:pt x="48" y="90"/>
                  </a:cubicBezTo>
                  <a:cubicBezTo>
                    <a:pt x="50" y="90"/>
                    <a:pt x="52" y="88"/>
                    <a:pt x="54" y="87"/>
                  </a:cubicBezTo>
                  <a:cubicBezTo>
                    <a:pt x="56" y="89"/>
                    <a:pt x="59" y="91"/>
                    <a:pt x="61" y="91"/>
                  </a:cubicBezTo>
                  <a:cubicBezTo>
                    <a:pt x="65" y="92"/>
                    <a:pt x="69" y="90"/>
                    <a:pt x="73" y="87"/>
                  </a:cubicBezTo>
                  <a:cubicBezTo>
                    <a:pt x="73" y="87"/>
                    <a:pt x="73" y="87"/>
                    <a:pt x="73" y="88"/>
                  </a:cubicBezTo>
                  <a:cubicBezTo>
                    <a:pt x="75" y="91"/>
                    <a:pt x="78" y="92"/>
                    <a:pt x="80" y="92"/>
                  </a:cubicBezTo>
                  <a:cubicBezTo>
                    <a:pt x="81" y="92"/>
                    <a:pt x="81" y="92"/>
                    <a:pt x="81" y="92"/>
                  </a:cubicBezTo>
                  <a:cubicBezTo>
                    <a:pt x="82" y="92"/>
                    <a:pt x="83" y="92"/>
                    <a:pt x="84" y="91"/>
                  </a:cubicBezTo>
                  <a:cubicBezTo>
                    <a:pt x="71" y="116"/>
                    <a:pt x="71" y="116"/>
                    <a:pt x="71" y="116"/>
                  </a:cubicBezTo>
                  <a:cubicBezTo>
                    <a:pt x="71" y="117"/>
                    <a:pt x="71" y="117"/>
                    <a:pt x="71" y="118"/>
                  </a:cubicBezTo>
                  <a:cubicBezTo>
                    <a:pt x="71" y="150"/>
                    <a:pt x="71" y="150"/>
                    <a:pt x="71" y="150"/>
                  </a:cubicBezTo>
                  <a:lnTo>
                    <a:pt x="59" y="150"/>
                  </a:lnTo>
                  <a:close/>
                  <a:moveTo>
                    <a:pt x="55" y="72"/>
                  </a:moveTo>
                  <a:cubicBezTo>
                    <a:pt x="55" y="72"/>
                    <a:pt x="55" y="72"/>
                    <a:pt x="55" y="72"/>
                  </a:cubicBezTo>
                  <a:cubicBezTo>
                    <a:pt x="55" y="72"/>
                    <a:pt x="55" y="72"/>
                    <a:pt x="56" y="72"/>
                  </a:cubicBezTo>
                  <a:cubicBezTo>
                    <a:pt x="57" y="72"/>
                    <a:pt x="57" y="72"/>
                    <a:pt x="57" y="74"/>
                  </a:cubicBezTo>
                  <a:cubicBezTo>
                    <a:pt x="57" y="75"/>
                    <a:pt x="56" y="77"/>
                    <a:pt x="55" y="80"/>
                  </a:cubicBezTo>
                  <a:cubicBezTo>
                    <a:pt x="54" y="76"/>
                    <a:pt x="54" y="73"/>
                    <a:pt x="55" y="72"/>
                  </a:cubicBezTo>
                  <a:close/>
                  <a:moveTo>
                    <a:pt x="74" y="71"/>
                  </a:moveTo>
                  <a:cubicBezTo>
                    <a:pt x="74" y="70"/>
                    <a:pt x="75" y="70"/>
                    <a:pt x="75" y="70"/>
                  </a:cubicBezTo>
                  <a:cubicBezTo>
                    <a:pt x="75" y="70"/>
                    <a:pt x="75" y="70"/>
                    <a:pt x="75" y="70"/>
                  </a:cubicBezTo>
                  <a:cubicBezTo>
                    <a:pt x="76" y="70"/>
                    <a:pt x="76" y="70"/>
                    <a:pt x="76" y="70"/>
                  </a:cubicBezTo>
                  <a:cubicBezTo>
                    <a:pt x="76" y="71"/>
                    <a:pt x="76" y="74"/>
                    <a:pt x="74" y="78"/>
                  </a:cubicBezTo>
                  <a:cubicBezTo>
                    <a:pt x="73" y="75"/>
                    <a:pt x="73" y="72"/>
                    <a:pt x="74" y="71"/>
                  </a:cubicBezTo>
                  <a:close/>
                  <a:moveTo>
                    <a:pt x="122" y="69"/>
                  </a:moveTo>
                  <a:cubicBezTo>
                    <a:pt x="121" y="77"/>
                    <a:pt x="121" y="77"/>
                    <a:pt x="121" y="77"/>
                  </a:cubicBezTo>
                  <a:cubicBezTo>
                    <a:pt x="121" y="77"/>
                    <a:pt x="121" y="77"/>
                    <a:pt x="121" y="77"/>
                  </a:cubicBezTo>
                  <a:cubicBezTo>
                    <a:pt x="120" y="84"/>
                    <a:pt x="115" y="103"/>
                    <a:pt x="98" y="125"/>
                  </a:cubicBezTo>
                  <a:cubicBezTo>
                    <a:pt x="92" y="132"/>
                    <a:pt x="90" y="142"/>
                    <a:pt x="90" y="150"/>
                  </a:cubicBezTo>
                  <a:cubicBezTo>
                    <a:pt x="79" y="150"/>
                    <a:pt x="79" y="150"/>
                    <a:pt x="79" y="150"/>
                  </a:cubicBezTo>
                  <a:cubicBezTo>
                    <a:pt x="79" y="119"/>
                    <a:pt x="79" y="119"/>
                    <a:pt x="79" y="119"/>
                  </a:cubicBezTo>
                  <a:cubicBezTo>
                    <a:pt x="94" y="90"/>
                    <a:pt x="94" y="90"/>
                    <a:pt x="94" y="90"/>
                  </a:cubicBezTo>
                  <a:cubicBezTo>
                    <a:pt x="95" y="88"/>
                    <a:pt x="94" y="85"/>
                    <a:pt x="92" y="84"/>
                  </a:cubicBezTo>
                  <a:cubicBezTo>
                    <a:pt x="90" y="83"/>
                    <a:pt x="88" y="84"/>
                    <a:pt x="87" y="86"/>
                  </a:cubicBezTo>
                  <a:cubicBezTo>
                    <a:pt x="85" y="87"/>
                    <a:pt x="83" y="88"/>
                    <a:pt x="81" y="88"/>
                  </a:cubicBezTo>
                  <a:cubicBezTo>
                    <a:pt x="79" y="88"/>
                    <a:pt x="78" y="87"/>
                    <a:pt x="77" y="85"/>
                  </a:cubicBezTo>
                  <a:cubicBezTo>
                    <a:pt x="76" y="85"/>
                    <a:pt x="76" y="84"/>
                    <a:pt x="75" y="83"/>
                  </a:cubicBezTo>
                  <a:cubicBezTo>
                    <a:pt x="75" y="83"/>
                    <a:pt x="75" y="83"/>
                    <a:pt x="75" y="83"/>
                  </a:cubicBezTo>
                  <a:cubicBezTo>
                    <a:pt x="79" y="78"/>
                    <a:pt x="81" y="72"/>
                    <a:pt x="79" y="68"/>
                  </a:cubicBezTo>
                  <a:cubicBezTo>
                    <a:pt x="79" y="66"/>
                    <a:pt x="77" y="65"/>
                    <a:pt x="75" y="66"/>
                  </a:cubicBezTo>
                  <a:cubicBezTo>
                    <a:pt x="73" y="66"/>
                    <a:pt x="71" y="67"/>
                    <a:pt x="70" y="69"/>
                  </a:cubicBezTo>
                  <a:cubicBezTo>
                    <a:pt x="69" y="72"/>
                    <a:pt x="69" y="78"/>
                    <a:pt x="71" y="82"/>
                  </a:cubicBezTo>
                  <a:cubicBezTo>
                    <a:pt x="68" y="85"/>
                    <a:pt x="65" y="88"/>
                    <a:pt x="62" y="87"/>
                  </a:cubicBezTo>
                  <a:cubicBezTo>
                    <a:pt x="60" y="87"/>
                    <a:pt x="58" y="86"/>
                    <a:pt x="57" y="84"/>
                  </a:cubicBezTo>
                  <a:cubicBezTo>
                    <a:pt x="60" y="80"/>
                    <a:pt x="61" y="77"/>
                    <a:pt x="61" y="73"/>
                  </a:cubicBezTo>
                  <a:cubicBezTo>
                    <a:pt x="61" y="71"/>
                    <a:pt x="60" y="68"/>
                    <a:pt x="57" y="68"/>
                  </a:cubicBezTo>
                  <a:cubicBezTo>
                    <a:pt x="55" y="67"/>
                    <a:pt x="53" y="68"/>
                    <a:pt x="52" y="69"/>
                  </a:cubicBezTo>
                  <a:cubicBezTo>
                    <a:pt x="49" y="72"/>
                    <a:pt x="50" y="77"/>
                    <a:pt x="51" y="81"/>
                  </a:cubicBezTo>
                  <a:cubicBezTo>
                    <a:pt x="51" y="82"/>
                    <a:pt x="51" y="83"/>
                    <a:pt x="52" y="83"/>
                  </a:cubicBezTo>
                  <a:cubicBezTo>
                    <a:pt x="50" y="85"/>
                    <a:pt x="48" y="86"/>
                    <a:pt x="47" y="87"/>
                  </a:cubicBezTo>
                  <a:cubicBezTo>
                    <a:pt x="45" y="87"/>
                    <a:pt x="44" y="87"/>
                    <a:pt x="43" y="87"/>
                  </a:cubicBezTo>
                  <a:cubicBezTo>
                    <a:pt x="43" y="86"/>
                    <a:pt x="43" y="86"/>
                    <a:pt x="43" y="86"/>
                  </a:cubicBezTo>
                  <a:cubicBezTo>
                    <a:pt x="42" y="84"/>
                    <a:pt x="40" y="83"/>
                    <a:pt x="38" y="84"/>
                  </a:cubicBezTo>
                  <a:cubicBezTo>
                    <a:pt x="38" y="84"/>
                    <a:pt x="38" y="84"/>
                    <a:pt x="37" y="84"/>
                  </a:cubicBezTo>
                  <a:cubicBezTo>
                    <a:pt x="37" y="84"/>
                    <a:pt x="37" y="84"/>
                    <a:pt x="37" y="84"/>
                  </a:cubicBezTo>
                  <a:cubicBezTo>
                    <a:pt x="37" y="84"/>
                    <a:pt x="37" y="84"/>
                    <a:pt x="37" y="84"/>
                  </a:cubicBezTo>
                  <a:cubicBezTo>
                    <a:pt x="37" y="84"/>
                    <a:pt x="37" y="84"/>
                    <a:pt x="37" y="84"/>
                  </a:cubicBezTo>
                  <a:cubicBezTo>
                    <a:pt x="37" y="84"/>
                    <a:pt x="37" y="84"/>
                    <a:pt x="37" y="84"/>
                  </a:cubicBezTo>
                  <a:cubicBezTo>
                    <a:pt x="35" y="85"/>
                    <a:pt x="35" y="88"/>
                    <a:pt x="36" y="90"/>
                  </a:cubicBezTo>
                  <a:cubicBezTo>
                    <a:pt x="51" y="119"/>
                    <a:pt x="51" y="119"/>
                    <a:pt x="51" y="119"/>
                  </a:cubicBezTo>
                  <a:cubicBezTo>
                    <a:pt x="51" y="150"/>
                    <a:pt x="51" y="150"/>
                    <a:pt x="51" y="150"/>
                  </a:cubicBezTo>
                  <a:cubicBezTo>
                    <a:pt x="43" y="150"/>
                    <a:pt x="43" y="150"/>
                    <a:pt x="43" y="150"/>
                  </a:cubicBezTo>
                  <a:cubicBezTo>
                    <a:pt x="43" y="142"/>
                    <a:pt x="41" y="132"/>
                    <a:pt x="36" y="125"/>
                  </a:cubicBezTo>
                  <a:cubicBezTo>
                    <a:pt x="18" y="103"/>
                    <a:pt x="13" y="84"/>
                    <a:pt x="12" y="77"/>
                  </a:cubicBezTo>
                  <a:cubicBezTo>
                    <a:pt x="12" y="77"/>
                    <a:pt x="12" y="77"/>
                    <a:pt x="12" y="77"/>
                  </a:cubicBezTo>
                  <a:cubicBezTo>
                    <a:pt x="11" y="69"/>
                    <a:pt x="11" y="69"/>
                    <a:pt x="11" y="69"/>
                  </a:cubicBezTo>
                  <a:cubicBezTo>
                    <a:pt x="11" y="68"/>
                    <a:pt x="11" y="67"/>
                    <a:pt x="11" y="67"/>
                  </a:cubicBezTo>
                  <a:cubicBezTo>
                    <a:pt x="11" y="36"/>
                    <a:pt x="36" y="11"/>
                    <a:pt x="67" y="11"/>
                  </a:cubicBezTo>
                  <a:cubicBezTo>
                    <a:pt x="97" y="11"/>
                    <a:pt x="122" y="36"/>
                    <a:pt x="122" y="67"/>
                  </a:cubicBezTo>
                  <a:cubicBezTo>
                    <a:pt x="122" y="67"/>
                    <a:pt x="122" y="68"/>
                    <a:pt x="122" y="69"/>
                  </a:cubicBez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sp>
          <p:nvSpPr>
            <p:cNvPr id="138" name="Freeform 358"/>
            <p:cNvSpPr/>
            <p:nvPr/>
          </p:nvSpPr>
          <p:spPr bwMode="auto">
            <a:xfrm>
              <a:off x="6211724" y="6176235"/>
              <a:ext cx="148001" cy="84810"/>
            </a:xfrm>
            <a:custGeom>
              <a:avLst/>
              <a:gdLst>
                <a:gd name="T0" fmla="*/ 0 w 71"/>
                <a:gd name="T1" fmla="*/ 6 h 40"/>
                <a:gd name="T2" fmla="*/ 3 w 71"/>
                <a:gd name="T3" fmla="*/ 6 h 40"/>
                <a:gd name="T4" fmla="*/ 3 w 71"/>
                <a:gd name="T5" fmla="*/ 11 h 40"/>
                <a:gd name="T6" fmla="*/ 0 w 71"/>
                <a:gd name="T7" fmla="*/ 11 h 40"/>
                <a:gd name="T8" fmla="*/ 0 w 71"/>
                <a:gd name="T9" fmla="*/ 17 h 40"/>
                <a:gd name="T10" fmla="*/ 3 w 71"/>
                <a:gd name="T11" fmla="*/ 17 h 40"/>
                <a:gd name="T12" fmla="*/ 3 w 71"/>
                <a:gd name="T13" fmla="*/ 22 h 40"/>
                <a:gd name="T14" fmla="*/ 0 w 71"/>
                <a:gd name="T15" fmla="*/ 22 h 40"/>
                <a:gd name="T16" fmla="*/ 16 w 71"/>
                <a:gd name="T17" fmla="*/ 34 h 40"/>
                <a:gd name="T18" fmla="*/ 24 w 71"/>
                <a:gd name="T19" fmla="*/ 40 h 40"/>
                <a:gd name="T20" fmla="*/ 47 w 71"/>
                <a:gd name="T21" fmla="*/ 40 h 40"/>
                <a:gd name="T22" fmla="*/ 56 w 71"/>
                <a:gd name="T23" fmla="*/ 34 h 40"/>
                <a:gd name="T24" fmla="*/ 71 w 71"/>
                <a:gd name="T25" fmla="*/ 22 h 40"/>
                <a:gd name="T26" fmla="*/ 68 w 71"/>
                <a:gd name="T27" fmla="*/ 22 h 40"/>
                <a:gd name="T28" fmla="*/ 68 w 71"/>
                <a:gd name="T29" fmla="*/ 17 h 40"/>
                <a:gd name="T30" fmla="*/ 71 w 71"/>
                <a:gd name="T31" fmla="*/ 17 h 40"/>
                <a:gd name="T32" fmla="*/ 71 w 71"/>
                <a:gd name="T33" fmla="*/ 11 h 40"/>
                <a:gd name="T34" fmla="*/ 68 w 71"/>
                <a:gd name="T35" fmla="*/ 11 h 40"/>
                <a:gd name="T36" fmla="*/ 68 w 71"/>
                <a:gd name="T37" fmla="*/ 6 h 40"/>
                <a:gd name="T38" fmla="*/ 71 w 71"/>
                <a:gd name="T39" fmla="*/ 6 h 40"/>
                <a:gd name="T40" fmla="*/ 71 w 71"/>
                <a:gd name="T41" fmla="*/ 0 h 40"/>
                <a:gd name="T42" fmla="*/ 0 w 71"/>
                <a:gd name="T43" fmla="*/ 0 h 40"/>
                <a:gd name="T44" fmla="*/ 0 w 71"/>
                <a:gd name="T45"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1" h="40">
                  <a:moveTo>
                    <a:pt x="0" y="6"/>
                  </a:moveTo>
                  <a:cubicBezTo>
                    <a:pt x="3" y="6"/>
                    <a:pt x="3" y="6"/>
                    <a:pt x="3" y="6"/>
                  </a:cubicBezTo>
                  <a:cubicBezTo>
                    <a:pt x="3" y="11"/>
                    <a:pt x="3" y="11"/>
                    <a:pt x="3" y="11"/>
                  </a:cubicBezTo>
                  <a:cubicBezTo>
                    <a:pt x="0" y="11"/>
                    <a:pt x="0" y="11"/>
                    <a:pt x="0" y="11"/>
                  </a:cubicBezTo>
                  <a:cubicBezTo>
                    <a:pt x="0" y="17"/>
                    <a:pt x="0" y="17"/>
                    <a:pt x="0" y="17"/>
                  </a:cubicBezTo>
                  <a:cubicBezTo>
                    <a:pt x="3" y="17"/>
                    <a:pt x="3" y="17"/>
                    <a:pt x="3" y="17"/>
                  </a:cubicBezTo>
                  <a:cubicBezTo>
                    <a:pt x="3" y="22"/>
                    <a:pt x="3" y="22"/>
                    <a:pt x="3" y="22"/>
                  </a:cubicBezTo>
                  <a:cubicBezTo>
                    <a:pt x="0" y="22"/>
                    <a:pt x="0" y="22"/>
                    <a:pt x="0" y="22"/>
                  </a:cubicBezTo>
                  <a:cubicBezTo>
                    <a:pt x="1" y="28"/>
                    <a:pt x="7" y="34"/>
                    <a:pt x="16" y="34"/>
                  </a:cubicBezTo>
                  <a:cubicBezTo>
                    <a:pt x="17" y="38"/>
                    <a:pt x="20" y="40"/>
                    <a:pt x="24" y="40"/>
                  </a:cubicBezTo>
                  <a:cubicBezTo>
                    <a:pt x="47" y="40"/>
                    <a:pt x="47" y="40"/>
                    <a:pt x="47" y="40"/>
                  </a:cubicBezTo>
                  <a:cubicBezTo>
                    <a:pt x="51" y="40"/>
                    <a:pt x="54" y="38"/>
                    <a:pt x="56" y="34"/>
                  </a:cubicBezTo>
                  <a:cubicBezTo>
                    <a:pt x="64" y="34"/>
                    <a:pt x="70" y="28"/>
                    <a:pt x="71" y="22"/>
                  </a:cubicBezTo>
                  <a:cubicBezTo>
                    <a:pt x="68" y="22"/>
                    <a:pt x="68" y="22"/>
                    <a:pt x="68" y="22"/>
                  </a:cubicBezTo>
                  <a:cubicBezTo>
                    <a:pt x="68" y="17"/>
                    <a:pt x="68" y="17"/>
                    <a:pt x="68" y="17"/>
                  </a:cubicBezTo>
                  <a:cubicBezTo>
                    <a:pt x="71" y="17"/>
                    <a:pt x="71" y="17"/>
                    <a:pt x="71" y="17"/>
                  </a:cubicBezTo>
                  <a:cubicBezTo>
                    <a:pt x="71" y="11"/>
                    <a:pt x="71" y="11"/>
                    <a:pt x="71" y="11"/>
                  </a:cubicBezTo>
                  <a:cubicBezTo>
                    <a:pt x="68" y="11"/>
                    <a:pt x="68" y="11"/>
                    <a:pt x="68" y="11"/>
                  </a:cubicBezTo>
                  <a:cubicBezTo>
                    <a:pt x="68" y="6"/>
                    <a:pt x="68" y="6"/>
                    <a:pt x="68" y="6"/>
                  </a:cubicBezTo>
                  <a:cubicBezTo>
                    <a:pt x="71" y="6"/>
                    <a:pt x="71" y="6"/>
                    <a:pt x="71" y="6"/>
                  </a:cubicBezTo>
                  <a:cubicBezTo>
                    <a:pt x="71" y="0"/>
                    <a:pt x="71" y="0"/>
                    <a:pt x="71" y="0"/>
                  </a:cubicBezTo>
                  <a:cubicBezTo>
                    <a:pt x="0" y="0"/>
                    <a:pt x="0" y="0"/>
                    <a:pt x="0" y="0"/>
                  </a:cubicBezTo>
                  <a:lnTo>
                    <a:pt x="0" y="6"/>
                  </a:lnTo>
                  <a:close/>
                </a:path>
              </a:pathLst>
            </a:custGeom>
            <a:grpFill/>
            <a:ln>
              <a:noFill/>
            </a:ln>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bg2">
                    <a:lumMod val="50000"/>
                  </a:schemeClr>
                </a:solidFill>
                <a:effectLst/>
                <a:uLnTx/>
                <a:uFillTx/>
                <a:latin typeface="+mn-lt"/>
                <a:ea typeface="+mn-ea"/>
                <a:cs typeface="+mn-cs"/>
              </a:endParaRPr>
            </a:p>
          </p:txBody>
        </p:sp>
      </p:grpSp>
      <p:sp>
        <p:nvSpPr>
          <p:cNvPr id="143" name="文本框 142"/>
          <p:cNvSpPr txBox="1"/>
          <p:nvPr/>
        </p:nvSpPr>
        <p:spPr>
          <a:xfrm>
            <a:off x="2113280" y="1708785"/>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4" name="文本框 143"/>
          <p:cNvSpPr txBox="1"/>
          <p:nvPr/>
        </p:nvSpPr>
        <p:spPr>
          <a:xfrm>
            <a:off x="1771650" y="2034540"/>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45" name="文本框 144"/>
          <p:cNvSpPr txBox="1"/>
          <p:nvPr/>
        </p:nvSpPr>
        <p:spPr>
          <a:xfrm>
            <a:off x="1979295" y="3831590"/>
            <a:ext cx="1219200" cy="483235"/>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4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6" name="文本框 145"/>
          <p:cNvSpPr txBox="1"/>
          <p:nvPr/>
        </p:nvSpPr>
        <p:spPr>
          <a:xfrm>
            <a:off x="1637665" y="4157345"/>
            <a:ext cx="2370455" cy="1633220"/>
          </a:xfrm>
          <a:prstGeom prst="rect">
            <a:avLst/>
          </a:prstGeom>
          <a:noFill/>
        </p:spPr>
        <p:txBody>
          <a:bodyPr wrap="square" rtlCol="0">
            <a:spAutoFit/>
          </a:bodyPr>
          <a:p>
            <a:pPr algn="ctr" eaLnBrk="1" hangingPunct="1">
              <a:lnSpc>
                <a:spcPct val="200000"/>
              </a:lnSpc>
              <a:defRPr/>
            </a:pPr>
            <a:endParaRPr lang="en-US" altLang="zh-CN" sz="10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9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sz="1400"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sz="1400"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pic>
        <p:nvPicPr>
          <p:cNvPr id="82" name="图片 81"/>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808990" y="234315"/>
            <a:ext cx="826135" cy="885190"/>
          </a:xfrm>
          <a:prstGeom prst="rect">
            <a:avLst/>
          </a:prstGeom>
        </p:spPr>
      </p:pic>
      <p:sp>
        <p:nvSpPr>
          <p:cNvPr id="83" name="文本框 82"/>
          <p:cNvSpPr txBox="1"/>
          <p:nvPr/>
        </p:nvSpPr>
        <p:spPr>
          <a:xfrm>
            <a:off x="1777365" y="580390"/>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234"/>
          <p:cNvSpPr>
            <a:spLocks noChangeAspect="1"/>
          </p:cNvSpPr>
          <p:nvPr/>
        </p:nvSpPr>
        <p:spPr>
          <a:xfrm rot="2700000">
            <a:off x="1527175" y="3033395"/>
            <a:ext cx="1555750" cy="1557338"/>
          </a:xfrm>
          <a:prstGeom prst="rect">
            <a:avLst/>
          </a:prstGeom>
          <a:solidFill>
            <a:srgbClr val="EC4463"/>
          </a:solidFill>
          <a:ln w="9525">
            <a:solidFill>
              <a:srgbClr val="767171"/>
            </a:solidFill>
          </a:ln>
        </p:spPr>
        <p:txBody>
          <a:bodyPr anchor="ctr"/>
          <a:p>
            <a:pPr lvl="0" algn="ctr"/>
            <a:endParaRPr lang="zh-CN" altLang="zh-CN" dirty="0">
              <a:solidFill>
                <a:srgbClr val="FFFFFF"/>
              </a:solidFill>
              <a:latin typeface="宋体" panose="02010600030101010101" pitchFamily="2" charset="-122"/>
              <a:ea typeface="等线" charset="-122"/>
              <a:sym typeface="宋体" panose="02010600030101010101" pitchFamily="2" charset="-122"/>
            </a:endParaRPr>
          </a:p>
        </p:txBody>
      </p:sp>
      <p:sp>
        <p:nvSpPr>
          <p:cNvPr id="6" name="文本框 42"/>
          <p:cNvSpPr txBox="1"/>
          <p:nvPr/>
        </p:nvSpPr>
        <p:spPr>
          <a:xfrm flipH="1">
            <a:off x="681038" y="5154295"/>
            <a:ext cx="10466387" cy="1680210"/>
          </a:xfrm>
          <a:prstGeom prst="rect">
            <a:avLst/>
          </a:prstGeom>
          <a:noFill/>
          <a:ln w="9525">
            <a:noFill/>
          </a:ln>
        </p:spPr>
        <p:txBody>
          <a:bodyPr>
            <a:spAutoFit/>
          </a:bodyPr>
          <a:p>
            <a:pPr lvl="0">
              <a:spcBef>
                <a:spcPct val="50000"/>
              </a:spcBef>
            </a:pPr>
            <a:r>
              <a:rPr lang="en-US" altLang="zh-CN" sz="3200" b="1" dirty="0">
                <a:solidFill>
                  <a:srgbClr val="767171"/>
                </a:solidFill>
                <a:latin typeface="微软雅黑" panose="020B0503020204020204" charset="-122"/>
                <a:ea typeface="微软雅黑" panose="020B0503020204020204" charset="-122"/>
              </a:rPr>
              <a:t>Add  Title</a:t>
            </a:r>
            <a:endParaRPr lang="en-US" altLang="zh-CN" sz="3200" b="1" dirty="0">
              <a:solidFill>
                <a:srgbClr val="767171"/>
              </a:solidFill>
              <a:latin typeface="微软雅黑" panose="020B0503020204020204" charset="-122"/>
              <a:ea typeface="微软雅黑" panose="020B0503020204020204" charset="-122"/>
            </a:endParaRPr>
          </a:p>
          <a:p>
            <a:pPr lvl="0">
              <a:spcBef>
                <a:spcPct val="50000"/>
              </a:spcBef>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Click here to add text content, such as key words, some simple introduction, etc.. Click here to add text content, such as key words, some simple introduction, etc.. </a:t>
            </a:r>
            <a:endPar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endParaRPr>
          </a:p>
          <a:p>
            <a:pPr lvl="0">
              <a:spcBef>
                <a:spcPct val="50000"/>
              </a:spcBef>
            </a:pPr>
            <a:r>
              <a:rPr lang="en-US" altLang="zh-CN" sz="1400" dirty="0">
                <a:solidFill>
                  <a:srgbClr val="767171"/>
                </a:solidFill>
                <a:latin typeface="等线" charset="-122"/>
                <a:ea typeface="等线" charset="-122"/>
              </a:rPr>
              <a:t> </a:t>
            </a:r>
            <a:endParaRPr lang="en-US" altLang="zh-CN" sz="1400" dirty="0">
              <a:solidFill>
                <a:srgbClr val="767171"/>
              </a:solidFill>
              <a:latin typeface="等线" charset="-122"/>
              <a:ea typeface="等线" charset="-122"/>
            </a:endParaRPr>
          </a:p>
        </p:txBody>
      </p:sp>
      <p:sp>
        <p:nvSpPr>
          <p:cNvPr id="7" name="菱形 6"/>
          <p:cNvSpPr/>
          <p:nvPr/>
        </p:nvSpPr>
        <p:spPr>
          <a:xfrm>
            <a:off x="2024063" y="1172845"/>
            <a:ext cx="2279650" cy="2279650"/>
          </a:xfrm>
          <a:prstGeom prst="diamond">
            <a:avLst/>
          </a:prstGeom>
          <a:no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8" name="菱形 7"/>
          <p:cNvSpPr/>
          <p:nvPr/>
        </p:nvSpPr>
        <p:spPr>
          <a:xfrm>
            <a:off x="4303713" y="1172845"/>
            <a:ext cx="2279650" cy="2279650"/>
          </a:xfrm>
          <a:prstGeom prst="diamond">
            <a:avLst/>
          </a:prstGeom>
          <a:no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9" name="菱形 8"/>
          <p:cNvSpPr/>
          <p:nvPr/>
        </p:nvSpPr>
        <p:spPr>
          <a:xfrm>
            <a:off x="6643688" y="1172845"/>
            <a:ext cx="2281238" cy="2279650"/>
          </a:xfrm>
          <a:prstGeom prst="diamond">
            <a:avLst/>
          </a:prstGeom>
          <a:no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10" name="菱形 9"/>
          <p:cNvSpPr/>
          <p:nvPr/>
        </p:nvSpPr>
        <p:spPr>
          <a:xfrm>
            <a:off x="6307138" y="2372995"/>
            <a:ext cx="576263" cy="576263"/>
          </a:xfrm>
          <a:prstGeom prst="diamond">
            <a:avLst/>
          </a:prstGeom>
          <a:solidFill>
            <a:srgbClr val="EC4463"/>
          </a:solid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11" name="菱形 10"/>
          <p:cNvSpPr/>
          <p:nvPr/>
        </p:nvSpPr>
        <p:spPr>
          <a:xfrm>
            <a:off x="8647113" y="1676083"/>
            <a:ext cx="577850" cy="576263"/>
          </a:xfrm>
          <a:prstGeom prst="diamond">
            <a:avLst/>
          </a:prstGeom>
          <a:solidFill>
            <a:srgbClr val="EC4463"/>
          </a:solid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grpSp>
        <p:nvGrpSpPr>
          <p:cNvPr id="12" name="组合 15"/>
          <p:cNvGrpSpPr/>
          <p:nvPr/>
        </p:nvGrpSpPr>
        <p:grpSpPr>
          <a:xfrm>
            <a:off x="5087831" y="2012571"/>
            <a:ext cx="712304" cy="610547"/>
            <a:chOff x="8937626" y="4622801"/>
            <a:chExt cx="333375" cy="285750"/>
          </a:xfrm>
          <a:solidFill>
            <a:schemeClr val="bg1"/>
          </a:solidFill>
        </p:grpSpPr>
        <p:sp>
          <p:nvSpPr>
            <p:cNvPr id="13"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14" name="Rectangle 891"/>
            <p:cNvSpPr>
              <a:spLocks noChangeArrowheads="1"/>
            </p:cNvSpPr>
            <p:nvPr/>
          </p:nvSpPr>
          <p:spPr bwMode="auto">
            <a:xfrm>
              <a:off x="9031288" y="4668838"/>
              <a:ext cx="88900" cy="88900"/>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15" name="Rectangle 892"/>
            <p:cNvSpPr>
              <a:spLocks noChangeArrowheads="1"/>
            </p:cNvSpPr>
            <p:nvPr/>
          </p:nvSpPr>
          <p:spPr bwMode="auto">
            <a:xfrm>
              <a:off x="9148763" y="4681538"/>
              <a:ext cx="73025" cy="14288"/>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16" name="Rectangle 893"/>
            <p:cNvSpPr>
              <a:spLocks noChangeArrowheads="1"/>
            </p:cNvSpPr>
            <p:nvPr/>
          </p:nvSpPr>
          <p:spPr bwMode="auto">
            <a:xfrm>
              <a:off x="9148763" y="4725988"/>
              <a:ext cx="73025" cy="15875"/>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17" name="Rectangle 894"/>
            <p:cNvSpPr>
              <a:spLocks noChangeArrowheads="1"/>
            </p:cNvSpPr>
            <p:nvPr/>
          </p:nvSpPr>
          <p:spPr bwMode="auto">
            <a:xfrm>
              <a:off x="9031288" y="4787901"/>
              <a:ext cx="190500" cy="14288"/>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18" name="Rectangle 895"/>
            <p:cNvSpPr>
              <a:spLocks noChangeArrowheads="1"/>
            </p:cNvSpPr>
            <p:nvPr/>
          </p:nvSpPr>
          <p:spPr bwMode="auto">
            <a:xfrm>
              <a:off x="9031288" y="4833938"/>
              <a:ext cx="190500" cy="15875"/>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grpSp>
      <p:grpSp>
        <p:nvGrpSpPr>
          <p:cNvPr id="19" name="组合 22"/>
          <p:cNvGrpSpPr/>
          <p:nvPr/>
        </p:nvGrpSpPr>
        <p:grpSpPr>
          <a:xfrm>
            <a:off x="6603462" y="3537097"/>
            <a:ext cx="600065" cy="656031"/>
            <a:chOff x="930276" y="5935664"/>
            <a:chExt cx="306388" cy="334963"/>
          </a:xfrm>
          <a:solidFill>
            <a:schemeClr val="bg1"/>
          </a:solidFill>
        </p:grpSpPr>
        <p:sp>
          <p:nvSpPr>
            <p:cNvPr id="20" name="Freeform 665"/>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21" name="Rectangle 666"/>
            <p:cNvSpPr>
              <a:spLocks noChangeArrowheads="1"/>
            </p:cNvSpPr>
            <p:nvPr/>
          </p:nvSpPr>
          <p:spPr bwMode="auto">
            <a:xfrm>
              <a:off x="957264" y="6189664"/>
              <a:ext cx="44450" cy="80963"/>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22" name="Rectangle 667"/>
            <p:cNvSpPr>
              <a:spLocks noChangeArrowheads="1"/>
            </p:cNvSpPr>
            <p:nvPr/>
          </p:nvSpPr>
          <p:spPr bwMode="auto">
            <a:xfrm>
              <a:off x="1030289" y="6149976"/>
              <a:ext cx="44450" cy="120650"/>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23" name="Rectangle 668"/>
            <p:cNvSpPr>
              <a:spLocks noChangeArrowheads="1"/>
            </p:cNvSpPr>
            <p:nvPr/>
          </p:nvSpPr>
          <p:spPr bwMode="auto">
            <a:xfrm>
              <a:off x="1104901" y="6110289"/>
              <a:ext cx="44450" cy="160338"/>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24" name="Rectangle 669"/>
            <p:cNvSpPr>
              <a:spLocks noChangeArrowheads="1"/>
            </p:cNvSpPr>
            <p:nvPr/>
          </p:nvSpPr>
          <p:spPr bwMode="auto">
            <a:xfrm>
              <a:off x="1177926" y="6070601"/>
              <a:ext cx="44450" cy="200025"/>
            </a:xfrm>
            <a:prstGeom prst="rect">
              <a:avLst/>
            </a:pr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grpSp>
      <p:sp>
        <p:nvSpPr>
          <p:cNvPr id="25" name="Freeform 802"/>
          <p:cNvSpPr>
            <a:spLocks noEditPoints="1"/>
          </p:cNvSpPr>
          <p:nvPr/>
        </p:nvSpPr>
        <p:spPr>
          <a:xfrm>
            <a:off x="7481888" y="1966595"/>
            <a:ext cx="658812" cy="692150"/>
          </a:xfrm>
          <a:custGeom>
            <a:avLst/>
            <a:gdLst>
              <a:gd name="txL" fmla="*/ 0 w 274"/>
              <a:gd name="txT" fmla="*/ 0 h 288"/>
              <a:gd name="txR" fmla="*/ 274 w 274"/>
              <a:gd name="txB" fmla="*/ 288 h 288"/>
            </a:gdLst>
            <a:ahLst/>
            <a:cxnLst>
              <a:cxn ang="0">
                <a:pos x="568530" y="288782"/>
              </a:cxn>
              <a:cxn ang="0">
                <a:pos x="660073" y="223806"/>
              </a:cxn>
              <a:cxn ang="0">
                <a:pos x="602256" y="122732"/>
              </a:cxn>
              <a:cxn ang="0">
                <a:pos x="496259" y="168456"/>
              </a:cxn>
              <a:cxn ang="0">
                <a:pos x="399898" y="113106"/>
              </a:cxn>
              <a:cxn ang="0">
                <a:pos x="387853" y="0"/>
              </a:cxn>
              <a:cxn ang="0">
                <a:pos x="272220" y="0"/>
              </a:cxn>
              <a:cxn ang="0">
                <a:pos x="260175" y="113106"/>
              </a:cxn>
              <a:cxn ang="0">
                <a:pos x="161405" y="168456"/>
              </a:cxn>
              <a:cxn ang="0">
                <a:pos x="57817" y="122732"/>
              </a:cxn>
              <a:cxn ang="0">
                <a:pos x="0" y="223806"/>
              </a:cxn>
              <a:cxn ang="0">
                <a:pos x="91543" y="288782"/>
              </a:cxn>
              <a:cxn ang="0">
                <a:pos x="91543" y="404295"/>
              </a:cxn>
              <a:cxn ang="0">
                <a:pos x="0" y="469271"/>
              </a:cxn>
              <a:cxn ang="0">
                <a:pos x="57817" y="570345"/>
              </a:cxn>
              <a:cxn ang="0">
                <a:pos x="163814" y="524621"/>
              </a:cxn>
              <a:cxn ang="0">
                <a:pos x="260175" y="579971"/>
              </a:cxn>
              <a:cxn ang="0">
                <a:pos x="272220" y="693077"/>
              </a:cxn>
              <a:cxn ang="0">
                <a:pos x="387853" y="693077"/>
              </a:cxn>
              <a:cxn ang="0">
                <a:pos x="399898" y="579971"/>
              </a:cxn>
              <a:cxn ang="0">
                <a:pos x="496259" y="524621"/>
              </a:cxn>
              <a:cxn ang="0">
                <a:pos x="602256" y="570345"/>
              </a:cxn>
              <a:cxn ang="0">
                <a:pos x="660073" y="469271"/>
              </a:cxn>
              <a:cxn ang="0">
                <a:pos x="568530" y="404295"/>
              </a:cxn>
              <a:cxn ang="0">
                <a:pos x="568530" y="288782"/>
              </a:cxn>
              <a:cxn ang="0">
                <a:pos x="380626" y="433173"/>
              </a:cxn>
              <a:cxn ang="0">
                <a:pos x="279447" y="433173"/>
              </a:cxn>
              <a:cxn ang="0">
                <a:pos x="231266" y="346539"/>
              </a:cxn>
              <a:cxn ang="0">
                <a:pos x="279447" y="259904"/>
              </a:cxn>
              <a:cxn ang="0">
                <a:pos x="380626" y="259904"/>
              </a:cxn>
              <a:cxn ang="0">
                <a:pos x="431216" y="346539"/>
              </a:cxn>
              <a:cxn ang="0">
                <a:pos x="380626" y="433173"/>
              </a:cxn>
            </a:cxnLst>
            <a:rect l="txL" t="txT" r="txR" b="tx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w="9525">
            <a:solidFill>
              <a:schemeClr val="bg1"/>
            </a:solidFill>
          </a:ln>
        </p:spPr>
        <p:txBody>
          <a:bodyPr lIns="121920" tIns="60960" rIns="121920" bIns="60960"/>
          <a:p>
            <a:pPr lvl="0"/>
            <a:endParaRPr lang="zh-CN" altLang="en-US" sz="2400" dirty="0">
              <a:solidFill>
                <a:srgbClr val="000000"/>
              </a:solidFill>
              <a:latin typeface="等线" charset="-122"/>
              <a:ea typeface="等线" charset="-122"/>
            </a:endParaRPr>
          </a:p>
        </p:txBody>
      </p:sp>
      <p:grpSp>
        <p:nvGrpSpPr>
          <p:cNvPr id="26" name="组合 32"/>
          <p:cNvGrpSpPr/>
          <p:nvPr/>
        </p:nvGrpSpPr>
        <p:grpSpPr>
          <a:xfrm>
            <a:off x="4310763" y="3598402"/>
            <a:ext cx="776860" cy="594724"/>
            <a:chOff x="4260851" y="2633664"/>
            <a:chExt cx="331788" cy="254000"/>
          </a:xfrm>
          <a:solidFill>
            <a:schemeClr val="bg1"/>
          </a:solidFill>
        </p:grpSpPr>
        <p:sp>
          <p:nvSpPr>
            <p:cNvPr id="27"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28"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29" name="Freeform 821"/>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solidFill>
                <a:schemeClr val="bg1"/>
              </a:solidFill>
            </a:ln>
          </p:spPr>
          <p:txBody>
            <a:bodyPr vert="horz" wrap="square" lIns="121920" tIns="60960" rIns="121920" bIns="6096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latin typeface="+mn-lt"/>
                <a:ea typeface="+mn-ea"/>
                <a:cs typeface="+mn-cs"/>
              </a:endParaRPr>
            </a:p>
          </p:txBody>
        </p:sp>
      </p:grpSp>
      <p:sp>
        <p:nvSpPr>
          <p:cNvPr id="30" name="菱形 29"/>
          <p:cNvSpPr/>
          <p:nvPr/>
        </p:nvSpPr>
        <p:spPr>
          <a:xfrm>
            <a:off x="3463925" y="2731770"/>
            <a:ext cx="2279650" cy="2281238"/>
          </a:xfrm>
          <a:prstGeom prst="diamond">
            <a:avLst/>
          </a:prstGeom>
          <a:no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31" name="菱形 30"/>
          <p:cNvSpPr/>
          <p:nvPr/>
        </p:nvSpPr>
        <p:spPr>
          <a:xfrm>
            <a:off x="5803900" y="2731770"/>
            <a:ext cx="2279650" cy="2281238"/>
          </a:xfrm>
          <a:prstGeom prst="diamond">
            <a:avLst/>
          </a:prstGeom>
          <a:no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32" name="菱形 31"/>
          <p:cNvSpPr/>
          <p:nvPr/>
        </p:nvSpPr>
        <p:spPr>
          <a:xfrm>
            <a:off x="8407400" y="2396808"/>
            <a:ext cx="2279650" cy="2279650"/>
          </a:xfrm>
          <a:prstGeom prst="diamond">
            <a:avLst/>
          </a:prstGeom>
          <a:no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33" name="菱形 32"/>
          <p:cNvSpPr/>
          <p:nvPr/>
        </p:nvSpPr>
        <p:spPr>
          <a:xfrm>
            <a:off x="3187700" y="3235008"/>
            <a:ext cx="576263" cy="577850"/>
          </a:xfrm>
          <a:prstGeom prst="diamond">
            <a:avLst/>
          </a:prstGeom>
          <a:solidFill>
            <a:srgbClr val="EC4463"/>
          </a:solid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34" name="菱形 33"/>
          <p:cNvSpPr/>
          <p:nvPr/>
        </p:nvSpPr>
        <p:spPr>
          <a:xfrm>
            <a:off x="5467350" y="3931920"/>
            <a:ext cx="576263" cy="577850"/>
          </a:xfrm>
          <a:prstGeom prst="diamond">
            <a:avLst/>
          </a:prstGeom>
          <a:solidFill>
            <a:srgbClr val="EC4463"/>
          </a:solidFill>
          <a:ln>
            <a:solidFill>
              <a:srgbClr val="7671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white"/>
              </a:solidFill>
              <a:effectLst/>
              <a:uLnTx/>
              <a:uFillTx/>
              <a:latin typeface="+mn-lt"/>
              <a:ea typeface="+mn-ea"/>
              <a:cs typeface="+mn-cs"/>
            </a:endParaRPr>
          </a:p>
        </p:txBody>
      </p:sp>
      <p:sp>
        <p:nvSpPr>
          <p:cNvPr id="35" name="文本框 37"/>
          <p:cNvSpPr/>
          <p:nvPr/>
        </p:nvSpPr>
        <p:spPr>
          <a:xfrm>
            <a:off x="2124075" y="3436620"/>
            <a:ext cx="411163" cy="596900"/>
          </a:xfrm>
          <a:prstGeom prst="rect">
            <a:avLst/>
          </a:prstGeom>
          <a:noFill/>
          <a:ln w="9525">
            <a:noFill/>
          </a:ln>
        </p:spPr>
        <p:txBody>
          <a:bodyPr wrap="none">
            <a:spAutoFit/>
          </a:bodyPr>
          <a:p>
            <a:pPr lvl="0" algn="ctr"/>
            <a:r>
              <a:rPr lang="en-US" altLang="zh-CN" sz="4400" b="1" dirty="0">
                <a:solidFill>
                  <a:schemeClr val="bg1"/>
                </a:solidFill>
                <a:latin typeface="方正姚体" pitchFamily="2" charset="-122"/>
                <a:ea typeface="等线" charset="-122"/>
                <a:sym typeface="方正姚体" pitchFamily="2" charset="-122"/>
              </a:rPr>
              <a:t>O</a:t>
            </a:r>
            <a:endParaRPr lang="en-US" altLang="zh-CN" sz="4000" b="1" dirty="0">
              <a:solidFill>
                <a:schemeClr val="bg1"/>
              </a:solidFill>
              <a:latin typeface="方正姚体" pitchFamily="2" charset="-122"/>
              <a:ea typeface="等线" charset="-122"/>
              <a:sym typeface="方正姚体" pitchFamily="2" charset="-122"/>
            </a:endParaRPr>
          </a:p>
        </p:txBody>
      </p:sp>
      <p:sp>
        <p:nvSpPr>
          <p:cNvPr id="36" name="矩形 27"/>
          <p:cNvSpPr>
            <a:spLocks noChangeAspect="1"/>
          </p:cNvSpPr>
          <p:nvPr/>
        </p:nvSpPr>
        <p:spPr>
          <a:xfrm rot="2700000">
            <a:off x="6386513" y="1712595"/>
            <a:ext cx="452437" cy="452438"/>
          </a:xfrm>
          <a:prstGeom prst="rect">
            <a:avLst/>
          </a:prstGeom>
          <a:solidFill>
            <a:srgbClr val="EC4463"/>
          </a:solidFill>
          <a:ln w="9525">
            <a:solidFill>
              <a:srgbClr val="767171"/>
            </a:solidFill>
          </a:ln>
        </p:spPr>
        <p:txBody>
          <a:bodyPr anchor="ctr"/>
          <a:p>
            <a:pPr lvl="0" algn="ctr"/>
            <a:endParaRPr lang="zh-CN" altLang="zh-CN" dirty="0">
              <a:solidFill>
                <a:srgbClr val="FFFFFF"/>
              </a:solidFill>
              <a:latin typeface="宋体" panose="02010600030101010101" pitchFamily="2" charset="-122"/>
              <a:ea typeface="等线" charset="-122"/>
              <a:sym typeface="宋体" panose="02010600030101010101" pitchFamily="2" charset="-122"/>
            </a:endParaRPr>
          </a:p>
        </p:txBody>
      </p:sp>
      <p:sp>
        <p:nvSpPr>
          <p:cNvPr id="37" name="矩形 28"/>
          <p:cNvSpPr>
            <a:spLocks noChangeAspect="1"/>
          </p:cNvSpPr>
          <p:nvPr/>
        </p:nvSpPr>
        <p:spPr>
          <a:xfrm rot="2700000">
            <a:off x="4075113" y="1653858"/>
            <a:ext cx="452437" cy="452437"/>
          </a:xfrm>
          <a:prstGeom prst="rect">
            <a:avLst/>
          </a:prstGeom>
          <a:solidFill>
            <a:srgbClr val="EC4463"/>
          </a:solidFill>
          <a:ln w="9525">
            <a:solidFill>
              <a:srgbClr val="767171"/>
            </a:solidFill>
          </a:ln>
        </p:spPr>
        <p:txBody>
          <a:bodyPr anchor="ctr"/>
          <a:p>
            <a:pPr lvl="0" algn="ctr"/>
            <a:endParaRPr lang="zh-CN" altLang="zh-CN" dirty="0">
              <a:solidFill>
                <a:srgbClr val="FFFFFF"/>
              </a:solidFill>
              <a:latin typeface="宋体" panose="02010600030101010101" pitchFamily="2" charset="-122"/>
              <a:ea typeface="等线" charset="-122"/>
              <a:sym typeface="宋体" panose="02010600030101010101" pitchFamily="2" charset="-122"/>
            </a:endParaRPr>
          </a:p>
        </p:txBody>
      </p:sp>
      <p:sp>
        <p:nvSpPr>
          <p:cNvPr id="38" name="矩形 31"/>
          <p:cNvSpPr>
            <a:spLocks noChangeAspect="1"/>
          </p:cNvSpPr>
          <p:nvPr/>
        </p:nvSpPr>
        <p:spPr>
          <a:xfrm rot="2700000">
            <a:off x="7950200" y="3266758"/>
            <a:ext cx="452438" cy="452437"/>
          </a:xfrm>
          <a:prstGeom prst="rect">
            <a:avLst/>
          </a:prstGeom>
          <a:solidFill>
            <a:srgbClr val="EC4463"/>
          </a:solidFill>
          <a:ln w="9525">
            <a:solidFill>
              <a:srgbClr val="767171"/>
            </a:solidFill>
          </a:ln>
        </p:spPr>
        <p:txBody>
          <a:bodyPr anchor="ctr"/>
          <a:p>
            <a:pPr lvl="0" algn="ctr"/>
            <a:endParaRPr lang="zh-CN" altLang="zh-CN" dirty="0">
              <a:solidFill>
                <a:srgbClr val="FFFFFF"/>
              </a:solidFill>
              <a:latin typeface="宋体" panose="02010600030101010101" pitchFamily="2" charset="-122"/>
              <a:ea typeface="等线" charset="-122"/>
              <a:sym typeface="宋体" panose="02010600030101010101" pitchFamily="2" charset="-122"/>
            </a:endParaRPr>
          </a:p>
        </p:txBody>
      </p:sp>
      <p:pic>
        <p:nvPicPr>
          <p:cNvPr id="41" name="图片 40"/>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808990" y="234315"/>
            <a:ext cx="826135" cy="885190"/>
          </a:xfrm>
          <a:prstGeom prst="rect">
            <a:avLst/>
          </a:prstGeom>
        </p:spPr>
      </p:pic>
      <p:sp>
        <p:nvSpPr>
          <p:cNvPr id="42" name="文本框 41"/>
          <p:cNvSpPr txBox="1"/>
          <p:nvPr/>
        </p:nvSpPr>
        <p:spPr>
          <a:xfrm>
            <a:off x="1777365" y="580390"/>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1" name="组合 10"/>
          <p:cNvGrpSpPr/>
          <p:nvPr/>
        </p:nvGrpSpPr>
        <p:grpSpPr>
          <a:xfrm rot="0">
            <a:off x="1051560" y="900430"/>
            <a:ext cx="10240010" cy="3145790"/>
            <a:chOff x="2048" y="3150"/>
            <a:chExt cx="10440" cy="3485"/>
          </a:xfrm>
        </p:grpSpPr>
        <p:sp>
          <p:nvSpPr>
            <p:cNvPr id="2" name="Rectangle 6"/>
            <p:cNvSpPr/>
            <p:nvPr/>
          </p:nvSpPr>
          <p:spPr>
            <a:xfrm rot="-2700000">
              <a:off x="9870" y="4060"/>
              <a:ext cx="1765" cy="1765"/>
            </a:xfrm>
            <a:custGeom>
              <a:avLst/>
              <a:gdLst>
                <a:gd name="txL" fmla="*/ 0 w 1120064"/>
                <a:gd name="txT" fmla="*/ 0 h 1120063"/>
                <a:gd name="txR" fmla="*/ 1120064 w 1120064"/>
                <a:gd name="txB" fmla="*/ 1120063 h 1120063"/>
              </a:gdLst>
              <a:ahLst/>
              <a:cxnLst>
                <a:cxn ang="0">
                  <a:pos x="41499" y="0"/>
                </a:cxn>
                <a:cxn ang="0">
                  <a:pos x="1063387" y="58100"/>
                </a:cxn>
                <a:cxn ang="0">
                  <a:pos x="1121486" y="1079988"/>
                </a:cxn>
                <a:cxn ang="0">
                  <a:pos x="0" y="1121487"/>
                </a:cxn>
                <a:cxn ang="0">
                  <a:pos x="41499" y="0"/>
                </a:cxn>
              </a:cxnLst>
              <a:rect l="txL" t="txT" r="txR" b="txB"/>
              <a:pathLst>
                <a:path w="1120064" h="1120063">
                  <a:moveTo>
                    <a:pt x="41447" y="0"/>
                  </a:moveTo>
                  <a:lnTo>
                    <a:pt x="1062038" y="58026"/>
                  </a:lnTo>
                  <a:lnTo>
                    <a:pt x="1120064" y="1078616"/>
                  </a:lnTo>
                  <a:lnTo>
                    <a:pt x="0" y="1120063"/>
                  </a:lnTo>
                  <a:lnTo>
                    <a:pt x="41447" y="0"/>
                  </a:lnTo>
                  <a:close/>
                </a:path>
              </a:pathLst>
            </a:custGeom>
            <a:solidFill>
              <a:srgbClr val="EC4463">
                <a:alpha val="50000"/>
              </a:srgbClr>
            </a:solidFill>
            <a:ln w="6350">
              <a:solidFill>
                <a:srgbClr val="767171"/>
              </a:solidFill>
            </a:ln>
          </p:spPr>
          <p:txBody>
            <a:bodyPr wrap="none" lIns="0" tIns="0" rIns="0" bIns="0" anchor="ctr"/>
            <a:p>
              <a:pPr lvl="0" eaLnBrk="0" hangingPunct="0"/>
              <a:endParaRPr lang="zh-CN" altLang="en-US" sz="1300" b="1" dirty="0">
                <a:solidFill>
                  <a:srgbClr val="767171"/>
                </a:solidFill>
                <a:latin typeface="Arial" panose="020B0604020202020204" pitchFamily="34" charset="0"/>
                <a:ea typeface="宋体" panose="02010600030101010101" pitchFamily="2" charset="-122"/>
              </a:endParaRPr>
            </a:p>
          </p:txBody>
        </p:sp>
        <p:sp>
          <p:nvSpPr>
            <p:cNvPr id="3" name="Rectangle 6"/>
            <p:cNvSpPr/>
            <p:nvPr/>
          </p:nvSpPr>
          <p:spPr>
            <a:xfrm rot="-2700000">
              <a:off x="6378" y="4060"/>
              <a:ext cx="1762" cy="1765"/>
            </a:xfrm>
            <a:custGeom>
              <a:avLst/>
              <a:gdLst>
                <a:gd name="txL" fmla="*/ 0 w 1120064"/>
                <a:gd name="txT" fmla="*/ 0 h 1120063"/>
                <a:gd name="txR" fmla="*/ 1120064 w 1120064"/>
                <a:gd name="txB" fmla="*/ 1120063 h 1120063"/>
              </a:gdLst>
              <a:ahLst/>
              <a:cxnLst>
                <a:cxn ang="0">
                  <a:pos x="41383" y="0"/>
                </a:cxn>
                <a:cxn ang="0">
                  <a:pos x="1060375" y="58100"/>
                </a:cxn>
                <a:cxn ang="0">
                  <a:pos x="1118311" y="1079988"/>
                </a:cxn>
                <a:cxn ang="0">
                  <a:pos x="0" y="1121487"/>
                </a:cxn>
                <a:cxn ang="0">
                  <a:pos x="41383" y="0"/>
                </a:cxn>
              </a:cxnLst>
              <a:rect l="txL" t="txT" r="txR" b="txB"/>
              <a:pathLst>
                <a:path w="1120064" h="1120063">
                  <a:moveTo>
                    <a:pt x="41447" y="0"/>
                  </a:moveTo>
                  <a:lnTo>
                    <a:pt x="1062038" y="58026"/>
                  </a:lnTo>
                  <a:lnTo>
                    <a:pt x="1120064" y="1078616"/>
                  </a:lnTo>
                  <a:lnTo>
                    <a:pt x="0" y="1120063"/>
                  </a:lnTo>
                  <a:lnTo>
                    <a:pt x="41447" y="0"/>
                  </a:lnTo>
                  <a:close/>
                </a:path>
              </a:pathLst>
            </a:custGeom>
            <a:solidFill>
              <a:srgbClr val="EC4463">
                <a:alpha val="50000"/>
              </a:srgbClr>
            </a:solidFill>
            <a:ln w="6350">
              <a:solidFill>
                <a:srgbClr val="767171"/>
              </a:solidFill>
            </a:ln>
          </p:spPr>
          <p:txBody>
            <a:bodyPr wrap="none" lIns="0" tIns="0" rIns="0" bIns="0" anchor="ctr"/>
            <a:p>
              <a:pPr lvl="0" eaLnBrk="0" hangingPunct="0"/>
              <a:endParaRPr lang="zh-CN" altLang="en-US" sz="1300" b="1" dirty="0">
                <a:solidFill>
                  <a:srgbClr val="767171"/>
                </a:solidFill>
                <a:latin typeface="Arial" panose="020B0604020202020204" pitchFamily="34" charset="0"/>
                <a:ea typeface="宋体" panose="02010600030101010101" pitchFamily="2" charset="-122"/>
              </a:endParaRPr>
            </a:p>
          </p:txBody>
        </p:sp>
        <p:sp>
          <p:nvSpPr>
            <p:cNvPr id="4" name="Rectangle 6"/>
            <p:cNvSpPr/>
            <p:nvPr/>
          </p:nvSpPr>
          <p:spPr>
            <a:xfrm rot="-2700000">
              <a:off x="2843" y="4068"/>
              <a:ext cx="1765" cy="1765"/>
            </a:xfrm>
            <a:custGeom>
              <a:avLst/>
              <a:gdLst>
                <a:gd name="txL" fmla="*/ 0 w 1120064"/>
                <a:gd name="txT" fmla="*/ 0 h 1120063"/>
                <a:gd name="txR" fmla="*/ 1120064 w 1120064"/>
                <a:gd name="txB" fmla="*/ 1120063 h 1120063"/>
              </a:gdLst>
              <a:ahLst/>
              <a:cxnLst>
                <a:cxn ang="0">
                  <a:pos x="41499" y="0"/>
                </a:cxn>
                <a:cxn ang="0">
                  <a:pos x="1063387" y="58100"/>
                </a:cxn>
                <a:cxn ang="0">
                  <a:pos x="1121486" y="1079988"/>
                </a:cxn>
                <a:cxn ang="0">
                  <a:pos x="0" y="1121487"/>
                </a:cxn>
                <a:cxn ang="0">
                  <a:pos x="41499" y="0"/>
                </a:cxn>
              </a:cxnLst>
              <a:rect l="txL" t="txT" r="txR" b="txB"/>
              <a:pathLst>
                <a:path w="1120064" h="1120063">
                  <a:moveTo>
                    <a:pt x="41447" y="0"/>
                  </a:moveTo>
                  <a:lnTo>
                    <a:pt x="1062038" y="58026"/>
                  </a:lnTo>
                  <a:lnTo>
                    <a:pt x="1120064" y="1078616"/>
                  </a:lnTo>
                  <a:lnTo>
                    <a:pt x="0" y="1120063"/>
                  </a:lnTo>
                  <a:lnTo>
                    <a:pt x="41447" y="0"/>
                  </a:lnTo>
                  <a:close/>
                </a:path>
              </a:pathLst>
            </a:custGeom>
            <a:solidFill>
              <a:srgbClr val="EC4463">
                <a:alpha val="50000"/>
              </a:srgbClr>
            </a:solidFill>
            <a:ln w="6350">
              <a:solidFill>
                <a:srgbClr val="767171"/>
              </a:solidFill>
            </a:ln>
          </p:spPr>
          <p:txBody>
            <a:bodyPr wrap="none" lIns="0" tIns="0" rIns="0" bIns="0" anchor="ctr"/>
            <a:p>
              <a:pPr lvl="0" eaLnBrk="0" hangingPunct="0"/>
              <a:endParaRPr lang="zh-CN" altLang="en-US" sz="1300" b="1" dirty="0">
                <a:solidFill>
                  <a:srgbClr val="767171"/>
                </a:solidFill>
                <a:latin typeface="Arial" panose="020B0604020202020204" pitchFamily="34" charset="0"/>
                <a:ea typeface="宋体" panose="02010600030101010101" pitchFamily="2" charset="-122"/>
              </a:endParaRPr>
            </a:p>
          </p:txBody>
        </p:sp>
        <p:sp>
          <p:nvSpPr>
            <p:cNvPr id="10245" name="Freeform 4"/>
            <p:cNvSpPr/>
            <p:nvPr/>
          </p:nvSpPr>
          <p:spPr>
            <a:xfrm>
              <a:off x="2048" y="3150"/>
              <a:ext cx="6675" cy="3485"/>
            </a:xfrm>
            <a:custGeom>
              <a:avLst/>
              <a:gdLst>
                <a:gd name="txL" fmla="*/ 0 w 1558"/>
                <a:gd name="txT" fmla="*/ 0 h 814"/>
                <a:gd name="txR" fmla="*/ 1558 w 1558"/>
                <a:gd name="txB" fmla="*/ 814 h 814"/>
              </a:gdLst>
              <a:ahLst/>
              <a:cxnLst>
                <a:cxn ang="0">
                  <a:pos x="2147483647" y="2147483647"/>
                </a:cxn>
                <a:cxn ang="0">
                  <a:pos x="2147483647" y="0"/>
                </a:cxn>
                <a:cxn ang="0">
                  <a:pos x="2147483647" y="2147483647"/>
                </a:cxn>
                <a:cxn ang="0">
                  <a:pos x="0" y="2147483647"/>
                </a:cxn>
                <a:cxn ang="0">
                  <a:pos x="2147483647" y="36954507"/>
                </a:cxn>
                <a:cxn ang="0">
                  <a:pos x="2147483647" y="2147483647"/>
                </a:cxn>
              </a:cxnLst>
              <a:rect l="txL" t="txT" r="txR" b="txB"/>
              <a:pathLst>
                <a:path w="1558" h="814">
                  <a:moveTo>
                    <a:pt x="1558" y="337"/>
                  </a:moveTo>
                  <a:lnTo>
                    <a:pt x="1221" y="0"/>
                  </a:lnTo>
                  <a:lnTo>
                    <a:pt x="407" y="814"/>
                  </a:lnTo>
                  <a:lnTo>
                    <a:pt x="0" y="407"/>
                  </a:lnTo>
                  <a:lnTo>
                    <a:pt x="402" y="5"/>
                  </a:lnTo>
                  <a:lnTo>
                    <a:pt x="734" y="337"/>
                  </a:lnTo>
                </a:path>
              </a:pathLst>
            </a:custGeom>
            <a:noFill/>
            <a:ln w="25400" cap="flat" cmpd="sng">
              <a:solidFill>
                <a:srgbClr val="767171"/>
              </a:solidFill>
              <a:prstDash val="solid"/>
              <a:round/>
              <a:headEnd type="none" w="med" len="med"/>
              <a:tailEnd type="none" w="med" len="med"/>
            </a:ln>
          </p:spPr>
          <p:txBody>
            <a:bodyPr wrap="none" lIns="0" tIns="0" rIns="0" bIns="0" anchor="ctr"/>
            <a:p>
              <a:pPr lvl="0" eaLnBrk="0" hangingPunct="0"/>
              <a:endParaRPr lang="zh-CN" altLang="en-US" sz="1300" b="1" dirty="0">
                <a:solidFill>
                  <a:srgbClr val="767171"/>
                </a:solidFill>
                <a:latin typeface="Arial" panose="020B0604020202020204" pitchFamily="34" charset="0"/>
                <a:ea typeface="宋体" panose="02010600030101010101" pitchFamily="2" charset="-122"/>
              </a:endParaRPr>
            </a:p>
          </p:txBody>
        </p:sp>
        <p:sp>
          <p:nvSpPr>
            <p:cNvPr id="10246" name="Freeform 5"/>
            <p:cNvSpPr/>
            <p:nvPr/>
          </p:nvSpPr>
          <p:spPr>
            <a:xfrm flipH="1" flipV="1">
              <a:off x="5813" y="3150"/>
              <a:ext cx="6675" cy="3485"/>
            </a:xfrm>
            <a:custGeom>
              <a:avLst/>
              <a:gdLst>
                <a:gd name="txL" fmla="*/ 0 w 1558"/>
                <a:gd name="txT" fmla="*/ 0 h 814"/>
                <a:gd name="txR" fmla="*/ 1558 w 1558"/>
                <a:gd name="txB" fmla="*/ 814 h 814"/>
              </a:gdLst>
              <a:ahLst/>
              <a:cxnLst>
                <a:cxn ang="0">
                  <a:pos x="2147483647" y="2147483647"/>
                </a:cxn>
                <a:cxn ang="0">
                  <a:pos x="2147483647" y="0"/>
                </a:cxn>
                <a:cxn ang="0">
                  <a:pos x="2147483647" y="2147483647"/>
                </a:cxn>
                <a:cxn ang="0">
                  <a:pos x="0" y="2147483647"/>
                </a:cxn>
                <a:cxn ang="0">
                  <a:pos x="2147483647" y="36954507"/>
                </a:cxn>
                <a:cxn ang="0">
                  <a:pos x="2147483647" y="2147483647"/>
                </a:cxn>
              </a:cxnLst>
              <a:rect l="txL" t="txT" r="txR" b="txB"/>
              <a:pathLst>
                <a:path w="1558" h="814">
                  <a:moveTo>
                    <a:pt x="1558" y="337"/>
                  </a:moveTo>
                  <a:lnTo>
                    <a:pt x="1221" y="0"/>
                  </a:lnTo>
                  <a:lnTo>
                    <a:pt x="407" y="814"/>
                  </a:lnTo>
                  <a:lnTo>
                    <a:pt x="0" y="407"/>
                  </a:lnTo>
                  <a:lnTo>
                    <a:pt x="402" y="5"/>
                  </a:lnTo>
                  <a:lnTo>
                    <a:pt x="734" y="337"/>
                  </a:lnTo>
                </a:path>
              </a:pathLst>
            </a:custGeom>
            <a:noFill/>
            <a:ln w="25400" cap="flat" cmpd="sng">
              <a:solidFill>
                <a:srgbClr val="767171"/>
              </a:solidFill>
              <a:prstDash val="solid"/>
              <a:round/>
              <a:headEnd type="none" w="med" len="med"/>
              <a:tailEnd type="none" w="med" len="med"/>
            </a:ln>
          </p:spPr>
          <p:txBody>
            <a:bodyPr wrap="none" lIns="0" tIns="0" rIns="0" bIns="0" anchor="ctr"/>
            <a:p>
              <a:pPr lvl="0" eaLnBrk="0" hangingPunct="0"/>
              <a:endParaRPr lang="zh-CN" altLang="en-US" sz="1300" b="1" dirty="0">
                <a:solidFill>
                  <a:srgbClr val="767171"/>
                </a:solidFill>
                <a:latin typeface="Arial" panose="020B0604020202020204" pitchFamily="34" charset="0"/>
                <a:ea typeface="宋体" panose="02010600030101010101" pitchFamily="2" charset="-122"/>
              </a:endParaRPr>
            </a:p>
          </p:txBody>
        </p:sp>
        <p:sp>
          <p:nvSpPr>
            <p:cNvPr id="8" name="矩形 13"/>
            <p:cNvSpPr/>
            <p:nvPr/>
          </p:nvSpPr>
          <p:spPr>
            <a:xfrm>
              <a:off x="9563" y="4613"/>
              <a:ext cx="2472" cy="535"/>
            </a:xfrm>
            <a:prstGeom prst="rect">
              <a:avLst/>
            </a:prstGeom>
            <a:noFill/>
            <a:ln w="9525">
              <a:noFill/>
            </a:ln>
          </p:spPr>
          <p:txBody>
            <a:bodyPr wrap="square">
              <a:spAutoFit/>
            </a:bodyPr>
            <a:p>
              <a:pPr lvl="0" eaLnBrk="1" hangingPunct="1"/>
              <a:r>
                <a:rPr lang="zh-CN" altLang="en-US" sz="2400" b="1" dirty="0">
                  <a:solidFill>
                    <a:srgbClr val="767171"/>
                  </a:solidFill>
                  <a:latin typeface="微软雅黑" panose="020B0503020204020204" charset="-122"/>
                  <a:ea typeface="微软雅黑" panose="020B0503020204020204" charset="-122"/>
                </a:rPr>
                <a:t>Add content</a:t>
              </a:r>
              <a:endParaRPr lang="zh-CN" altLang="en-US" sz="2400" b="1" dirty="0">
                <a:solidFill>
                  <a:srgbClr val="767171"/>
                </a:solidFill>
                <a:latin typeface="微软雅黑" panose="020B0503020204020204" charset="-122"/>
                <a:ea typeface="微软雅黑" panose="020B0503020204020204" charset="-122"/>
              </a:endParaRPr>
            </a:p>
          </p:txBody>
        </p:sp>
        <p:sp>
          <p:nvSpPr>
            <p:cNvPr id="9" name="矩形 13"/>
            <p:cNvSpPr/>
            <p:nvPr/>
          </p:nvSpPr>
          <p:spPr>
            <a:xfrm>
              <a:off x="6078" y="4613"/>
              <a:ext cx="2472" cy="535"/>
            </a:xfrm>
            <a:prstGeom prst="rect">
              <a:avLst/>
            </a:prstGeom>
            <a:noFill/>
            <a:ln w="9525">
              <a:noFill/>
            </a:ln>
          </p:spPr>
          <p:txBody>
            <a:bodyPr wrap="square">
              <a:spAutoFit/>
            </a:bodyPr>
            <a:p>
              <a:pPr lvl="0" eaLnBrk="1" hangingPunct="1"/>
              <a:r>
                <a:rPr lang="zh-CN" altLang="en-US" sz="2400" b="1" dirty="0">
                  <a:solidFill>
                    <a:srgbClr val="767171"/>
                  </a:solidFill>
                  <a:latin typeface="微软雅黑" panose="020B0503020204020204" charset="-122"/>
                  <a:ea typeface="微软雅黑" panose="020B0503020204020204" charset="-122"/>
                </a:rPr>
                <a:t>Add content</a:t>
              </a:r>
              <a:endParaRPr lang="zh-CN" altLang="en-US" sz="2400" b="1" dirty="0">
                <a:solidFill>
                  <a:srgbClr val="767171"/>
                </a:solidFill>
                <a:latin typeface="微软雅黑" panose="020B0503020204020204" charset="-122"/>
                <a:ea typeface="微软雅黑" panose="020B0503020204020204" charset="-122"/>
              </a:endParaRPr>
            </a:p>
          </p:txBody>
        </p:sp>
      </p:grpSp>
      <p:sp>
        <p:nvSpPr>
          <p:cNvPr id="54" name="文本框 53"/>
          <p:cNvSpPr txBox="1"/>
          <p:nvPr/>
        </p:nvSpPr>
        <p:spPr>
          <a:xfrm>
            <a:off x="1615440" y="430530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55" name="文本框 54"/>
          <p:cNvSpPr txBox="1"/>
          <p:nvPr/>
        </p:nvSpPr>
        <p:spPr>
          <a:xfrm>
            <a:off x="1546860" y="4943475"/>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5" name="文本框 4"/>
          <p:cNvSpPr txBox="1"/>
          <p:nvPr/>
        </p:nvSpPr>
        <p:spPr>
          <a:xfrm>
            <a:off x="9414510" y="430530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6" name="文本框 5"/>
          <p:cNvSpPr txBox="1"/>
          <p:nvPr/>
        </p:nvSpPr>
        <p:spPr>
          <a:xfrm>
            <a:off x="9414510" y="4943475"/>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7" name="文本框 6"/>
          <p:cNvSpPr txBox="1"/>
          <p:nvPr/>
        </p:nvSpPr>
        <p:spPr>
          <a:xfrm>
            <a:off x="5514975" y="4305300"/>
            <a:ext cx="1645920" cy="848995"/>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12" name="文本框 11"/>
          <p:cNvSpPr txBox="1"/>
          <p:nvPr/>
        </p:nvSpPr>
        <p:spPr>
          <a:xfrm>
            <a:off x="5480685" y="4943475"/>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5" name="矩形 13"/>
          <p:cNvSpPr/>
          <p:nvPr/>
        </p:nvSpPr>
        <p:spPr>
          <a:xfrm>
            <a:off x="1774116" y="2231825"/>
            <a:ext cx="2424646" cy="482926"/>
          </a:xfrm>
          <a:prstGeom prst="rect">
            <a:avLst/>
          </a:prstGeom>
          <a:noFill/>
          <a:ln w="9525">
            <a:noFill/>
          </a:ln>
        </p:spPr>
        <p:txBody>
          <a:bodyPr wrap="square">
            <a:spAutoFit/>
          </a:bodyPr>
          <a:p>
            <a:pPr lvl="0" eaLnBrk="1" hangingPunct="1"/>
            <a:r>
              <a:rPr lang="zh-CN" altLang="en-US" sz="2400" b="1" dirty="0">
                <a:solidFill>
                  <a:srgbClr val="767171"/>
                </a:solidFill>
                <a:latin typeface="微软雅黑" panose="020B0503020204020204" charset="-122"/>
                <a:ea typeface="微软雅黑" panose="020B0503020204020204" charset="-122"/>
              </a:rPr>
              <a:t>Add content</a:t>
            </a:r>
            <a:endParaRPr lang="zh-CN" altLang="en-US" sz="2400" b="1" dirty="0">
              <a:solidFill>
                <a:srgbClr val="767171"/>
              </a:solidFill>
              <a:latin typeface="微软雅黑" panose="020B0503020204020204" charset="-122"/>
              <a:ea typeface="微软雅黑" panose="020B0503020204020204" charset="-122"/>
            </a:endParaRPr>
          </a:p>
        </p:txBody>
      </p:sp>
      <p:pic>
        <p:nvPicPr>
          <p:cNvPr id="16" name="图片 15"/>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808990" y="234315"/>
            <a:ext cx="826135" cy="885190"/>
          </a:xfrm>
          <a:prstGeom prst="rect">
            <a:avLst/>
          </a:prstGeom>
        </p:spPr>
      </p:pic>
      <p:sp>
        <p:nvSpPr>
          <p:cNvPr id="17" name="文本框 16"/>
          <p:cNvSpPr txBox="1"/>
          <p:nvPr/>
        </p:nvSpPr>
        <p:spPr>
          <a:xfrm>
            <a:off x="1777365" y="580390"/>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1442085" y="1551305"/>
            <a:ext cx="2854960" cy="3134995"/>
          </a:xfrm>
          <a:prstGeom prst="rect">
            <a:avLst/>
          </a:prstGeom>
        </p:spPr>
      </p:pic>
      <p:sp>
        <p:nvSpPr>
          <p:cNvPr id="4" name="文本框 3"/>
          <p:cNvSpPr txBox="1"/>
          <p:nvPr/>
        </p:nvSpPr>
        <p:spPr>
          <a:xfrm>
            <a:off x="4138295" y="3209925"/>
            <a:ext cx="6034405" cy="1227455"/>
          </a:xfrm>
          <a:prstGeom prst="rect">
            <a:avLst/>
          </a:prstGeom>
          <a:noFill/>
        </p:spPr>
        <p:txBody>
          <a:bodyPr wrap="square" rtlCol="0">
            <a:spAutoFit/>
          </a:bodyPr>
          <a:p>
            <a:r>
              <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a:t>
            </a:r>
            <a:endPar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r>
              <a:rPr lang="en-US" altLang="zh-CN" sz="3600" b="1"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r>
              <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to add text content</a:t>
            </a:r>
            <a:endParaRPr lang="en-US" altLang="zh-CN" sz="36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 name="组合 13"/>
          <p:cNvGrpSpPr/>
          <p:nvPr/>
        </p:nvGrpSpPr>
        <p:grpSpPr>
          <a:xfrm rot="8160000">
            <a:off x="3824605" y="969010"/>
            <a:ext cx="4933950" cy="4931410"/>
            <a:chOff x="5112" y="-257"/>
            <a:chExt cx="11109" cy="11104"/>
          </a:xfrm>
        </p:grpSpPr>
        <p:sp>
          <p:nvSpPr>
            <p:cNvPr id="222" name="弧边三角形"/>
            <p:cNvSpPr/>
            <p:nvPr/>
          </p:nvSpPr>
          <p:spPr>
            <a:xfrm rot="2520000">
              <a:off x="11419" y="-257"/>
              <a:ext cx="4603" cy="4602"/>
            </a:xfrm>
            <a:custGeom>
              <a:avLst/>
              <a:gdLst/>
              <a:ahLst/>
              <a:cxnLst/>
              <a:rect l="l" t="t" r="r" b="b"/>
              <a:pathLst>
                <a:path w="801878" h="692519">
                  <a:moveTo>
                    <a:pt x="409945" y="0"/>
                  </a:moveTo>
                  <a:cubicBezTo>
                    <a:pt x="438516" y="279320"/>
                    <a:pt x="585358" y="523617"/>
                    <a:pt x="801878" y="678893"/>
                  </a:cubicBezTo>
                  <a:cubicBezTo>
                    <a:pt x="683463" y="627007"/>
                    <a:pt x="552608" y="598449"/>
                    <a:pt x="415082" y="598449"/>
                  </a:cubicBezTo>
                  <a:cubicBezTo>
                    <a:pt x="266403" y="598449"/>
                    <a:pt x="125520" y="631827"/>
                    <a:pt x="0" y="692519"/>
                  </a:cubicBezTo>
                  <a:cubicBezTo>
                    <a:pt x="226112" y="537440"/>
                    <a:pt x="380565" y="287238"/>
                    <a:pt x="409945" y="0"/>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弧边三角形"/>
            <p:cNvSpPr/>
            <p:nvPr/>
          </p:nvSpPr>
          <p:spPr>
            <a:xfrm rot="13380000">
              <a:off x="5411" y="6245"/>
              <a:ext cx="4603" cy="4602"/>
            </a:xfrm>
            <a:custGeom>
              <a:avLst/>
              <a:gdLst/>
              <a:ahLst/>
              <a:cxnLst/>
              <a:rect l="l" t="t" r="r" b="b"/>
              <a:pathLst>
                <a:path w="801878" h="692519">
                  <a:moveTo>
                    <a:pt x="409945" y="0"/>
                  </a:moveTo>
                  <a:cubicBezTo>
                    <a:pt x="438516" y="279320"/>
                    <a:pt x="585358" y="523617"/>
                    <a:pt x="801878" y="678893"/>
                  </a:cubicBezTo>
                  <a:cubicBezTo>
                    <a:pt x="683463" y="627007"/>
                    <a:pt x="552608" y="598449"/>
                    <a:pt x="415082" y="598449"/>
                  </a:cubicBezTo>
                  <a:cubicBezTo>
                    <a:pt x="266403" y="598449"/>
                    <a:pt x="125520" y="631827"/>
                    <a:pt x="0" y="692519"/>
                  </a:cubicBezTo>
                  <a:cubicBezTo>
                    <a:pt x="226112" y="537440"/>
                    <a:pt x="380565" y="287238"/>
                    <a:pt x="409945" y="0"/>
                  </a:cubicBez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弧边三角形"/>
            <p:cNvSpPr/>
            <p:nvPr/>
          </p:nvSpPr>
          <p:spPr>
            <a:xfrm rot="18780000">
              <a:off x="5112" y="52"/>
              <a:ext cx="4602" cy="4603"/>
            </a:xfrm>
            <a:custGeom>
              <a:avLst/>
              <a:gdLst/>
              <a:ahLst/>
              <a:cxnLst/>
              <a:rect l="l" t="t" r="r" b="b"/>
              <a:pathLst>
                <a:path w="801878" h="692519">
                  <a:moveTo>
                    <a:pt x="409945" y="0"/>
                  </a:moveTo>
                  <a:cubicBezTo>
                    <a:pt x="438516" y="279320"/>
                    <a:pt x="585358" y="523617"/>
                    <a:pt x="801878" y="678893"/>
                  </a:cubicBezTo>
                  <a:cubicBezTo>
                    <a:pt x="683463" y="627007"/>
                    <a:pt x="552608" y="598449"/>
                    <a:pt x="415082" y="598449"/>
                  </a:cubicBezTo>
                  <a:cubicBezTo>
                    <a:pt x="266403" y="598449"/>
                    <a:pt x="125520" y="631827"/>
                    <a:pt x="0" y="692519"/>
                  </a:cubicBezTo>
                  <a:cubicBezTo>
                    <a:pt x="226112" y="537440"/>
                    <a:pt x="380565" y="287238"/>
                    <a:pt x="409945" y="0"/>
                  </a:cubicBezTo>
                  <a:close/>
                </a:path>
              </a:pathLst>
            </a:cu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弧边三角形"/>
            <p:cNvSpPr/>
            <p:nvPr/>
          </p:nvSpPr>
          <p:spPr>
            <a:xfrm rot="8160000">
              <a:off x="11619" y="6099"/>
              <a:ext cx="4602" cy="4603"/>
            </a:xfrm>
            <a:custGeom>
              <a:avLst/>
              <a:gdLst/>
              <a:ahLst/>
              <a:cxnLst/>
              <a:rect l="l" t="t" r="r" b="b"/>
              <a:pathLst>
                <a:path w="801878" h="692519">
                  <a:moveTo>
                    <a:pt x="409945" y="0"/>
                  </a:moveTo>
                  <a:cubicBezTo>
                    <a:pt x="438516" y="279320"/>
                    <a:pt x="585358" y="523617"/>
                    <a:pt x="801878" y="678893"/>
                  </a:cubicBezTo>
                  <a:cubicBezTo>
                    <a:pt x="683463" y="627007"/>
                    <a:pt x="552608" y="598449"/>
                    <a:pt x="415082" y="598449"/>
                  </a:cubicBezTo>
                  <a:cubicBezTo>
                    <a:pt x="266403" y="598449"/>
                    <a:pt x="125520" y="631827"/>
                    <a:pt x="0" y="692519"/>
                  </a:cubicBezTo>
                  <a:cubicBezTo>
                    <a:pt x="226112" y="537440"/>
                    <a:pt x="380565" y="287238"/>
                    <a:pt x="409945" y="0"/>
                  </a:cubicBezTo>
                  <a:close/>
                </a:path>
              </a:pathLst>
            </a:cu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nvGrpSpPr>
          <p:cNvPr id="38" name="组合 37"/>
          <p:cNvGrpSpPr/>
          <p:nvPr/>
        </p:nvGrpSpPr>
        <p:grpSpPr>
          <a:xfrm>
            <a:off x="7442835" y="3928745"/>
            <a:ext cx="1868170" cy="2372995"/>
            <a:chOff x="2951" y="6691"/>
            <a:chExt cx="2942" cy="3737"/>
          </a:xfrm>
        </p:grpSpPr>
        <p:sp>
          <p:nvSpPr>
            <p:cNvPr id="35" name="文本框 34"/>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39" name="文本框 38"/>
            <p:cNvSpPr txBox="1"/>
            <p:nvPr/>
          </p:nvSpPr>
          <p:spPr>
            <a:xfrm>
              <a:off x="2951" y="7812"/>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grpSp>
        <p:nvGrpSpPr>
          <p:cNvPr id="8" name="组合 7"/>
          <p:cNvGrpSpPr/>
          <p:nvPr/>
        </p:nvGrpSpPr>
        <p:grpSpPr>
          <a:xfrm>
            <a:off x="3358515" y="3852545"/>
            <a:ext cx="1868170" cy="2372995"/>
            <a:chOff x="2951" y="6691"/>
            <a:chExt cx="2942" cy="3737"/>
          </a:xfrm>
        </p:grpSpPr>
        <p:sp>
          <p:nvSpPr>
            <p:cNvPr id="9" name="文本框 8"/>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10" name="文本框 9"/>
            <p:cNvSpPr txBox="1"/>
            <p:nvPr/>
          </p:nvSpPr>
          <p:spPr>
            <a:xfrm>
              <a:off x="2951" y="7812"/>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grpSp>
        <p:nvGrpSpPr>
          <p:cNvPr id="11" name="组合 10"/>
          <p:cNvGrpSpPr/>
          <p:nvPr/>
        </p:nvGrpSpPr>
        <p:grpSpPr>
          <a:xfrm>
            <a:off x="5324475" y="2343785"/>
            <a:ext cx="1868170" cy="2372995"/>
            <a:chOff x="2951" y="6691"/>
            <a:chExt cx="2942" cy="3737"/>
          </a:xfrm>
        </p:grpSpPr>
        <p:sp>
          <p:nvSpPr>
            <p:cNvPr id="12" name="文本框 11"/>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13" name="文本框 12"/>
            <p:cNvSpPr txBox="1"/>
            <p:nvPr/>
          </p:nvSpPr>
          <p:spPr>
            <a:xfrm>
              <a:off x="2951" y="7812"/>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grpSp>
        <p:nvGrpSpPr>
          <p:cNvPr id="15" name="组合 14"/>
          <p:cNvGrpSpPr/>
          <p:nvPr/>
        </p:nvGrpSpPr>
        <p:grpSpPr>
          <a:xfrm>
            <a:off x="8105775" y="1069975"/>
            <a:ext cx="1868170" cy="2372995"/>
            <a:chOff x="2951" y="6691"/>
            <a:chExt cx="2942" cy="3737"/>
          </a:xfrm>
        </p:grpSpPr>
        <p:sp>
          <p:nvSpPr>
            <p:cNvPr id="16" name="文本框 15"/>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17" name="文本框 16"/>
            <p:cNvSpPr txBox="1"/>
            <p:nvPr/>
          </p:nvSpPr>
          <p:spPr>
            <a:xfrm>
              <a:off x="2951" y="7812"/>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grpSp>
        <p:nvGrpSpPr>
          <p:cNvPr id="18" name="组合 17"/>
          <p:cNvGrpSpPr/>
          <p:nvPr/>
        </p:nvGrpSpPr>
        <p:grpSpPr>
          <a:xfrm>
            <a:off x="2814955" y="1054735"/>
            <a:ext cx="1868170" cy="2464435"/>
            <a:chOff x="2951" y="6691"/>
            <a:chExt cx="2942" cy="3881"/>
          </a:xfrm>
        </p:grpSpPr>
        <p:sp>
          <p:nvSpPr>
            <p:cNvPr id="19" name="文本框 18"/>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20" name="文本框 19"/>
            <p:cNvSpPr txBox="1"/>
            <p:nvPr/>
          </p:nvSpPr>
          <p:spPr>
            <a:xfrm>
              <a:off x="2951" y="7956"/>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pic>
        <p:nvPicPr>
          <p:cNvPr id="24" name="图片 23"/>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471170" y="218440"/>
            <a:ext cx="1026795" cy="1127760"/>
          </a:xfrm>
          <a:prstGeom prst="rect">
            <a:avLst/>
          </a:prstGeom>
        </p:spPr>
      </p:pic>
      <p:sp>
        <p:nvSpPr>
          <p:cNvPr id="25" name="文本框 24"/>
          <p:cNvSpPr txBox="1"/>
          <p:nvPr/>
        </p:nvSpPr>
        <p:spPr>
          <a:xfrm>
            <a:off x="1378585" y="676275"/>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 name="组合 7"/>
          <p:cNvGrpSpPr/>
          <p:nvPr/>
        </p:nvGrpSpPr>
        <p:grpSpPr>
          <a:xfrm>
            <a:off x="2239645" y="1368425"/>
            <a:ext cx="7961630" cy="4337685"/>
            <a:chOff x="4727" y="3403"/>
            <a:chExt cx="8098" cy="4412"/>
          </a:xfrm>
        </p:grpSpPr>
        <p:sp>
          <p:nvSpPr>
            <p:cNvPr id="5" name="醋"/>
            <p:cNvSpPr/>
            <p:nvPr/>
          </p:nvSpPr>
          <p:spPr>
            <a:xfrm rot="19020000">
              <a:off x="4727" y="3403"/>
              <a:ext cx="4248" cy="4248"/>
            </a:xfrm>
            <a:custGeom>
              <a:avLst/>
              <a:gdLst>
                <a:gd name="connsiteX0" fmla="*/ 532395 w 1474634"/>
                <a:gd name="connsiteY0" fmla="*/ 0 h 1474633"/>
                <a:gd name="connsiteX1" fmla="*/ 942238 w 1474634"/>
                <a:gd name="connsiteY1" fmla="*/ 0 h 1474633"/>
                <a:gd name="connsiteX2" fmla="*/ 942238 w 1474634"/>
                <a:gd name="connsiteY2" fmla="*/ 224655 h 1474633"/>
                <a:gd name="connsiteX3" fmla="*/ 942239 w 1474634"/>
                <a:gd name="connsiteY3" fmla="*/ 224655 h 1474633"/>
                <a:gd name="connsiteX4" fmla="*/ 869379 w 1474634"/>
                <a:gd name="connsiteY4" fmla="*/ 275833 h 1474633"/>
                <a:gd name="connsiteX5" fmla="*/ 869379 w 1474634"/>
                <a:gd name="connsiteY5" fmla="*/ 423721 h 1474633"/>
                <a:gd name="connsiteX6" fmla="*/ 869379 w 1474634"/>
                <a:gd name="connsiteY6" fmla="*/ 425884 h 1474633"/>
                <a:gd name="connsiteX7" fmla="*/ 866300 w 1474634"/>
                <a:gd name="connsiteY7" fmla="*/ 425884 h 1474633"/>
                <a:gd name="connsiteX8" fmla="*/ 825423 w 1474634"/>
                <a:gd name="connsiteY8" fmla="*/ 454597 h 1474633"/>
                <a:gd name="connsiteX9" fmla="*/ 825423 w 1474634"/>
                <a:gd name="connsiteY9" fmla="*/ 649211 h 1474633"/>
                <a:gd name="connsiteX10" fmla="*/ 1020038 w 1474634"/>
                <a:gd name="connsiteY10" fmla="*/ 649211 h 1474633"/>
                <a:gd name="connsiteX11" fmla="*/ 1048750 w 1474634"/>
                <a:gd name="connsiteY11" fmla="*/ 608336 h 1474633"/>
                <a:gd name="connsiteX12" fmla="*/ 1048750 w 1474634"/>
                <a:gd name="connsiteY12" fmla="*/ 605257 h 1474633"/>
                <a:gd name="connsiteX13" fmla="*/ 1050912 w 1474634"/>
                <a:gd name="connsiteY13" fmla="*/ 605257 h 1474633"/>
                <a:gd name="connsiteX14" fmla="*/ 1050913 w 1474634"/>
                <a:gd name="connsiteY14" fmla="*/ 605256 h 1474633"/>
                <a:gd name="connsiteX15" fmla="*/ 1050913 w 1474634"/>
                <a:gd name="connsiteY15" fmla="*/ 605257 h 1474633"/>
                <a:gd name="connsiteX16" fmla="*/ 1249979 w 1474634"/>
                <a:gd name="connsiteY16" fmla="*/ 605257 h 1474633"/>
                <a:gd name="connsiteX17" fmla="*/ 1249979 w 1474634"/>
                <a:gd name="connsiteY17" fmla="*/ 605256 h 1474633"/>
                <a:gd name="connsiteX18" fmla="*/ 1198801 w 1474634"/>
                <a:gd name="connsiteY18" fmla="*/ 605256 h 1474633"/>
                <a:gd name="connsiteX19" fmla="*/ 1249979 w 1474634"/>
                <a:gd name="connsiteY19" fmla="*/ 532396 h 1474633"/>
                <a:gd name="connsiteX20" fmla="*/ 1249979 w 1474634"/>
                <a:gd name="connsiteY20" fmla="*/ 532395 h 1474633"/>
                <a:gd name="connsiteX21" fmla="*/ 1474634 w 1474634"/>
                <a:gd name="connsiteY21" fmla="*/ 532395 h 1474633"/>
                <a:gd name="connsiteX22" fmla="*/ 1474634 w 1474634"/>
                <a:gd name="connsiteY22" fmla="*/ 942238 h 1474633"/>
                <a:gd name="connsiteX23" fmla="*/ 1249979 w 1474634"/>
                <a:gd name="connsiteY23" fmla="*/ 942238 h 1474633"/>
                <a:gd name="connsiteX24" fmla="*/ 1249979 w 1474634"/>
                <a:gd name="connsiteY24" fmla="*/ 942239 h 1474633"/>
                <a:gd name="connsiteX25" fmla="*/ 1198801 w 1474634"/>
                <a:gd name="connsiteY25" fmla="*/ 869379 h 1474633"/>
                <a:gd name="connsiteX26" fmla="*/ 1050913 w 1474634"/>
                <a:gd name="connsiteY26" fmla="*/ 869379 h 1474633"/>
                <a:gd name="connsiteX27" fmla="*/ 1048750 w 1474634"/>
                <a:gd name="connsiteY27" fmla="*/ 869379 h 1474633"/>
                <a:gd name="connsiteX28" fmla="*/ 1048750 w 1474634"/>
                <a:gd name="connsiteY28" fmla="*/ 866300 h 1474633"/>
                <a:gd name="connsiteX29" fmla="*/ 1020037 w 1474634"/>
                <a:gd name="connsiteY29" fmla="*/ 825423 h 1474633"/>
                <a:gd name="connsiteX30" fmla="*/ 825423 w 1474634"/>
                <a:gd name="connsiteY30" fmla="*/ 825423 h 1474633"/>
                <a:gd name="connsiteX31" fmla="*/ 825423 w 1474634"/>
                <a:gd name="connsiteY31" fmla="*/ 1020037 h 1474633"/>
                <a:gd name="connsiteX32" fmla="*/ 866300 w 1474634"/>
                <a:gd name="connsiteY32" fmla="*/ 1048749 h 1474633"/>
                <a:gd name="connsiteX33" fmla="*/ 869379 w 1474634"/>
                <a:gd name="connsiteY33" fmla="*/ 1048749 h 1474633"/>
                <a:gd name="connsiteX34" fmla="*/ 869379 w 1474634"/>
                <a:gd name="connsiteY34" fmla="*/ 1050912 h 1474633"/>
                <a:gd name="connsiteX35" fmla="*/ 869379 w 1474634"/>
                <a:gd name="connsiteY35" fmla="*/ 1198800 h 1474633"/>
                <a:gd name="connsiteX36" fmla="*/ 942239 w 1474634"/>
                <a:gd name="connsiteY36" fmla="*/ 1249978 h 1474633"/>
                <a:gd name="connsiteX37" fmla="*/ 942238 w 1474634"/>
                <a:gd name="connsiteY37" fmla="*/ 1249978 h 1474633"/>
                <a:gd name="connsiteX38" fmla="*/ 942238 w 1474634"/>
                <a:gd name="connsiteY38" fmla="*/ 1474633 h 1474633"/>
                <a:gd name="connsiteX39" fmla="*/ 532395 w 1474634"/>
                <a:gd name="connsiteY39" fmla="*/ 1474633 h 1474633"/>
                <a:gd name="connsiteX40" fmla="*/ 532395 w 1474634"/>
                <a:gd name="connsiteY40" fmla="*/ 1249978 h 1474633"/>
                <a:gd name="connsiteX41" fmla="*/ 532396 w 1474634"/>
                <a:gd name="connsiteY41" fmla="*/ 1249978 h 1474633"/>
                <a:gd name="connsiteX42" fmla="*/ 605256 w 1474634"/>
                <a:gd name="connsiteY42" fmla="*/ 1198800 h 1474633"/>
                <a:gd name="connsiteX43" fmla="*/ 605256 w 1474634"/>
                <a:gd name="connsiteY43" fmla="*/ 1249978 h 1474633"/>
                <a:gd name="connsiteX44" fmla="*/ 605257 w 1474634"/>
                <a:gd name="connsiteY44" fmla="*/ 1249978 h 1474633"/>
                <a:gd name="connsiteX45" fmla="*/ 605257 w 1474634"/>
                <a:gd name="connsiteY45" fmla="*/ 1050912 h 1474633"/>
                <a:gd name="connsiteX46" fmla="*/ 605256 w 1474634"/>
                <a:gd name="connsiteY46" fmla="*/ 1050912 h 1474633"/>
                <a:gd name="connsiteX47" fmla="*/ 605257 w 1474634"/>
                <a:gd name="connsiteY47" fmla="*/ 1050911 h 1474633"/>
                <a:gd name="connsiteX48" fmla="*/ 605257 w 1474634"/>
                <a:gd name="connsiteY48" fmla="*/ 1048749 h 1474633"/>
                <a:gd name="connsiteX49" fmla="*/ 608336 w 1474634"/>
                <a:gd name="connsiteY49" fmla="*/ 1048749 h 1474633"/>
                <a:gd name="connsiteX50" fmla="*/ 649211 w 1474634"/>
                <a:gd name="connsiteY50" fmla="*/ 1020038 h 1474633"/>
                <a:gd name="connsiteX51" fmla="*/ 649211 w 1474634"/>
                <a:gd name="connsiteY51" fmla="*/ 825423 h 1474633"/>
                <a:gd name="connsiteX52" fmla="*/ 454596 w 1474634"/>
                <a:gd name="connsiteY52" fmla="*/ 825423 h 1474633"/>
                <a:gd name="connsiteX53" fmla="*/ 425884 w 1474634"/>
                <a:gd name="connsiteY53" fmla="*/ 866300 h 1474633"/>
                <a:gd name="connsiteX54" fmla="*/ 425884 w 1474634"/>
                <a:gd name="connsiteY54" fmla="*/ 869379 h 1474633"/>
                <a:gd name="connsiteX55" fmla="*/ 423721 w 1474634"/>
                <a:gd name="connsiteY55" fmla="*/ 869379 h 1474633"/>
                <a:gd name="connsiteX56" fmla="*/ 275833 w 1474634"/>
                <a:gd name="connsiteY56" fmla="*/ 869379 h 1474633"/>
                <a:gd name="connsiteX57" fmla="*/ 224655 w 1474634"/>
                <a:gd name="connsiteY57" fmla="*/ 942239 h 1474633"/>
                <a:gd name="connsiteX58" fmla="*/ 224655 w 1474634"/>
                <a:gd name="connsiteY58" fmla="*/ 942238 h 1474633"/>
                <a:gd name="connsiteX59" fmla="*/ 0 w 1474634"/>
                <a:gd name="connsiteY59" fmla="*/ 942238 h 1474633"/>
                <a:gd name="connsiteX60" fmla="*/ 0 w 1474634"/>
                <a:gd name="connsiteY60" fmla="*/ 532395 h 1474633"/>
                <a:gd name="connsiteX61" fmla="*/ 224655 w 1474634"/>
                <a:gd name="connsiteY61" fmla="*/ 532395 h 1474633"/>
                <a:gd name="connsiteX62" fmla="*/ 224655 w 1474634"/>
                <a:gd name="connsiteY62" fmla="*/ 532396 h 1474633"/>
                <a:gd name="connsiteX63" fmla="*/ 275833 w 1474634"/>
                <a:gd name="connsiteY63" fmla="*/ 605256 h 1474633"/>
                <a:gd name="connsiteX64" fmla="*/ 224655 w 1474634"/>
                <a:gd name="connsiteY64" fmla="*/ 605256 h 1474633"/>
                <a:gd name="connsiteX65" fmla="*/ 224655 w 1474634"/>
                <a:gd name="connsiteY65" fmla="*/ 605257 h 1474633"/>
                <a:gd name="connsiteX66" fmla="*/ 423721 w 1474634"/>
                <a:gd name="connsiteY66" fmla="*/ 605257 h 1474633"/>
                <a:gd name="connsiteX67" fmla="*/ 423721 w 1474634"/>
                <a:gd name="connsiteY67" fmla="*/ 605256 h 1474633"/>
                <a:gd name="connsiteX68" fmla="*/ 423722 w 1474634"/>
                <a:gd name="connsiteY68" fmla="*/ 605257 h 1474633"/>
                <a:gd name="connsiteX69" fmla="*/ 425884 w 1474634"/>
                <a:gd name="connsiteY69" fmla="*/ 605257 h 1474633"/>
                <a:gd name="connsiteX70" fmla="*/ 425884 w 1474634"/>
                <a:gd name="connsiteY70" fmla="*/ 608336 h 1474633"/>
                <a:gd name="connsiteX71" fmla="*/ 454595 w 1474634"/>
                <a:gd name="connsiteY71" fmla="*/ 649211 h 1474633"/>
                <a:gd name="connsiteX72" fmla="*/ 649211 w 1474634"/>
                <a:gd name="connsiteY72" fmla="*/ 649211 h 1474633"/>
                <a:gd name="connsiteX73" fmla="*/ 649211 w 1474634"/>
                <a:gd name="connsiteY73" fmla="*/ 454596 h 1474633"/>
                <a:gd name="connsiteX74" fmla="*/ 608336 w 1474634"/>
                <a:gd name="connsiteY74" fmla="*/ 425884 h 1474633"/>
                <a:gd name="connsiteX75" fmla="*/ 605257 w 1474634"/>
                <a:gd name="connsiteY75" fmla="*/ 425884 h 1474633"/>
                <a:gd name="connsiteX76" fmla="*/ 605257 w 1474634"/>
                <a:gd name="connsiteY76" fmla="*/ 423722 h 1474633"/>
                <a:gd name="connsiteX77" fmla="*/ 605256 w 1474634"/>
                <a:gd name="connsiteY77" fmla="*/ 423721 h 1474633"/>
                <a:gd name="connsiteX78" fmla="*/ 605257 w 1474634"/>
                <a:gd name="connsiteY78" fmla="*/ 423721 h 1474633"/>
                <a:gd name="connsiteX79" fmla="*/ 605257 w 1474634"/>
                <a:gd name="connsiteY79" fmla="*/ 224655 h 1474633"/>
                <a:gd name="connsiteX80" fmla="*/ 605256 w 1474634"/>
                <a:gd name="connsiteY80" fmla="*/ 224655 h 1474633"/>
                <a:gd name="connsiteX81" fmla="*/ 605256 w 1474634"/>
                <a:gd name="connsiteY81" fmla="*/ 275833 h 1474633"/>
                <a:gd name="connsiteX82" fmla="*/ 532396 w 1474634"/>
                <a:gd name="connsiteY82" fmla="*/ 224655 h 1474633"/>
                <a:gd name="connsiteX83" fmla="*/ 532395 w 1474634"/>
                <a:gd name="connsiteY83" fmla="*/ 224655 h 147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474634" h="1474633">
                  <a:moveTo>
                    <a:pt x="532395" y="0"/>
                  </a:moveTo>
                  <a:lnTo>
                    <a:pt x="942238" y="0"/>
                  </a:lnTo>
                  <a:lnTo>
                    <a:pt x="942238" y="224655"/>
                  </a:lnTo>
                  <a:lnTo>
                    <a:pt x="942239" y="224655"/>
                  </a:lnTo>
                  <a:lnTo>
                    <a:pt x="869379" y="275833"/>
                  </a:lnTo>
                  <a:lnTo>
                    <a:pt x="869379" y="423721"/>
                  </a:lnTo>
                  <a:lnTo>
                    <a:pt x="869379" y="425884"/>
                  </a:lnTo>
                  <a:lnTo>
                    <a:pt x="866300" y="425884"/>
                  </a:lnTo>
                  <a:lnTo>
                    <a:pt x="825423" y="454597"/>
                  </a:lnTo>
                  <a:lnTo>
                    <a:pt x="825423" y="649211"/>
                  </a:lnTo>
                  <a:lnTo>
                    <a:pt x="1020038" y="649211"/>
                  </a:lnTo>
                  <a:lnTo>
                    <a:pt x="1048750" y="608336"/>
                  </a:lnTo>
                  <a:lnTo>
                    <a:pt x="1048750" y="605257"/>
                  </a:lnTo>
                  <a:lnTo>
                    <a:pt x="1050912" y="605257"/>
                  </a:lnTo>
                  <a:lnTo>
                    <a:pt x="1050913" y="605256"/>
                  </a:lnTo>
                  <a:lnTo>
                    <a:pt x="1050913" y="605257"/>
                  </a:lnTo>
                  <a:lnTo>
                    <a:pt x="1249979" y="605257"/>
                  </a:lnTo>
                  <a:lnTo>
                    <a:pt x="1249979" y="605256"/>
                  </a:lnTo>
                  <a:lnTo>
                    <a:pt x="1198801" y="605256"/>
                  </a:lnTo>
                  <a:lnTo>
                    <a:pt x="1249979" y="532396"/>
                  </a:lnTo>
                  <a:lnTo>
                    <a:pt x="1249979" y="532395"/>
                  </a:lnTo>
                  <a:lnTo>
                    <a:pt x="1474634" y="532395"/>
                  </a:lnTo>
                  <a:lnTo>
                    <a:pt x="1474634" y="942238"/>
                  </a:lnTo>
                  <a:lnTo>
                    <a:pt x="1249979" y="942238"/>
                  </a:lnTo>
                  <a:lnTo>
                    <a:pt x="1249979" y="942239"/>
                  </a:lnTo>
                  <a:lnTo>
                    <a:pt x="1198801" y="869379"/>
                  </a:lnTo>
                  <a:lnTo>
                    <a:pt x="1050913" y="869379"/>
                  </a:lnTo>
                  <a:lnTo>
                    <a:pt x="1048750" y="869379"/>
                  </a:lnTo>
                  <a:lnTo>
                    <a:pt x="1048750" y="866300"/>
                  </a:lnTo>
                  <a:lnTo>
                    <a:pt x="1020037" y="825423"/>
                  </a:lnTo>
                  <a:lnTo>
                    <a:pt x="825423" y="825423"/>
                  </a:lnTo>
                  <a:lnTo>
                    <a:pt x="825423" y="1020037"/>
                  </a:lnTo>
                  <a:lnTo>
                    <a:pt x="866300" y="1048749"/>
                  </a:lnTo>
                  <a:lnTo>
                    <a:pt x="869379" y="1048749"/>
                  </a:lnTo>
                  <a:lnTo>
                    <a:pt x="869379" y="1050912"/>
                  </a:lnTo>
                  <a:lnTo>
                    <a:pt x="869379" y="1198800"/>
                  </a:lnTo>
                  <a:lnTo>
                    <a:pt x="942239" y="1249978"/>
                  </a:lnTo>
                  <a:lnTo>
                    <a:pt x="942238" y="1249978"/>
                  </a:lnTo>
                  <a:lnTo>
                    <a:pt x="942238" y="1474633"/>
                  </a:lnTo>
                  <a:lnTo>
                    <a:pt x="532395" y="1474633"/>
                  </a:lnTo>
                  <a:lnTo>
                    <a:pt x="532395" y="1249978"/>
                  </a:lnTo>
                  <a:lnTo>
                    <a:pt x="532396" y="1249978"/>
                  </a:lnTo>
                  <a:lnTo>
                    <a:pt x="605256" y="1198800"/>
                  </a:lnTo>
                  <a:lnTo>
                    <a:pt x="605256" y="1249978"/>
                  </a:lnTo>
                  <a:lnTo>
                    <a:pt x="605257" y="1249978"/>
                  </a:lnTo>
                  <a:lnTo>
                    <a:pt x="605257" y="1050912"/>
                  </a:lnTo>
                  <a:lnTo>
                    <a:pt x="605256" y="1050912"/>
                  </a:lnTo>
                  <a:lnTo>
                    <a:pt x="605257" y="1050911"/>
                  </a:lnTo>
                  <a:lnTo>
                    <a:pt x="605257" y="1048749"/>
                  </a:lnTo>
                  <a:lnTo>
                    <a:pt x="608336" y="1048749"/>
                  </a:lnTo>
                  <a:lnTo>
                    <a:pt x="649211" y="1020038"/>
                  </a:lnTo>
                  <a:lnTo>
                    <a:pt x="649211" y="825423"/>
                  </a:lnTo>
                  <a:lnTo>
                    <a:pt x="454596" y="825423"/>
                  </a:lnTo>
                  <a:lnTo>
                    <a:pt x="425884" y="866300"/>
                  </a:lnTo>
                  <a:lnTo>
                    <a:pt x="425884" y="869379"/>
                  </a:lnTo>
                  <a:lnTo>
                    <a:pt x="423721" y="869379"/>
                  </a:lnTo>
                  <a:lnTo>
                    <a:pt x="275833" y="869379"/>
                  </a:lnTo>
                  <a:lnTo>
                    <a:pt x="224655" y="942239"/>
                  </a:lnTo>
                  <a:lnTo>
                    <a:pt x="224655" y="942238"/>
                  </a:lnTo>
                  <a:lnTo>
                    <a:pt x="0" y="942238"/>
                  </a:lnTo>
                  <a:lnTo>
                    <a:pt x="0" y="532395"/>
                  </a:lnTo>
                  <a:lnTo>
                    <a:pt x="224655" y="532395"/>
                  </a:lnTo>
                  <a:lnTo>
                    <a:pt x="224655" y="532396"/>
                  </a:lnTo>
                  <a:lnTo>
                    <a:pt x="275833" y="605256"/>
                  </a:lnTo>
                  <a:lnTo>
                    <a:pt x="224655" y="605256"/>
                  </a:lnTo>
                  <a:lnTo>
                    <a:pt x="224655" y="605257"/>
                  </a:lnTo>
                  <a:lnTo>
                    <a:pt x="423721" y="605257"/>
                  </a:lnTo>
                  <a:lnTo>
                    <a:pt x="423721" y="605256"/>
                  </a:lnTo>
                  <a:lnTo>
                    <a:pt x="423722" y="605257"/>
                  </a:lnTo>
                  <a:lnTo>
                    <a:pt x="425884" y="605257"/>
                  </a:lnTo>
                  <a:lnTo>
                    <a:pt x="425884" y="608336"/>
                  </a:lnTo>
                  <a:lnTo>
                    <a:pt x="454595" y="649211"/>
                  </a:lnTo>
                  <a:lnTo>
                    <a:pt x="649211" y="649211"/>
                  </a:lnTo>
                  <a:lnTo>
                    <a:pt x="649211" y="454596"/>
                  </a:lnTo>
                  <a:lnTo>
                    <a:pt x="608336" y="425884"/>
                  </a:lnTo>
                  <a:lnTo>
                    <a:pt x="605257" y="425884"/>
                  </a:lnTo>
                  <a:lnTo>
                    <a:pt x="605257" y="423722"/>
                  </a:lnTo>
                  <a:lnTo>
                    <a:pt x="605256" y="423721"/>
                  </a:lnTo>
                  <a:lnTo>
                    <a:pt x="605257" y="423721"/>
                  </a:lnTo>
                  <a:lnTo>
                    <a:pt x="605257" y="224655"/>
                  </a:lnTo>
                  <a:lnTo>
                    <a:pt x="605256" y="224655"/>
                  </a:lnTo>
                  <a:lnTo>
                    <a:pt x="605256" y="275833"/>
                  </a:lnTo>
                  <a:lnTo>
                    <a:pt x="532396" y="224655"/>
                  </a:lnTo>
                  <a:lnTo>
                    <a:pt x="532395" y="224655"/>
                  </a:lnTo>
                  <a:close/>
                </a:path>
              </a:pathLst>
            </a:custGeom>
            <a:solidFill>
              <a:srgbClr val="EC44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6" name="醋"/>
            <p:cNvSpPr/>
            <p:nvPr/>
          </p:nvSpPr>
          <p:spPr>
            <a:xfrm rot="19020000">
              <a:off x="8577" y="3567"/>
              <a:ext cx="4248" cy="4248"/>
            </a:xfrm>
            <a:custGeom>
              <a:avLst/>
              <a:gdLst>
                <a:gd name="connsiteX0" fmla="*/ 532395 w 1474634"/>
                <a:gd name="connsiteY0" fmla="*/ 0 h 1474633"/>
                <a:gd name="connsiteX1" fmla="*/ 942238 w 1474634"/>
                <a:gd name="connsiteY1" fmla="*/ 0 h 1474633"/>
                <a:gd name="connsiteX2" fmla="*/ 942238 w 1474634"/>
                <a:gd name="connsiteY2" fmla="*/ 224655 h 1474633"/>
                <a:gd name="connsiteX3" fmla="*/ 942239 w 1474634"/>
                <a:gd name="connsiteY3" fmla="*/ 224655 h 1474633"/>
                <a:gd name="connsiteX4" fmla="*/ 869379 w 1474634"/>
                <a:gd name="connsiteY4" fmla="*/ 275833 h 1474633"/>
                <a:gd name="connsiteX5" fmla="*/ 869379 w 1474634"/>
                <a:gd name="connsiteY5" fmla="*/ 423721 h 1474633"/>
                <a:gd name="connsiteX6" fmla="*/ 869379 w 1474634"/>
                <a:gd name="connsiteY6" fmla="*/ 425884 h 1474633"/>
                <a:gd name="connsiteX7" fmla="*/ 866300 w 1474634"/>
                <a:gd name="connsiteY7" fmla="*/ 425884 h 1474633"/>
                <a:gd name="connsiteX8" fmla="*/ 825423 w 1474634"/>
                <a:gd name="connsiteY8" fmla="*/ 454597 h 1474633"/>
                <a:gd name="connsiteX9" fmla="*/ 825423 w 1474634"/>
                <a:gd name="connsiteY9" fmla="*/ 649211 h 1474633"/>
                <a:gd name="connsiteX10" fmla="*/ 1020038 w 1474634"/>
                <a:gd name="connsiteY10" fmla="*/ 649211 h 1474633"/>
                <a:gd name="connsiteX11" fmla="*/ 1048750 w 1474634"/>
                <a:gd name="connsiteY11" fmla="*/ 608336 h 1474633"/>
                <a:gd name="connsiteX12" fmla="*/ 1048750 w 1474634"/>
                <a:gd name="connsiteY12" fmla="*/ 605257 h 1474633"/>
                <a:gd name="connsiteX13" fmla="*/ 1050912 w 1474634"/>
                <a:gd name="connsiteY13" fmla="*/ 605257 h 1474633"/>
                <a:gd name="connsiteX14" fmla="*/ 1050913 w 1474634"/>
                <a:gd name="connsiteY14" fmla="*/ 605256 h 1474633"/>
                <a:gd name="connsiteX15" fmla="*/ 1050913 w 1474634"/>
                <a:gd name="connsiteY15" fmla="*/ 605257 h 1474633"/>
                <a:gd name="connsiteX16" fmla="*/ 1249979 w 1474634"/>
                <a:gd name="connsiteY16" fmla="*/ 605257 h 1474633"/>
                <a:gd name="connsiteX17" fmla="*/ 1249979 w 1474634"/>
                <a:gd name="connsiteY17" fmla="*/ 605256 h 1474633"/>
                <a:gd name="connsiteX18" fmla="*/ 1198801 w 1474634"/>
                <a:gd name="connsiteY18" fmla="*/ 605256 h 1474633"/>
                <a:gd name="connsiteX19" fmla="*/ 1249979 w 1474634"/>
                <a:gd name="connsiteY19" fmla="*/ 532396 h 1474633"/>
                <a:gd name="connsiteX20" fmla="*/ 1249979 w 1474634"/>
                <a:gd name="connsiteY20" fmla="*/ 532395 h 1474633"/>
                <a:gd name="connsiteX21" fmla="*/ 1474634 w 1474634"/>
                <a:gd name="connsiteY21" fmla="*/ 532395 h 1474633"/>
                <a:gd name="connsiteX22" fmla="*/ 1474634 w 1474634"/>
                <a:gd name="connsiteY22" fmla="*/ 942238 h 1474633"/>
                <a:gd name="connsiteX23" fmla="*/ 1249979 w 1474634"/>
                <a:gd name="connsiteY23" fmla="*/ 942238 h 1474633"/>
                <a:gd name="connsiteX24" fmla="*/ 1249979 w 1474634"/>
                <a:gd name="connsiteY24" fmla="*/ 942239 h 1474633"/>
                <a:gd name="connsiteX25" fmla="*/ 1198801 w 1474634"/>
                <a:gd name="connsiteY25" fmla="*/ 869379 h 1474633"/>
                <a:gd name="connsiteX26" fmla="*/ 1050913 w 1474634"/>
                <a:gd name="connsiteY26" fmla="*/ 869379 h 1474633"/>
                <a:gd name="connsiteX27" fmla="*/ 1048750 w 1474634"/>
                <a:gd name="connsiteY27" fmla="*/ 869379 h 1474633"/>
                <a:gd name="connsiteX28" fmla="*/ 1048750 w 1474634"/>
                <a:gd name="connsiteY28" fmla="*/ 866300 h 1474633"/>
                <a:gd name="connsiteX29" fmla="*/ 1020037 w 1474634"/>
                <a:gd name="connsiteY29" fmla="*/ 825423 h 1474633"/>
                <a:gd name="connsiteX30" fmla="*/ 825423 w 1474634"/>
                <a:gd name="connsiteY30" fmla="*/ 825423 h 1474633"/>
                <a:gd name="connsiteX31" fmla="*/ 825423 w 1474634"/>
                <a:gd name="connsiteY31" fmla="*/ 1020037 h 1474633"/>
                <a:gd name="connsiteX32" fmla="*/ 866300 w 1474634"/>
                <a:gd name="connsiteY32" fmla="*/ 1048749 h 1474633"/>
                <a:gd name="connsiteX33" fmla="*/ 869379 w 1474634"/>
                <a:gd name="connsiteY33" fmla="*/ 1048749 h 1474633"/>
                <a:gd name="connsiteX34" fmla="*/ 869379 w 1474634"/>
                <a:gd name="connsiteY34" fmla="*/ 1050912 h 1474633"/>
                <a:gd name="connsiteX35" fmla="*/ 869379 w 1474634"/>
                <a:gd name="connsiteY35" fmla="*/ 1198800 h 1474633"/>
                <a:gd name="connsiteX36" fmla="*/ 942239 w 1474634"/>
                <a:gd name="connsiteY36" fmla="*/ 1249978 h 1474633"/>
                <a:gd name="connsiteX37" fmla="*/ 942238 w 1474634"/>
                <a:gd name="connsiteY37" fmla="*/ 1249978 h 1474633"/>
                <a:gd name="connsiteX38" fmla="*/ 942238 w 1474634"/>
                <a:gd name="connsiteY38" fmla="*/ 1474633 h 1474633"/>
                <a:gd name="connsiteX39" fmla="*/ 532395 w 1474634"/>
                <a:gd name="connsiteY39" fmla="*/ 1474633 h 1474633"/>
                <a:gd name="connsiteX40" fmla="*/ 532395 w 1474634"/>
                <a:gd name="connsiteY40" fmla="*/ 1249978 h 1474633"/>
                <a:gd name="connsiteX41" fmla="*/ 532396 w 1474634"/>
                <a:gd name="connsiteY41" fmla="*/ 1249978 h 1474633"/>
                <a:gd name="connsiteX42" fmla="*/ 605256 w 1474634"/>
                <a:gd name="connsiteY42" fmla="*/ 1198800 h 1474633"/>
                <a:gd name="connsiteX43" fmla="*/ 605256 w 1474634"/>
                <a:gd name="connsiteY43" fmla="*/ 1249978 h 1474633"/>
                <a:gd name="connsiteX44" fmla="*/ 605257 w 1474634"/>
                <a:gd name="connsiteY44" fmla="*/ 1249978 h 1474633"/>
                <a:gd name="connsiteX45" fmla="*/ 605257 w 1474634"/>
                <a:gd name="connsiteY45" fmla="*/ 1050912 h 1474633"/>
                <a:gd name="connsiteX46" fmla="*/ 605256 w 1474634"/>
                <a:gd name="connsiteY46" fmla="*/ 1050912 h 1474633"/>
                <a:gd name="connsiteX47" fmla="*/ 605257 w 1474634"/>
                <a:gd name="connsiteY47" fmla="*/ 1050911 h 1474633"/>
                <a:gd name="connsiteX48" fmla="*/ 605257 w 1474634"/>
                <a:gd name="connsiteY48" fmla="*/ 1048749 h 1474633"/>
                <a:gd name="connsiteX49" fmla="*/ 608336 w 1474634"/>
                <a:gd name="connsiteY49" fmla="*/ 1048749 h 1474633"/>
                <a:gd name="connsiteX50" fmla="*/ 649211 w 1474634"/>
                <a:gd name="connsiteY50" fmla="*/ 1020038 h 1474633"/>
                <a:gd name="connsiteX51" fmla="*/ 649211 w 1474634"/>
                <a:gd name="connsiteY51" fmla="*/ 825423 h 1474633"/>
                <a:gd name="connsiteX52" fmla="*/ 454596 w 1474634"/>
                <a:gd name="connsiteY52" fmla="*/ 825423 h 1474633"/>
                <a:gd name="connsiteX53" fmla="*/ 425884 w 1474634"/>
                <a:gd name="connsiteY53" fmla="*/ 866300 h 1474633"/>
                <a:gd name="connsiteX54" fmla="*/ 425884 w 1474634"/>
                <a:gd name="connsiteY54" fmla="*/ 869379 h 1474633"/>
                <a:gd name="connsiteX55" fmla="*/ 423721 w 1474634"/>
                <a:gd name="connsiteY55" fmla="*/ 869379 h 1474633"/>
                <a:gd name="connsiteX56" fmla="*/ 275833 w 1474634"/>
                <a:gd name="connsiteY56" fmla="*/ 869379 h 1474633"/>
                <a:gd name="connsiteX57" fmla="*/ 224655 w 1474634"/>
                <a:gd name="connsiteY57" fmla="*/ 942239 h 1474633"/>
                <a:gd name="connsiteX58" fmla="*/ 224655 w 1474634"/>
                <a:gd name="connsiteY58" fmla="*/ 942238 h 1474633"/>
                <a:gd name="connsiteX59" fmla="*/ 0 w 1474634"/>
                <a:gd name="connsiteY59" fmla="*/ 942238 h 1474633"/>
                <a:gd name="connsiteX60" fmla="*/ 0 w 1474634"/>
                <a:gd name="connsiteY60" fmla="*/ 532395 h 1474633"/>
                <a:gd name="connsiteX61" fmla="*/ 224655 w 1474634"/>
                <a:gd name="connsiteY61" fmla="*/ 532395 h 1474633"/>
                <a:gd name="connsiteX62" fmla="*/ 224655 w 1474634"/>
                <a:gd name="connsiteY62" fmla="*/ 532396 h 1474633"/>
                <a:gd name="connsiteX63" fmla="*/ 275833 w 1474634"/>
                <a:gd name="connsiteY63" fmla="*/ 605256 h 1474633"/>
                <a:gd name="connsiteX64" fmla="*/ 224655 w 1474634"/>
                <a:gd name="connsiteY64" fmla="*/ 605256 h 1474633"/>
                <a:gd name="connsiteX65" fmla="*/ 224655 w 1474634"/>
                <a:gd name="connsiteY65" fmla="*/ 605257 h 1474633"/>
                <a:gd name="connsiteX66" fmla="*/ 423721 w 1474634"/>
                <a:gd name="connsiteY66" fmla="*/ 605257 h 1474633"/>
                <a:gd name="connsiteX67" fmla="*/ 423721 w 1474634"/>
                <a:gd name="connsiteY67" fmla="*/ 605256 h 1474633"/>
                <a:gd name="connsiteX68" fmla="*/ 423722 w 1474634"/>
                <a:gd name="connsiteY68" fmla="*/ 605257 h 1474633"/>
                <a:gd name="connsiteX69" fmla="*/ 425884 w 1474634"/>
                <a:gd name="connsiteY69" fmla="*/ 605257 h 1474633"/>
                <a:gd name="connsiteX70" fmla="*/ 425884 w 1474634"/>
                <a:gd name="connsiteY70" fmla="*/ 608336 h 1474633"/>
                <a:gd name="connsiteX71" fmla="*/ 454595 w 1474634"/>
                <a:gd name="connsiteY71" fmla="*/ 649211 h 1474633"/>
                <a:gd name="connsiteX72" fmla="*/ 649211 w 1474634"/>
                <a:gd name="connsiteY72" fmla="*/ 649211 h 1474633"/>
                <a:gd name="connsiteX73" fmla="*/ 649211 w 1474634"/>
                <a:gd name="connsiteY73" fmla="*/ 454596 h 1474633"/>
                <a:gd name="connsiteX74" fmla="*/ 608336 w 1474634"/>
                <a:gd name="connsiteY74" fmla="*/ 425884 h 1474633"/>
                <a:gd name="connsiteX75" fmla="*/ 605257 w 1474634"/>
                <a:gd name="connsiteY75" fmla="*/ 425884 h 1474633"/>
                <a:gd name="connsiteX76" fmla="*/ 605257 w 1474634"/>
                <a:gd name="connsiteY76" fmla="*/ 423722 h 1474633"/>
                <a:gd name="connsiteX77" fmla="*/ 605256 w 1474634"/>
                <a:gd name="connsiteY77" fmla="*/ 423721 h 1474633"/>
                <a:gd name="connsiteX78" fmla="*/ 605257 w 1474634"/>
                <a:gd name="connsiteY78" fmla="*/ 423721 h 1474633"/>
                <a:gd name="connsiteX79" fmla="*/ 605257 w 1474634"/>
                <a:gd name="connsiteY79" fmla="*/ 224655 h 1474633"/>
                <a:gd name="connsiteX80" fmla="*/ 605256 w 1474634"/>
                <a:gd name="connsiteY80" fmla="*/ 224655 h 1474633"/>
                <a:gd name="connsiteX81" fmla="*/ 605256 w 1474634"/>
                <a:gd name="connsiteY81" fmla="*/ 275833 h 1474633"/>
                <a:gd name="connsiteX82" fmla="*/ 532396 w 1474634"/>
                <a:gd name="connsiteY82" fmla="*/ 224655 h 1474633"/>
                <a:gd name="connsiteX83" fmla="*/ 532395 w 1474634"/>
                <a:gd name="connsiteY83" fmla="*/ 224655 h 1474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474634" h="1474633">
                  <a:moveTo>
                    <a:pt x="532395" y="0"/>
                  </a:moveTo>
                  <a:lnTo>
                    <a:pt x="942238" y="0"/>
                  </a:lnTo>
                  <a:lnTo>
                    <a:pt x="942238" y="224655"/>
                  </a:lnTo>
                  <a:lnTo>
                    <a:pt x="942239" y="224655"/>
                  </a:lnTo>
                  <a:lnTo>
                    <a:pt x="869379" y="275833"/>
                  </a:lnTo>
                  <a:lnTo>
                    <a:pt x="869379" y="423721"/>
                  </a:lnTo>
                  <a:lnTo>
                    <a:pt x="869379" y="425884"/>
                  </a:lnTo>
                  <a:lnTo>
                    <a:pt x="866300" y="425884"/>
                  </a:lnTo>
                  <a:lnTo>
                    <a:pt x="825423" y="454597"/>
                  </a:lnTo>
                  <a:lnTo>
                    <a:pt x="825423" y="649211"/>
                  </a:lnTo>
                  <a:lnTo>
                    <a:pt x="1020038" y="649211"/>
                  </a:lnTo>
                  <a:lnTo>
                    <a:pt x="1048750" y="608336"/>
                  </a:lnTo>
                  <a:lnTo>
                    <a:pt x="1048750" y="605257"/>
                  </a:lnTo>
                  <a:lnTo>
                    <a:pt x="1050912" y="605257"/>
                  </a:lnTo>
                  <a:lnTo>
                    <a:pt x="1050913" y="605256"/>
                  </a:lnTo>
                  <a:lnTo>
                    <a:pt x="1050913" y="605257"/>
                  </a:lnTo>
                  <a:lnTo>
                    <a:pt x="1249979" y="605257"/>
                  </a:lnTo>
                  <a:lnTo>
                    <a:pt x="1249979" y="605256"/>
                  </a:lnTo>
                  <a:lnTo>
                    <a:pt x="1198801" y="605256"/>
                  </a:lnTo>
                  <a:lnTo>
                    <a:pt x="1249979" y="532396"/>
                  </a:lnTo>
                  <a:lnTo>
                    <a:pt x="1249979" y="532395"/>
                  </a:lnTo>
                  <a:lnTo>
                    <a:pt x="1474634" y="532395"/>
                  </a:lnTo>
                  <a:lnTo>
                    <a:pt x="1474634" y="942238"/>
                  </a:lnTo>
                  <a:lnTo>
                    <a:pt x="1249979" y="942238"/>
                  </a:lnTo>
                  <a:lnTo>
                    <a:pt x="1249979" y="942239"/>
                  </a:lnTo>
                  <a:lnTo>
                    <a:pt x="1198801" y="869379"/>
                  </a:lnTo>
                  <a:lnTo>
                    <a:pt x="1050913" y="869379"/>
                  </a:lnTo>
                  <a:lnTo>
                    <a:pt x="1048750" y="869379"/>
                  </a:lnTo>
                  <a:lnTo>
                    <a:pt x="1048750" y="866300"/>
                  </a:lnTo>
                  <a:lnTo>
                    <a:pt x="1020037" y="825423"/>
                  </a:lnTo>
                  <a:lnTo>
                    <a:pt x="825423" y="825423"/>
                  </a:lnTo>
                  <a:lnTo>
                    <a:pt x="825423" y="1020037"/>
                  </a:lnTo>
                  <a:lnTo>
                    <a:pt x="866300" y="1048749"/>
                  </a:lnTo>
                  <a:lnTo>
                    <a:pt x="869379" y="1048749"/>
                  </a:lnTo>
                  <a:lnTo>
                    <a:pt x="869379" y="1050912"/>
                  </a:lnTo>
                  <a:lnTo>
                    <a:pt x="869379" y="1198800"/>
                  </a:lnTo>
                  <a:lnTo>
                    <a:pt x="942239" y="1249978"/>
                  </a:lnTo>
                  <a:lnTo>
                    <a:pt x="942238" y="1249978"/>
                  </a:lnTo>
                  <a:lnTo>
                    <a:pt x="942238" y="1474633"/>
                  </a:lnTo>
                  <a:lnTo>
                    <a:pt x="532395" y="1474633"/>
                  </a:lnTo>
                  <a:lnTo>
                    <a:pt x="532395" y="1249978"/>
                  </a:lnTo>
                  <a:lnTo>
                    <a:pt x="532396" y="1249978"/>
                  </a:lnTo>
                  <a:lnTo>
                    <a:pt x="605256" y="1198800"/>
                  </a:lnTo>
                  <a:lnTo>
                    <a:pt x="605256" y="1249978"/>
                  </a:lnTo>
                  <a:lnTo>
                    <a:pt x="605257" y="1249978"/>
                  </a:lnTo>
                  <a:lnTo>
                    <a:pt x="605257" y="1050912"/>
                  </a:lnTo>
                  <a:lnTo>
                    <a:pt x="605256" y="1050912"/>
                  </a:lnTo>
                  <a:lnTo>
                    <a:pt x="605257" y="1050911"/>
                  </a:lnTo>
                  <a:lnTo>
                    <a:pt x="605257" y="1048749"/>
                  </a:lnTo>
                  <a:lnTo>
                    <a:pt x="608336" y="1048749"/>
                  </a:lnTo>
                  <a:lnTo>
                    <a:pt x="649211" y="1020038"/>
                  </a:lnTo>
                  <a:lnTo>
                    <a:pt x="649211" y="825423"/>
                  </a:lnTo>
                  <a:lnTo>
                    <a:pt x="454596" y="825423"/>
                  </a:lnTo>
                  <a:lnTo>
                    <a:pt x="425884" y="866300"/>
                  </a:lnTo>
                  <a:lnTo>
                    <a:pt x="425884" y="869379"/>
                  </a:lnTo>
                  <a:lnTo>
                    <a:pt x="423721" y="869379"/>
                  </a:lnTo>
                  <a:lnTo>
                    <a:pt x="275833" y="869379"/>
                  </a:lnTo>
                  <a:lnTo>
                    <a:pt x="224655" y="942239"/>
                  </a:lnTo>
                  <a:lnTo>
                    <a:pt x="224655" y="942238"/>
                  </a:lnTo>
                  <a:lnTo>
                    <a:pt x="0" y="942238"/>
                  </a:lnTo>
                  <a:lnTo>
                    <a:pt x="0" y="532395"/>
                  </a:lnTo>
                  <a:lnTo>
                    <a:pt x="224655" y="532395"/>
                  </a:lnTo>
                  <a:lnTo>
                    <a:pt x="224655" y="532396"/>
                  </a:lnTo>
                  <a:lnTo>
                    <a:pt x="275833" y="605256"/>
                  </a:lnTo>
                  <a:lnTo>
                    <a:pt x="224655" y="605256"/>
                  </a:lnTo>
                  <a:lnTo>
                    <a:pt x="224655" y="605257"/>
                  </a:lnTo>
                  <a:lnTo>
                    <a:pt x="423721" y="605257"/>
                  </a:lnTo>
                  <a:lnTo>
                    <a:pt x="423721" y="605256"/>
                  </a:lnTo>
                  <a:lnTo>
                    <a:pt x="423722" y="605257"/>
                  </a:lnTo>
                  <a:lnTo>
                    <a:pt x="425884" y="605257"/>
                  </a:lnTo>
                  <a:lnTo>
                    <a:pt x="425884" y="608336"/>
                  </a:lnTo>
                  <a:lnTo>
                    <a:pt x="454595" y="649211"/>
                  </a:lnTo>
                  <a:lnTo>
                    <a:pt x="649211" y="649211"/>
                  </a:lnTo>
                  <a:lnTo>
                    <a:pt x="649211" y="454596"/>
                  </a:lnTo>
                  <a:lnTo>
                    <a:pt x="608336" y="425884"/>
                  </a:lnTo>
                  <a:lnTo>
                    <a:pt x="605257" y="425884"/>
                  </a:lnTo>
                  <a:lnTo>
                    <a:pt x="605257" y="423722"/>
                  </a:lnTo>
                  <a:lnTo>
                    <a:pt x="605256" y="423721"/>
                  </a:lnTo>
                  <a:lnTo>
                    <a:pt x="605257" y="423721"/>
                  </a:lnTo>
                  <a:lnTo>
                    <a:pt x="605257" y="224655"/>
                  </a:lnTo>
                  <a:lnTo>
                    <a:pt x="605256" y="224655"/>
                  </a:lnTo>
                  <a:lnTo>
                    <a:pt x="605256" y="275833"/>
                  </a:lnTo>
                  <a:lnTo>
                    <a:pt x="532396" y="224655"/>
                  </a:lnTo>
                  <a:lnTo>
                    <a:pt x="532395" y="224655"/>
                  </a:ln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nvGrpSpPr>
          <p:cNvPr id="18" name="组合 17"/>
          <p:cNvGrpSpPr/>
          <p:nvPr/>
        </p:nvGrpSpPr>
        <p:grpSpPr>
          <a:xfrm>
            <a:off x="7179310" y="4224655"/>
            <a:ext cx="1868170" cy="2464435"/>
            <a:chOff x="2951" y="6691"/>
            <a:chExt cx="2942" cy="3881"/>
          </a:xfrm>
        </p:grpSpPr>
        <p:sp>
          <p:nvSpPr>
            <p:cNvPr id="19" name="文本框 18"/>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20" name="文本框 19"/>
            <p:cNvSpPr txBox="1"/>
            <p:nvPr/>
          </p:nvSpPr>
          <p:spPr>
            <a:xfrm>
              <a:off x="2951" y="7956"/>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grpSp>
        <p:nvGrpSpPr>
          <p:cNvPr id="10" name="组合 9"/>
          <p:cNvGrpSpPr/>
          <p:nvPr/>
        </p:nvGrpSpPr>
        <p:grpSpPr>
          <a:xfrm>
            <a:off x="3293745" y="4244975"/>
            <a:ext cx="1868170" cy="2464435"/>
            <a:chOff x="2951" y="6691"/>
            <a:chExt cx="2942" cy="3881"/>
          </a:xfrm>
        </p:grpSpPr>
        <p:sp>
          <p:nvSpPr>
            <p:cNvPr id="11" name="文本框 10"/>
            <p:cNvSpPr txBox="1"/>
            <p:nvPr/>
          </p:nvSpPr>
          <p:spPr>
            <a:xfrm>
              <a:off x="3059" y="6691"/>
              <a:ext cx="2592" cy="1337"/>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12" name="文本框 11"/>
            <p:cNvSpPr txBox="1"/>
            <p:nvPr/>
          </p:nvSpPr>
          <p:spPr>
            <a:xfrm>
              <a:off x="2951" y="7956"/>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grpSp>
        <p:nvGrpSpPr>
          <p:cNvPr id="13" name="组合 12"/>
          <p:cNvGrpSpPr/>
          <p:nvPr/>
        </p:nvGrpSpPr>
        <p:grpSpPr>
          <a:xfrm>
            <a:off x="600075" y="2196465"/>
            <a:ext cx="1868170" cy="1961515"/>
            <a:chOff x="3047" y="6691"/>
            <a:chExt cx="2942" cy="3089"/>
          </a:xfrm>
        </p:grpSpPr>
        <p:sp>
          <p:nvSpPr>
            <p:cNvPr id="14" name="文本框 13"/>
            <p:cNvSpPr txBox="1"/>
            <p:nvPr/>
          </p:nvSpPr>
          <p:spPr>
            <a:xfrm>
              <a:off x="3059" y="6691"/>
              <a:ext cx="2592" cy="761"/>
            </a:xfrm>
            <a:prstGeom prst="rect">
              <a:avLst/>
            </a:prstGeom>
            <a:noFill/>
          </p:spPr>
          <p:txBody>
            <a:bodyPr wrap="square" rtlCol="0">
              <a:spAutoFit/>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altLang="zh-CN" sz="2400" b="1"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endParaRPr>
            </a:p>
          </p:txBody>
        </p:sp>
        <p:sp>
          <p:nvSpPr>
            <p:cNvPr id="15" name="文本框 14"/>
            <p:cNvSpPr txBox="1"/>
            <p:nvPr/>
          </p:nvSpPr>
          <p:spPr>
            <a:xfrm>
              <a:off x="3047" y="7164"/>
              <a:ext cx="2942" cy="2616"/>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grpSp>
      <p:sp>
        <p:nvSpPr>
          <p:cNvPr id="21" name="文本框 20"/>
          <p:cNvSpPr txBox="1"/>
          <p:nvPr/>
        </p:nvSpPr>
        <p:spPr>
          <a:xfrm>
            <a:off x="9824085" y="2787650"/>
            <a:ext cx="1868170" cy="1661160"/>
          </a:xfrm>
          <a:prstGeom prst="rect">
            <a:avLst/>
          </a:prstGeom>
          <a:noFill/>
        </p:spPr>
        <p:txBody>
          <a:bodyPr wrap="square" rtlCol="0">
            <a:spAutoFit/>
          </a:bodyPr>
          <a:p>
            <a:pPr algn="just" eaLnBrk="1" hangingPunct="1">
              <a:lnSpc>
                <a:spcPct val="200000"/>
              </a:lnSpc>
              <a:defRPr/>
            </a:pPr>
            <a:endParaRPr lang="en-US" altLang="zh-CN" sz="1000" b="1" dirty="0">
              <a:solidFill>
                <a:srgbClr val="767171"/>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400" noProof="0" dirty="0">
                <a:ln>
                  <a:noFill/>
                </a:ln>
                <a:solidFill>
                  <a:srgbClr val="767171"/>
                </a:solidFill>
                <a:effectLst/>
                <a:uLnTx/>
                <a:uFillTx/>
                <a:latin typeface="微软雅黑" panose="020B0503020204020204" charset="-122"/>
                <a:ea typeface="微软雅黑" panose="020B0503020204020204" charset="-122"/>
                <a:sym typeface="+mn-ea"/>
              </a:rPr>
              <a:t>Click here to add text content, such as key words, some simple introduction, etc.. </a:t>
            </a:r>
            <a:endParaRPr kumimoji="0" lang="en-US" altLang="zh-CN" sz="1400" b="0" i="0" u="none" strike="noStrike" kern="1200" cap="none" spc="0" normalizeH="0" baseline="0" noProof="0" dirty="0">
              <a:ln>
                <a:noFill/>
              </a:ln>
              <a:solidFill>
                <a:srgbClr val="767171"/>
              </a:solidFill>
              <a:effectLst/>
              <a:uLnTx/>
              <a:uFillTx/>
              <a:latin typeface="微软雅黑" panose="020B0503020204020204" charset="-122"/>
              <a:ea typeface="微软雅黑" panose="020B0503020204020204" charset="-122"/>
              <a:cs typeface="+mn-cs"/>
              <a:sym typeface="+mn-ea"/>
            </a:endParaRPr>
          </a:p>
          <a:p>
            <a:pPr marL="0" marR="0" lvl="0" indent="0" algn="just" defTabSz="914400" rtl="0" eaLnBrk="1" fontAlgn="auto" latinLnBrk="0" hangingPunct="1">
              <a:lnSpc>
                <a:spcPct val="130000"/>
              </a:lnSpc>
              <a:spcBef>
                <a:spcPts val="0"/>
              </a:spcBef>
              <a:spcAft>
                <a:spcPts val="0"/>
              </a:spcAft>
              <a:buClrTx/>
              <a:buSzTx/>
              <a:buFontTx/>
              <a:buNone/>
              <a:defRPr/>
            </a:pP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2" name="文本框 21"/>
          <p:cNvSpPr txBox="1"/>
          <p:nvPr/>
        </p:nvSpPr>
        <p:spPr>
          <a:xfrm>
            <a:off x="9232900" y="3147695"/>
            <a:ext cx="459740" cy="1143000"/>
          </a:xfrm>
          <a:prstGeom prst="rect">
            <a:avLst/>
          </a:prstGeom>
          <a:noFill/>
        </p:spPr>
        <p:txBody>
          <a:bodyPr vert="eaVert" wrap="square" rtlCol="0">
            <a:spAutoFit/>
          </a:bodyPr>
          <a:p>
            <a:endParaRPr lang="zh-CN" altLang="en-US"/>
          </a:p>
        </p:txBody>
      </p:sp>
      <p:sp>
        <p:nvSpPr>
          <p:cNvPr id="24" name="文本框 23"/>
          <p:cNvSpPr txBox="1"/>
          <p:nvPr/>
        </p:nvSpPr>
        <p:spPr>
          <a:xfrm>
            <a:off x="9272270" y="3043555"/>
            <a:ext cx="551815" cy="1573530"/>
          </a:xfrm>
          <a:prstGeom prst="rect">
            <a:avLst/>
          </a:prstGeom>
          <a:noFill/>
        </p:spPr>
        <p:txBody>
          <a:bodyPr vert="eaVert" wrap="square" rtlCol="0">
            <a:spAutoFit/>
          </a:bodyPr>
          <a:p>
            <a:r>
              <a:rPr lang="en-US" altLang="zh-CN" sz="2400">
                <a:solidFill>
                  <a:srgbClr val="767171"/>
                </a:solidFill>
              </a:rPr>
              <a:t>Add Title</a:t>
            </a:r>
            <a:endParaRPr lang="en-US" altLang="zh-CN" sz="2400">
              <a:solidFill>
                <a:srgbClr val="767171"/>
              </a:solidFill>
            </a:endParaRPr>
          </a:p>
        </p:txBody>
      </p:sp>
      <p:sp>
        <p:nvSpPr>
          <p:cNvPr id="25" name="文本框 24"/>
          <p:cNvSpPr txBox="1"/>
          <p:nvPr/>
        </p:nvSpPr>
        <p:spPr>
          <a:xfrm>
            <a:off x="2468245" y="2679700"/>
            <a:ext cx="551815" cy="1573530"/>
          </a:xfrm>
          <a:prstGeom prst="rect">
            <a:avLst/>
          </a:prstGeom>
          <a:noFill/>
        </p:spPr>
        <p:txBody>
          <a:bodyPr vert="eaVert" wrap="square" rtlCol="0">
            <a:spAutoFit/>
          </a:bodyPr>
          <a:p>
            <a:r>
              <a:rPr lang="en-US" altLang="zh-CN" sz="2400">
                <a:solidFill>
                  <a:srgbClr val="767171"/>
                </a:solidFill>
              </a:rPr>
              <a:t>Add Title</a:t>
            </a:r>
            <a:endParaRPr lang="en-US" altLang="zh-CN" sz="2400">
              <a:solidFill>
                <a:srgbClr val="767171"/>
              </a:solidFill>
            </a:endParaRPr>
          </a:p>
        </p:txBody>
      </p:sp>
      <p:sp>
        <p:nvSpPr>
          <p:cNvPr id="26" name="文本框 25"/>
          <p:cNvSpPr txBox="1"/>
          <p:nvPr/>
        </p:nvSpPr>
        <p:spPr>
          <a:xfrm>
            <a:off x="5010785" y="3236595"/>
            <a:ext cx="2169795" cy="613410"/>
          </a:xfrm>
          <a:prstGeom prst="rect">
            <a:avLst/>
          </a:prstGeom>
          <a:noFill/>
        </p:spPr>
        <p:txBody>
          <a:bodyPr wrap="none" rtlCol="0" anchor="t">
            <a:spAutoFit/>
          </a:bodyPr>
          <a:p>
            <a:pPr marL="0" marR="0" lvl="0" indent="0" algn="ctr" defTabSz="914400" rtl="0" eaLnBrk="1" fontAlgn="auto" latinLnBrk="0" hangingPunct="1">
              <a:lnSpc>
                <a:spcPct val="100000"/>
              </a:lnSpc>
              <a:spcBef>
                <a:spcPts val="0"/>
              </a:spcBef>
              <a:spcAft>
                <a:spcPts val="0"/>
              </a:spcAft>
              <a:buClrTx/>
              <a:buSzTx/>
              <a:buFontTx/>
              <a:buNone/>
              <a:defRPr/>
            </a:pPr>
            <a:r>
              <a:rPr lang="en-US" altLang="zh-CN" sz="3200" b="1" noProof="0" dirty="0">
                <a:ln>
                  <a:noFill/>
                </a:ln>
                <a:solidFill>
                  <a:srgbClr val="767171"/>
                </a:solidFill>
                <a:effectLst/>
                <a:uLnTx/>
                <a:uFillTx/>
                <a:latin typeface="微软雅黑" panose="020B0503020204020204" charset="-122"/>
                <a:ea typeface="微软雅黑" panose="020B0503020204020204" charset="-122"/>
                <a:sym typeface="+mn-ea"/>
              </a:rPr>
              <a:t>Add  Title</a:t>
            </a:r>
            <a:endParaRPr lang="en-US" altLang="zh-CN" sz="3200" b="1" noProof="0" dirty="0">
              <a:ln>
                <a:noFill/>
              </a:ln>
              <a:solidFill>
                <a:srgbClr val="767171"/>
              </a:solidFill>
              <a:effectLst/>
              <a:uLnTx/>
              <a:uFillTx/>
              <a:latin typeface="微软雅黑" panose="020B0503020204020204" charset="-122"/>
              <a:ea typeface="微软雅黑" panose="020B0503020204020204" charset="-122"/>
              <a:sym typeface="+mn-ea"/>
            </a:endParaRPr>
          </a:p>
        </p:txBody>
      </p:sp>
      <p:pic>
        <p:nvPicPr>
          <p:cNvPr id="27" name="图片 26"/>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596900" y="386080"/>
            <a:ext cx="1026795" cy="1127760"/>
          </a:xfrm>
          <a:prstGeom prst="rect">
            <a:avLst/>
          </a:prstGeom>
        </p:spPr>
      </p:pic>
      <p:sp>
        <p:nvSpPr>
          <p:cNvPr id="28" name="文本框 27"/>
          <p:cNvSpPr txBox="1"/>
          <p:nvPr/>
        </p:nvSpPr>
        <p:spPr>
          <a:xfrm>
            <a:off x="1504315" y="843915"/>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8" name="Freeform 4"/>
          <p:cNvSpPr/>
          <p:nvPr/>
        </p:nvSpPr>
        <p:spPr>
          <a:xfrm>
            <a:off x="3906838" y="1187450"/>
            <a:ext cx="2487612" cy="2055813"/>
          </a:xfrm>
          <a:custGeom>
            <a:avLst/>
            <a:gdLst>
              <a:gd name="txL" fmla="*/ 0 w 1057"/>
              <a:gd name="txT" fmla="*/ 0 h 900"/>
              <a:gd name="txR" fmla="*/ 1057 w 1057"/>
              <a:gd name="txB" fmla="*/ 900 h 900"/>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1951763736"/>
              </a:cxn>
              <a:cxn ang="0">
                <a:pos x="2147483646" y="0"/>
              </a:cxn>
              <a:cxn ang="0">
                <a:pos x="2147483646" y="714950087"/>
              </a:cxn>
              <a:cxn ang="0">
                <a:pos x="2147483646" y="746262403"/>
              </a:cxn>
              <a:cxn ang="0">
                <a:pos x="2147483646" y="803667555"/>
              </a:cxn>
              <a:cxn ang="0">
                <a:pos x="2147483646" y="876728865"/>
              </a:cxn>
              <a:cxn ang="0">
                <a:pos x="2147483646" y="981100206"/>
              </a:cxn>
              <a:cxn ang="0">
                <a:pos x="2147483646" y="1101129991"/>
              </a:cxn>
              <a:cxn ang="0">
                <a:pos x="2147483646" y="1242030845"/>
              </a:cxn>
              <a:cxn ang="0">
                <a:pos x="2147483646" y="1409026819"/>
              </a:cxn>
              <a:cxn ang="0">
                <a:pos x="1949664140" y="1596898432"/>
              </a:cxn>
              <a:cxn ang="0">
                <a:pos x="1672722556" y="1805643400"/>
              </a:cxn>
              <a:cxn ang="0">
                <a:pos x="1412398785" y="2035261723"/>
              </a:cxn>
              <a:cxn ang="0">
                <a:pos x="1168690473" y="2147483646"/>
              </a:cxn>
              <a:cxn ang="0">
                <a:pos x="941599974" y="2147483646"/>
              </a:cxn>
              <a:cxn ang="0">
                <a:pos x="742202693" y="2147483646"/>
              </a:cxn>
              <a:cxn ang="0">
                <a:pos x="559420870" y="2147483646"/>
              </a:cxn>
              <a:cxn ang="0">
                <a:pos x="398794563" y="2147483646"/>
              </a:cxn>
              <a:cxn ang="0">
                <a:pos x="260323771" y="2147483646"/>
              </a:cxn>
              <a:cxn ang="0">
                <a:pos x="149548550" y="2147483646"/>
              </a:cxn>
              <a:cxn ang="0">
                <a:pos x="60926490" y="2147483646"/>
              </a:cxn>
              <a:cxn ang="0">
                <a:pos x="0" y="2147483646"/>
              </a:cxn>
              <a:cxn ang="0">
                <a:pos x="1318239022" y="2147483646"/>
              </a:cxn>
              <a:cxn ang="0">
                <a:pos x="2147483646" y="2147483646"/>
              </a:cxn>
            </a:cxnLst>
            <a:rect l="txL" t="txT" r="txR" b="txB"/>
            <a:pathLst>
              <a:path w="1057" h="900">
                <a:moveTo>
                  <a:pt x="455" y="879"/>
                </a:moveTo>
                <a:lnTo>
                  <a:pt x="471" y="838"/>
                </a:lnTo>
                <a:lnTo>
                  <a:pt x="490" y="799"/>
                </a:lnTo>
                <a:lnTo>
                  <a:pt x="514" y="762"/>
                </a:lnTo>
                <a:lnTo>
                  <a:pt x="541" y="728"/>
                </a:lnTo>
                <a:lnTo>
                  <a:pt x="570" y="696"/>
                </a:lnTo>
                <a:lnTo>
                  <a:pt x="603" y="667"/>
                </a:lnTo>
                <a:lnTo>
                  <a:pt x="639" y="642"/>
                </a:lnTo>
                <a:lnTo>
                  <a:pt x="676" y="621"/>
                </a:lnTo>
                <a:lnTo>
                  <a:pt x="713" y="605"/>
                </a:lnTo>
                <a:lnTo>
                  <a:pt x="753" y="591"/>
                </a:lnTo>
                <a:lnTo>
                  <a:pt x="793" y="581"/>
                </a:lnTo>
                <a:lnTo>
                  <a:pt x="834" y="575"/>
                </a:lnTo>
                <a:lnTo>
                  <a:pt x="833" y="711"/>
                </a:lnTo>
                <a:lnTo>
                  <a:pt x="1056" y="374"/>
                </a:lnTo>
                <a:lnTo>
                  <a:pt x="818" y="0"/>
                </a:lnTo>
                <a:lnTo>
                  <a:pt x="819" y="137"/>
                </a:lnTo>
                <a:lnTo>
                  <a:pt x="757" y="143"/>
                </a:lnTo>
                <a:lnTo>
                  <a:pt x="694" y="154"/>
                </a:lnTo>
                <a:lnTo>
                  <a:pt x="634" y="168"/>
                </a:lnTo>
                <a:lnTo>
                  <a:pt x="574" y="188"/>
                </a:lnTo>
                <a:lnTo>
                  <a:pt x="516" y="211"/>
                </a:lnTo>
                <a:lnTo>
                  <a:pt x="460" y="238"/>
                </a:lnTo>
                <a:lnTo>
                  <a:pt x="405" y="270"/>
                </a:lnTo>
                <a:lnTo>
                  <a:pt x="352" y="306"/>
                </a:lnTo>
                <a:lnTo>
                  <a:pt x="302" y="346"/>
                </a:lnTo>
                <a:lnTo>
                  <a:pt x="255" y="390"/>
                </a:lnTo>
                <a:lnTo>
                  <a:pt x="211" y="437"/>
                </a:lnTo>
                <a:lnTo>
                  <a:pt x="170" y="486"/>
                </a:lnTo>
                <a:lnTo>
                  <a:pt x="134" y="539"/>
                </a:lnTo>
                <a:lnTo>
                  <a:pt x="101" y="595"/>
                </a:lnTo>
                <a:lnTo>
                  <a:pt x="72" y="653"/>
                </a:lnTo>
                <a:lnTo>
                  <a:pt x="47" y="711"/>
                </a:lnTo>
                <a:lnTo>
                  <a:pt x="27" y="773"/>
                </a:lnTo>
                <a:lnTo>
                  <a:pt x="11" y="835"/>
                </a:lnTo>
                <a:lnTo>
                  <a:pt x="0" y="899"/>
                </a:lnTo>
                <a:lnTo>
                  <a:pt x="238" y="741"/>
                </a:lnTo>
                <a:lnTo>
                  <a:pt x="455" y="879"/>
                </a:lnTo>
              </a:path>
            </a:pathLst>
          </a:custGeom>
          <a:solidFill>
            <a:srgbClr val="EC4463"/>
          </a:solidFill>
          <a:ln w="9525">
            <a:noFill/>
          </a:ln>
        </p:spPr>
        <p:txBody>
          <a:bodyPr/>
          <a:p>
            <a:endParaRPr lang="zh-CN" altLang="en-US"/>
          </a:p>
        </p:txBody>
      </p:sp>
      <p:sp>
        <p:nvSpPr>
          <p:cNvPr id="13319" name="Freeform 5"/>
          <p:cNvSpPr/>
          <p:nvPr/>
        </p:nvSpPr>
        <p:spPr>
          <a:xfrm>
            <a:off x="5570538" y="3757613"/>
            <a:ext cx="2432050" cy="2065337"/>
          </a:xfrm>
          <a:custGeom>
            <a:avLst/>
            <a:gdLst>
              <a:gd name="txL" fmla="*/ 0 w 1033"/>
              <a:gd name="txT" fmla="*/ 0 h 904"/>
              <a:gd name="txR" fmla="*/ 1033 w 1033"/>
              <a:gd name="txB" fmla="*/ 904 h 904"/>
            </a:gdLst>
            <a:ahLst/>
            <a:cxnLst>
              <a:cxn ang="0">
                <a:pos x="2147483646" y="5220459"/>
              </a:cxn>
              <a:cxn ang="0">
                <a:pos x="2147483646" y="214004554"/>
              </a:cxn>
              <a:cxn ang="0">
                <a:pos x="2147483646" y="407129556"/>
              </a:cxn>
              <a:cxn ang="0">
                <a:pos x="2147483646" y="605472733"/>
              </a:cxn>
              <a:cxn ang="0">
                <a:pos x="2147483646" y="782938642"/>
              </a:cxn>
              <a:cxn ang="0">
                <a:pos x="2147483646" y="949965918"/>
              </a:cxn>
              <a:cxn ang="0">
                <a:pos x="2147483646" y="1106554560"/>
              </a:cxn>
              <a:cxn ang="0">
                <a:pos x="2147483646" y="1247484110"/>
              </a:cxn>
              <a:cxn ang="0">
                <a:pos x="2147483646" y="1367534108"/>
              </a:cxn>
              <a:cxn ang="0">
                <a:pos x="1972566772" y="1477145472"/>
              </a:cxn>
              <a:cxn ang="0">
                <a:pos x="1756469830" y="1571097744"/>
              </a:cxn>
              <a:cxn ang="0">
                <a:pos x="1534833088" y="1638954573"/>
              </a:cxn>
              <a:cxn ang="0">
                <a:pos x="1307656545" y="1685929567"/>
              </a:cxn>
              <a:cxn ang="0">
                <a:pos x="1302114390" y="976063644"/>
              </a:cxn>
              <a:cxn ang="0">
                <a:pos x="881004815" y="1555440935"/>
              </a:cxn>
              <a:cxn ang="0">
                <a:pos x="443273485" y="2134815942"/>
              </a:cxn>
              <a:cxn ang="0">
                <a:pos x="0" y="2147483646"/>
              </a:cxn>
              <a:cxn ang="0">
                <a:pos x="1307656545" y="2147483646"/>
              </a:cxn>
              <a:cxn ang="0">
                <a:pos x="1307656545" y="2147483646"/>
              </a:cxn>
              <a:cxn ang="0">
                <a:pos x="1634570681" y="2147483646"/>
              </a:cxn>
              <a:cxn ang="0">
                <a:pos x="1955942663"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019984119"/>
              </a:cxn>
              <a:cxn ang="0">
                <a:pos x="2147483646" y="1759004571"/>
              </a:cxn>
              <a:cxn ang="0">
                <a:pos x="2147483646" y="1482365931"/>
              </a:cxn>
              <a:cxn ang="0">
                <a:pos x="2147483646" y="1205727291"/>
              </a:cxn>
              <a:cxn ang="0">
                <a:pos x="2147483646" y="908209099"/>
              </a:cxn>
              <a:cxn ang="0">
                <a:pos x="2147483646" y="610693192"/>
              </a:cxn>
              <a:cxn ang="0">
                <a:pos x="2147483646" y="302736366"/>
              </a:cxn>
              <a:cxn ang="0">
                <a:pos x="2147483646" y="0"/>
              </a:cxn>
              <a:cxn ang="0">
                <a:pos x="2147483646" y="688986371"/>
              </a:cxn>
              <a:cxn ang="0">
                <a:pos x="2147483646" y="5220459"/>
              </a:cxn>
            </a:cxnLst>
            <a:rect l="txL" t="txT" r="txR" b="txB"/>
            <a:pathLst>
              <a:path w="1033" h="904">
                <a:moveTo>
                  <a:pt x="585" y="1"/>
                </a:moveTo>
                <a:lnTo>
                  <a:pt x="573" y="41"/>
                </a:lnTo>
                <a:lnTo>
                  <a:pt x="556" y="78"/>
                </a:lnTo>
                <a:lnTo>
                  <a:pt x="537" y="116"/>
                </a:lnTo>
                <a:lnTo>
                  <a:pt x="514" y="150"/>
                </a:lnTo>
                <a:lnTo>
                  <a:pt x="488" y="182"/>
                </a:lnTo>
                <a:lnTo>
                  <a:pt x="459" y="212"/>
                </a:lnTo>
                <a:lnTo>
                  <a:pt x="427" y="239"/>
                </a:lnTo>
                <a:lnTo>
                  <a:pt x="393" y="262"/>
                </a:lnTo>
                <a:lnTo>
                  <a:pt x="356" y="283"/>
                </a:lnTo>
                <a:lnTo>
                  <a:pt x="317" y="301"/>
                </a:lnTo>
                <a:lnTo>
                  <a:pt x="277" y="314"/>
                </a:lnTo>
                <a:lnTo>
                  <a:pt x="236" y="323"/>
                </a:lnTo>
                <a:lnTo>
                  <a:pt x="235" y="187"/>
                </a:lnTo>
                <a:lnTo>
                  <a:pt x="159" y="298"/>
                </a:lnTo>
                <a:lnTo>
                  <a:pt x="80" y="409"/>
                </a:lnTo>
                <a:lnTo>
                  <a:pt x="0" y="517"/>
                </a:lnTo>
                <a:lnTo>
                  <a:pt x="236" y="903"/>
                </a:lnTo>
                <a:lnTo>
                  <a:pt x="236" y="766"/>
                </a:lnTo>
                <a:lnTo>
                  <a:pt x="295" y="759"/>
                </a:lnTo>
                <a:lnTo>
                  <a:pt x="353" y="747"/>
                </a:lnTo>
                <a:lnTo>
                  <a:pt x="411" y="733"/>
                </a:lnTo>
                <a:lnTo>
                  <a:pt x="467" y="713"/>
                </a:lnTo>
                <a:lnTo>
                  <a:pt x="522" y="691"/>
                </a:lnTo>
                <a:lnTo>
                  <a:pt x="575" y="665"/>
                </a:lnTo>
                <a:lnTo>
                  <a:pt x="626" y="635"/>
                </a:lnTo>
                <a:lnTo>
                  <a:pt x="676" y="601"/>
                </a:lnTo>
                <a:lnTo>
                  <a:pt x="724" y="564"/>
                </a:lnTo>
                <a:lnTo>
                  <a:pt x="768" y="525"/>
                </a:lnTo>
                <a:lnTo>
                  <a:pt x="811" y="481"/>
                </a:lnTo>
                <a:lnTo>
                  <a:pt x="849" y="435"/>
                </a:lnTo>
                <a:lnTo>
                  <a:pt x="884" y="387"/>
                </a:lnTo>
                <a:lnTo>
                  <a:pt x="916" y="337"/>
                </a:lnTo>
                <a:lnTo>
                  <a:pt x="945" y="284"/>
                </a:lnTo>
                <a:lnTo>
                  <a:pt x="970" y="231"/>
                </a:lnTo>
                <a:lnTo>
                  <a:pt x="991" y="174"/>
                </a:lnTo>
                <a:lnTo>
                  <a:pt x="1009" y="117"/>
                </a:lnTo>
                <a:lnTo>
                  <a:pt x="1023" y="58"/>
                </a:lnTo>
                <a:lnTo>
                  <a:pt x="1032" y="0"/>
                </a:lnTo>
                <a:lnTo>
                  <a:pt x="812" y="132"/>
                </a:lnTo>
                <a:lnTo>
                  <a:pt x="585" y="1"/>
                </a:lnTo>
              </a:path>
            </a:pathLst>
          </a:custGeom>
          <a:solidFill>
            <a:srgbClr val="EC4463"/>
          </a:solidFill>
          <a:ln w="9525">
            <a:noFill/>
          </a:ln>
        </p:spPr>
        <p:txBody>
          <a:bodyPr/>
          <a:p>
            <a:endParaRPr lang="zh-CN" altLang="en-US"/>
          </a:p>
        </p:txBody>
      </p:sp>
      <p:sp>
        <p:nvSpPr>
          <p:cNvPr id="13320" name="Freeform 6"/>
          <p:cNvSpPr/>
          <p:nvPr/>
        </p:nvSpPr>
        <p:spPr>
          <a:xfrm>
            <a:off x="3619500" y="3005138"/>
            <a:ext cx="2189163" cy="2455862"/>
          </a:xfrm>
          <a:custGeom>
            <a:avLst/>
            <a:gdLst>
              <a:gd name="txL" fmla="*/ 0 w 930"/>
              <a:gd name="txT" fmla="*/ 0 h 1075"/>
              <a:gd name="txR" fmla="*/ 930 w 930"/>
              <a:gd name="txB" fmla="*/ 1075 h 107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077270883"/>
              </a:cxn>
              <a:cxn ang="0">
                <a:pos x="2147483646" y="1910253991"/>
              </a:cxn>
              <a:cxn ang="0">
                <a:pos x="2147483646" y="1732799114"/>
              </a:cxn>
              <a:cxn ang="0">
                <a:pos x="2147483646" y="1555344237"/>
              </a:cxn>
              <a:cxn ang="0">
                <a:pos x="2147483646" y="1377889361"/>
              </a:cxn>
              <a:cxn ang="0">
                <a:pos x="2147483646" y="1195214349"/>
              </a:cxn>
              <a:cxn ang="0">
                <a:pos x="2147483646" y="1195214349"/>
              </a:cxn>
              <a:cxn ang="0">
                <a:pos x="1994376926" y="0"/>
              </a:cxn>
              <a:cxn ang="0">
                <a:pos x="0" y="1231748438"/>
              </a:cxn>
              <a:cxn ang="0">
                <a:pos x="753429871" y="1236968572"/>
              </a:cxn>
              <a:cxn ang="0">
                <a:pos x="781131021" y="1560562087"/>
              </a:cxn>
              <a:cxn ang="0">
                <a:pos x="830989797" y="1889378022"/>
              </a:cxn>
              <a:cxn ang="0">
                <a:pos x="914088542" y="2147483646"/>
              </a:cxn>
              <a:cxn ang="0">
                <a:pos x="1008267275" y="2147483646"/>
              </a:cxn>
              <a:cxn ang="0">
                <a:pos x="1130147160" y="2147483646"/>
              </a:cxn>
              <a:cxn ang="0">
                <a:pos x="1279725841" y="2147483646"/>
              </a:cxn>
              <a:cxn ang="0">
                <a:pos x="1451462148" y="2147483646"/>
              </a:cxn>
              <a:cxn ang="0">
                <a:pos x="1639819615" y="2147483646"/>
              </a:cxn>
              <a:cxn ang="0">
                <a:pos x="1844798244" y="2147483646"/>
              </a:cxn>
              <a:cxn ang="0">
                <a:pos x="2071934498"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930" h="1075">
                <a:moveTo>
                  <a:pt x="929" y="645"/>
                </a:moveTo>
                <a:lnTo>
                  <a:pt x="887" y="634"/>
                </a:lnTo>
                <a:lnTo>
                  <a:pt x="847" y="620"/>
                </a:lnTo>
                <a:lnTo>
                  <a:pt x="807" y="603"/>
                </a:lnTo>
                <a:lnTo>
                  <a:pt x="771" y="582"/>
                </a:lnTo>
                <a:lnTo>
                  <a:pt x="735" y="557"/>
                </a:lnTo>
                <a:lnTo>
                  <a:pt x="703" y="529"/>
                </a:lnTo>
                <a:lnTo>
                  <a:pt x="673" y="497"/>
                </a:lnTo>
                <a:lnTo>
                  <a:pt x="648" y="465"/>
                </a:lnTo>
                <a:lnTo>
                  <a:pt x="624" y="428"/>
                </a:lnTo>
                <a:lnTo>
                  <a:pt x="607" y="398"/>
                </a:lnTo>
                <a:lnTo>
                  <a:pt x="594" y="366"/>
                </a:lnTo>
                <a:lnTo>
                  <a:pt x="583" y="332"/>
                </a:lnTo>
                <a:lnTo>
                  <a:pt x="577" y="298"/>
                </a:lnTo>
                <a:lnTo>
                  <a:pt x="575" y="264"/>
                </a:lnTo>
                <a:lnTo>
                  <a:pt x="576" y="229"/>
                </a:lnTo>
                <a:lnTo>
                  <a:pt x="748" y="229"/>
                </a:lnTo>
                <a:lnTo>
                  <a:pt x="360" y="0"/>
                </a:lnTo>
                <a:lnTo>
                  <a:pt x="0" y="236"/>
                </a:lnTo>
                <a:lnTo>
                  <a:pt x="136" y="237"/>
                </a:lnTo>
                <a:lnTo>
                  <a:pt x="141" y="299"/>
                </a:lnTo>
                <a:lnTo>
                  <a:pt x="150" y="362"/>
                </a:lnTo>
                <a:lnTo>
                  <a:pt x="165" y="422"/>
                </a:lnTo>
                <a:lnTo>
                  <a:pt x="182" y="483"/>
                </a:lnTo>
                <a:lnTo>
                  <a:pt x="204" y="541"/>
                </a:lnTo>
                <a:lnTo>
                  <a:pt x="231" y="598"/>
                </a:lnTo>
                <a:lnTo>
                  <a:pt x="262" y="653"/>
                </a:lnTo>
                <a:lnTo>
                  <a:pt x="296" y="704"/>
                </a:lnTo>
                <a:lnTo>
                  <a:pt x="333" y="752"/>
                </a:lnTo>
                <a:lnTo>
                  <a:pt x="374" y="797"/>
                </a:lnTo>
                <a:lnTo>
                  <a:pt x="419" y="841"/>
                </a:lnTo>
                <a:lnTo>
                  <a:pt x="465" y="880"/>
                </a:lnTo>
                <a:lnTo>
                  <a:pt x="514" y="917"/>
                </a:lnTo>
                <a:lnTo>
                  <a:pt x="566" y="951"/>
                </a:lnTo>
                <a:lnTo>
                  <a:pt x="620" y="980"/>
                </a:lnTo>
                <a:lnTo>
                  <a:pt x="675" y="1007"/>
                </a:lnTo>
                <a:lnTo>
                  <a:pt x="732" y="1029"/>
                </a:lnTo>
                <a:lnTo>
                  <a:pt x="790" y="1048"/>
                </a:lnTo>
                <a:lnTo>
                  <a:pt x="849" y="1062"/>
                </a:lnTo>
                <a:lnTo>
                  <a:pt x="910" y="1074"/>
                </a:lnTo>
                <a:lnTo>
                  <a:pt x="772" y="845"/>
                </a:lnTo>
                <a:lnTo>
                  <a:pt x="929" y="645"/>
                </a:lnTo>
              </a:path>
            </a:pathLst>
          </a:custGeom>
          <a:solidFill>
            <a:srgbClr val="767171"/>
          </a:solidFill>
          <a:ln w="9525">
            <a:noFill/>
          </a:ln>
        </p:spPr>
        <p:txBody>
          <a:bodyPr/>
          <a:p>
            <a:endParaRPr lang="zh-CN" altLang="en-US"/>
          </a:p>
        </p:txBody>
      </p:sp>
      <p:sp>
        <p:nvSpPr>
          <p:cNvPr id="13321" name="Freeform 7"/>
          <p:cNvSpPr/>
          <p:nvPr/>
        </p:nvSpPr>
        <p:spPr>
          <a:xfrm>
            <a:off x="6175375" y="1511300"/>
            <a:ext cx="2219325" cy="2433638"/>
          </a:xfrm>
          <a:custGeom>
            <a:avLst/>
            <a:gdLst>
              <a:gd name="txL" fmla="*/ 0 w 943"/>
              <a:gd name="txT" fmla="*/ 0 h 1065"/>
              <a:gd name="txR" fmla="*/ 943 w 943"/>
              <a:gd name="txB" fmla="*/ 1065 h 106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1942065975"/>
              </a:cxn>
              <a:cxn ang="0">
                <a:pos x="2147483646" y="1686255202"/>
              </a:cxn>
              <a:cxn ang="0">
                <a:pos x="2147483646" y="1435665897"/>
              </a:cxn>
              <a:cxn ang="0">
                <a:pos x="2147483646" y="1211179358"/>
              </a:cxn>
              <a:cxn ang="0">
                <a:pos x="2147483646" y="997135755"/>
              </a:cxn>
              <a:cxn ang="0">
                <a:pos x="2147483646" y="798751983"/>
              </a:cxn>
              <a:cxn ang="0">
                <a:pos x="1949671129" y="626473264"/>
              </a:cxn>
              <a:cxn ang="0">
                <a:pos x="1650575311" y="464632909"/>
              </a:cxn>
              <a:cxn ang="0">
                <a:pos x="1334859267" y="328897607"/>
              </a:cxn>
              <a:cxn ang="0">
                <a:pos x="1008067779" y="214045889"/>
              </a:cxn>
              <a:cxn ang="0">
                <a:pos x="675738570" y="120073185"/>
              </a:cxn>
              <a:cxn ang="0">
                <a:pos x="337869285" y="46986352"/>
              </a:cxn>
              <a:cxn ang="0">
                <a:pos x="0" y="0"/>
              </a:cxn>
              <a:cxn ang="0">
                <a:pos x="758820872" y="1179857409"/>
              </a:cxn>
              <a:cxn ang="0">
                <a:pos x="27693316" y="2147483646"/>
              </a:cxn>
              <a:cxn ang="0">
                <a:pos x="265864780" y="2147483646"/>
              </a:cxn>
              <a:cxn ang="0">
                <a:pos x="498496168" y="2147483646"/>
              </a:cxn>
              <a:cxn ang="0">
                <a:pos x="720049759" y="2147483646"/>
              </a:cxn>
              <a:cxn ang="0">
                <a:pos x="930525552" y="2147483646"/>
              </a:cxn>
              <a:cxn ang="0">
                <a:pos x="1118845751" y="2147483646"/>
              </a:cxn>
              <a:cxn ang="0">
                <a:pos x="1290550432" y="2147483646"/>
              </a:cxn>
              <a:cxn ang="0">
                <a:pos x="1451174961" y="2147483646"/>
              </a:cxn>
              <a:cxn ang="0">
                <a:pos x="1578568452" y="2147483646"/>
              </a:cxn>
              <a:cxn ang="0">
                <a:pos x="1689346424" y="2147483646"/>
              </a:cxn>
              <a:cxn ang="0">
                <a:pos x="1777968802" y="2147483646"/>
              </a:cxn>
              <a:cxn ang="0">
                <a:pos x="1844433232" y="2147483646"/>
              </a:cxn>
              <a:cxn ang="0">
                <a:pos x="1883206699" y="2147483646"/>
              </a:cxn>
              <a:cxn ang="0">
                <a:pos x="1041301171" y="2147483646"/>
              </a:cxn>
              <a:cxn ang="0">
                <a:pos x="2147483646" y="2147483646"/>
              </a:cxn>
            </a:cxnLst>
            <a:rect l="txL" t="txT" r="txR" b="txB"/>
            <a:pathLst>
              <a:path w="943" h="1065">
                <a:moveTo>
                  <a:pt x="554" y="1064"/>
                </a:moveTo>
                <a:lnTo>
                  <a:pt x="942" y="840"/>
                </a:lnTo>
                <a:lnTo>
                  <a:pt x="781" y="840"/>
                </a:lnTo>
                <a:lnTo>
                  <a:pt x="776" y="778"/>
                </a:lnTo>
                <a:lnTo>
                  <a:pt x="767" y="716"/>
                </a:lnTo>
                <a:lnTo>
                  <a:pt x="754" y="655"/>
                </a:lnTo>
                <a:lnTo>
                  <a:pt x="737" y="595"/>
                </a:lnTo>
                <a:lnTo>
                  <a:pt x="714" y="536"/>
                </a:lnTo>
                <a:lnTo>
                  <a:pt x="688" y="480"/>
                </a:lnTo>
                <a:lnTo>
                  <a:pt x="658" y="425"/>
                </a:lnTo>
                <a:lnTo>
                  <a:pt x="624" y="372"/>
                </a:lnTo>
                <a:lnTo>
                  <a:pt x="586" y="323"/>
                </a:lnTo>
                <a:lnTo>
                  <a:pt x="547" y="275"/>
                </a:lnTo>
                <a:lnTo>
                  <a:pt x="502" y="232"/>
                </a:lnTo>
                <a:lnTo>
                  <a:pt x="455" y="191"/>
                </a:lnTo>
                <a:lnTo>
                  <a:pt x="405" y="153"/>
                </a:lnTo>
                <a:lnTo>
                  <a:pt x="352" y="120"/>
                </a:lnTo>
                <a:lnTo>
                  <a:pt x="298" y="89"/>
                </a:lnTo>
                <a:lnTo>
                  <a:pt x="241" y="63"/>
                </a:lnTo>
                <a:lnTo>
                  <a:pt x="182" y="41"/>
                </a:lnTo>
                <a:lnTo>
                  <a:pt x="122" y="23"/>
                </a:lnTo>
                <a:lnTo>
                  <a:pt x="61" y="9"/>
                </a:lnTo>
                <a:lnTo>
                  <a:pt x="0" y="0"/>
                </a:lnTo>
                <a:lnTo>
                  <a:pt x="137" y="226"/>
                </a:lnTo>
                <a:lnTo>
                  <a:pt x="5" y="451"/>
                </a:lnTo>
                <a:lnTo>
                  <a:pt x="48" y="465"/>
                </a:lnTo>
                <a:lnTo>
                  <a:pt x="90" y="483"/>
                </a:lnTo>
                <a:lnTo>
                  <a:pt x="130" y="505"/>
                </a:lnTo>
                <a:lnTo>
                  <a:pt x="168" y="531"/>
                </a:lnTo>
                <a:lnTo>
                  <a:pt x="202" y="561"/>
                </a:lnTo>
                <a:lnTo>
                  <a:pt x="233" y="594"/>
                </a:lnTo>
                <a:lnTo>
                  <a:pt x="262" y="629"/>
                </a:lnTo>
                <a:lnTo>
                  <a:pt x="285" y="668"/>
                </a:lnTo>
                <a:lnTo>
                  <a:pt x="305" y="709"/>
                </a:lnTo>
                <a:lnTo>
                  <a:pt x="321" y="751"/>
                </a:lnTo>
                <a:lnTo>
                  <a:pt x="333" y="795"/>
                </a:lnTo>
                <a:lnTo>
                  <a:pt x="340" y="840"/>
                </a:lnTo>
                <a:lnTo>
                  <a:pt x="188" y="841"/>
                </a:lnTo>
                <a:lnTo>
                  <a:pt x="554" y="1064"/>
                </a:lnTo>
              </a:path>
            </a:pathLst>
          </a:custGeom>
          <a:solidFill>
            <a:srgbClr val="767171"/>
          </a:solidFill>
          <a:ln w="9525">
            <a:noFill/>
          </a:ln>
        </p:spPr>
        <p:txBody>
          <a:bodyPr/>
          <a:p>
            <a:endParaRPr lang="zh-CN" altLang="en-US"/>
          </a:p>
        </p:txBody>
      </p:sp>
      <p:sp>
        <p:nvSpPr>
          <p:cNvPr id="143" name="文本框 142"/>
          <p:cNvSpPr txBox="1"/>
          <p:nvPr/>
        </p:nvSpPr>
        <p:spPr>
          <a:xfrm>
            <a:off x="1439545" y="1708785"/>
            <a:ext cx="1219200" cy="548640"/>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4" name="文本框 143"/>
          <p:cNvSpPr txBox="1"/>
          <p:nvPr/>
        </p:nvSpPr>
        <p:spPr>
          <a:xfrm>
            <a:off x="1439545" y="2034540"/>
            <a:ext cx="2370455" cy="2261235"/>
          </a:xfrm>
          <a:prstGeom prst="rect">
            <a:avLst/>
          </a:prstGeom>
          <a:noFill/>
        </p:spPr>
        <p:txBody>
          <a:bodyPr wrap="square" rtlCol="0">
            <a:spAutoFit/>
          </a:bodyPr>
          <a:p>
            <a:pPr algn="ctr" eaLnBrk="1" hangingPunct="1">
              <a:lnSpc>
                <a:spcPct val="200000"/>
              </a:lnSpc>
              <a:defRPr/>
            </a:pPr>
            <a:endParaRPr lang="en-US" altLang="zh-CN" sz="14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45" name="文本框 144"/>
          <p:cNvSpPr txBox="1"/>
          <p:nvPr/>
        </p:nvSpPr>
        <p:spPr>
          <a:xfrm>
            <a:off x="1439545" y="3831590"/>
            <a:ext cx="1219200" cy="548640"/>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146" name="文本框 145"/>
          <p:cNvSpPr txBox="1"/>
          <p:nvPr/>
        </p:nvSpPr>
        <p:spPr>
          <a:xfrm>
            <a:off x="1439545" y="4157345"/>
            <a:ext cx="2370455" cy="2261235"/>
          </a:xfrm>
          <a:prstGeom prst="rect">
            <a:avLst/>
          </a:prstGeom>
          <a:noFill/>
        </p:spPr>
        <p:txBody>
          <a:bodyPr wrap="square" rtlCol="0">
            <a:spAutoFit/>
          </a:bodyPr>
          <a:p>
            <a:pPr algn="ctr" eaLnBrk="1" hangingPunct="1">
              <a:lnSpc>
                <a:spcPct val="200000"/>
              </a:lnSpc>
              <a:defRPr/>
            </a:pPr>
            <a:endParaRPr lang="en-US" altLang="zh-CN" sz="14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2" name="文本框 1"/>
          <p:cNvSpPr txBox="1"/>
          <p:nvPr/>
        </p:nvSpPr>
        <p:spPr>
          <a:xfrm>
            <a:off x="9411970" y="1680210"/>
            <a:ext cx="1219200" cy="548640"/>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3" name="文本框 2"/>
          <p:cNvSpPr txBox="1"/>
          <p:nvPr/>
        </p:nvSpPr>
        <p:spPr>
          <a:xfrm>
            <a:off x="8260715" y="2005965"/>
            <a:ext cx="2370455" cy="2261235"/>
          </a:xfrm>
          <a:prstGeom prst="rect">
            <a:avLst/>
          </a:prstGeom>
          <a:noFill/>
        </p:spPr>
        <p:txBody>
          <a:bodyPr wrap="square" rtlCol="0">
            <a:spAutoFit/>
          </a:bodyPr>
          <a:p>
            <a:pPr algn="ctr" eaLnBrk="1" hangingPunct="1">
              <a:lnSpc>
                <a:spcPct val="200000"/>
              </a:lnSpc>
              <a:defRPr/>
            </a:pPr>
            <a:endParaRPr lang="en-US" altLang="zh-CN" sz="14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4" name="文本框 3"/>
          <p:cNvSpPr txBox="1"/>
          <p:nvPr/>
        </p:nvSpPr>
        <p:spPr>
          <a:xfrm>
            <a:off x="9411970" y="3803015"/>
            <a:ext cx="1219200" cy="548640"/>
          </a:xfrm>
          <a:prstGeom prst="rect">
            <a:avLst/>
          </a:prstGeom>
          <a:noFill/>
        </p:spPr>
        <p:txBody>
          <a:bodyPr wrap="squar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rPr>
              <a:t>Title</a:t>
            </a:r>
            <a:endParaRPr kumimoji="0" lang="en-US" altLang="zh-CN" sz="2800" b="1"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endParaRPr>
          </a:p>
        </p:txBody>
      </p:sp>
      <p:sp>
        <p:nvSpPr>
          <p:cNvPr id="5" name="文本框 4"/>
          <p:cNvSpPr txBox="1"/>
          <p:nvPr/>
        </p:nvSpPr>
        <p:spPr>
          <a:xfrm>
            <a:off x="8260715" y="4128770"/>
            <a:ext cx="2370455" cy="2261235"/>
          </a:xfrm>
          <a:prstGeom prst="rect">
            <a:avLst/>
          </a:prstGeom>
          <a:noFill/>
        </p:spPr>
        <p:txBody>
          <a:bodyPr wrap="square" rtlCol="0">
            <a:spAutoFit/>
          </a:bodyPr>
          <a:p>
            <a:pPr algn="ctr" eaLnBrk="1" hangingPunct="1">
              <a:lnSpc>
                <a:spcPct val="200000"/>
              </a:lnSpc>
              <a:defRPr/>
            </a:pPr>
            <a:endParaRPr lang="en-US" altLang="zh-CN" sz="1400" b="1" dirty="0">
              <a:solidFill>
                <a:schemeClr val="bg2">
                  <a:lumMod val="50000"/>
                </a:schemeClr>
              </a:solidFill>
              <a:latin typeface="+mn-ea"/>
              <a:ea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2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a:t>
            </a:r>
            <a:r>
              <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 </a:t>
            </a:r>
            <a:endParaRPr lang="en-US" altLang="zh-CN"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en-US" altLang="zh-CN" b="0" i="0" u="none" strike="noStrike" kern="1200" cap="none" spc="0" normalizeH="0" baseline="0" noProof="0" dirty="0">
              <a:ln>
                <a:noFill/>
              </a:ln>
              <a:solidFill>
                <a:schemeClr val="bg2">
                  <a:lumMod val="50000"/>
                </a:schemeClr>
              </a:solidFill>
              <a:effectLst/>
              <a:uLnTx/>
              <a:uFillTx/>
              <a:latin typeface="微软雅黑" panose="020B0503020204020204" charset="-122"/>
              <a:ea typeface="微软雅黑" panose="020B0503020204020204" charset="-122"/>
              <a:cs typeface="+mn-cs"/>
              <a:sym typeface="+mn-ea"/>
            </a:endParaRPr>
          </a:p>
          <a:p>
            <a:pPr marL="0" marR="0" lvl="0" indent="0" algn="l" defTabSz="914400" rtl="0" eaLnBrk="1" fontAlgn="auto" latinLnBrk="0" hangingPunct="1">
              <a:lnSpc>
                <a:spcPct val="130000"/>
              </a:lnSpc>
              <a:spcBef>
                <a:spcPts val="0"/>
              </a:spcBef>
              <a:spcAft>
                <a:spcPts val="0"/>
              </a:spcAft>
              <a:buClrTx/>
              <a:buSzTx/>
              <a:buFontTx/>
              <a:buNone/>
              <a:defRPr/>
            </a:pPr>
            <a:endParaRPr kumimoji="0" lang="zh-CN" altLang="en-US"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pic>
        <p:nvPicPr>
          <p:cNvPr id="6" name="图片 5"/>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596900" y="386080"/>
            <a:ext cx="1026795" cy="1127760"/>
          </a:xfrm>
          <a:prstGeom prst="rect">
            <a:avLst/>
          </a:prstGeom>
        </p:spPr>
      </p:pic>
      <p:sp>
        <p:nvSpPr>
          <p:cNvPr id="7" name="文本框 6"/>
          <p:cNvSpPr txBox="1"/>
          <p:nvPr/>
        </p:nvSpPr>
        <p:spPr>
          <a:xfrm>
            <a:off x="1504315" y="843915"/>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 name="Freeform 6865"/>
          <p:cNvSpPr/>
          <p:nvPr/>
        </p:nvSpPr>
        <p:spPr bwMode="auto">
          <a:xfrm>
            <a:off x="2998470" y="2713355"/>
            <a:ext cx="6769735" cy="2008505"/>
          </a:xfrm>
          <a:custGeom>
            <a:avLst/>
            <a:gdLst>
              <a:gd name="T0" fmla="*/ 540 w 1375"/>
              <a:gd name="T1" fmla="*/ 408 h 408"/>
              <a:gd name="T2" fmla="*/ 260 w 1375"/>
              <a:gd name="T3" fmla="*/ 408 h 408"/>
              <a:gd name="T4" fmla="*/ 236 w 1375"/>
              <a:gd name="T5" fmla="*/ 384 h 408"/>
              <a:gd name="T6" fmla="*/ 236 w 1375"/>
              <a:gd name="T7" fmla="*/ 104 h 408"/>
              <a:gd name="T8" fmla="*/ 260 w 1375"/>
              <a:gd name="T9" fmla="*/ 80 h 408"/>
              <a:gd name="T10" fmla="*/ 460 w 1375"/>
              <a:gd name="T11" fmla="*/ 80 h 408"/>
              <a:gd name="T12" fmla="*/ 476 w 1375"/>
              <a:gd name="T13" fmla="*/ 64 h 408"/>
              <a:gd name="T14" fmla="*/ 476 w 1375"/>
              <a:gd name="T15" fmla="*/ 24 h 408"/>
              <a:gd name="T16" fmla="*/ 460 w 1375"/>
              <a:gd name="T17" fmla="*/ 8 h 408"/>
              <a:gd name="T18" fmla="*/ 0 w 1375"/>
              <a:gd name="T19" fmla="*/ 8 h 408"/>
              <a:gd name="T20" fmla="*/ 0 w 1375"/>
              <a:gd name="T21" fmla="*/ 0 h 408"/>
              <a:gd name="T22" fmla="*/ 460 w 1375"/>
              <a:gd name="T23" fmla="*/ 0 h 408"/>
              <a:gd name="T24" fmla="*/ 484 w 1375"/>
              <a:gd name="T25" fmla="*/ 24 h 408"/>
              <a:gd name="T26" fmla="*/ 484 w 1375"/>
              <a:gd name="T27" fmla="*/ 64 h 408"/>
              <a:gd name="T28" fmla="*/ 460 w 1375"/>
              <a:gd name="T29" fmla="*/ 88 h 408"/>
              <a:gd name="T30" fmla="*/ 260 w 1375"/>
              <a:gd name="T31" fmla="*/ 88 h 408"/>
              <a:gd name="T32" fmla="*/ 244 w 1375"/>
              <a:gd name="T33" fmla="*/ 104 h 408"/>
              <a:gd name="T34" fmla="*/ 244 w 1375"/>
              <a:gd name="T35" fmla="*/ 384 h 408"/>
              <a:gd name="T36" fmla="*/ 260 w 1375"/>
              <a:gd name="T37" fmla="*/ 400 h 408"/>
              <a:gd name="T38" fmla="*/ 540 w 1375"/>
              <a:gd name="T39" fmla="*/ 400 h 408"/>
              <a:gd name="T40" fmla="*/ 556 w 1375"/>
              <a:gd name="T41" fmla="*/ 384 h 408"/>
              <a:gd name="T42" fmla="*/ 556 w 1375"/>
              <a:gd name="T43" fmla="*/ 24 h 408"/>
              <a:gd name="T44" fmla="*/ 580 w 1375"/>
              <a:gd name="T45" fmla="*/ 0 h 408"/>
              <a:gd name="T46" fmla="*/ 860 w 1375"/>
              <a:gd name="T47" fmla="*/ 0 h 408"/>
              <a:gd name="T48" fmla="*/ 884 w 1375"/>
              <a:gd name="T49" fmla="*/ 24 h 408"/>
              <a:gd name="T50" fmla="*/ 884 w 1375"/>
              <a:gd name="T51" fmla="*/ 224 h 408"/>
              <a:gd name="T52" fmla="*/ 900 w 1375"/>
              <a:gd name="T53" fmla="*/ 240 h 408"/>
              <a:gd name="T54" fmla="*/ 1020 w 1375"/>
              <a:gd name="T55" fmla="*/ 240 h 408"/>
              <a:gd name="T56" fmla="*/ 1036 w 1375"/>
              <a:gd name="T57" fmla="*/ 224 h 408"/>
              <a:gd name="T58" fmla="*/ 1036 w 1375"/>
              <a:gd name="T59" fmla="*/ 104 h 408"/>
              <a:gd name="T60" fmla="*/ 1020 w 1375"/>
              <a:gd name="T61" fmla="*/ 88 h 408"/>
              <a:gd name="T62" fmla="*/ 980 w 1375"/>
              <a:gd name="T63" fmla="*/ 88 h 408"/>
              <a:gd name="T64" fmla="*/ 956 w 1375"/>
              <a:gd name="T65" fmla="*/ 64 h 408"/>
              <a:gd name="T66" fmla="*/ 956 w 1375"/>
              <a:gd name="T67" fmla="*/ 24 h 408"/>
              <a:gd name="T68" fmla="*/ 980 w 1375"/>
              <a:gd name="T69" fmla="*/ 0 h 408"/>
              <a:gd name="T70" fmla="*/ 1375 w 1375"/>
              <a:gd name="T71" fmla="*/ 0 h 408"/>
              <a:gd name="T72" fmla="*/ 1375 w 1375"/>
              <a:gd name="T73" fmla="*/ 8 h 408"/>
              <a:gd name="T74" fmla="*/ 980 w 1375"/>
              <a:gd name="T75" fmla="*/ 8 h 408"/>
              <a:gd name="T76" fmla="*/ 964 w 1375"/>
              <a:gd name="T77" fmla="*/ 24 h 408"/>
              <a:gd name="T78" fmla="*/ 964 w 1375"/>
              <a:gd name="T79" fmla="*/ 64 h 408"/>
              <a:gd name="T80" fmla="*/ 980 w 1375"/>
              <a:gd name="T81" fmla="*/ 80 h 408"/>
              <a:gd name="T82" fmla="*/ 1020 w 1375"/>
              <a:gd name="T83" fmla="*/ 80 h 408"/>
              <a:gd name="T84" fmla="*/ 1044 w 1375"/>
              <a:gd name="T85" fmla="*/ 104 h 408"/>
              <a:gd name="T86" fmla="*/ 1044 w 1375"/>
              <a:gd name="T87" fmla="*/ 224 h 408"/>
              <a:gd name="T88" fmla="*/ 1020 w 1375"/>
              <a:gd name="T89" fmla="*/ 248 h 408"/>
              <a:gd name="T90" fmla="*/ 900 w 1375"/>
              <a:gd name="T91" fmla="*/ 248 h 408"/>
              <a:gd name="T92" fmla="*/ 876 w 1375"/>
              <a:gd name="T93" fmla="*/ 224 h 408"/>
              <a:gd name="T94" fmla="*/ 876 w 1375"/>
              <a:gd name="T95" fmla="*/ 24 h 408"/>
              <a:gd name="T96" fmla="*/ 860 w 1375"/>
              <a:gd name="T97" fmla="*/ 8 h 408"/>
              <a:gd name="T98" fmla="*/ 580 w 1375"/>
              <a:gd name="T99" fmla="*/ 8 h 408"/>
              <a:gd name="T100" fmla="*/ 564 w 1375"/>
              <a:gd name="T101" fmla="*/ 24 h 408"/>
              <a:gd name="T102" fmla="*/ 564 w 1375"/>
              <a:gd name="T103" fmla="*/ 384 h 408"/>
              <a:gd name="T104" fmla="*/ 540 w 1375"/>
              <a:gd name="T105"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75" h="408">
                <a:moveTo>
                  <a:pt x="540" y="408"/>
                </a:moveTo>
                <a:cubicBezTo>
                  <a:pt x="260" y="408"/>
                  <a:pt x="260" y="408"/>
                  <a:pt x="260" y="408"/>
                </a:cubicBezTo>
                <a:cubicBezTo>
                  <a:pt x="247" y="408"/>
                  <a:pt x="236" y="397"/>
                  <a:pt x="236" y="384"/>
                </a:cubicBezTo>
                <a:cubicBezTo>
                  <a:pt x="236" y="104"/>
                  <a:pt x="236" y="104"/>
                  <a:pt x="236" y="104"/>
                </a:cubicBezTo>
                <a:cubicBezTo>
                  <a:pt x="236" y="91"/>
                  <a:pt x="247" y="80"/>
                  <a:pt x="260" y="80"/>
                </a:cubicBezTo>
                <a:cubicBezTo>
                  <a:pt x="460" y="80"/>
                  <a:pt x="460" y="80"/>
                  <a:pt x="460" y="80"/>
                </a:cubicBezTo>
                <a:cubicBezTo>
                  <a:pt x="469" y="80"/>
                  <a:pt x="476" y="73"/>
                  <a:pt x="476" y="64"/>
                </a:cubicBezTo>
                <a:cubicBezTo>
                  <a:pt x="476" y="24"/>
                  <a:pt x="476" y="24"/>
                  <a:pt x="476" y="24"/>
                </a:cubicBezTo>
                <a:cubicBezTo>
                  <a:pt x="476" y="15"/>
                  <a:pt x="469" y="8"/>
                  <a:pt x="460" y="8"/>
                </a:cubicBezTo>
                <a:cubicBezTo>
                  <a:pt x="0" y="8"/>
                  <a:pt x="0" y="8"/>
                  <a:pt x="0" y="8"/>
                </a:cubicBezTo>
                <a:cubicBezTo>
                  <a:pt x="0" y="0"/>
                  <a:pt x="0" y="0"/>
                  <a:pt x="0" y="0"/>
                </a:cubicBezTo>
                <a:cubicBezTo>
                  <a:pt x="460" y="0"/>
                  <a:pt x="460" y="0"/>
                  <a:pt x="460" y="0"/>
                </a:cubicBezTo>
                <a:cubicBezTo>
                  <a:pt x="473" y="0"/>
                  <a:pt x="484" y="11"/>
                  <a:pt x="484" y="24"/>
                </a:cubicBezTo>
                <a:cubicBezTo>
                  <a:pt x="484" y="64"/>
                  <a:pt x="484" y="64"/>
                  <a:pt x="484" y="64"/>
                </a:cubicBezTo>
                <a:cubicBezTo>
                  <a:pt x="484" y="77"/>
                  <a:pt x="473" y="88"/>
                  <a:pt x="460" y="88"/>
                </a:cubicBezTo>
                <a:cubicBezTo>
                  <a:pt x="260" y="88"/>
                  <a:pt x="260" y="88"/>
                  <a:pt x="260" y="88"/>
                </a:cubicBezTo>
                <a:cubicBezTo>
                  <a:pt x="251" y="88"/>
                  <a:pt x="244" y="95"/>
                  <a:pt x="244" y="104"/>
                </a:cubicBezTo>
                <a:cubicBezTo>
                  <a:pt x="244" y="384"/>
                  <a:pt x="244" y="384"/>
                  <a:pt x="244" y="384"/>
                </a:cubicBezTo>
                <a:cubicBezTo>
                  <a:pt x="244" y="393"/>
                  <a:pt x="251" y="400"/>
                  <a:pt x="260" y="400"/>
                </a:cubicBezTo>
                <a:cubicBezTo>
                  <a:pt x="540" y="400"/>
                  <a:pt x="540" y="400"/>
                  <a:pt x="540" y="400"/>
                </a:cubicBezTo>
                <a:cubicBezTo>
                  <a:pt x="549" y="400"/>
                  <a:pt x="556" y="393"/>
                  <a:pt x="556" y="384"/>
                </a:cubicBezTo>
                <a:cubicBezTo>
                  <a:pt x="556" y="24"/>
                  <a:pt x="556" y="24"/>
                  <a:pt x="556" y="24"/>
                </a:cubicBezTo>
                <a:cubicBezTo>
                  <a:pt x="556" y="11"/>
                  <a:pt x="567" y="0"/>
                  <a:pt x="580" y="0"/>
                </a:cubicBezTo>
                <a:cubicBezTo>
                  <a:pt x="860" y="0"/>
                  <a:pt x="860" y="0"/>
                  <a:pt x="860" y="0"/>
                </a:cubicBezTo>
                <a:cubicBezTo>
                  <a:pt x="873" y="0"/>
                  <a:pt x="884" y="11"/>
                  <a:pt x="884" y="24"/>
                </a:cubicBezTo>
                <a:cubicBezTo>
                  <a:pt x="884" y="224"/>
                  <a:pt x="884" y="224"/>
                  <a:pt x="884" y="224"/>
                </a:cubicBezTo>
                <a:cubicBezTo>
                  <a:pt x="884" y="233"/>
                  <a:pt x="891" y="240"/>
                  <a:pt x="900" y="240"/>
                </a:cubicBezTo>
                <a:cubicBezTo>
                  <a:pt x="1020" y="240"/>
                  <a:pt x="1020" y="240"/>
                  <a:pt x="1020" y="240"/>
                </a:cubicBezTo>
                <a:cubicBezTo>
                  <a:pt x="1029" y="240"/>
                  <a:pt x="1036" y="233"/>
                  <a:pt x="1036" y="224"/>
                </a:cubicBezTo>
                <a:cubicBezTo>
                  <a:pt x="1036" y="104"/>
                  <a:pt x="1036" y="104"/>
                  <a:pt x="1036" y="104"/>
                </a:cubicBezTo>
                <a:cubicBezTo>
                  <a:pt x="1036" y="95"/>
                  <a:pt x="1029" y="88"/>
                  <a:pt x="1020" y="88"/>
                </a:cubicBezTo>
                <a:cubicBezTo>
                  <a:pt x="980" y="88"/>
                  <a:pt x="980" y="88"/>
                  <a:pt x="980" y="88"/>
                </a:cubicBezTo>
                <a:cubicBezTo>
                  <a:pt x="967" y="88"/>
                  <a:pt x="956" y="77"/>
                  <a:pt x="956" y="64"/>
                </a:cubicBezTo>
                <a:cubicBezTo>
                  <a:pt x="956" y="24"/>
                  <a:pt x="956" y="24"/>
                  <a:pt x="956" y="24"/>
                </a:cubicBezTo>
                <a:cubicBezTo>
                  <a:pt x="956" y="11"/>
                  <a:pt x="967" y="0"/>
                  <a:pt x="980" y="0"/>
                </a:cubicBezTo>
                <a:cubicBezTo>
                  <a:pt x="1375" y="0"/>
                  <a:pt x="1375" y="0"/>
                  <a:pt x="1375" y="0"/>
                </a:cubicBezTo>
                <a:cubicBezTo>
                  <a:pt x="1375" y="8"/>
                  <a:pt x="1375" y="8"/>
                  <a:pt x="1375" y="8"/>
                </a:cubicBezTo>
                <a:cubicBezTo>
                  <a:pt x="980" y="8"/>
                  <a:pt x="980" y="8"/>
                  <a:pt x="980" y="8"/>
                </a:cubicBezTo>
                <a:cubicBezTo>
                  <a:pt x="971" y="8"/>
                  <a:pt x="964" y="15"/>
                  <a:pt x="964" y="24"/>
                </a:cubicBezTo>
                <a:cubicBezTo>
                  <a:pt x="964" y="64"/>
                  <a:pt x="964" y="64"/>
                  <a:pt x="964" y="64"/>
                </a:cubicBezTo>
                <a:cubicBezTo>
                  <a:pt x="964" y="73"/>
                  <a:pt x="971" y="80"/>
                  <a:pt x="980" y="80"/>
                </a:cubicBezTo>
                <a:cubicBezTo>
                  <a:pt x="1020" y="80"/>
                  <a:pt x="1020" y="80"/>
                  <a:pt x="1020" y="80"/>
                </a:cubicBezTo>
                <a:cubicBezTo>
                  <a:pt x="1033" y="80"/>
                  <a:pt x="1044" y="91"/>
                  <a:pt x="1044" y="104"/>
                </a:cubicBezTo>
                <a:cubicBezTo>
                  <a:pt x="1044" y="224"/>
                  <a:pt x="1044" y="224"/>
                  <a:pt x="1044" y="224"/>
                </a:cubicBezTo>
                <a:cubicBezTo>
                  <a:pt x="1044" y="237"/>
                  <a:pt x="1033" y="248"/>
                  <a:pt x="1020" y="248"/>
                </a:cubicBezTo>
                <a:cubicBezTo>
                  <a:pt x="900" y="248"/>
                  <a:pt x="900" y="248"/>
                  <a:pt x="900" y="248"/>
                </a:cubicBezTo>
                <a:cubicBezTo>
                  <a:pt x="887" y="248"/>
                  <a:pt x="876" y="237"/>
                  <a:pt x="876" y="224"/>
                </a:cubicBezTo>
                <a:cubicBezTo>
                  <a:pt x="876" y="24"/>
                  <a:pt x="876" y="24"/>
                  <a:pt x="876" y="24"/>
                </a:cubicBezTo>
                <a:cubicBezTo>
                  <a:pt x="876" y="15"/>
                  <a:pt x="869" y="8"/>
                  <a:pt x="860" y="8"/>
                </a:cubicBezTo>
                <a:cubicBezTo>
                  <a:pt x="580" y="8"/>
                  <a:pt x="580" y="8"/>
                  <a:pt x="580" y="8"/>
                </a:cubicBezTo>
                <a:cubicBezTo>
                  <a:pt x="571" y="8"/>
                  <a:pt x="564" y="15"/>
                  <a:pt x="564" y="24"/>
                </a:cubicBezTo>
                <a:cubicBezTo>
                  <a:pt x="564" y="384"/>
                  <a:pt x="564" y="384"/>
                  <a:pt x="564" y="384"/>
                </a:cubicBezTo>
                <a:cubicBezTo>
                  <a:pt x="564" y="397"/>
                  <a:pt x="553" y="408"/>
                  <a:pt x="540" y="408"/>
                </a:cubicBezTo>
                <a:close/>
              </a:path>
            </a:pathLst>
          </a:custGeom>
          <a:solidFill>
            <a:srgbClr val="7671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24" name="Freeform 6866"/>
          <p:cNvSpPr/>
          <p:nvPr/>
        </p:nvSpPr>
        <p:spPr bwMode="auto">
          <a:xfrm>
            <a:off x="9610090" y="2588895"/>
            <a:ext cx="478790" cy="286385"/>
          </a:xfrm>
          <a:custGeom>
            <a:avLst/>
            <a:gdLst>
              <a:gd name="T0" fmla="*/ 17 w 97"/>
              <a:gd name="T1" fmla="*/ 29 h 58"/>
              <a:gd name="T2" fmla="*/ 0 w 97"/>
              <a:gd name="T3" fmla="*/ 0 h 58"/>
              <a:gd name="T4" fmla="*/ 1 w 97"/>
              <a:gd name="T5" fmla="*/ 0 h 58"/>
              <a:gd name="T6" fmla="*/ 48 w 97"/>
              <a:gd name="T7" fmla="*/ 18 h 58"/>
              <a:gd name="T8" fmla="*/ 97 w 97"/>
              <a:gd name="T9" fmla="*/ 29 h 58"/>
              <a:gd name="T10" fmla="*/ 48 w 97"/>
              <a:gd name="T11" fmla="*/ 40 h 58"/>
              <a:gd name="T12" fmla="*/ 1 w 97"/>
              <a:gd name="T13" fmla="*/ 58 h 58"/>
              <a:gd name="T14" fmla="*/ 0 w 97"/>
              <a:gd name="T15" fmla="*/ 58 h 58"/>
              <a:gd name="T16" fmla="*/ 17 w 9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58">
                <a:moveTo>
                  <a:pt x="17" y="29"/>
                </a:moveTo>
                <a:cubicBezTo>
                  <a:pt x="0" y="0"/>
                  <a:pt x="0" y="0"/>
                  <a:pt x="0" y="0"/>
                </a:cubicBezTo>
                <a:cubicBezTo>
                  <a:pt x="1" y="0"/>
                  <a:pt x="1" y="0"/>
                  <a:pt x="1" y="0"/>
                </a:cubicBezTo>
                <a:cubicBezTo>
                  <a:pt x="48" y="18"/>
                  <a:pt x="48" y="18"/>
                  <a:pt x="48" y="18"/>
                </a:cubicBezTo>
                <a:cubicBezTo>
                  <a:pt x="64" y="22"/>
                  <a:pt x="81" y="25"/>
                  <a:pt x="97" y="29"/>
                </a:cubicBezTo>
                <a:cubicBezTo>
                  <a:pt x="81" y="33"/>
                  <a:pt x="64" y="36"/>
                  <a:pt x="48" y="40"/>
                </a:cubicBezTo>
                <a:cubicBezTo>
                  <a:pt x="1" y="58"/>
                  <a:pt x="1" y="58"/>
                  <a:pt x="1" y="58"/>
                </a:cubicBezTo>
                <a:cubicBezTo>
                  <a:pt x="0" y="58"/>
                  <a:pt x="0" y="58"/>
                  <a:pt x="0" y="58"/>
                </a:cubicBezTo>
                <a:lnTo>
                  <a:pt x="17" y="29"/>
                </a:lnTo>
                <a:close/>
              </a:path>
            </a:pathLst>
          </a:custGeom>
          <a:solidFill>
            <a:srgbClr val="5A58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25" name="Freeform 6867"/>
          <p:cNvSpPr/>
          <p:nvPr/>
        </p:nvSpPr>
        <p:spPr bwMode="auto">
          <a:xfrm>
            <a:off x="2605405" y="2341245"/>
            <a:ext cx="786130" cy="786130"/>
          </a:xfrm>
          <a:custGeom>
            <a:avLst/>
            <a:gdLst>
              <a:gd name="T0" fmla="*/ 160 w 160"/>
              <a:gd name="T1" fmla="*/ 120 h 160"/>
              <a:gd name="T2" fmla="*/ 120 w 160"/>
              <a:gd name="T3" fmla="*/ 160 h 160"/>
              <a:gd name="T4" fmla="*/ 40 w 160"/>
              <a:gd name="T5" fmla="*/ 160 h 160"/>
              <a:gd name="T6" fmla="*/ 0 w 160"/>
              <a:gd name="T7" fmla="*/ 120 h 160"/>
              <a:gd name="T8" fmla="*/ 0 w 160"/>
              <a:gd name="T9" fmla="*/ 40 h 160"/>
              <a:gd name="T10" fmla="*/ 40 w 160"/>
              <a:gd name="T11" fmla="*/ 0 h 160"/>
              <a:gd name="T12" fmla="*/ 120 w 160"/>
              <a:gd name="T13" fmla="*/ 0 h 160"/>
              <a:gd name="T14" fmla="*/ 160 w 160"/>
              <a:gd name="T15" fmla="*/ 40 h 160"/>
              <a:gd name="T16" fmla="*/ 160 w 160"/>
              <a:gd name="T17" fmla="*/ 12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160">
                <a:moveTo>
                  <a:pt x="160" y="120"/>
                </a:moveTo>
                <a:cubicBezTo>
                  <a:pt x="160" y="142"/>
                  <a:pt x="142" y="160"/>
                  <a:pt x="120" y="160"/>
                </a:cubicBezTo>
                <a:cubicBezTo>
                  <a:pt x="40" y="160"/>
                  <a:pt x="40" y="160"/>
                  <a:pt x="40" y="160"/>
                </a:cubicBezTo>
                <a:cubicBezTo>
                  <a:pt x="18" y="160"/>
                  <a:pt x="0" y="142"/>
                  <a:pt x="0" y="120"/>
                </a:cubicBezTo>
                <a:cubicBezTo>
                  <a:pt x="0" y="40"/>
                  <a:pt x="0" y="40"/>
                  <a:pt x="0" y="40"/>
                </a:cubicBezTo>
                <a:cubicBezTo>
                  <a:pt x="0" y="18"/>
                  <a:pt x="18" y="0"/>
                  <a:pt x="40" y="0"/>
                </a:cubicBezTo>
                <a:cubicBezTo>
                  <a:pt x="120" y="0"/>
                  <a:pt x="120" y="0"/>
                  <a:pt x="120" y="0"/>
                </a:cubicBezTo>
                <a:cubicBezTo>
                  <a:pt x="142" y="0"/>
                  <a:pt x="160" y="18"/>
                  <a:pt x="160" y="40"/>
                </a:cubicBezTo>
                <a:lnTo>
                  <a:pt x="160" y="120"/>
                </a:lnTo>
                <a:close/>
              </a:path>
            </a:pathLst>
          </a:custGeom>
          <a:solidFill>
            <a:srgbClr val="EC4463"/>
          </a:solidFill>
          <a:ln>
            <a:noFill/>
          </a:ln>
        </p:spPr>
        <p:txBody>
          <a:bodyPr vert="horz" wrap="square" lIns="91440" tIns="45720" rIns="91440" bIns="45720" numCol="1" anchor="t" anchorCtr="0" compatLnSpc="1"/>
          <a:p>
            <a:endParaRPr lang="zh-CN" altLang="en-US"/>
          </a:p>
        </p:txBody>
      </p:sp>
      <p:sp>
        <p:nvSpPr>
          <p:cNvPr id="26" name="Freeform 6868"/>
          <p:cNvSpPr/>
          <p:nvPr/>
        </p:nvSpPr>
        <p:spPr bwMode="auto">
          <a:xfrm>
            <a:off x="5361940" y="4307205"/>
            <a:ext cx="786130" cy="790575"/>
          </a:xfrm>
          <a:custGeom>
            <a:avLst/>
            <a:gdLst>
              <a:gd name="T0" fmla="*/ 160 w 160"/>
              <a:gd name="T1" fmla="*/ 120 h 160"/>
              <a:gd name="T2" fmla="*/ 120 w 160"/>
              <a:gd name="T3" fmla="*/ 160 h 160"/>
              <a:gd name="T4" fmla="*/ 40 w 160"/>
              <a:gd name="T5" fmla="*/ 160 h 160"/>
              <a:gd name="T6" fmla="*/ 0 w 160"/>
              <a:gd name="T7" fmla="*/ 120 h 160"/>
              <a:gd name="T8" fmla="*/ 0 w 160"/>
              <a:gd name="T9" fmla="*/ 40 h 160"/>
              <a:gd name="T10" fmla="*/ 40 w 160"/>
              <a:gd name="T11" fmla="*/ 0 h 160"/>
              <a:gd name="T12" fmla="*/ 120 w 160"/>
              <a:gd name="T13" fmla="*/ 0 h 160"/>
              <a:gd name="T14" fmla="*/ 160 w 160"/>
              <a:gd name="T15" fmla="*/ 40 h 160"/>
              <a:gd name="T16" fmla="*/ 160 w 160"/>
              <a:gd name="T17" fmla="*/ 12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160">
                <a:moveTo>
                  <a:pt x="160" y="120"/>
                </a:moveTo>
                <a:cubicBezTo>
                  <a:pt x="160" y="142"/>
                  <a:pt x="142" y="160"/>
                  <a:pt x="120" y="160"/>
                </a:cubicBezTo>
                <a:cubicBezTo>
                  <a:pt x="40" y="160"/>
                  <a:pt x="40" y="160"/>
                  <a:pt x="40" y="160"/>
                </a:cubicBezTo>
                <a:cubicBezTo>
                  <a:pt x="18" y="160"/>
                  <a:pt x="0" y="142"/>
                  <a:pt x="0" y="120"/>
                </a:cubicBezTo>
                <a:cubicBezTo>
                  <a:pt x="0" y="40"/>
                  <a:pt x="0" y="40"/>
                  <a:pt x="0" y="40"/>
                </a:cubicBezTo>
                <a:cubicBezTo>
                  <a:pt x="0" y="18"/>
                  <a:pt x="18" y="0"/>
                  <a:pt x="40" y="0"/>
                </a:cubicBezTo>
                <a:cubicBezTo>
                  <a:pt x="120" y="0"/>
                  <a:pt x="120" y="0"/>
                  <a:pt x="120" y="0"/>
                </a:cubicBezTo>
                <a:cubicBezTo>
                  <a:pt x="142" y="0"/>
                  <a:pt x="160" y="18"/>
                  <a:pt x="160" y="40"/>
                </a:cubicBezTo>
                <a:lnTo>
                  <a:pt x="160" y="120"/>
                </a:lnTo>
                <a:close/>
              </a:path>
            </a:pathLst>
          </a:custGeom>
          <a:solidFill>
            <a:srgbClr val="EC4463"/>
          </a:solidFill>
          <a:ln>
            <a:noFill/>
          </a:ln>
        </p:spPr>
        <p:txBody>
          <a:bodyPr vert="horz" wrap="square" lIns="91440" tIns="45720" rIns="91440" bIns="45720" numCol="1" anchor="t" anchorCtr="0" compatLnSpc="1"/>
          <a:p>
            <a:endParaRPr lang="zh-CN" altLang="en-US"/>
          </a:p>
        </p:txBody>
      </p:sp>
      <p:sp>
        <p:nvSpPr>
          <p:cNvPr id="27" name="Freeform 6869"/>
          <p:cNvSpPr/>
          <p:nvPr/>
        </p:nvSpPr>
        <p:spPr bwMode="auto">
          <a:xfrm>
            <a:off x="7725410" y="3521075"/>
            <a:ext cx="786130" cy="786130"/>
          </a:xfrm>
          <a:custGeom>
            <a:avLst/>
            <a:gdLst>
              <a:gd name="T0" fmla="*/ 160 w 160"/>
              <a:gd name="T1" fmla="*/ 120 h 160"/>
              <a:gd name="T2" fmla="*/ 120 w 160"/>
              <a:gd name="T3" fmla="*/ 160 h 160"/>
              <a:gd name="T4" fmla="*/ 40 w 160"/>
              <a:gd name="T5" fmla="*/ 160 h 160"/>
              <a:gd name="T6" fmla="*/ 0 w 160"/>
              <a:gd name="T7" fmla="*/ 120 h 160"/>
              <a:gd name="T8" fmla="*/ 0 w 160"/>
              <a:gd name="T9" fmla="*/ 40 h 160"/>
              <a:gd name="T10" fmla="*/ 40 w 160"/>
              <a:gd name="T11" fmla="*/ 0 h 160"/>
              <a:gd name="T12" fmla="*/ 120 w 160"/>
              <a:gd name="T13" fmla="*/ 0 h 160"/>
              <a:gd name="T14" fmla="*/ 160 w 160"/>
              <a:gd name="T15" fmla="*/ 40 h 160"/>
              <a:gd name="T16" fmla="*/ 160 w 160"/>
              <a:gd name="T17" fmla="*/ 12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160">
                <a:moveTo>
                  <a:pt x="160" y="120"/>
                </a:moveTo>
                <a:cubicBezTo>
                  <a:pt x="160" y="142"/>
                  <a:pt x="142" y="160"/>
                  <a:pt x="120" y="160"/>
                </a:cubicBezTo>
                <a:cubicBezTo>
                  <a:pt x="40" y="160"/>
                  <a:pt x="40" y="160"/>
                  <a:pt x="40" y="160"/>
                </a:cubicBezTo>
                <a:cubicBezTo>
                  <a:pt x="18" y="160"/>
                  <a:pt x="0" y="142"/>
                  <a:pt x="0" y="120"/>
                </a:cubicBezTo>
                <a:cubicBezTo>
                  <a:pt x="0" y="40"/>
                  <a:pt x="0" y="40"/>
                  <a:pt x="0" y="40"/>
                </a:cubicBezTo>
                <a:cubicBezTo>
                  <a:pt x="0" y="18"/>
                  <a:pt x="18" y="0"/>
                  <a:pt x="40" y="0"/>
                </a:cubicBezTo>
                <a:cubicBezTo>
                  <a:pt x="120" y="0"/>
                  <a:pt x="120" y="0"/>
                  <a:pt x="120" y="0"/>
                </a:cubicBezTo>
                <a:cubicBezTo>
                  <a:pt x="142" y="0"/>
                  <a:pt x="160" y="18"/>
                  <a:pt x="160" y="40"/>
                </a:cubicBezTo>
                <a:lnTo>
                  <a:pt x="160" y="120"/>
                </a:lnTo>
                <a:close/>
              </a:path>
            </a:pathLst>
          </a:custGeom>
          <a:solidFill>
            <a:srgbClr val="EC4463"/>
          </a:solidFill>
          <a:ln>
            <a:noFill/>
          </a:ln>
        </p:spPr>
        <p:txBody>
          <a:bodyPr vert="horz" wrap="square" lIns="91440" tIns="45720" rIns="91440" bIns="45720" numCol="1" anchor="t" anchorCtr="0" compatLnSpc="1"/>
          <a:p>
            <a:endParaRPr lang="zh-CN" altLang="en-US"/>
          </a:p>
        </p:txBody>
      </p:sp>
      <p:sp>
        <p:nvSpPr>
          <p:cNvPr id="28" name="Oval 6870"/>
          <p:cNvSpPr>
            <a:spLocks noChangeArrowheads="1"/>
          </p:cNvSpPr>
          <p:nvPr/>
        </p:nvSpPr>
        <p:spPr bwMode="auto">
          <a:xfrm>
            <a:off x="3789045" y="3521075"/>
            <a:ext cx="786130" cy="786130"/>
          </a:xfrm>
          <a:prstGeom prst="ellipse">
            <a:avLst/>
          </a:prstGeom>
          <a:solidFill>
            <a:srgbClr val="EC4463"/>
          </a:solidFill>
          <a:ln>
            <a:noFill/>
          </a:ln>
        </p:spPr>
        <p:txBody>
          <a:bodyPr vert="horz" wrap="square" lIns="91440" tIns="45720" rIns="91440" bIns="45720" numCol="1" anchor="t" anchorCtr="0" compatLnSpc="1"/>
          <a:p>
            <a:endParaRPr lang="zh-CN" altLang="en-US"/>
          </a:p>
        </p:txBody>
      </p:sp>
      <p:sp>
        <p:nvSpPr>
          <p:cNvPr id="29" name="Oval 6871"/>
          <p:cNvSpPr>
            <a:spLocks noChangeArrowheads="1"/>
          </p:cNvSpPr>
          <p:nvPr/>
        </p:nvSpPr>
        <p:spPr bwMode="auto">
          <a:xfrm>
            <a:off x="6148705" y="2341245"/>
            <a:ext cx="790575" cy="786130"/>
          </a:xfrm>
          <a:prstGeom prst="ellipse">
            <a:avLst/>
          </a:prstGeom>
          <a:solidFill>
            <a:srgbClr val="EC4463"/>
          </a:solidFill>
          <a:ln>
            <a:noFill/>
          </a:ln>
        </p:spPr>
        <p:txBody>
          <a:bodyPr vert="horz" wrap="square" lIns="91440" tIns="45720" rIns="91440" bIns="45720" numCol="1" anchor="t" anchorCtr="0" compatLnSpc="1"/>
          <a:p>
            <a:endParaRPr lang="zh-CN" altLang="en-US"/>
          </a:p>
        </p:txBody>
      </p:sp>
      <p:sp>
        <p:nvSpPr>
          <p:cNvPr id="30" name="Freeform 6872"/>
          <p:cNvSpPr/>
          <p:nvPr/>
        </p:nvSpPr>
        <p:spPr bwMode="auto">
          <a:xfrm>
            <a:off x="7896225" y="3683000"/>
            <a:ext cx="431800" cy="277495"/>
          </a:xfrm>
          <a:custGeom>
            <a:avLst/>
            <a:gdLst>
              <a:gd name="T0" fmla="*/ 68 w 87"/>
              <a:gd name="T1" fmla="*/ 16 h 56"/>
              <a:gd name="T2" fmla="*/ 43 w 87"/>
              <a:gd name="T3" fmla="*/ 0 h 56"/>
              <a:gd name="T4" fmla="*/ 16 w 87"/>
              <a:gd name="T5" fmla="*/ 23 h 56"/>
              <a:gd name="T6" fmla="*/ 16 w 87"/>
              <a:gd name="T7" fmla="*/ 23 h 56"/>
              <a:gd name="T8" fmla="*/ 0 w 87"/>
              <a:gd name="T9" fmla="*/ 39 h 56"/>
              <a:gd name="T10" fmla="*/ 16 w 87"/>
              <a:gd name="T11" fmla="*/ 56 h 56"/>
              <a:gd name="T12" fmla="*/ 63 w 87"/>
              <a:gd name="T13" fmla="*/ 56 h 56"/>
              <a:gd name="T14" fmla="*/ 87 w 87"/>
              <a:gd name="T15" fmla="*/ 36 h 56"/>
              <a:gd name="T16" fmla="*/ 68 w 87"/>
              <a:gd name="T17"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56">
                <a:moveTo>
                  <a:pt x="68" y="16"/>
                </a:moveTo>
                <a:cubicBezTo>
                  <a:pt x="64" y="7"/>
                  <a:pt x="54" y="0"/>
                  <a:pt x="43" y="0"/>
                </a:cubicBezTo>
                <a:cubicBezTo>
                  <a:pt x="30" y="0"/>
                  <a:pt x="18" y="10"/>
                  <a:pt x="16" y="23"/>
                </a:cubicBezTo>
                <a:cubicBezTo>
                  <a:pt x="16" y="23"/>
                  <a:pt x="16" y="23"/>
                  <a:pt x="16" y="23"/>
                </a:cubicBezTo>
                <a:cubicBezTo>
                  <a:pt x="7" y="23"/>
                  <a:pt x="0" y="30"/>
                  <a:pt x="0" y="39"/>
                </a:cubicBezTo>
                <a:cubicBezTo>
                  <a:pt x="0" y="48"/>
                  <a:pt x="7" y="56"/>
                  <a:pt x="16" y="56"/>
                </a:cubicBezTo>
                <a:cubicBezTo>
                  <a:pt x="63" y="56"/>
                  <a:pt x="63" y="56"/>
                  <a:pt x="63" y="56"/>
                </a:cubicBezTo>
                <a:cubicBezTo>
                  <a:pt x="79" y="56"/>
                  <a:pt x="87" y="47"/>
                  <a:pt x="87" y="36"/>
                </a:cubicBezTo>
                <a:cubicBezTo>
                  <a:pt x="87" y="25"/>
                  <a:pt x="79" y="17"/>
                  <a:pt x="68" y="16"/>
                </a:cubicBez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1" name="Freeform 6873"/>
          <p:cNvSpPr/>
          <p:nvPr/>
        </p:nvSpPr>
        <p:spPr bwMode="auto">
          <a:xfrm>
            <a:off x="8041640" y="3986530"/>
            <a:ext cx="140970" cy="183515"/>
          </a:xfrm>
          <a:custGeom>
            <a:avLst/>
            <a:gdLst>
              <a:gd name="T0" fmla="*/ 33 w 33"/>
              <a:gd name="T1" fmla="*/ 26 h 43"/>
              <a:gd name="T2" fmla="*/ 16 w 33"/>
              <a:gd name="T3" fmla="*/ 0 h 43"/>
              <a:gd name="T4" fmla="*/ 0 w 33"/>
              <a:gd name="T5" fmla="*/ 26 h 43"/>
              <a:gd name="T6" fmla="*/ 8 w 33"/>
              <a:gd name="T7" fmla="*/ 26 h 43"/>
              <a:gd name="T8" fmla="*/ 8 w 33"/>
              <a:gd name="T9" fmla="*/ 43 h 43"/>
              <a:gd name="T10" fmla="*/ 25 w 33"/>
              <a:gd name="T11" fmla="*/ 43 h 43"/>
              <a:gd name="T12" fmla="*/ 25 w 33"/>
              <a:gd name="T13" fmla="*/ 26 h 43"/>
              <a:gd name="T14" fmla="*/ 33 w 33"/>
              <a:gd name="T15" fmla="*/ 26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43">
                <a:moveTo>
                  <a:pt x="33" y="26"/>
                </a:moveTo>
                <a:lnTo>
                  <a:pt x="16" y="0"/>
                </a:lnTo>
                <a:lnTo>
                  <a:pt x="0" y="26"/>
                </a:lnTo>
                <a:lnTo>
                  <a:pt x="8" y="26"/>
                </a:lnTo>
                <a:lnTo>
                  <a:pt x="8" y="43"/>
                </a:lnTo>
                <a:lnTo>
                  <a:pt x="25" y="43"/>
                </a:lnTo>
                <a:lnTo>
                  <a:pt x="25" y="26"/>
                </a:lnTo>
                <a:lnTo>
                  <a:pt x="33" y="26"/>
                </a:ln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2" name="Freeform 6874"/>
          <p:cNvSpPr>
            <a:spLocks noEditPoints="1"/>
          </p:cNvSpPr>
          <p:nvPr/>
        </p:nvSpPr>
        <p:spPr bwMode="auto">
          <a:xfrm>
            <a:off x="2785110" y="2512060"/>
            <a:ext cx="436245" cy="436245"/>
          </a:xfrm>
          <a:custGeom>
            <a:avLst/>
            <a:gdLst>
              <a:gd name="T0" fmla="*/ 85 w 89"/>
              <a:gd name="T1" fmla="*/ 52 h 89"/>
              <a:gd name="T2" fmla="*/ 89 w 89"/>
              <a:gd name="T3" fmla="*/ 48 h 89"/>
              <a:gd name="T4" fmla="*/ 89 w 89"/>
              <a:gd name="T5" fmla="*/ 41 h 89"/>
              <a:gd name="T6" fmla="*/ 85 w 89"/>
              <a:gd name="T7" fmla="*/ 37 h 89"/>
              <a:gd name="T8" fmla="*/ 82 w 89"/>
              <a:gd name="T9" fmla="*/ 37 h 89"/>
              <a:gd name="T10" fmla="*/ 76 w 89"/>
              <a:gd name="T11" fmla="*/ 33 h 89"/>
              <a:gd name="T12" fmla="*/ 77 w 89"/>
              <a:gd name="T13" fmla="*/ 24 h 89"/>
              <a:gd name="T14" fmla="*/ 79 w 89"/>
              <a:gd name="T15" fmla="*/ 22 h 89"/>
              <a:gd name="T16" fmla="*/ 79 w 89"/>
              <a:gd name="T17" fmla="*/ 15 h 89"/>
              <a:gd name="T18" fmla="*/ 74 w 89"/>
              <a:gd name="T19" fmla="*/ 11 h 89"/>
              <a:gd name="T20" fmla="*/ 68 w 89"/>
              <a:gd name="T21" fmla="*/ 11 h 89"/>
              <a:gd name="T22" fmla="*/ 65 w 89"/>
              <a:gd name="T23" fmla="*/ 13 h 89"/>
              <a:gd name="T24" fmla="*/ 59 w 89"/>
              <a:gd name="T25" fmla="*/ 14 h 89"/>
              <a:gd name="T26" fmla="*/ 53 w 89"/>
              <a:gd name="T27" fmla="*/ 8 h 89"/>
              <a:gd name="T28" fmla="*/ 53 w 89"/>
              <a:gd name="T29" fmla="*/ 4 h 89"/>
              <a:gd name="T30" fmla="*/ 48 w 89"/>
              <a:gd name="T31" fmla="*/ 0 h 89"/>
              <a:gd name="T32" fmla="*/ 41 w 89"/>
              <a:gd name="T33" fmla="*/ 0 h 89"/>
              <a:gd name="T34" fmla="*/ 37 w 89"/>
              <a:gd name="T35" fmla="*/ 4 h 89"/>
              <a:gd name="T36" fmla="*/ 37 w 89"/>
              <a:gd name="T37" fmla="*/ 8 h 89"/>
              <a:gd name="T38" fmla="*/ 34 w 89"/>
              <a:gd name="T39" fmla="*/ 13 h 89"/>
              <a:gd name="T40" fmla="*/ 24 w 89"/>
              <a:gd name="T41" fmla="*/ 13 h 89"/>
              <a:gd name="T42" fmla="*/ 22 w 89"/>
              <a:gd name="T43" fmla="*/ 11 h 89"/>
              <a:gd name="T44" fmla="*/ 16 w 89"/>
              <a:gd name="T45" fmla="*/ 11 h 89"/>
              <a:gd name="T46" fmla="*/ 11 w 89"/>
              <a:gd name="T47" fmla="*/ 15 h 89"/>
              <a:gd name="T48" fmla="*/ 11 w 89"/>
              <a:gd name="T49" fmla="*/ 22 h 89"/>
              <a:gd name="T50" fmla="*/ 13 w 89"/>
              <a:gd name="T51" fmla="*/ 24 h 89"/>
              <a:gd name="T52" fmla="*/ 15 w 89"/>
              <a:gd name="T53" fmla="*/ 30 h 89"/>
              <a:gd name="T54" fmla="*/ 8 w 89"/>
              <a:gd name="T55" fmla="*/ 37 h 89"/>
              <a:gd name="T56" fmla="*/ 5 w 89"/>
              <a:gd name="T57" fmla="*/ 37 h 89"/>
              <a:gd name="T58" fmla="*/ 0 w 89"/>
              <a:gd name="T59" fmla="*/ 41 h 89"/>
              <a:gd name="T60" fmla="*/ 0 w 89"/>
              <a:gd name="T61" fmla="*/ 48 h 89"/>
              <a:gd name="T62" fmla="*/ 5 w 89"/>
              <a:gd name="T63" fmla="*/ 52 h 89"/>
              <a:gd name="T64" fmla="*/ 8 w 89"/>
              <a:gd name="T65" fmla="*/ 52 h 89"/>
              <a:gd name="T66" fmla="*/ 13 w 89"/>
              <a:gd name="T67" fmla="*/ 56 h 89"/>
              <a:gd name="T68" fmla="*/ 13 w 89"/>
              <a:gd name="T69" fmla="*/ 65 h 89"/>
              <a:gd name="T70" fmla="*/ 11 w 89"/>
              <a:gd name="T71" fmla="*/ 67 h 89"/>
              <a:gd name="T72" fmla="*/ 11 w 89"/>
              <a:gd name="T73" fmla="*/ 74 h 89"/>
              <a:gd name="T74" fmla="*/ 16 w 89"/>
              <a:gd name="T75" fmla="*/ 78 h 89"/>
              <a:gd name="T76" fmla="*/ 22 w 89"/>
              <a:gd name="T77" fmla="*/ 78 h 89"/>
              <a:gd name="T78" fmla="*/ 24 w 89"/>
              <a:gd name="T79" fmla="*/ 76 h 89"/>
              <a:gd name="T80" fmla="*/ 30 w 89"/>
              <a:gd name="T81" fmla="*/ 75 h 89"/>
              <a:gd name="T82" fmla="*/ 37 w 89"/>
              <a:gd name="T83" fmla="*/ 82 h 89"/>
              <a:gd name="T84" fmla="*/ 37 w 89"/>
              <a:gd name="T85" fmla="*/ 85 h 89"/>
              <a:gd name="T86" fmla="*/ 41 w 89"/>
              <a:gd name="T87" fmla="*/ 89 h 89"/>
              <a:gd name="T88" fmla="*/ 48 w 89"/>
              <a:gd name="T89" fmla="*/ 89 h 89"/>
              <a:gd name="T90" fmla="*/ 53 w 89"/>
              <a:gd name="T91" fmla="*/ 85 h 89"/>
              <a:gd name="T92" fmla="*/ 53 w 89"/>
              <a:gd name="T93" fmla="*/ 82 h 89"/>
              <a:gd name="T94" fmla="*/ 56 w 89"/>
              <a:gd name="T95" fmla="*/ 76 h 89"/>
              <a:gd name="T96" fmla="*/ 65 w 89"/>
              <a:gd name="T97" fmla="*/ 76 h 89"/>
              <a:gd name="T98" fmla="*/ 68 w 89"/>
              <a:gd name="T99" fmla="*/ 78 h 89"/>
              <a:gd name="T100" fmla="*/ 74 w 89"/>
              <a:gd name="T101" fmla="*/ 78 h 89"/>
              <a:gd name="T102" fmla="*/ 79 w 89"/>
              <a:gd name="T103" fmla="*/ 74 h 89"/>
              <a:gd name="T104" fmla="*/ 79 w 89"/>
              <a:gd name="T105" fmla="*/ 67 h 89"/>
              <a:gd name="T106" fmla="*/ 77 w 89"/>
              <a:gd name="T107" fmla="*/ 65 h 89"/>
              <a:gd name="T108" fmla="*/ 75 w 89"/>
              <a:gd name="T109" fmla="*/ 59 h 89"/>
              <a:gd name="T110" fmla="*/ 82 w 89"/>
              <a:gd name="T111" fmla="*/ 52 h 89"/>
              <a:gd name="T112" fmla="*/ 85 w 89"/>
              <a:gd name="T113" fmla="*/ 52 h 89"/>
              <a:gd name="T114" fmla="*/ 45 w 89"/>
              <a:gd name="T115" fmla="*/ 67 h 89"/>
              <a:gd name="T116" fmla="*/ 23 w 89"/>
              <a:gd name="T117" fmla="*/ 45 h 89"/>
              <a:gd name="T118" fmla="*/ 45 w 89"/>
              <a:gd name="T119" fmla="*/ 22 h 89"/>
              <a:gd name="T120" fmla="*/ 67 w 89"/>
              <a:gd name="T121" fmla="*/ 45 h 89"/>
              <a:gd name="T122" fmla="*/ 45 w 89"/>
              <a:gd name="T123" fmla="*/ 6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9" h="89">
                <a:moveTo>
                  <a:pt x="85" y="52"/>
                </a:moveTo>
                <a:cubicBezTo>
                  <a:pt x="87" y="52"/>
                  <a:pt x="89" y="50"/>
                  <a:pt x="89" y="48"/>
                </a:cubicBezTo>
                <a:cubicBezTo>
                  <a:pt x="89" y="41"/>
                  <a:pt x="89" y="41"/>
                  <a:pt x="89" y="41"/>
                </a:cubicBezTo>
                <a:cubicBezTo>
                  <a:pt x="89" y="39"/>
                  <a:pt x="87" y="37"/>
                  <a:pt x="85" y="37"/>
                </a:cubicBezTo>
                <a:cubicBezTo>
                  <a:pt x="82" y="37"/>
                  <a:pt x="82" y="37"/>
                  <a:pt x="82" y="37"/>
                </a:cubicBezTo>
                <a:cubicBezTo>
                  <a:pt x="79" y="37"/>
                  <a:pt x="77" y="35"/>
                  <a:pt x="76" y="33"/>
                </a:cubicBezTo>
                <a:cubicBezTo>
                  <a:pt x="76" y="32"/>
                  <a:pt x="75" y="26"/>
                  <a:pt x="77" y="24"/>
                </a:cubicBezTo>
                <a:cubicBezTo>
                  <a:pt x="79" y="22"/>
                  <a:pt x="79" y="22"/>
                  <a:pt x="79" y="22"/>
                </a:cubicBezTo>
                <a:cubicBezTo>
                  <a:pt x="80" y="20"/>
                  <a:pt x="80" y="17"/>
                  <a:pt x="79" y="15"/>
                </a:cubicBezTo>
                <a:cubicBezTo>
                  <a:pt x="74" y="11"/>
                  <a:pt x="74" y="11"/>
                  <a:pt x="74" y="11"/>
                </a:cubicBezTo>
                <a:cubicBezTo>
                  <a:pt x="72" y="9"/>
                  <a:pt x="69" y="9"/>
                  <a:pt x="68" y="11"/>
                </a:cubicBezTo>
                <a:cubicBezTo>
                  <a:pt x="65" y="13"/>
                  <a:pt x="65" y="13"/>
                  <a:pt x="65" y="13"/>
                </a:cubicBezTo>
                <a:cubicBezTo>
                  <a:pt x="64" y="15"/>
                  <a:pt x="61" y="15"/>
                  <a:pt x="59" y="14"/>
                </a:cubicBezTo>
                <a:cubicBezTo>
                  <a:pt x="58" y="14"/>
                  <a:pt x="53" y="10"/>
                  <a:pt x="53" y="8"/>
                </a:cubicBezTo>
                <a:cubicBezTo>
                  <a:pt x="53" y="4"/>
                  <a:pt x="53" y="4"/>
                  <a:pt x="53" y="4"/>
                </a:cubicBezTo>
                <a:cubicBezTo>
                  <a:pt x="53" y="2"/>
                  <a:pt x="51" y="0"/>
                  <a:pt x="48" y="0"/>
                </a:cubicBezTo>
                <a:cubicBezTo>
                  <a:pt x="41" y="0"/>
                  <a:pt x="41" y="0"/>
                  <a:pt x="41" y="0"/>
                </a:cubicBezTo>
                <a:cubicBezTo>
                  <a:pt x="39" y="0"/>
                  <a:pt x="37" y="2"/>
                  <a:pt x="37" y="4"/>
                </a:cubicBezTo>
                <a:cubicBezTo>
                  <a:pt x="37" y="8"/>
                  <a:pt x="37" y="8"/>
                  <a:pt x="37" y="8"/>
                </a:cubicBezTo>
                <a:cubicBezTo>
                  <a:pt x="37" y="10"/>
                  <a:pt x="36" y="12"/>
                  <a:pt x="34" y="13"/>
                </a:cubicBezTo>
                <a:cubicBezTo>
                  <a:pt x="32" y="14"/>
                  <a:pt x="26" y="15"/>
                  <a:pt x="24" y="13"/>
                </a:cubicBezTo>
                <a:cubicBezTo>
                  <a:pt x="22" y="11"/>
                  <a:pt x="22" y="11"/>
                  <a:pt x="22" y="11"/>
                </a:cubicBezTo>
                <a:cubicBezTo>
                  <a:pt x="20" y="9"/>
                  <a:pt x="17" y="9"/>
                  <a:pt x="16" y="11"/>
                </a:cubicBezTo>
                <a:cubicBezTo>
                  <a:pt x="11" y="15"/>
                  <a:pt x="11" y="15"/>
                  <a:pt x="11" y="15"/>
                </a:cubicBezTo>
                <a:cubicBezTo>
                  <a:pt x="9" y="17"/>
                  <a:pt x="9" y="20"/>
                  <a:pt x="11" y="22"/>
                </a:cubicBezTo>
                <a:cubicBezTo>
                  <a:pt x="13" y="24"/>
                  <a:pt x="13" y="24"/>
                  <a:pt x="13" y="24"/>
                </a:cubicBezTo>
                <a:cubicBezTo>
                  <a:pt x="15" y="26"/>
                  <a:pt x="16" y="28"/>
                  <a:pt x="15" y="30"/>
                </a:cubicBezTo>
                <a:cubicBezTo>
                  <a:pt x="14" y="32"/>
                  <a:pt x="10" y="37"/>
                  <a:pt x="8" y="37"/>
                </a:cubicBezTo>
                <a:cubicBezTo>
                  <a:pt x="5" y="37"/>
                  <a:pt x="5" y="37"/>
                  <a:pt x="5" y="37"/>
                </a:cubicBezTo>
                <a:cubicBezTo>
                  <a:pt x="2" y="37"/>
                  <a:pt x="0" y="39"/>
                  <a:pt x="0" y="41"/>
                </a:cubicBezTo>
                <a:cubicBezTo>
                  <a:pt x="0" y="48"/>
                  <a:pt x="0" y="48"/>
                  <a:pt x="0" y="48"/>
                </a:cubicBezTo>
                <a:cubicBezTo>
                  <a:pt x="0" y="50"/>
                  <a:pt x="2" y="52"/>
                  <a:pt x="5" y="52"/>
                </a:cubicBezTo>
                <a:cubicBezTo>
                  <a:pt x="8" y="52"/>
                  <a:pt x="8" y="52"/>
                  <a:pt x="8" y="52"/>
                </a:cubicBezTo>
                <a:cubicBezTo>
                  <a:pt x="10" y="52"/>
                  <a:pt x="13" y="54"/>
                  <a:pt x="13" y="56"/>
                </a:cubicBezTo>
                <a:cubicBezTo>
                  <a:pt x="14" y="58"/>
                  <a:pt x="15" y="63"/>
                  <a:pt x="13" y="65"/>
                </a:cubicBezTo>
                <a:cubicBezTo>
                  <a:pt x="11" y="67"/>
                  <a:pt x="11" y="67"/>
                  <a:pt x="11" y="67"/>
                </a:cubicBezTo>
                <a:cubicBezTo>
                  <a:pt x="9" y="69"/>
                  <a:pt x="9" y="72"/>
                  <a:pt x="11" y="74"/>
                </a:cubicBezTo>
                <a:cubicBezTo>
                  <a:pt x="16" y="78"/>
                  <a:pt x="16" y="78"/>
                  <a:pt x="16" y="78"/>
                </a:cubicBezTo>
                <a:cubicBezTo>
                  <a:pt x="17" y="80"/>
                  <a:pt x="20" y="80"/>
                  <a:pt x="22" y="78"/>
                </a:cubicBezTo>
                <a:cubicBezTo>
                  <a:pt x="24" y="76"/>
                  <a:pt x="24" y="76"/>
                  <a:pt x="24" y="76"/>
                </a:cubicBezTo>
                <a:cubicBezTo>
                  <a:pt x="26" y="74"/>
                  <a:pt x="29" y="74"/>
                  <a:pt x="30" y="75"/>
                </a:cubicBezTo>
                <a:cubicBezTo>
                  <a:pt x="32" y="76"/>
                  <a:pt x="37" y="79"/>
                  <a:pt x="37" y="82"/>
                </a:cubicBezTo>
                <a:cubicBezTo>
                  <a:pt x="37" y="85"/>
                  <a:pt x="37" y="85"/>
                  <a:pt x="37" y="85"/>
                </a:cubicBezTo>
                <a:cubicBezTo>
                  <a:pt x="37" y="87"/>
                  <a:pt x="39" y="89"/>
                  <a:pt x="41" y="89"/>
                </a:cubicBezTo>
                <a:cubicBezTo>
                  <a:pt x="48" y="89"/>
                  <a:pt x="48" y="89"/>
                  <a:pt x="48" y="89"/>
                </a:cubicBezTo>
                <a:cubicBezTo>
                  <a:pt x="51" y="89"/>
                  <a:pt x="53" y="87"/>
                  <a:pt x="53" y="85"/>
                </a:cubicBezTo>
                <a:cubicBezTo>
                  <a:pt x="53" y="82"/>
                  <a:pt x="53" y="82"/>
                  <a:pt x="53" y="82"/>
                </a:cubicBezTo>
                <a:cubicBezTo>
                  <a:pt x="53" y="79"/>
                  <a:pt x="54" y="77"/>
                  <a:pt x="56" y="76"/>
                </a:cubicBezTo>
                <a:cubicBezTo>
                  <a:pt x="58" y="75"/>
                  <a:pt x="64" y="74"/>
                  <a:pt x="65" y="76"/>
                </a:cubicBezTo>
                <a:cubicBezTo>
                  <a:pt x="68" y="78"/>
                  <a:pt x="68" y="78"/>
                  <a:pt x="68" y="78"/>
                </a:cubicBezTo>
                <a:cubicBezTo>
                  <a:pt x="69" y="80"/>
                  <a:pt x="72" y="80"/>
                  <a:pt x="74" y="78"/>
                </a:cubicBezTo>
                <a:cubicBezTo>
                  <a:pt x="79" y="74"/>
                  <a:pt x="79" y="74"/>
                  <a:pt x="79" y="74"/>
                </a:cubicBezTo>
                <a:cubicBezTo>
                  <a:pt x="80" y="72"/>
                  <a:pt x="80" y="69"/>
                  <a:pt x="79" y="67"/>
                </a:cubicBezTo>
                <a:cubicBezTo>
                  <a:pt x="77" y="65"/>
                  <a:pt x="77" y="65"/>
                  <a:pt x="77" y="65"/>
                </a:cubicBezTo>
                <a:cubicBezTo>
                  <a:pt x="75" y="63"/>
                  <a:pt x="74" y="61"/>
                  <a:pt x="75" y="59"/>
                </a:cubicBezTo>
                <a:cubicBezTo>
                  <a:pt x="76" y="57"/>
                  <a:pt x="79" y="52"/>
                  <a:pt x="82" y="52"/>
                </a:cubicBezTo>
                <a:lnTo>
                  <a:pt x="85" y="52"/>
                </a:lnTo>
                <a:close/>
                <a:moveTo>
                  <a:pt x="45" y="67"/>
                </a:moveTo>
                <a:cubicBezTo>
                  <a:pt x="33" y="67"/>
                  <a:pt x="23" y="57"/>
                  <a:pt x="23" y="45"/>
                </a:cubicBezTo>
                <a:cubicBezTo>
                  <a:pt x="23" y="32"/>
                  <a:pt x="33" y="22"/>
                  <a:pt x="45" y="22"/>
                </a:cubicBezTo>
                <a:cubicBezTo>
                  <a:pt x="57" y="22"/>
                  <a:pt x="67" y="32"/>
                  <a:pt x="67" y="45"/>
                </a:cubicBezTo>
                <a:cubicBezTo>
                  <a:pt x="67" y="57"/>
                  <a:pt x="57" y="67"/>
                  <a:pt x="45" y="67"/>
                </a:cubicBez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3" name="Freeform 6875"/>
          <p:cNvSpPr>
            <a:spLocks noEditPoints="1"/>
          </p:cNvSpPr>
          <p:nvPr/>
        </p:nvSpPr>
        <p:spPr bwMode="auto">
          <a:xfrm>
            <a:off x="6374765" y="2486660"/>
            <a:ext cx="341630" cy="487045"/>
          </a:xfrm>
          <a:custGeom>
            <a:avLst/>
            <a:gdLst>
              <a:gd name="T0" fmla="*/ 34 w 69"/>
              <a:gd name="T1" fmla="*/ 0 h 99"/>
              <a:gd name="T2" fmla="*/ 0 w 69"/>
              <a:gd name="T3" fmla="*/ 34 h 99"/>
              <a:gd name="T4" fmla="*/ 31 w 69"/>
              <a:gd name="T5" fmla="*/ 96 h 99"/>
              <a:gd name="T6" fmla="*/ 38 w 69"/>
              <a:gd name="T7" fmla="*/ 96 h 99"/>
              <a:gd name="T8" fmla="*/ 69 w 69"/>
              <a:gd name="T9" fmla="*/ 34 h 99"/>
              <a:gd name="T10" fmla="*/ 34 w 69"/>
              <a:gd name="T11" fmla="*/ 0 h 99"/>
              <a:gd name="T12" fmla="*/ 34 w 69"/>
              <a:gd name="T13" fmla="*/ 59 h 99"/>
              <a:gd name="T14" fmla="*/ 11 w 69"/>
              <a:gd name="T15" fmla="*/ 35 h 99"/>
              <a:gd name="T16" fmla="*/ 34 w 69"/>
              <a:gd name="T17" fmla="*/ 12 h 99"/>
              <a:gd name="T18" fmla="*/ 58 w 69"/>
              <a:gd name="T19" fmla="*/ 35 h 99"/>
              <a:gd name="T20" fmla="*/ 34 w 69"/>
              <a:gd name="T21" fmla="*/ 5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99">
                <a:moveTo>
                  <a:pt x="34" y="0"/>
                </a:moveTo>
                <a:cubicBezTo>
                  <a:pt x="16" y="0"/>
                  <a:pt x="0" y="15"/>
                  <a:pt x="0" y="34"/>
                </a:cubicBezTo>
                <a:cubicBezTo>
                  <a:pt x="0" y="53"/>
                  <a:pt x="31" y="96"/>
                  <a:pt x="31" y="96"/>
                </a:cubicBezTo>
                <a:cubicBezTo>
                  <a:pt x="33" y="99"/>
                  <a:pt x="36" y="99"/>
                  <a:pt x="38" y="96"/>
                </a:cubicBezTo>
                <a:cubicBezTo>
                  <a:pt x="38" y="96"/>
                  <a:pt x="69" y="53"/>
                  <a:pt x="69" y="34"/>
                </a:cubicBezTo>
                <a:cubicBezTo>
                  <a:pt x="69" y="15"/>
                  <a:pt x="53" y="0"/>
                  <a:pt x="34" y="0"/>
                </a:cubicBezTo>
                <a:close/>
                <a:moveTo>
                  <a:pt x="34" y="59"/>
                </a:moveTo>
                <a:cubicBezTo>
                  <a:pt x="21" y="59"/>
                  <a:pt x="11" y="48"/>
                  <a:pt x="11" y="35"/>
                </a:cubicBezTo>
                <a:cubicBezTo>
                  <a:pt x="11" y="22"/>
                  <a:pt x="21" y="12"/>
                  <a:pt x="34" y="12"/>
                </a:cubicBezTo>
                <a:cubicBezTo>
                  <a:pt x="48" y="12"/>
                  <a:pt x="58" y="22"/>
                  <a:pt x="58" y="35"/>
                </a:cubicBezTo>
                <a:cubicBezTo>
                  <a:pt x="58" y="48"/>
                  <a:pt x="48" y="59"/>
                  <a:pt x="34" y="59"/>
                </a:cubicBez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4" name="Freeform 6876"/>
          <p:cNvSpPr>
            <a:spLocks noEditPoints="1"/>
          </p:cNvSpPr>
          <p:nvPr/>
        </p:nvSpPr>
        <p:spPr bwMode="auto">
          <a:xfrm>
            <a:off x="3934460" y="3683000"/>
            <a:ext cx="478790" cy="478790"/>
          </a:xfrm>
          <a:custGeom>
            <a:avLst/>
            <a:gdLst>
              <a:gd name="T0" fmla="*/ 48 w 97"/>
              <a:gd name="T1" fmla="*/ 0 h 97"/>
              <a:gd name="T2" fmla="*/ 0 w 97"/>
              <a:gd name="T3" fmla="*/ 48 h 97"/>
              <a:gd name="T4" fmla="*/ 48 w 97"/>
              <a:gd name="T5" fmla="*/ 97 h 97"/>
              <a:gd name="T6" fmla="*/ 97 w 97"/>
              <a:gd name="T7" fmla="*/ 48 h 97"/>
              <a:gd name="T8" fmla="*/ 48 w 97"/>
              <a:gd name="T9" fmla="*/ 0 h 97"/>
              <a:gd name="T10" fmla="*/ 70 w 97"/>
              <a:gd name="T11" fmla="*/ 84 h 97"/>
              <a:gd name="T12" fmla="*/ 67 w 97"/>
              <a:gd name="T13" fmla="*/ 78 h 97"/>
              <a:gd name="T14" fmla="*/ 64 w 97"/>
              <a:gd name="T15" fmla="*/ 79 h 97"/>
              <a:gd name="T16" fmla="*/ 68 w 97"/>
              <a:gd name="T17" fmla="*/ 85 h 97"/>
              <a:gd name="T18" fmla="*/ 51 w 97"/>
              <a:gd name="T19" fmla="*/ 90 h 97"/>
              <a:gd name="T20" fmla="*/ 51 w 97"/>
              <a:gd name="T21" fmla="*/ 83 h 97"/>
              <a:gd name="T22" fmla="*/ 45 w 97"/>
              <a:gd name="T23" fmla="*/ 83 h 97"/>
              <a:gd name="T24" fmla="*/ 45 w 97"/>
              <a:gd name="T25" fmla="*/ 90 h 97"/>
              <a:gd name="T26" fmla="*/ 29 w 97"/>
              <a:gd name="T27" fmla="*/ 85 h 97"/>
              <a:gd name="T28" fmla="*/ 32 w 97"/>
              <a:gd name="T29" fmla="*/ 79 h 97"/>
              <a:gd name="T30" fmla="*/ 30 w 97"/>
              <a:gd name="T31" fmla="*/ 78 h 97"/>
              <a:gd name="T32" fmla="*/ 27 w 97"/>
              <a:gd name="T33" fmla="*/ 84 h 97"/>
              <a:gd name="T34" fmla="*/ 13 w 97"/>
              <a:gd name="T35" fmla="*/ 70 h 97"/>
              <a:gd name="T36" fmla="*/ 19 w 97"/>
              <a:gd name="T37" fmla="*/ 67 h 97"/>
              <a:gd name="T38" fmla="*/ 18 w 97"/>
              <a:gd name="T39" fmla="*/ 65 h 97"/>
              <a:gd name="T40" fmla="*/ 12 w 97"/>
              <a:gd name="T41" fmla="*/ 68 h 97"/>
              <a:gd name="T42" fmla="*/ 7 w 97"/>
              <a:gd name="T43" fmla="*/ 52 h 97"/>
              <a:gd name="T44" fmla="*/ 14 w 97"/>
              <a:gd name="T45" fmla="*/ 52 h 97"/>
              <a:gd name="T46" fmla="*/ 14 w 97"/>
              <a:gd name="T47" fmla="*/ 46 h 97"/>
              <a:gd name="T48" fmla="*/ 7 w 97"/>
              <a:gd name="T49" fmla="*/ 46 h 97"/>
              <a:gd name="T50" fmla="*/ 12 w 97"/>
              <a:gd name="T51" fmla="*/ 29 h 97"/>
              <a:gd name="T52" fmla="*/ 18 w 97"/>
              <a:gd name="T53" fmla="*/ 32 h 97"/>
              <a:gd name="T54" fmla="*/ 19 w 97"/>
              <a:gd name="T55" fmla="*/ 30 h 97"/>
              <a:gd name="T56" fmla="*/ 13 w 97"/>
              <a:gd name="T57" fmla="*/ 27 h 97"/>
              <a:gd name="T58" fmla="*/ 27 w 97"/>
              <a:gd name="T59" fmla="*/ 13 h 97"/>
              <a:gd name="T60" fmla="*/ 30 w 97"/>
              <a:gd name="T61" fmla="*/ 19 h 97"/>
              <a:gd name="T62" fmla="*/ 32 w 97"/>
              <a:gd name="T63" fmla="*/ 18 h 97"/>
              <a:gd name="T64" fmla="*/ 29 w 97"/>
              <a:gd name="T65" fmla="*/ 12 h 97"/>
              <a:gd name="T66" fmla="*/ 45 w 97"/>
              <a:gd name="T67" fmla="*/ 7 h 97"/>
              <a:gd name="T68" fmla="*/ 45 w 97"/>
              <a:gd name="T69" fmla="*/ 14 h 97"/>
              <a:gd name="T70" fmla="*/ 51 w 97"/>
              <a:gd name="T71" fmla="*/ 14 h 97"/>
              <a:gd name="T72" fmla="*/ 51 w 97"/>
              <a:gd name="T73" fmla="*/ 7 h 97"/>
              <a:gd name="T74" fmla="*/ 68 w 97"/>
              <a:gd name="T75" fmla="*/ 12 h 97"/>
              <a:gd name="T76" fmla="*/ 65 w 97"/>
              <a:gd name="T77" fmla="*/ 18 h 97"/>
              <a:gd name="T78" fmla="*/ 67 w 97"/>
              <a:gd name="T79" fmla="*/ 19 h 97"/>
              <a:gd name="T80" fmla="*/ 70 w 97"/>
              <a:gd name="T81" fmla="*/ 13 h 97"/>
              <a:gd name="T82" fmla="*/ 84 w 97"/>
              <a:gd name="T83" fmla="*/ 27 h 97"/>
              <a:gd name="T84" fmla="*/ 78 w 97"/>
              <a:gd name="T85" fmla="*/ 30 h 97"/>
              <a:gd name="T86" fmla="*/ 79 w 97"/>
              <a:gd name="T87" fmla="*/ 32 h 97"/>
              <a:gd name="T88" fmla="*/ 85 w 97"/>
              <a:gd name="T89" fmla="*/ 29 h 97"/>
              <a:gd name="T90" fmla="*/ 90 w 97"/>
              <a:gd name="T91" fmla="*/ 46 h 97"/>
              <a:gd name="T92" fmla="*/ 83 w 97"/>
              <a:gd name="T93" fmla="*/ 46 h 97"/>
              <a:gd name="T94" fmla="*/ 83 w 97"/>
              <a:gd name="T95" fmla="*/ 52 h 97"/>
              <a:gd name="T96" fmla="*/ 90 w 97"/>
              <a:gd name="T97" fmla="*/ 52 h 97"/>
              <a:gd name="T98" fmla="*/ 85 w 97"/>
              <a:gd name="T99" fmla="*/ 68 h 97"/>
              <a:gd name="T100" fmla="*/ 79 w 97"/>
              <a:gd name="T101" fmla="*/ 65 h 97"/>
              <a:gd name="T102" fmla="*/ 78 w 97"/>
              <a:gd name="T103" fmla="*/ 67 h 97"/>
              <a:gd name="T104" fmla="*/ 84 w 97"/>
              <a:gd name="T105" fmla="*/ 70 h 97"/>
              <a:gd name="T106" fmla="*/ 70 w 97"/>
              <a:gd name="T107" fmla="*/ 8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97">
                <a:moveTo>
                  <a:pt x="48" y="0"/>
                </a:moveTo>
                <a:cubicBezTo>
                  <a:pt x="22" y="0"/>
                  <a:pt x="0" y="22"/>
                  <a:pt x="0" y="48"/>
                </a:cubicBezTo>
                <a:cubicBezTo>
                  <a:pt x="0" y="75"/>
                  <a:pt x="22" y="97"/>
                  <a:pt x="48" y="97"/>
                </a:cubicBezTo>
                <a:cubicBezTo>
                  <a:pt x="75" y="97"/>
                  <a:pt x="97" y="75"/>
                  <a:pt x="97" y="48"/>
                </a:cubicBezTo>
                <a:cubicBezTo>
                  <a:pt x="97" y="22"/>
                  <a:pt x="75" y="0"/>
                  <a:pt x="48" y="0"/>
                </a:cubicBezTo>
                <a:close/>
                <a:moveTo>
                  <a:pt x="70" y="84"/>
                </a:moveTo>
                <a:cubicBezTo>
                  <a:pt x="67" y="78"/>
                  <a:pt x="67" y="78"/>
                  <a:pt x="67" y="78"/>
                </a:cubicBezTo>
                <a:cubicBezTo>
                  <a:pt x="64" y="79"/>
                  <a:pt x="64" y="79"/>
                  <a:pt x="64" y="79"/>
                </a:cubicBezTo>
                <a:cubicBezTo>
                  <a:pt x="68" y="85"/>
                  <a:pt x="68" y="85"/>
                  <a:pt x="68" y="85"/>
                </a:cubicBezTo>
                <a:cubicBezTo>
                  <a:pt x="63" y="88"/>
                  <a:pt x="57" y="89"/>
                  <a:pt x="51" y="90"/>
                </a:cubicBezTo>
                <a:cubicBezTo>
                  <a:pt x="51" y="83"/>
                  <a:pt x="51" y="83"/>
                  <a:pt x="51" y="83"/>
                </a:cubicBezTo>
                <a:cubicBezTo>
                  <a:pt x="45" y="83"/>
                  <a:pt x="45" y="83"/>
                  <a:pt x="45" y="83"/>
                </a:cubicBezTo>
                <a:cubicBezTo>
                  <a:pt x="45" y="90"/>
                  <a:pt x="45" y="90"/>
                  <a:pt x="45" y="90"/>
                </a:cubicBezTo>
                <a:cubicBezTo>
                  <a:pt x="39" y="89"/>
                  <a:pt x="34" y="88"/>
                  <a:pt x="29" y="85"/>
                </a:cubicBezTo>
                <a:cubicBezTo>
                  <a:pt x="32" y="79"/>
                  <a:pt x="32" y="79"/>
                  <a:pt x="32" y="79"/>
                </a:cubicBezTo>
                <a:cubicBezTo>
                  <a:pt x="30" y="78"/>
                  <a:pt x="30" y="78"/>
                  <a:pt x="30" y="78"/>
                </a:cubicBezTo>
                <a:cubicBezTo>
                  <a:pt x="27" y="84"/>
                  <a:pt x="27" y="84"/>
                  <a:pt x="27" y="84"/>
                </a:cubicBezTo>
                <a:cubicBezTo>
                  <a:pt x="21" y="80"/>
                  <a:pt x="17" y="76"/>
                  <a:pt x="13" y="70"/>
                </a:cubicBezTo>
                <a:cubicBezTo>
                  <a:pt x="19" y="67"/>
                  <a:pt x="19" y="67"/>
                  <a:pt x="19" y="67"/>
                </a:cubicBezTo>
                <a:cubicBezTo>
                  <a:pt x="18" y="65"/>
                  <a:pt x="18" y="65"/>
                  <a:pt x="18" y="65"/>
                </a:cubicBezTo>
                <a:cubicBezTo>
                  <a:pt x="12" y="68"/>
                  <a:pt x="12" y="68"/>
                  <a:pt x="12" y="68"/>
                </a:cubicBezTo>
                <a:cubicBezTo>
                  <a:pt x="9" y="63"/>
                  <a:pt x="8" y="56"/>
                  <a:pt x="7" y="52"/>
                </a:cubicBezTo>
                <a:cubicBezTo>
                  <a:pt x="14" y="52"/>
                  <a:pt x="14" y="52"/>
                  <a:pt x="14" y="52"/>
                </a:cubicBezTo>
                <a:cubicBezTo>
                  <a:pt x="14" y="46"/>
                  <a:pt x="14" y="46"/>
                  <a:pt x="14" y="46"/>
                </a:cubicBezTo>
                <a:cubicBezTo>
                  <a:pt x="7" y="46"/>
                  <a:pt x="7" y="46"/>
                  <a:pt x="7" y="46"/>
                </a:cubicBezTo>
                <a:cubicBezTo>
                  <a:pt x="8" y="40"/>
                  <a:pt x="9" y="34"/>
                  <a:pt x="12" y="29"/>
                </a:cubicBezTo>
                <a:cubicBezTo>
                  <a:pt x="18" y="32"/>
                  <a:pt x="18" y="32"/>
                  <a:pt x="18" y="32"/>
                </a:cubicBezTo>
                <a:cubicBezTo>
                  <a:pt x="19" y="30"/>
                  <a:pt x="19" y="30"/>
                  <a:pt x="19" y="30"/>
                </a:cubicBezTo>
                <a:cubicBezTo>
                  <a:pt x="13" y="27"/>
                  <a:pt x="13" y="27"/>
                  <a:pt x="13" y="27"/>
                </a:cubicBezTo>
                <a:cubicBezTo>
                  <a:pt x="17" y="21"/>
                  <a:pt x="21" y="17"/>
                  <a:pt x="27" y="13"/>
                </a:cubicBezTo>
                <a:cubicBezTo>
                  <a:pt x="30" y="19"/>
                  <a:pt x="30" y="19"/>
                  <a:pt x="30" y="19"/>
                </a:cubicBezTo>
                <a:cubicBezTo>
                  <a:pt x="32" y="18"/>
                  <a:pt x="32" y="18"/>
                  <a:pt x="32" y="18"/>
                </a:cubicBezTo>
                <a:cubicBezTo>
                  <a:pt x="29" y="12"/>
                  <a:pt x="29" y="12"/>
                  <a:pt x="29" y="12"/>
                </a:cubicBezTo>
                <a:cubicBezTo>
                  <a:pt x="34" y="9"/>
                  <a:pt x="39" y="8"/>
                  <a:pt x="45" y="7"/>
                </a:cubicBezTo>
                <a:cubicBezTo>
                  <a:pt x="45" y="14"/>
                  <a:pt x="45" y="14"/>
                  <a:pt x="45" y="14"/>
                </a:cubicBezTo>
                <a:cubicBezTo>
                  <a:pt x="51" y="14"/>
                  <a:pt x="51" y="14"/>
                  <a:pt x="51" y="14"/>
                </a:cubicBezTo>
                <a:cubicBezTo>
                  <a:pt x="51" y="7"/>
                  <a:pt x="51" y="7"/>
                  <a:pt x="51" y="7"/>
                </a:cubicBezTo>
                <a:cubicBezTo>
                  <a:pt x="57" y="8"/>
                  <a:pt x="63" y="9"/>
                  <a:pt x="68" y="12"/>
                </a:cubicBezTo>
                <a:cubicBezTo>
                  <a:pt x="65" y="18"/>
                  <a:pt x="65" y="18"/>
                  <a:pt x="65" y="18"/>
                </a:cubicBezTo>
                <a:cubicBezTo>
                  <a:pt x="67" y="19"/>
                  <a:pt x="67" y="19"/>
                  <a:pt x="67" y="19"/>
                </a:cubicBezTo>
                <a:cubicBezTo>
                  <a:pt x="70" y="13"/>
                  <a:pt x="70" y="13"/>
                  <a:pt x="70" y="13"/>
                </a:cubicBezTo>
                <a:cubicBezTo>
                  <a:pt x="76" y="17"/>
                  <a:pt x="80" y="21"/>
                  <a:pt x="84" y="27"/>
                </a:cubicBezTo>
                <a:cubicBezTo>
                  <a:pt x="78" y="30"/>
                  <a:pt x="78" y="30"/>
                  <a:pt x="78" y="30"/>
                </a:cubicBezTo>
                <a:cubicBezTo>
                  <a:pt x="79" y="32"/>
                  <a:pt x="79" y="32"/>
                  <a:pt x="79" y="32"/>
                </a:cubicBezTo>
                <a:cubicBezTo>
                  <a:pt x="85" y="29"/>
                  <a:pt x="85" y="29"/>
                  <a:pt x="85" y="29"/>
                </a:cubicBezTo>
                <a:cubicBezTo>
                  <a:pt x="88" y="34"/>
                  <a:pt x="89" y="40"/>
                  <a:pt x="90" y="46"/>
                </a:cubicBezTo>
                <a:cubicBezTo>
                  <a:pt x="83" y="46"/>
                  <a:pt x="83" y="46"/>
                  <a:pt x="83" y="46"/>
                </a:cubicBezTo>
                <a:cubicBezTo>
                  <a:pt x="83" y="52"/>
                  <a:pt x="83" y="52"/>
                  <a:pt x="83" y="52"/>
                </a:cubicBezTo>
                <a:cubicBezTo>
                  <a:pt x="90" y="52"/>
                  <a:pt x="90" y="52"/>
                  <a:pt x="90" y="52"/>
                </a:cubicBezTo>
                <a:cubicBezTo>
                  <a:pt x="89" y="56"/>
                  <a:pt x="88" y="63"/>
                  <a:pt x="85" y="68"/>
                </a:cubicBezTo>
                <a:cubicBezTo>
                  <a:pt x="79" y="65"/>
                  <a:pt x="79" y="65"/>
                  <a:pt x="79" y="65"/>
                </a:cubicBezTo>
                <a:cubicBezTo>
                  <a:pt x="78" y="67"/>
                  <a:pt x="78" y="67"/>
                  <a:pt x="78" y="67"/>
                </a:cubicBezTo>
                <a:cubicBezTo>
                  <a:pt x="84" y="70"/>
                  <a:pt x="84" y="70"/>
                  <a:pt x="84" y="70"/>
                </a:cubicBezTo>
                <a:cubicBezTo>
                  <a:pt x="80" y="76"/>
                  <a:pt x="76" y="80"/>
                  <a:pt x="70" y="84"/>
                </a:cubicBez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5" name="Freeform 6877"/>
          <p:cNvSpPr/>
          <p:nvPr/>
        </p:nvSpPr>
        <p:spPr bwMode="auto">
          <a:xfrm>
            <a:off x="4161155" y="3785870"/>
            <a:ext cx="115570" cy="149860"/>
          </a:xfrm>
          <a:custGeom>
            <a:avLst/>
            <a:gdLst>
              <a:gd name="T0" fmla="*/ 2 w 23"/>
              <a:gd name="T1" fmla="*/ 0 h 30"/>
              <a:gd name="T2" fmla="*/ 2 w 23"/>
              <a:gd name="T3" fmla="*/ 3 h 30"/>
              <a:gd name="T4" fmla="*/ 3 w 23"/>
              <a:gd name="T5" fmla="*/ 7 h 30"/>
              <a:gd name="T6" fmla="*/ 3 w 23"/>
              <a:gd name="T7" fmla="*/ 10 h 30"/>
              <a:gd name="T8" fmla="*/ 3 w 23"/>
              <a:gd name="T9" fmla="*/ 14 h 30"/>
              <a:gd name="T10" fmla="*/ 4 w 23"/>
              <a:gd name="T11" fmla="*/ 28 h 30"/>
              <a:gd name="T12" fmla="*/ 2 w 23"/>
              <a:gd name="T13" fmla="*/ 26 h 30"/>
              <a:gd name="T14" fmla="*/ 12 w 23"/>
              <a:gd name="T15" fmla="*/ 27 h 30"/>
              <a:gd name="T16" fmla="*/ 15 w 23"/>
              <a:gd name="T17" fmla="*/ 27 h 30"/>
              <a:gd name="T18" fmla="*/ 18 w 23"/>
              <a:gd name="T19" fmla="*/ 27 h 30"/>
              <a:gd name="T20" fmla="*/ 23 w 23"/>
              <a:gd name="T21" fmla="*/ 28 h 30"/>
              <a:gd name="T22" fmla="*/ 18 w 23"/>
              <a:gd name="T23" fmla="*/ 29 h 30"/>
              <a:gd name="T24" fmla="*/ 15 w 23"/>
              <a:gd name="T25" fmla="*/ 29 h 30"/>
              <a:gd name="T26" fmla="*/ 12 w 23"/>
              <a:gd name="T27" fmla="*/ 30 h 30"/>
              <a:gd name="T28" fmla="*/ 2 w 23"/>
              <a:gd name="T29" fmla="*/ 30 h 30"/>
              <a:gd name="T30" fmla="*/ 0 w 23"/>
              <a:gd name="T31" fmla="*/ 30 h 30"/>
              <a:gd name="T32" fmla="*/ 0 w 23"/>
              <a:gd name="T33" fmla="*/ 28 h 30"/>
              <a:gd name="T34" fmla="*/ 0 w 23"/>
              <a:gd name="T35" fmla="*/ 14 h 30"/>
              <a:gd name="T36" fmla="*/ 0 w 23"/>
              <a:gd name="T37" fmla="*/ 10 h 30"/>
              <a:gd name="T38" fmla="*/ 1 w 23"/>
              <a:gd name="T39" fmla="*/ 7 h 30"/>
              <a:gd name="T40" fmla="*/ 1 w 23"/>
              <a:gd name="T41" fmla="*/ 3 h 30"/>
              <a:gd name="T42" fmla="*/ 2 w 23"/>
              <a:gd name="T4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30">
                <a:moveTo>
                  <a:pt x="2" y="0"/>
                </a:moveTo>
                <a:cubicBezTo>
                  <a:pt x="2" y="1"/>
                  <a:pt x="2" y="2"/>
                  <a:pt x="2" y="3"/>
                </a:cubicBezTo>
                <a:cubicBezTo>
                  <a:pt x="3" y="5"/>
                  <a:pt x="3" y="6"/>
                  <a:pt x="3" y="7"/>
                </a:cubicBezTo>
                <a:cubicBezTo>
                  <a:pt x="3" y="8"/>
                  <a:pt x="3" y="9"/>
                  <a:pt x="3" y="10"/>
                </a:cubicBezTo>
                <a:cubicBezTo>
                  <a:pt x="3" y="14"/>
                  <a:pt x="3" y="14"/>
                  <a:pt x="3" y="14"/>
                </a:cubicBezTo>
                <a:cubicBezTo>
                  <a:pt x="4" y="19"/>
                  <a:pt x="4" y="23"/>
                  <a:pt x="4" y="28"/>
                </a:cubicBezTo>
                <a:cubicBezTo>
                  <a:pt x="2" y="26"/>
                  <a:pt x="2" y="26"/>
                  <a:pt x="2" y="26"/>
                </a:cubicBezTo>
                <a:cubicBezTo>
                  <a:pt x="5" y="26"/>
                  <a:pt x="9" y="26"/>
                  <a:pt x="12" y="27"/>
                </a:cubicBezTo>
                <a:cubicBezTo>
                  <a:pt x="13" y="27"/>
                  <a:pt x="14" y="27"/>
                  <a:pt x="15" y="27"/>
                </a:cubicBezTo>
                <a:cubicBezTo>
                  <a:pt x="16" y="27"/>
                  <a:pt x="17" y="27"/>
                  <a:pt x="18" y="27"/>
                </a:cubicBezTo>
                <a:cubicBezTo>
                  <a:pt x="20" y="27"/>
                  <a:pt x="21" y="28"/>
                  <a:pt x="23" y="28"/>
                </a:cubicBezTo>
                <a:cubicBezTo>
                  <a:pt x="21" y="29"/>
                  <a:pt x="20" y="29"/>
                  <a:pt x="18" y="29"/>
                </a:cubicBezTo>
                <a:cubicBezTo>
                  <a:pt x="17" y="29"/>
                  <a:pt x="16" y="29"/>
                  <a:pt x="15" y="29"/>
                </a:cubicBezTo>
                <a:cubicBezTo>
                  <a:pt x="14" y="29"/>
                  <a:pt x="13" y="30"/>
                  <a:pt x="12" y="30"/>
                </a:cubicBezTo>
                <a:cubicBezTo>
                  <a:pt x="9" y="30"/>
                  <a:pt x="5" y="30"/>
                  <a:pt x="2" y="30"/>
                </a:cubicBezTo>
                <a:cubicBezTo>
                  <a:pt x="0" y="30"/>
                  <a:pt x="0" y="30"/>
                  <a:pt x="0" y="30"/>
                </a:cubicBezTo>
                <a:cubicBezTo>
                  <a:pt x="0" y="28"/>
                  <a:pt x="0" y="28"/>
                  <a:pt x="0" y="28"/>
                </a:cubicBezTo>
                <a:cubicBezTo>
                  <a:pt x="0" y="23"/>
                  <a:pt x="0" y="19"/>
                  <a:pt x="0" y="14"/>
                </a:cubicBezTo>
                <a:cubicBezTo>
                  <a:pt x="0" y="10"/>
                  <a:pt x="0" y="10"/>
                  <a:pt x="0" y="10"/>
                </a:cubicBezTo>
                <a:cubicBezTo>
                  <a:pt x="0" y="9"/>
                  <a:pt x="1" y="8"/>
                  <a:pt x="1" y="7"/>
                </a:cubicBezTo>
                <a:cubicBezTo>
                  <a:pt x="1" y="6"/>
                  <a:pt x="1" y="5"/>
                  <a:pt x="1" y="3"/>
                </a:cubicBezTo>
                <a:cubicBezTo>
                  <a:pt x="1" y="2"/>
                  <a:pt x="1" y="1"/>
                  <a:pt x="2" y="0"/>
                </a:cubicBez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6" name="Freeform 6878"/>
          <p:cNvSpPr/>
          <p:nvPr/>
        </p:nvSpPr>
        <p:spPr bwMode="auto">
          <a:xfrm>
            <a:off x="5507355" y="4854575"/>
            <a:ext cx="76835" cy="76835"/>
          </a:xfrm>
          <a:custGeom>
            <a:avLst/>
            <a:gdLst>
              <a:gd name="T0" fmla="*/ 2 w 18"/>
              <a:gd name="T1" fmla="*/ 11 h 18"/>
              <a:gd name="T2" fmla="*/ 0 w 18"/>
              <a:gd name="T3" fmla="*/ 7 h 18"/>
              <a:gd name="T4" fmla="*/ 0 w 18"/>
              <a:gd name="T5" fmla="*/ 18 h 18"/>
              <a:gd name="T6" fmla="*/ 18 w 18"/>
              <a:gd name="T7" fmla="*/ 18 h 18"/>
              <a:gd name="T8" fmla="*/ 18 w 18"/>
              <a:gd name="T9" fmla="*/ 0 h 18"/>
              <a:gd name="T10" fmla="*/ 13 w 18"/>
              <a:gd name="T11" fmla="*/ 0 h 18"/>
              <a:gd name="T12" fmla="*/ 2 w 18"/>
              <a:gd name="T13" fmla="*/ 11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2" y="11"/>
                </a:moveTo>
                <a:lnTo>
                  <a:pt x="0" y="7"/>
                </a:lnTo>
                <a:lnTo>
                  <a:pt x="0" y="18"/>
                </a:lnTo>
                <a:lnTo>
                  <a:pt x="18" y="18"/>
                </a:lnTo>
                <a:lnTo>
                  <a:pt x="18" y="0"/>
                </a:lnTo>
                <a:lnTo>
                  <a:pt x="13" y="0"/>
                </a:lnTo>
                <a:lnTo>
                  <a:pt x="2" y="11"/>
                </a:ln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7" name="Freeform 6879"/>
          <p:cNvSpPr/>
          <p:nvPr/>
        </p:nvSpPr>
        <p:spPr bwMode="auto">
          <a:xfrm>
            <a:off x="5610225" y="4773295"/>
            <a:ext cx="68580" cy="158115"/>
          </a:xfrm>
          <a:custGeom>
            <a:avLst/>
            <a:gdLst>
              <a:gd name="T0" fmla="*/ 9 w 16"/>
              <a:gd name="T1" fmla="*/ 0 h 37"/>
              <a:gd name="T2" fmla="*/ 0 w 16"/>
              <a:gd name="T3" fmla="*/ 9 h 37"/>
              <a:gd name="T4" fmla="*/ 0 w 16"/>
              <a:gd name="T5" fmla="*/ 37 h 37"/>
              <a:gd name="T6" fmla="*/ 16 w 16"/>
              <a:gd name="T7" fmla="*/ 37 h 37"/>
              <a:gd name="T8" fmla="*/ 16 w 16"/>
              <a:gd name="T9" fmla="*/ 2 h 37"/>
              <a:gd name="T10" fmla="*/ 9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9" y="0"/>
                </a:moveTo>
                <a:lnTo>
                  <a:pt x="0" y="9"/>
                </a:lnTo>
                <a:lnTo>
                  <a:pt x="0" y="37"/>
                </a:lnTo>
                <a:lnTo>
                  <a:pt x="16" y="37"/>
                </a:lnTo>
                <a:lnTo>
                  <a:pt x="16" y="2"/>
                </a:lnTo>
                <a:lnTo>
                  <a:pt x="9" y="0"/>
                </a:ln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8" name="Freeform 6880"/>
          <p:cNvSpPr/>
          <p:nvPr/>
        </p:nvSpPr>
        <p:spPr bwMode="auto">
          <a:xfrm>
            <a:off x="5704205" y="4777105"/>
            <a:ext cx="76835" cy="153670"/>
          </a:xfrm>
          <a:custGeom>
            <a:avLst/>
            <a:gdLst>
              <a:gd name="T0" fmla="*/ 12 w 18"/>
              <a:gd name="T1" fmla="*/ 7 h 36"/>
              <a:gd name="T2" fmla="*/ 0 w 18"/>
              <a:gd name="T3" fmla="*/ 2 h 36"/>
              <a:gd name="T4" fmla="*/ 0 w 18"/>
              <a:gd name="T5" fmla="*/ 36 h 36"/>
              <a:gd name="T6" fmla="*/ 18 w 18"/>
              <a:gd name="T7" fmla="*/ 36 h 36"/>
              <a:gd name="T8" fmla="*/ 18 w 18"/>
              <a:gd name="T9" fmla="*/ 0 h 36"/>
              <a:gd name="T10" fmla="*/ 12 w 18"/>
              <a:gd name="T11" fmla="*/ 7 h 36"/>
            </a:gdLst>
            <a:ahLst/>
            <a:cxnLst>
              <a:cxn ang="0">
                <a:pos x="T0" y="T1"/>
              </a:cxn>
              <a:cxn ang="0">
                <a:pos x="T2" y="T3"/>
              </a:cxn>
              <a:cxn ang="0">
                <a:pos x="T4" y="T5"/>
              </a:cxn>
              <a:cxn ang="0">
                <a:pos x="T6" y="T7"/>
              </a:cxn>
              <a:cxn ang="0">
                <a:pos x="T8" y="T9"/>
              </a:cxn>
              <a:cxn ang="0">
                <a:pos x="T10" y="T11"/>
              </a:cxn>
            </a:cxnLst>
            <a:rect l="0" t="0" r="r" b="b"/>
            <a:pathLst>
              <a:path w="18" h="36">
                <a:moveTo>
                  <a:pt x="12" y="7"/>
                </a:moveTo>
                <a:lnTo>
                  <a:pt x="0" y="2"/>
                </a:lnTo>
                <a:lnTo>
                  <a:pt x="0" y="36"/>
                </a:lnTo>
                <a:lnTo>
                  <a:pt x="18" y="36"/>
                </a:lnTo>
                <a:lnTo>
                  <a:pt x="18" y="0"/>
                </a:lnTo>
                <a:lnTo>
                  <a:pt x="12" y="7"/>
                </a:ln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9" name="Freeform 6881"/>
          <p:cNvSpPr/>
          <p:nvPr/>
        </p:nvSpPr>
        <p:spPr bwMode="auto">
          <a:xfrm>
            <a:off x="5806440" y="4645025"/>
            <a:ext cx="72390" cy="286385"/>
          </a:xfrm>
          <a:custGeom>
            <a:avLst/>
            <a:gdLst>
              <a:gd name="T0" fmla="*/ 15 w 17"/>
              <a:gd name="T1" fmla="*/ 2 h 67"/>
              <a:gd name="T2" fmla="*/ 0 w 17"/>
              <a:gd name="T3" fmla="*/ 23 h 67"/>
              <a:gd name="T4" fmla="*/ 0 w 17"/>
              <a:gd name="T5" fmla="*/ 67 h 67"/>
              <a:gd name="T6" fmla="*/ 17 w 17"/>
              <a:gd name="T7" fmla="*/ 67 h 67"/>
              <a:gd name="T8" fmla="*/ 17 w 17"/>
              <a:gd name="T9" fmla="*/ 0 h 67"/>
              <a:gd name="T10" fmla="*/ 15 w 17"/>
              <a:gd name="T11" fmla="*/ 2 h 67"/>
            </a:gdLst>
            <a:ahLst/>
            <a:cxnLst>
              <a:cxn ang="0">
                <a:pos x="T0" y="T1"/>
              </a:cxn>
              <a:cxn ang="0">
                <a:pos x="T2" y="T3"/>
              </a:cxn>
              <a:cxn ang="0">
                <a:pos x="T4" y="T5"/>
              </a:cxn>
              <a:cxn ang="0">
                <a:pos x="T6" y="T7"/>
              </a:cxn>
              <a:cxn ang="0">
                <a:pos x="T8" y="T9"/>
              </a:cxn>
              <a:cxn ang="0">
                <a:pos x="T10" y="T11"/>
              </a:cxn>
            </a:cxnLst>
            <a:rect l="0" t="0" r="r" b="b"/>
            <a:pathLst>
              <a:path w="17" h="67">
                <a:moveTo>
                  <a:pt x="15" y="2"/>
                </a:moveTo>
                <a:lnTo>
                  <a:pt x="0" y="23"/>
                </a:lnTo>
                <a:lnTo>
                  <a:pt x="0" y="67"/>
                </a:lnTo>
                <a:lnTo>
                  <a:pt x="17" y="67"/>
                </a:lnTo>
                <a:lnTo>
                  <a:pt x="17" y="0"/>
                </a:lnTo>
                <a:lnTo>
                  <a:pt x="15" y="2"/>
                </a:ln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0" name="Freeform 6882"/>
          <p:cNvSpPr/>
          <p:nvPr/>
        </p:nvSpPr>
        <p:spPr bwMode="auto">
          <a:xfrm>
            <a:off x="5900420" y="4559300"/>
            <a:ext cx="76835" cy="372110"/>
          </a:xfrm>
          <a:custGeom>
            <a:avLst/>
            <a:gdLst>
              <a:gd name="T0" fmla="*/ 0 w 18"/>
              <a:gd name="T1" fmla="*/ 15 h 87"/>
              <a:gd name="T2" fmla="*/ 0 w 18"/>
              <a:gd name="T3" fmla="*/ 87 h 87"/>
              <a:gd name="T4" fmla="*/ 18 w 18"/>
              <a:gd name="T5" fmla="*/ 87 h 87"/>
              <a:gd name="T6" fmla="*/ 18 w 18"/>
              <a:gd name="T7" fmla="*/ 0 h 87"/>
              <a:gd name="T8" fmla="*/ 0 w 18"/>
              <a:gd name="T9" fmla="*/ 15 h 87"/>
            </a:gdLst>
            <a:ahLst/>
            <a:cxnLst>
              <a:cxn ang="0">
                <a:pos x="T0" y="T1"/>
              </a:cxn>
              <a:cxn ang="0">
                <a:pos x="T2" y="T3"/>
              </a:cxn>
              <a:cxn ang="0">
                <a:pos x="T4" y="T5"/>
              </a:cxn>
              <a:cxn ang="0">
                <a:pos x="T6" y="T7"/>
              </a:cxn>
              <a:cxn ang="0">
                <a:pos x="T8" y="T9"/>
              </a:cxn>
            </a:cxnLst>
            <a:rect l="0" t="0" r="r" b="b"/>
            <a:pathLst>
              <a:path w="18" h="87">
                <a:moveTo>
                  <a:pt x="0" y="15"/>
                </a:moveTo>
                <a:lnTo>
                  <a:pt x="0" y="87"/>
                </a:lnTo>
                <a:lnTo>
                  <a:pt x="18" y="87"/>
                </a:lnTo>
                <a:lnTo>
                  <a:pt x="18" y="0"/>
                </a:lnTo>
                <a:lnTo>
                  <a:pt x="0" y="15"/>
                </a:ln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1" name="Freeform 6883"/>
          <p:cNvSpPr/>
          <p:nvPr/>
        </p:nvSpPr>
        <p:spPr bwMode="auto">
          <a:xfrm>
            <a:off x="5507355" y="4491355"/>
            <a:ext cx="469900" cy="367665"/>
          </a:xfrm>
          <a:custGeom>
            <a:avLst/>
            <a:gdLst>
              <a:gd name="T0" fmla="*/ 92 w 110"/>
              <a:gd name="T1" fmla="*/ 15 h 86"/>
              <a:gd name="T2" fmla="*/ 78 w 110"/>
              <a:gd name="T3" fmla="*/ 25 h 86"/>
              <a:gd name="T4" fmla="*/ 55 w 110"/>
              <a:gd name="T5" fmla="*/ 56 h 86"/>
              <a:gd name="T6" fmla="*/ 31 w 110"/>
              <a:gd name="T7" fmla="*/ 48 h 86"/>
              <a:gd name="T8" fmla="*/ 0 w 110"/>
              <a:gd name="T9" fmla="*/ 78 h 86"/>
              <a:gd name="T10" fmla="*/ 0 w 110"/>
              <a:gd name="T11" fmla="*/ 83 h 86"/>
              <a:gd name="T12" fmla="*/ 2 w 110"/>
              <a:gd name="T13" fmla="*/ 86 h 86"/>
              <a:gd name="T14" fmla="*/ 33 w 110"/>
              <a:gd name="T15" fmla="*/ 58 h 86"/>
              <a:gd name="T16" fmla="*/ 57 w 110"/>
              <a:gd name="T17" fmla="*/ 66 h 86"/>
              <a:gd name="T18" fmla="*/ 84 w 110"/>
              <a:gd name="T19" fmla="*/ 31 h 86"/>
              <a:gd name="T20" fmla="*/ 92 w 110"/>
              <a:gd name="T21" fmla="*/ 25 h 86"/>
              <a:gd name="T22" fmla="*/ 110 w 110"/>
              <a:gd name="T23" fmla="*/ 10 h 86"/>
              <a:gd name="T24" fmla="*/ 110 w 110"/>
              <a:gd name="T25" fmla="*/ 0 h 86"/>
              <a:gd name="T26" fmla="*/ 92 w 110"/>
              <a:gd name="T27" fmla="*/ 1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0" h="86">
                <a:moveTo>
                  <a:pt x="92" y="15"/>
                </a:moveTo>
                <a:lnTo>
                  <a:pt x="78" y="25"/>
                </a:lnTo>
                <a:lnTo>
                  <a:pt x="55" y="56"/>
                </a:lnTo>
                <a:lnTo>
                  <a:pt x="31" y="48"/>
                </a:lnTo>
                <a:lnTo>
                  <a:pt x="0" y="78"/>
                </a:lnTo>
                <a:lnTo>
                  <a:pt x="0" y="83"/>
                </a:lnTo>
                <a:lnTo>
                  <a:pt x="2" y="86"/>
                </a:lnTo>
                <a:lnTo>
                  <a:pt x="33" y="58"/>
                </a:lnTo>
                <a:lnTo>
                  <a:pt x="57" y="66"/>
                </a:lnTo>
                <a:lnTo>
                  <a:pt x="84" y="31"/>
                </a:lnTo>
                <a:lnTo>
                  <a:pt x="92" y="25"/>
                </a:lnTo>
                <a:lnTo>
                  <a:pt x="110" y="10"/>
                </a:lnTo>
                <a:lnTo>
                  <a:pt x="110" y="0"/>
                </a:lnTo>
                <a:lnTo>
                  <a:pt x="92" y="15"/>
                </a:lnTo>
                <a:close/>
              </a:path>
            </a:pathLst>
          </a:custGeom>
          <a:solidFill>
            <a:srgbClr val="FCFD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6" name="文本框 145"/>
          <p:cNvSpPr txBox="1"/>
          <p:nvPr/>
        </p:nvSpPr>
        <p:spPr>
          <a:xfrm>
            <a:off x="3391535" y="1473200"/>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0" name="文本框 9"/>
          <p:cNvSpPr txBox="1"/>
          <p:nvPr/>
        </p:nvSpPr>
        <p:spPr>
          <a:xfrm>
            <a:off x="695960" y="3458210"/>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1" name="文本框 10"/>
          <p:cNvSpPr txBox="1"/>
          <p:nvPr/>
        </p:nvSpPr>
        <p:spPr>
          <a:xfrm>
            <a:off x="3136265" y="5097780"/>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2" name="文本框 11"/>
          <p:cNvSpPr txBox="1"/>
          <p:nvPr/>
        </p:nvSpPr>
        <p:spPr>
          <a:xfrm>
            <a:off x="7038340" y="1348740"/>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3" name="文本框 12"/>
          <p:cNvSpPr txBox="1"/>
          <p:nvPr/>
        </p:nvSpPr>
        <p:spPr>
          <a:xfrm>
            <a:off x="7221220" y="4307205"/>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pic>
        <p:nvPicPr>
          <p:cNvPr id="20" name="图片 19"/>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596900" y="386080"/>
            <a:ext cx="1026795" cy="1127760"/>
          </a:xfrm>
          <a:prstGeom prst="rect">
            <a:avLst/>
          </a:prstGeom>
        </p:spPr>
      </p:pic>
      <p:sp>
        <p:nvSpPr>
          <p:cNvPr id="21" name="文本框 20"/>
          <p:cNvSpPr txBox="1"/>
          <p:nvPr/>
        </p:nvSpPr>
        <p:spPr>
          <a:xfrm>
            <a:off x="1504315" y="843915"/>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16" name="Freeform 367"/>
          <p:cNvSpPr/>
          <p:nvPr/>
        </p:nvSpPr>
        <p:spPr bwMode="auto">
          <a:xfrm>
            <a:off x="1349375" y="2994660"/>
            <a:ext cx="1734185" cy="868045"/>
          </a:xfrm>
          <a:custGeom>
            <a:avLst/>
            <a:gdLst>
              <a:gd name="T0" fmla="*/ 290 w 579"/>
              <a:gd name="T1" fmla="*/ 0 h 290"/>
              <a:gd name="T2" fmla="*/ 0 w 579"/>
              <a:gd name="T3" fmla="*/ 290 h 290"/>
              <a:gd name="T4" fmla="*/ 579 w 579"/>
              <a:gd name="T5" fmla="*/ 290 h 290"/>
              <a:gd name="T6" fmla="*/ 290 w 579"/>
              <a:gd name="T7" fmla="*/ 0 h 290"/>
            </a:gdLst>
            <a:ahLst/>
            <a:cxnLst>
              <a:cxn ang="0">
                <a:pos x="T0" y="T1"/>
              </a:cxn>
              <a:cxn ang="0">
                <a:pos x="T2" y="T3"/>
              </a:cxn>
              <a:cxn ang="0">
                <a:pos x="T4" y="T5"/>
              </a:cxn>
              <a:cxn ang="0">
                <a:pos x="T6" y="T7"/>
              </a:cxn>
            </a:cxnLst>
            <a:rect l="0" t="0" r="r" b="b"/>
            <a:pathLst>
              <a:path w="579" h="290">
                <a:moveTo>
                  <a:pt x="290" y="0"/>
                </a:moveTo>
                <a:cubicBezTo>
                  <a:pt x="130" y="0"/>
                  <a:pt x="0" y="130"/>
                  <a:pt x="0" y="290"/>
                </a:cubicBezTo>
                <a:cubicBezTo>
                  <a:pt x="579" y="290"/>
                  <a:pt x="579" y="290"/>
                  <a:pt x="579" y="290"/>
                </a:cubicBezTo>
                <a:cubicBezTo>
                  <a:pt x="579" y="130"/>
                  <a:pt x="450" y="0"/>
                  <a:pt x="290" y="0"/>
                </a:cubicBezTo>
                <a:close/>
              </a:path>
            </a:pathLst>
          </a:custGeom>
          <a:solidFill>
            <a:srgbClr val="EC446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prstClr val="black"/>
              </a:solidFill>
            </a:endParaRPr>
          </a:p>
        </p:txBody>
      </p:sp>
      <p:sp>
        <p:nvSpPr>
          <p:cNvPr id="2719" name="Freeform 370"/>
          <p:cNvSpPr/>
          <p:nvPr/>
        </p:nvSpPr>
        <p:spPr bwMode="auto">
          <a:xfrm>
            <a:off x="5228590" y="2994660"/>
            <a:ext cx="1735455" cy="868045"/>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rgbClr val="EC446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prstClr val="black"/>
              </a:solidFill>
            </a:endParaRPr>
          </a:p>
        </p:txBody>
      </p:sp>
      <p:sp>
        <p:nvSpPr>
          <p:cNvPr id="2720" name="Freeform 371"/>
          <p:cNvSpPr/>
          <p:nvPr/>
        </p:nvSpPr>
        <p:spPr bwMode="auto">
          <a:xfrm>
            <a:off x="3287395" y="3862705"/>
            <a:ext cx="1737995" cy="865505"/>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rgbClr val="7671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prstClr val="black"/>
              </a:solidFill>
            </a:endParaRPr>
          </a:p>
        </p:txBody>
      </p:sp>
      <p:sp>
        <p:nvSpPr>
          <p:cNvPr id="619" name="Freeform 370"/>
          <p:cNvSpPr/>
          <p:nvPr/>
        </p:nvSpPr>
        <p:spPr bwMode="auto">
          <a:xfrm>
            <a:off x="9107170" y="3082290"/>
            <a:ext cx="1735455" cy="868045"/>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rgbClr val="EC446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prstClr val="black"/>
              </a:solidFill>
            </a:endParaRPr>
          </a:p>
        </p:txBody>
      </p:sp>
      <p:sp>
        <p:nvSpPr>
          <p:cNvPr id="620" name="Freeform 371"/>
          <p:cNvSpPr/>
          <p:nvPr/>
        </p:nvSpPr>
        <p:spPr bwMode="auto">
          <a:xfrm>
            <a:off x="7166610" y="3950970"/>
            <a:ext cx="1737995" cy="865505"/>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rgbClr val="7671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prstClr val="black"/>
              </a:solidFill>
            </a:endParaRPr>
          </a:p>
        </p:txBody>
      </p:sp>
      <p:sp>
        <p:nvSpPr>
          <p:cNvPr id="622" name="文本框 621"/>
          <p:cNvSpPr txBox="1"/>
          <p:nvPr/>
        </p:nvSpPr>
        <p:spPr>
          <a:xfrm>
            <a:off x="1844675" y="3230245"/>
            <a:ext cx="744220" cy="640080"/>
          </a:xfrm>
          <a:prstGeom prst="rect">
            <a:avLst/>
          </a:prstGeom>
          <a:noFill/>
        </p:spPr>
        <p:txBody>
          <a:bodyPr wrap="square" rtlCol="0">
            <a:spAutoFit/>
          </a:bodyPr>
          <a:p>
            <a:r>
              <a:rPr lang="en-US" altLang="zh-CN" sz="3600" b="1" dirty="0" smtClean="0">
                <a:solidFill>
                  <a:prstClr val="white"/>
                </a:solidFill>
                <a:latin typeface="张海山锐线体简" panose="02000000000000000000" pitchFamily="2" charset="-122"/>
                <a:ea typeface="张海山锐线体简" panose="02000000000000000000" pitchFamily="2" charset="-122"/>
              </a:rPr>
              <a:t>01</a:t>
            </a:r>
            <a:endParaRPr lang="zh-CN" altLang="en-US" sz="3600" b="1" dirty="0">
              <a:solidFill>
                <a:prstClr val="white"/>
              </a:solidFill>
              <a:latin typeface="张海山锐线体简" panose="02000000000000000000" pitchFamily="2" charset="-122"/>
              <a:ea typeface="张海山锐线体简" panose="02000000000000000000" pitchFamily="2" charset="-122"/>
            </a:endParaRPr>
          </a:p>
        </p:txBody>
      </p:sp>
      <p:sp>
        <p:nvSpPr>
          <p:cNvPr id="623" name="文本框 622"/>
          <p:cNvSpPr txBox="1"/>
          <p:nvPr/>
        </p:nvSpPr>
        <p:spPr>
          <a:xfrm>
            <a:off x="3783965" y="4009390"/>
            <a:ext cx="744220" cy="640080"/>
          </a:xfrm>
          <a:prstGeom prst="rect">
            <a:avLst/>
          </a:prstGeom>
          <a:noFill/>
        </p:spPr>
        <p:txBody>
          <a:bodyPr wrap="square" rtlCol="0">
            <a:spAutoFit/>
          </a:bodyPr>
          <a:p>
            <a:r>
              <a:rPr lang="en-US" altLang="zh-CN" sz="3600" b="1" dirty="0" smtClean="0">
                <a:solidFill>
                  <a:prstClr val="white"/>
                </a:solidFill>
                <a:latin typeface="张海山锐线体简" panose="02000000000000000000" pitchFamily="2" charset="-122"/>
                <a:ea typeface="张海山锐线体简" panose="02000000000000000000" pitchFamily="2" charset="-122"/>
              </a:rPr>
              <a:t>02</a:t>
            </a:r>
            <a:endParaRPr lang="zh-CN" altLang="en-US" sz="3600" b="1" dirty="0">
              <a:solidFill>
                <a:prstClr val="white"/>
              </a:solidFill>
              <a:latin typeface="张海山锐线体简" panose="02000000000000000000" pitchFamily="2" charset="-122"/>
              <a:ea typeface="张海山锐线体简" panose="02000000000000000000" pitchFamily="2" charset="-122"/>
            </a:endParaRPr>
          </a:p>
        </p:txBody>
      </p:sp>
      <p:sp>
        <p:nvSpPr>
          <p:cNvPr id="624" name="文本框 623"/>
          <p:cNvSpPr txBox="1"/>
          <p:nvPr/>
        </p:nvSpPr>
        <p:spPr>
          <a:xfrm>
            <a:off x="5810885" y="3230245"/>
            <a:ext cx="744220" cy="640080"/>
          </a:xfrm>
          <a:prstGeom prst="rect">
            <a:avLst/>
          </a:prstGeom>
          <a:noFill/>
        </p:spPr>
        <p:txBody>
          <a:bodyPr wrap="square" rtlCol="0">
            <a:spAutoFit/>
          </a:bodyPr>
          <a:p>
            <a:r>
              <a:rPr lang="en-US" altLang="zh-CN" sz="3600" b="1" dirty="0" smtClean="0">
                <a:solidFill>
                  <a:prstClr val="white"/>
                </a:solidFill>
                <a:latin typeface="张海山锐线体简" panose="02000000000000000000" pitchFamily="2" charset="-122"/>
                <a:ea typeface="张海山锐线体简" panose="02000000000000000000" pitchFamily="2" charset="-122"/>
              </a:rPr>
              <a:t>03</a:t>
            </a:r>
            <a:endParaRPr lang="zh-CN" altLang="en-US" sz="3600" b="1" dirty="0">
              <a:solidFill>
                <a:prstClr val="white"/>
              </a:solidFill>
              <a:latin typeface="张海山锐线体简" panose="02000000000000000000" pitchFamily="2" charset="-122"/>
              <a:ea typeface="张海山锐线体简" panose="02000000000000000000" pitchFamily="2" charset="-122"/>
            </a:endParaRPr>
          </a:p>
        </p:txBody>
      </p:sp>
      <p:sp>
        <p:nvSpPr>
          <p:cNvPr id="625" name="文本框 624"/>
          <p:cNvSpPr txBox="1"/>
          <p:nvPr/>
        </p:nvSpPr>
        <p:spPr>
          <a:xfrm>
            <a:off x="7750175" y="4009390"/>
            <a:ext cx="744220" cy="640080"/>
          </a:xfrm>
          <a:prstGeom prst="rect">
            <a:avLst/>
          </a:prstGeom>
          <a:noFill/>
        </p:spPr>
        <p:txBody>
          <a:bodyPr wrap="square" rtlCol="0">
            <a:spAutoFit/>
          </a:bodyPr>
          <a:p>
            <a:r>
              <a:rPr lang="en-US" altLang="zh-CN" sz="3600" b="1" dirty="0" smtClean="0">
                <a:solidFill>
                  <a:prstClr val="white"/>
                </a:solidFill>
                <a:latin typeface="张海山锐线体简" panose="02000000000000000000" pitchFamily="2" charset="-122"/>
                <a:ea typeface="张海山锐线体简" panose="02000000000000000000" pitchFamily="2" charset="-122"/>
              </a:rPr>
              <a:t>04</a:t>
            </a:r>
            <a:endParaRPr lang="zh-CN" altLang="en-US" sz="3600" b="1" dirty="0">
              <a:solidFill>
                <a:prstClr val="white"/>
              </a:solidFill>
              <a:latin typeface="张海山锐线体简" panose="02000000000000000000" pitchFamily="2" charset="-122"/>
              <a:ea typeface="张海山锐线体简" panose="02000000000000000000" pitchFamily="2" charset="-122"/>
            </a:endParaRPr>
          </a:p>
        </p:txBody>
      </p:sp>
      <p:sp>
        <p:nvSpPr>
          <p:cNvPr id="626" name="文本框 625"/>
          <p:cNvSpPr txBox="1"/>
          <p:nvPr/>
        </p:nvSpPr>
        <p:spPr>
          <a:xfrm>
            <a:off x="9648825" y="3230245"/>
            <a:ext cx="744220" cy="640080"/>
          </a:xfrm>
          <a:prstGeom prst="rect">
            <a:avLst/>
          </a:prstGeom>
          <a:noFill/>
        </p:spPr>
        <p:txBody>
          <a:bodyPr wrap="square" rtlCol="0">
            <a:spAutoFit/>
          </a:bodyPr>
          <a:p>
            <a:r>
              <a:rPr lang="en-US" altLang="zh-CN" sz="3600" b="1" dirty="0" smtClean="0">
                <a:solidFill>
                  <a:prstClr val="white"/>
                </a:solidFill>
                <a:latin typeface="张海山锐线体简" panose="02000000000000000000" pitchFamily="2" charset="-122"/>
                <a:ea typeface="张海山锐线体简" panose="02000000000000000000" pitchFamily="2" charset="-122"/>
              </a:rPr>
              <a:t>05</a:t>
            </a:r>
            <a:endParaRPr lang="zh-CN" altLang="en-US" sz="3600" b="1" dirty="0">
              <a:solidFill>
                <a:prstClr val="white"/>
              </a:solidFill>
              <a:latin typeface="张海山锐线体简" panose="02000000000000000000" pitchFamily="2" charset="-122"/>
              <a:ea typeface="张海山锐线体简" panose="02000000000000000000" pitchFamily="2" charset="-122"/>
            </a:endParaRPr>
          </a:p>
        </p:txBody>
      </p:sp>
      <p:sp>
        <p:nvSpPr>
          <p:cNvPr id="146" name="文本框 145"/>
          <p:cNvSpPr txBox="1"/>
          <p:nvPr/>
        </p:nvSpPr>
        <p:spPr>
          <a:xfrm>
            <a:off x="4511675" y="1754505"/>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1" name="文本框 10"/>
          <p:cNvSpPr txBox="1"/>
          <p:nvPr/>
        </p:nvSpPr>
        <p:spPr>
          <a:xfrm>
            <a:off x="596900" y="1754505"/>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2" name="文本框 11"/>
          <p:cNvSpPr txBox="1"/>
          <p:nvPr/>
        </p:nvSpPr>
        <p:spPr>
          <a:xfrm>
            <a:off x="2536825" y="4816475"/>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3" name="文本框 12"/>
          <p:cNvSpPr txBox="1"/>
          <p:nvPr/>
        </p:nvSpPr>
        <p:spPr>
          <a:xfrm>
            <a:off x="8355330" y="1842135"/>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sp>
        <p:nvSpPr>
          <p:cNvPr id="16" name="文本框 15"/>
          <p:cNvSpPr txBox="1"/>
          <p:nvPr/>
        </p:nvSpPr>
        <p:spPr>
          <a:xfrm>
            <a:off x="6555105" y="4816475"/>
            <a:ext cx="3238500" cy="1240155"/>
          </a:xfrm>
          <a:prstGeom prst="rect">
            <a:avLst/>
          </a:prstGeom>
          <a:noFill/>
        </p:spPr>
        <p:txBody>
          <a:bodyPr wrap="square" rtlCol="0">
            <a:spAutoFit/>
          </a:bodyPr>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rPr>
              <a:t>Add  Title</a:t>
            </a:r>
            <a:endParaRPr kumimoji="0" lang="en-US" altLang="zh-CN" b="1" i="0" u="none" strike="noStrike" kern="1200" cap="none" spc="0" normalizeH="0" baseline="0" noProof="0" dirty="0" smtClean="0">
              <a:ln>
                <a:noFill/>
              </a:ln>
              <a:solidFill>
                <a:srgbClr val="767171"/>
              </a:solidFill>
              <a:effectLst/>
              <a:uLnTx/>
              <a:uFillTx/>
              <a:latin typeface="微软雅黑" panose="020B0503020204020204" charset="-122"/>
              <a:ea typeface="微软雅黑" panose="020B0503020204020204" charset="-122"/>
              <a:cs typeface="+mn-cs"/>
            </a:endParaRPr>
          </a:p>
          <a:p>
            <a:pPr marL="0" marR="0" lvl="0" indent="0" algn="l" defTabSz="914400" rtl="0" eaLnBrk="1" fontAlgn="auto" latinLnBrk="0" hangingPunct="1">
              <a:lnSpc>
                <a:spcPct val="130000"/>
              </a:lnSpc>
              <a:spcBef>
                <a:spcPts val="0"/>
              </a:spcBef>
              <a:spcAft>
                <a:spcPts val="0"/>
              </a:spcAft>
              <a:buClrTx/>
              <a:buSzTx/>
              <a:buFontTx/>
              <a:buNone/>
              <a:defRPr/>
            </a:pPr>
            <a:r>
              <a:rPr lang="en-US" altLang="zh-CN" sz="1000"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 such as key words, some simple introduction, etc.. Click here to add text content, such as key words, some simple introduction, etc.. </a:t>
            </a:r>
            <a:endParaRPr kumimoji="0" lang="en-US" altLang="zh-CN" sz="1000" b="0" i="0" u="none" strike="noStrike" kern="1200" cap="none" spc="0" normalizeH="0" baseline="0" noProof="0" dirty="0" smtClean="0">
              <a:ln>
                <a:noFill/>
              </a:ln>
              <a:solidFill>
                <a:schemeClr val="bg1">
                  <a:lumMod val="65000"/>
                </a:schemeClr>
              </a:solidFill>
              <a:effectLst/>
              <a:uLnTx/>
              <a:uFillTx/>
              <a:latin typeface="微软雅黑" panose="020B0503020204020204" charset="-122"/>
              <a:ea typeface="微软雅黑" panose="020B0503020204020204" charset="-122"/>
              <a:cs typeface="+mn-cs"/>
            </a:endParaRPr>
          </a:p>
        </p:txBody>
      </p:sp>
      <p:pic>
        <p:nvPicPr>
          <p:cNvPr id="20" name="图片 19"/>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596900" y="386080"/>
            <a:ext cx="1026795" cy="1127760"/>
          </a:xfrm>
          <a:prstGeom prst="rect">
            <a:avLst/>
          </a:prstGeom>
        </p:spPr>
      </p:pic>
      <p:sp>
        <p:nvSpPr>
          <p:cNvPr id="21" name="文本框 20"/>
          <p:cNvSpPr txBox="1"/>
          <p:nvPr/>
        </p:nvSpPr>
        <p:spPr>
          <a:xfrm>
            <a:off x="1504315" y="843915"/>
            <a:ext cx="6034405" cy="417830"/>
          </a:xfrm>
          <a:prstGeom prst="rect">
            <a:avLst/>
          </a:prstGeom>
          <a:noFill/>
        </p:spPr>
        <p:txBody>
          <a:bodyPr wrap="square" rtlCol="0">
            <a:spAutoFit/>
          </a:bodyPr>
          <a:p>
            <a:r>
              <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rPr>
              <a:t>Click here to add text content</a:t>
            </a:r>
            <a:endParaRPr lang="en-US" altLang="zh-CN" sz="2000" b="1" u="sng" noProof="0" dirty="0">
              <a:ln>
                <a:noFill/>
              </a:ln>
              <a:solidFill>
                <a:schemeClr val="bg2">
                  <a:lumMod val="50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边框"/>
          <p:cNvSpPr/>
          <p:nvPr/>
        </p:nvSpPr>
        <p:spPr bwMode="auto">
          <a:xfrm>
            <a:off x="1800225" y="1287780"/>
            <a:ext cx="9230995" cy="2131060"/>
          </a:xfrm>
          <a:custGeom>
            <a:avLst/>
            <a:gdLst>
              <a:gd name="T0" fmla="*/ 16160 w 4435475"/>
              <a:gd name="T1" fmla="*/ 46785 h 3211513"/>
              <a:gd name="T2" fmla="*/ 33201 w 4435475"/>
              <a:gd name="T3" fmla="*/ 67861 h 3211513"/>
              <a:gd name="T4" fmla="*/ 52655 w 4435475"/>
              <a:gd name="T5" fmla="*/ 88212 h 3211513"/>
              <a:gd name="T6" fmla="*/ 85279 w 4435475"/>
              <a:gd name="T7" fmla="*/ 75751 h 3211513"/>
              <a:gd name="T8" fmla="*/ 115383 w 4435475"/>
              <a:gd name="T9" fmla="*/ 88965 h 3211513"/>
              <a:gd name="T10" fmla="*/ 119686 w 4435475"/>
              <a:gd name="T11" fmla="*/ 60860 h 3211513"/>
              <a:gd name="T12" fmla="*/ 110287 w 4435475"/>
              <a:gd name="T13" fmla="*/ 26354 h 3211513"/>
              <a:gd name="T14" fmla="*/ 70300 w 4435475"/>
              <a:gd name="T15" fmla="*/ 34252 h 3211513"/>
              <a:gd name="T16" fmla="*/ 85817 w 4435475"/>
              <a:gd name="T17" fmla="*/ 7056 h 3211513"/>
              <a:gd name="T18" fmla="*/ 72581 w 4435475"/>
              <a:gd name="T19" fmla="*/ 29297 h 3211513"/>
              <a:gd name="T20" fmla="*/ 64594 w 4435475"/>
              <a:gd name="T21" fmla="*/ 7602 h 3211513"/>
              <a:gd name="T22" fmla="*/ 81819 w 4435475"/>
              <a:gd name="T23" fmla="*/ 18065 h 3211513"/>
              <a:gd name="T24" fmla="*/ 65477 w 4435475"/>
              <a:gd name="T25" fmla="*/ 15769 h 3211513"/>
              <a:gd name="T26" fmla="*/ 76615 w 4435475"/>
              <a:gd name="T27" fmla="*/ 18109 h 3211513"/>
              <a:gd name="T28" fmla="*/ 65009 w 4435475"/>
              <a:gd name="T29" fmla="*/ 12569 h 3211513"/>
              <a:gd name="T30" fmla="*/ 76002 w 4435475"/>
              <a:gd name="T31" fmla="*/ 25541 h 3211513"/>
              <a:gd name="T32" fmla="*/ 81432 w 4435475"/>
              <a:gd name="T33" fmla="*/ 7226 h 3211513"/>
              <a:gd name="T34" fmla="*/ 57139 w 4435475"/>
              <a:gd name="T35" fmla="*/ 15151 h 3211513"/>
              <a:gd name="T36" fmla="*/ 80297 w 4435475"/>
              <a:gd name="T37" fmla="*/ 30293 h 3211513"/>
              <a:gd name="T38" fmla="*/ 117835 w 4435475"/>
              <a:gd name="T39" fmla="*/ 16397 h 3211513"/>
              <a:gd name="T40" fmla="*/ 145180 w 4435475"/>
              <a:gd name="T41" fmla="*/ 31162 h 3211513"/>
              <a:gd name="T42" fmla="*/ 144784 w 4435475"/>
              <a:gd name="T43" fmla="*/ 54857 h 3211513"/>
              <a:gd name="T44" fmla="*/ 119366 w 4435475"/>
              <a:gd name="T45" fmla="*/ 44296 h 3211513"/>
              <a:gd name="T46" fmla="*/ 143469 w 4435475"/>
              <a:gd name="T47" fmla="*/ 36497 h 3211513"/>
              <a:gd name="T48" fmla="*/ 136302 w 4435475"/>
              <a:gd name="T49" fmla="*/ 53494 h 3211513"/>
              <a:gd name="T50" fmla="*/ 128784 w 4435475"/>
              <a:gd name="T51" fmla="*/ 38603 h 3211513"/>
              <a:gd name="T52" fmla="*/ 124129 w 4435475"/>
              <a:gd name="T53" fmla="*/ 43059 h 3211513"/>
              <a:gd name="T54" fmla="*/ 140480 w 4435475"/>
              <a:gd name="T55" fmla="*/ 53763 h 3211513"/>
              <a:gd name="T56" fmla="*/ 144262 w 4435475"/>
              <a:gd name="T57" fmla="*/ 34300 h 3211513"/>
              <a:gd name="T58" fmla="*/ 117079 w 4435475"/>
              <a:gd name="T59" fmla="*/ 41777 h 3211513"/>
              <a:gd name="T60" fmla="*/ 139624 w 4435475"/>
              <a:gd name="T61" fmla="*/ 60738 h 3211513"/>
              <a:gd name="T62" fmla="*/ 119852 w 4435475"/>
              <a:gd name="T63" fmla="*/ 91398 h 3211513"/>
              <a:gd name="T64" fmla="*/ 72842 w 4435475"/>
              <a:gd name="T65" fmla="*/ 108629 h 3211513"/>
              <a:gd name="T66" fmla="*/ 61677 w 4435475"/>
              <a:gd name="T67" fmla="*/ 86396 h 3211513"/>
              <a:gd name="T68" fmla="*/ 83503 w 4435475"/>
              <a:gd name="T69" fmla="*/ 85472 h 3211513"/>
              <a:gd name="T70" fmla="*/ 77434 w 4435475"/>
              <a:gd name="T71" fmla="*/ 101923 h 3211513"/>
              <a:gd name="T72" fmla="*/ 70996 w 4435475"/>
              <a:gd name="T73" fmla="*/ 87642 h 3211513"/>
              <a:gd name="T74" fmla="*/ 71942 w 4435475"/>
              <a:gd name="T75" fmla="*/ 95361 h 3211513"/>
              <a:gd name="T76" fmla="*/ 80631 w 4435475"/>
              <a:gd name="T77" fmla="*/ 88726 h 3211513"/>
              <a:gd name="T78" fmla="*/ 63172 w 4435475"/>
              <a:gd name="T79" fmla="*/ 95235 h 3211513"/>
              <a:gd name="T80" fmla="*/ 86618 w 4435475"/>
              <a:gd name="T81" fmla="*/ 99834 h 3211513"/>
              <a:gd name="T82" fmla="*/ 74175 w 4435475"/>
              <a:gd name="T83" fmla="*/ 77789 h 3211513"/>
              <a:gd name="T84" fmla="*/ 38060 w 4435475"/>
              <a:gd name="T85" fmla="*/ 95020 h 3211513"/>
              <a:gd name="T86" fmla="*/ 3196 w 4435475"/>
              <a:gd name="T87" fmla="*/ 87570 h 3211513"/>
              <a:gd name="T88" fmla="*/ 18035 w 4435475"/>
              <a:gd name="T89" fmla="*/ 65373 h 3211513"/>
              <a:gd name="T90" fmla="*/ 26931 w 4435475"/>
              <a:gd name="T91" fmla="*/ 86485 h 3211513"/>
              <a:gd name="T92" fmla="*/ 7438 w 4435475"/>
              <a:gd name="T93" fmla="*/ 77781 h 3211513"/>
              <a:gd name="T94" fmla="*/ 24986 w 4435475"/>
              <a:gd name="T95" fmla="*/ 77619 h 3211513"/>
              <a:gd name="T96" fmla="*/ 26445 w 4435475"/>
              <a:gd name="T97" fmla="*/ 78049 h 3211513"/>
              <a:gd name="T98" fmla="*/ 8626 w 4435475"/>
              <a:gd name="T99" fmla="*/ 71845 h 3211513"/>
              <a:gd name="T100" fmla="*/ 17981 w 4435475"/>
              <a:gd name="T101" fmla="*/ 92098 h 3211513"/>
              <a:gd name="T102" fmla="*/ 29128 w 4435475"/>
              <a:gd name="T103" fmla="*/ 67390 h 3211513"/>
              <a:gd name="T104" fmla="*/ 2602 w 4435475"/>
              <a:gd name="T105" fmla="*/ 62405 h 3211513"/>
              <a:gd name="T106" fmla="*/ 5862 w 4435475"/>
              <a:gd name="T107" fmla="*/ 17464 h 3211513"/>
              <a:gd name="T108" fmla="*/ 31946 w 4435475"/>
              <a:gd name="T109" fmla="*/ 22332 h 3211513"/>
              <a:gd name="T110" fmla="*/ 20925 w 4435475"/>
              <a:gd name="T111" fmla="*/ 40961 h 3211513"/>
              <a:gd name="T112" fmla="*/ 8626 w 4435475"/>
              <a:gd name="T113" fmla="*/ 22556 h 3211513"/>
              <a:gd name="T114" fmla="*/ 24419 w 4435475"/>
              <a:gd name="T115" fmla="*/ 33556 h 3211513"/>
              <a:gd name="T116" fmla="*/ 15964 w 4435475"/>
              <a:gd name="T117" fmla="*/ 36362 h 3211513"/>
              <a:gd name="T118" fmla="*/ 22465 w 4435475"/>
              <a:gd name="T119" fmla="*/ 18154 h 3211513"/>
              <a:gd name="T120" fmla="*/ 6708 w 4435475"/>
              <a:gd name="T121" fmla="*/ 37913 h 3211513"/>
              <a:gd name="T122" fmla="*/ 31910 w 4435475"/>
              <a:gd name="T123" fmla="*/ 37958 h 3211513"/>
              <a:gd name="T124" fmla="*/ 35926 w 4435475"/>
              <a:gd name="T125" fmla="*/ 12730 h 321151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35475" h="3211513">
                <a:moveTo>
                  <a:pt x="1531064" y="687387"/>
                </a:moveTo>
                <a:lnTo>
                  <a:pt x="1185809" y="759864"/>
                </a:lnTo>
                <a:lnTo>
                  <a:pt x="1185544" y="771503"/>
                </a:lnTo>
                <a:lnTo>
                  <a:pt x="1184750" y="783142"/>
                </a:lnTo>
                <a:lnTo>
                  <a:pt x="1183957" y="795045"/>
                </a:lnTo>
                <a:lnTo>
                  <a:pt x="1182634" y="806155"/>
                </a:lnTo>
                <a:lnTo>
                  <a:pt x="1181311" y="817529"/>
                </a:lnTo>
                <a:lnTo>
                  <a:pt x="1179459" y="828638"/>
                </a:lnTo>
                <a:lnTo>
                  <a:pt x="1177872" y="839483"/>
                </a:lnTo>
                <a:lnTo>
                  <a:pt x="1175755" y="850329"/>
                </a:lnTo>
                <a:lnTo>
                  <a:pt x="1173639" y="861174"/>
                </a:lnTo>
                <a:lnTo>
                  <a:pt x="1170993" y="871754"/>
                </a:lnTo>
                <a:lnTo>
                  <a:pt x="1168348" y="882070"/>
                </a:lnTo>
                <a:lnTo>
                  <a:pt x="1165702" y="892386"/>
                </a:lnTo>
                <a:lnTo>
                  <a:pt x="1162527" y="902703"/>
                </a:lnTo>
                <a:lnTo>
                  <a:pt x="1159352" y="912490"/>
                </a:lnTo>
                <a:lnTo>
                  <a:pt x="1155913" y="922541"/>
                </a:lnTo>
                <a:lnTo>
                  <a:pt x="1152209" y="932328"/>
                </a:lnTo>
                <a:lnTo>
                  <a:pt x="1148241" y="942115"/>
                </a:lnTo>
                <a:lnTo>
                  <a:pt x="1144272" y="951373"/>
                </a:lnTo>
                <a:lnTo>
                  <a:pt x="1140304" y="960896"/>
                </a:lnTo>
                <a:lnTo>
                  <a:pt x="1135806" y="969889"/>
                </a:lnTo>
                <a:lnTo>
                  <a:pt x="1131309" y="979147"/>
                </a:lnTo>
                <a:lnTo>
                  <a:pt x="1126811" y="988141"/>
                </a:lnTo>
                <a:lnTo>
                  <a:pt x="1122049" y="997134"/>
                </a:lnTo>
                <a:lnTo>
                  <a:pt x="1116758" y="1005863"/>
                </a:lnTo>
                <a:lnTo>
                  <a:pt x="1111731" y="1014592"/>
                </a:lnTo>
                <a:lnTo>
                  <a:pt x="1106440" y="1023057"/>
                </a:lnTo>
                <a:lnTo>
                  <a:pt x="1101148" y="1031257"/>
                </a:lnTo>
                <a:lnTo>
                  <a:pt x="1095593" y="1039721"/>
                </a:lnTo>
                <a:lnTo>
                  <a:pt x="1090037" y="1047921"/>
                </a:lnTo>
                <a:lnTo>
                  <a:pt x="1083952" y="1055857"/>
                </a:lnTo>
                <a:lnTo>
                  <a:pt x="1077867" y="1063792"/>
                </a:lnTo>
                <a:lnTo>
                  <a:pt x="1072046" y="1071463"/>
                </a:lnTo>
                <a:lnTo>
                  <a:pt x="1059347" y="1086805"/>
                </a:lnTo>
                <a:lnTo>
                  <a:pt x="1046648" y="1101618"/>
                </a:lnTo>
                <a:lnTo>
                  <a:pt x="1033156" y="1115902"/>
                </a:lnTo>
                <a:lnTo>
                  <a:pt x="1019398" y="1129921"/>
                </a:lnTo>
                <a:lnTo>
                  <a:pt x="1005112" y="1143147"/>
                </a:lnTo>
                <a:lnTo>
                  <a:pt x="990561" y="1156108"/>
                </a:lnTo>
                <a:lnTo>
                  <a:pt x="976010" y="1168540"/>
                </a:lnTo>
                <a:lnTo>
                  <a:pt x="960930" y="1180972"/>
                </a:lnTo>
                <a:lnTo>
                  <a:pt x="945585" y="1192611"/>
                </a:lnTo>
                <a:lnTo>
                  <a:pt x="929976" y="1203721"/>
                </a:lnTo>
                <a:lnTo>
                  <a:pt x="914366" y="1214566"/>
                </a:lnTo>
                <a:lnTo>
                  <a:pt x="898493" y="1225146"/>
                </a:lnTo>
                <a:lnTo>
                  <a:pt x="882354" y="1235198"/>
                </a:lnTo>
                <a:lnTo>
                  <a:pt x="866480" y="1244985"/>
                </a:lnTo>
                <a:lnTo>
                  <a:pt x="850077" y="1254243"/>
                </a:lnTo>
                <a:lnTo>
                  <a:pt x="834204" y="1263237"/>
                </a:lnTo>
                <a:lnTo>
                  <a:pt x="817801" y="1271701"/>
                </a:lnTo>
                <a:lnTo>
                  <a:pt x="801662" y="1279637"/>
                </a:lnTo>
                <a:lnTo>
                  <a:pt x="785524" y="1287307"/>
                </a:lnTo>
                <a:lnTo>
                  <a:pt x="769386" y="1294714"/>
                </a:lnTo>
                <a:lnTo>
                  <a:pt x="753776" y="1301856"/>
                </a:lnTo>
                <a:lnTo>
                  <a:pt x="737638" y="1308733"/>
                </a:lnTo>
                <a:lnTo>
                  <a:pt x="722293" y="1315082"/>
                </a:lnTo>
                <a:lnTo>
                  <a:pt x="706949" y="1321165"/>
                </a:lnTo>
                <a:lnTo>
                  <a:pt x="691604" y="1326720"/>
                </a:lnTo>
                <a:lnTo>
                  <a:pt x="676524" y="1332275"/>
                </a:lnTo>
                <a:lnTo>
                  <a:pt x="661973" y="1337301"/>
                </a:lnTo>
                <a:lnTo>
                  <a:pt x="647686" y="1342327"/>
                </a:lnTo>
                <a:lnTo>
                  <a:pt x="633664" y="1346559"/>
                </a:lnTo>
                <a:lnTo>
                  <a:pt x="620172" y="1350791"/>
                </a:lnTo>
                <a:lnTo>
                  <a:pt x="594244" y="1358198"/>
                </a:lnTo>
                <a:lnTo>
                  <a:pt x="570434" y="1364546"/>
                </a:lnTo>
                <a:lnTo>
                  <a:pt x="548475" y="1369572"/>
                </a:lnTo>
                <a:lnTo>
                  <a:pt x="528897" y="1373539"/>
                </a:lnTo>
                <a:lnTo>
                  <a:pt x="512230" y="1376978"/>
                </a:lnTo>
                <a:lnTo>
                  <a:pt x="497943" y="1379094"/>
                </a:lnTo>
                <a:lnTo>
                  <a:pt x="487096" y="1380417"/>
                </a:lnTo>
                <a:lnTo>
                  <a:pt x="479424" y="1380681"/>
                </a:lnTo>
                <a:lnTo>
                  <a:pt x="476778" y="1380681"/>
                </a:lnTo>
                <a:lnTo>
                  <a:pt x="474926" y="1380417"/>
                </a:lnTo>
                <a:lnTo>
                  <a:pt x="473868" y="1383062"/>
                </a:lnTo>
                <a:lnTo>
                  <a:pt x="470429" y="1390468"/>
                </a:lnTo>
                <a:lnTo>
                  <a:pt x="468048" y="1396288"/>
                </a:lnTo>
                <a:lnTo>
                  <a:pt x="465931" y="1402636"/>
                </a:lnTo>
                <a:lnTo>
                  <a:pt x="463550" y="1410042"/>
                </a:lnTo>
                <a:lnTo>
                  <a:pt x="461434" y="1418771"/>
                </a:lnTo>
                <a:lnTo>
                  <a:pt x="459317" y="1428294"/>
                </a:lnTo>
                <a:lnTo>
                  <a:pt x="457730" y="1438610"/>
                </a:lnTo>
                <a:lnTo>
                  <a:pt x="456142" y="1449984"/>
                </a:lnTo>
                <a:lnTo>
                  <a:pt x="455878" y="1455804"/>
                </a:lnTo>
                <a:lnTo>
                  <a:pt x="455613" y="1462152"/>
                </a:lnTo>
                <a:lnTo>
                  <a:pt x="455613" y="1468500"/>
                </a:lnTo>
                <a:lnTo>
                  <a:pt x="455613" y="1474849"/>
                </a:lnTo>
                <a:lnTo>
                  <a:pt x="455878" y="1481462"/>
                </a:lnTo>
                <a:lnTo>
                  <a:pt x="456407" y="1488339"/>
                </a:lnTo>
                <a:lnTo>
                  <a:pt x="456936" y="1495481"/>
                </a:lnTo>
                <a:lnTo>
                  <a:pt x="458259" y="1502623"/>
                </a:lnTo>
                <a:lnTo>
                  <a:pt x="459317" y="1510029"/>
                </a:lnTo>
                <a:lnTo>
                  <a:pt x="461169" y="1517436"/>
                </a:lnTo>
                <a:lnTo>
                  <a:pt x="462756" y="1525107"/>
                </a:lnTo>
                <a:lnTo>
                  <a:pt x="465137" y="1532777"/>
                </a:lnTo>
                <a:lnTo>
                  <a:pt x="467518" y="1540977"/>
                </a:lnTo>
                <a:lnTo>
                  <a:pt x="470429" y="1548913"/>
                </a:lnTo>
                <a:lnTo>
                  <a:pt x="473603" y="1556848"/>
                </a:lnTo>
                <a:lnTo>
                  <a:pt x="477043" y="1565048"/>
                </a:lnTo>
                <a:lnTo>
                  <a:pt x="481011" y="1573513"/>
                </a:lnTo>
                <a:lnTo>
                  <a:pt x="485244" y="1581977"/>
                </a:lnTo>
                <a:lnTo>
                  <a:pt x="490271" y="1590442"/>
                </a:lnTo>
                <a:lnTo>
                  <a:pt x="495298" y="1599171"/>
                </a:lnTo>
                <a:lnTo>
                  <a:pt x="501118" y="1607900"/>
                </a:lnTo>
                <a:lnTo>
                  <a:pt x="506938" y="1616629"/>
                </a:lnTo>
                <a:lnTo>
                  <a:pt x="513553" y="1625622"/>
                </a:lnTo>
                <a:lnTo>
                  <a:pt x="520696" y="1634616"/>
                </a:lnTo>
                <a:lnTo>
                  <a:pt x="528104" y="1643345"/>
                </a:lnTo>
                <a:lnTo>
                  <a:pt x="536305" y="1652603"/>
                </a:lnTo>
                <a:lnTo>
                  <a:pt x="545036" y="1661596"/>
                </a:lnTo>
                <a:lnTo>
                  <a:pt x="554031" y="1670854"/>
                </a:lnTo>
                <a:lnTo>
                  <a:pt x="563820" y="1679848"/>
                </a:lnTo>
                <a:lnTo>
                  <a:pt x="574138" y="1689106"/>
                </a:lnTo>
                <a:lnTo>
                  <a:pt x="585249" y="1698099"/>
                </a:lnTo>
                <a:lnTo>
                  <a:pt x="596626" y="1707622"/>
                </a:lnTo>
                <a:lnTo>
                  <a:pt x="608795" y="1716615"/>
                </a:lnTo>
                <a:lnTo>
                  <a:pt x="621759" y="1726138"/>
                </a:lnTo>
                <a:lnTo>
                  <a:pt x="635252" y="1735396"/>
                </a:lnTo>
                <a:lnTo>
                  <a:pt x="649274" y="1744390"/>
                </a:lnTo>
                <a:lnTo>
                  <a:pt x="664089" y="1753912"/>
                </a:lnTo>
                <a:lnTo>
                  <a:pt x="679699" y="1762906"/>
                </a:lnTo>
                <a:lnTo>
                  <a:pt x="696101" y="1772164"/>
                </a:lnTo>
                <a:lnTo>
                  <a:pt x="712769" y="1781157"/>
                </a:lnTo>
                <a:lnTo>
                  <a:pt x="730495" y="1790415"/>
                </a:lnTo>
                <a:lnTo>
                  <a:pt x="749014" y="1799409"/>
                </a:lnTo>
                <a:lnTo>
                  <a:pt x="758538" y="1804170"/>
                </a:lnTo>
                <a:lnTo>
                  <a:pt x="767534" y="1808931"/>
                </a:lnTo>
                <a:lnTo>
                  <a:pt x="776793" y="1813692"/>
                </a:lnTo>
                <a:lnTo>
                  <a:pt x="785524" y="1818983"/>
                </a:lnTo>
                <a:lnTo>
                  <a:pt x="794519" y="1824009"/>
                </a:lnTo>
                <a:lnTo>
                  <a:pt x="802985" y="1829299"/>
                </a:lnTo>
                <a:lnTo>
                  <a:pt x="811451" y="1834589"/>
                </a:lnTo>
                <a:lnTo>
                  <a:pt x="819653" y="1840144"/>
                </a:lnTo>
                <a:lnTo>
                  <a:pt x="827854" y="1845699"/>
                </a:lnTo>
                <a:lnTo>
                  <a:pt x="835791" y="1851518"/>
                </a:lnTo>
                <a:lnTo>
                  <a:pt x="843463" y="1857337"/>
                </a:lnTo>
                <a:lnTo>
                  <a:pt x="851400" y="1863421"/>
                </a:lnTo>
                <a:lnTo>
                  <a:pt x="858808" y="1869505"/>
                </a:lnTo>
                <a:lnTo>
                  <a:pt x="866216" y="1875854"/>
                </a:lnTo>
                <a:lnTo>
                  <a:pt x="880502" y="1888286"/>
                </a:lnTo>
                <a:lnTo>
                  <a:pt x="893995" y="1901511"/>
                </a:lnTo>
                <a:lnTo>
                  <a:pt x="907488" y="1914737"/>
                </a:lnTo>
                <a:lnTo>
                  <a:pt x="920187" y="1928492"/>
                </a:lnTo>
                <a:lnTo>
                  <a:pt x="932357" y="1942776"/>
                </a:lnTo>
                <a:lnTo>
                  <a:pt x="943998" y="1957060"/>
                </a:lnTo>
                <a:lnTo>
                  <a:pt x="955109" y="1971873"/>
                </a:lnTo>
                <a:lnTo>
                  <a:pt x="965692" y="1986685"/>
                </a:lnTo>
                <a:lnTo>
                  <a:pt x="975745" y="2002292"/>
                </a:lnTo>
                <a:lnTo>
                  <a:pt x="985534" y="2017634"/>
                </a:lnTo>
                <a:lnTo>
                  <a:pt x="994794" y="2032976"/>
                </a:lnTo>
                <a:lnTo>
                  <a:pt x="1003524" y="2048846"/>
                </a:lnTo>
                <a:lnTo>
                  <a:pt x="1011990" y="2064717"/>
                </a:lnTo>
                <a:lnTo>
                  <a:pt x="1019663" y="2080588"/>
                </a:lnTo>
                <a:lnTo>
                  <a:pt x="1027071" y="2096988"/>
                </a:lnTo>
                <a:lnTo>
                  <a:pt x="1034214" y="2113124"/>
                </a:lnTo>
                <a:lnTo>
                  <a:pt x="1041092" y="2129524"/>
                </a:lnTo>
                <a:lnTo>
                  <a:pt x="1047442" y="2145659"/>
                </a:lnTo>
                <a:lnTo>
                  <a:pt x="1053527" y="2162059"/>
                </a:lnTo>
                <a:lnTo>
                  <a:pt x="1058818" y="2178194"/>
                </a:lnTo>
                <a:lnTo>
                  <a:pt x="1063845" y="2194594"/>
                </a:lnTo>
                <a:lnTo>
                  <a:pt x="1068872" y="2210994"/>
                </a:lnTo>
                <a:lnTo>
                  <a:pt x="1073369" y="2226865"/>
                </a:lnTo>
                <a:lnTo>
                  <a:pt x="1077602" y="2243000"/>
                </a:lnTo>
                <a:lnTo>
                  <a:pt x="1081571" y="2258871"/>
                </a:lnTo>
                <a:lnTo>
                  <a:pt x="1085275" y="2274742"/>
                </a:lnTo>
                <a:lnTo>
                  <a:pt x="1088449" y="2290613"/>
                </a:lnTo>
                <a:lnTo>
                  <a:pt x="1091624" y="2305955"/>
                </a:lnTo>
                <a:lnTo>
                  <a:pt x="1094534" y="2321032"/>
                </a:lnTo>
                <a:lnTo>
                  <a:pt x="1097180" y="2336110"/>
                </a:lnTo>
                <a:lnTo>
                  <a:pt x="1099296" y="2350658"/>
                </a:lnTo>
                <a:lnTo>
                  <a:pt x="1101677" y="2365206"/>
                </a:lnTo>
                <a:lnTo>
                  <a:pt x="1103265" y="2379490"/>
                </a:lnTo>
                <a:lnTo>
                  <a:pt x="1106440" y="2407000"/>
                </a:lnTo>
                <a:lnTo>
                  <a:pt x="1109085" y="2432658"/>
                </a:lnTo>
                <a:lnTo>
                  <a:pt x="1110673" y="2457258"/>
                </a:lnTo>
                <a:lnTo>
                  <a:pt x="1111995" y="2479477"/>
                </a:lnTo>
                <a:lnTo>
                  <a:pt x="1112525" y="2500109"/>
                </a:lnTo>
                <a:lnTo>
                  <a:pt x="1113054" y="2518625"/>
                </a:lnTo>
                <a:lnTo>
                  <a:pt x="1113054" y="2534496"/>
                </a:lnTo>
                <a:lnTo>
                  <a:pt x="1112789" y="2547986"/>
                </a:lnTo>
                <a:lnTo>
                  <a:pt x="1112260" y="2566767"/>
                </a:lnTo>
                <a:lnTo>
                  <a:pt x="1111995" y="2573380"/>
                </a:lnTo>
                <a:lnTo>
                  <a:pt x="1128663" y="2580522"/>
                </a:lnTo>
                <a:lnTo>
                  <a:pt x="1148505" y="2588193"/>
                </a:lnTo>
                <a:lnTo>
                  <a:pt x="1173903" y="2598509"/>
                </a:lnTo>
                <a:lnTo>
                  <a:pt x="1203799" y="2609883"/>
                </a:lnTo>
                <a:lnTo>
                  <a:pt x="1237928" y="2622580"/>
                </a:lnTo>
                <a:lnTo>
                  <a:pt x="1255389" y="2629193"/>
                </a:lnTo>
                <a:lnTo>
                  <a:pt x="1273908" y="2635276"/>
                </a:lnTo>
                <a:lnTo>
                  <a:pt x="1292692" y="2641625"/>
                </a:lnTo>
                <a:lnTo>
                  <a:pt x="1311476" y="2647973"/>
                </a:lnTo>
                <a:lnTo>
                  <a:pt x="1330260" y="2653528"/>
                </a:lnTo>
                <a:lnTo>
                  <a:pt x="1349044" y="2659347"/>
                </a:lnTo>
                <a:lnTo>
                  <a:pt x="1367828" y="2664373"/>
                </a:lnTo>
                <a:lnTo>
                  <a:pt x="1385819" y="2669399"/>
                </a:lnTo>
                <a:lnTo>
                  <a:pt x="1403280" y="2673631"/>
                </a:lnTo>
                <a:lnTo>
                  <a:pt x="1420477" y="2677070"/>
                </a:lnTo>
                <a:lnTo>
                  <a:pt x="1436615" y="2679979"/>
                </a:lnTo>
                <a:lnTo>
                  <a:pt x="1451960" y="2682096"/>
                </a:lnTo>
                <a:lnTo>
                  <a:pt x="1459103" y="2682625"/>
                </a:lnTo>
                <a:lnTo>
                  <a:pt x="1466246" y="2683418"/>
                </a:lnTo>
                <a:lnTo>
                  <a:pt x="1472860" y="2683683"/>
                </a:lnTo>
                <a:lnTo>
                  <a:pt x="1478945" y="2683683"/>
                </a:lnTo>
                <a:lnTo>
                  <a:pt x="1485030" y="2683683"/>
                </a:lnTo>
                <a:lnTo>
                  <a:pt x="1490586" y="2682889"/>
                </a:lnTo>
                <a:lnTo>
                  <a:pt x="1495877" y="2682096"/>
                </a:lnTo>
                <a:lnTo>
                  <a:pt x="1500639" y="2681302"/>
                </a:lnTo>
                <a:lnTo>
                  <a:pt x="1505137" y="2679979"/>
                </a:lnTo>
                <a:lnTo>
                  <a:pt x="1509105" y="2678392"/>
                </a:lnTo>
                <a:lnTo>
                  <a:pt x="1512545" y="2676541"/>
                </a:lnTo>
                <a:lnTo>
                  <a:pt x="1515720" y="2674160"/>
                </a:lnTo>
                <a:lnTo>
                  <a:pt x="1518101" y="2671515"/>
                </a:lnTo>
                <a:lnTo>
                  <a:pt x="1520482" y="2668870"/>
                </a:lnTo>
                <a:lnTo>
                  <a:pt x="1521805" y="2665696"/>
                </a:lnTo>
                <a:lnTo>
                  <a:pt x="1523127" y="2661992"/>
                </a:lnTo>
                <a:lnTo>
                  <a:pt x="1523921" y="2658025"/>
                </a:lnTo>
                <a:lnTo>
                  <a:pt x="1524979" y="2653263"/>
                </a:lnTo>
                <a:lnTo>
                  <a:pt x="1526831" y="2648502"/>
                </a:lnTo>
                <a:lnTo>
                  <a:pt x="1528683" y="2642947"/>
                </a:lnTo>
                <a:lnTo>
                  <a:pt x="1533445" y="2631044"/>
                </a:lnTo>
                <a:lnTo>
                  <a:pt x="1539795" y="2617554"/>
                </a:lnTo>
                <a:lnTo>
                  <a:pt x="1547467" y="2602741"/>
                </a:lnTo>
                <a:lnTo>
                  <a:pt x="1556462" y="2586606"/>
                </a:lnTo>
                <a:lnTo>
                  <a:pt x="1566780" y="2569412"/>
                </a:lnTo>
                <a:lnTo>
                  <a:pt x="1578421" y="2551161"/>
                </a:lnTo>
                <a:lnTo>
                  <a:pt x="1591120" y="2531851"/>
                </a:lnTo>
                <a:lnTo>
                  <a:pt x="1597999" y="2522064"/>
                </a:lnTo>
                <a:lnTo>
                  <a:pt x="1605407" y="2512012"/>
                </a:lnTo>
                <a:lnTo>
                  <a:pt x="1612814" y="2501696"/>
                </a:lnTo>
                <a:lnTo>
                  <a:pt x="1621016" y="2491380"/>
                </a:lnTo>
                <a:lnTo>
                  <a:pt x="1629217" y="2481329"/>
                </a:lnTo>
                <a:lnTo>
                  <a:pt x="1637683" y="2470748"/>
                </a:lnTo>
                <a:lnTo>
                  <a:pt x="1646679" y="2460167"/>
                </a:lnTo>
                <a:lnTo>
                  <a:pt x="1655674" y="2449322"/>
                </a:lnTo>
                <a:lnTo>
                  <a:pt x="1665463" y="2438742"/>
                </a:lnTo>
                <a:lnTo>
                  <a:pt x="1675251" y="2427897"/>
                </a:lnTo>
                <a:lnTo>
                  <a:pt x="1685569" y="2417051"/>
                </a:lnTo>
                <a:lnTo>
                  <a:pt x="1695887" y="2406471"/>
                </a:lnTo>
                <a:lnTo>
                  <a:pt x="1706734" y="2395626"/>
                </a:lnTo>
                <a:lnTo>
                  <a:pt x="1718111" y="2385045"/>
                </a:lnTo>
                <a:lnTo>
                  <a:pt x="1729487" y="2374200"/>
                </a:lnTo>
                <a:lnTo>
                  <a:pt x="1741128" y="2363619"/>
                </a:lnTo>
                <a:lnTo>
                  <a:pt x="1753033" y="2353303"/>
                </a:lnTo>
                <a:lnTo>
                  <a:pt x="1765732" y="2342723"/>
                </a:lnTo>
                <a:lnTo>
                  <a:pt x="1778167" y="2332407"/>
                </a:lnTo>
                <a:lnTo>
                  <a:pt x="1791395" y="2322355"/>
                </a:lnTo>
                <a:lnTo>
                  <a:pt x="1804358" y="2312568"/>
                </a:lnTo>
                <a:lnTo>
                  <a:pt x="1818116" y="2302781"/>
                </a:lnTo>
                <a:lnTo>
                  <a:pt x="1832138" y="2292994"/>
                </a:lnTo>
                <a:lnTo>
                  <a:pt x="1846424" y="2283736"/>
                </a:lnTo>
                <a:lnTo>
                  <a:pt x="1860975" y="2274478"/>
                </a:lnTo>
                <a:lnTo>
                  <a:pt x="1875791" y="2265484"/>
                </a:lnTo>
                <a:lnTo>
                  <a:pt x="1890871" y="2256755"/>
                </a:lnTo>
                <a:lnTo>
                  <a:pt x="1906480" y="2248291"/>
                </a:lnTo>
                <a:lnTo>
                  <a:pt x="1922089" y="2240355"/>
                </a:lnTo>
                <a:lnTo>
                  <a:pt x="1938492" y="2232155"/>
                </a:lnTo>
                <a:lnTo>
                  <a:pt x="1954631" y="2224749"/>
                </a:lnTo>
                <a:lnTo>
                  <a:pt x="1971563" y="2217607"/>
                </a:lnTo>
                <a:lnTo>
                  <a:pt x="1988230" y="2210994"/>
                </a:lnTo>
                <a:lnTo>
                  <a:pt x="2005691" y="2204646"/>
                </a:lnTo>
                <a:lnTo>
                  <a:pt x="2023153" y="2198297"/>
                </a:lnTo>
                <a:lnTo>
                  <a:pt x="2041143" y="2193007"/>
                </a:lnTo>
                <a:lnTo>
                  <a:pt x="2059398" y="2187452"/>
                </a:lnTo>
                <a:lnTo>
                  <a:pt x="2077653" y="2182691"/>
                </a:lnTo>
                <a:lnTo>
                  <a:pt x="2096437" y="2178194"/>
                </a:lnTo>
                <a:lnTo>
                  <a:pt x="2115750" y="2174491"/>
                </a:lnTo>
                <a:lnTo>
                  <a:pt x="2135063" y="2171317"/>
                </a:lnTo>
                <a:lnTo>
                  <a:pt x="2154641" y="2168407"/>
                </a:lnTo>
                <a:lnTo>
                  <a:pt x="2174483" y="2166027"/>
                </a:lnTo>
                <a:lnTo>
                  <a:pt x="2194854" y="2164175"/>
                </a:lnTo>
                <a:lnTo>
                  <a:pt x="2215226" y="2162852"/>
                </a:lnTo>
                <a:lnTo>
                  <a:pt x="2236126" y="2162323"/>
                </a:lnTo>
                <a:lnTo>
                  <a:pt x="2246709" y="2162059"/>
                </a:lnTo>
                <a:lnTo>
                  <a:pt x="2257027" y="2162323"/>
                </a:lnTo>
                <a:lnTo>
                  <a:pt x="2267345" y="2162588"/>
                </a:lnTo>
                <a:lnTo>
                  <a:pt x="2277134" y="2163117"/>
                </a:lnTo>
                <a:lnTo>
                  <a:pt x="2287187" y="2163646"/>
                </a:lnTo>
                <a:lnTo>
                  <a:pt x="2297240" y="2164704"/>
                </a:lnTo>
                <a:lnTo>
                  <a:pt x="2307294" y="2165762"/>
                </a:lnTo>
                <a:lnTo>
                  <a:pt x="2316818" y="2167085"/>
                </a:lnTo>
                <a:lnTo>
                  <a:pt x="2326342" y="2168672"/>
                </a:lnTo>
                <a:lnTo>
                  <a:pt x="2336131" y="2169994"/>
                </a:lnTo>
                <a:lnTo>
                  <a:pt x="2345391" y="2172110"/>
                </a:lnTo>
                <a:lnTo>
                  <a:pt x="2354915" y="2173962"/>
                </a:lnTo>
                <a:lnTo>
                  <a:pt x="2363910" y="2176078"/>
                </a:lnTo>
                <a:lnTo>
                  <a:pt x="2373170" y="2178194"/>
                </a:lnTo>
                <a:lnTo>
                  <a:pt x="2382165" y="2180839"/>
                </a:lnTo>
                <a:lnTo>
                  <a:pt x="2391161" y="2183485"/>
                </a:lnTo>
                <a:lnTo>
                  <a:pt x="2399891" y="2186394"/>
                </a:lnTo>
                <a:lnTo>
                  <a:pt x="2408886" y="2189039"/>
                </a:lnTo>
                <a:lnTo>
                  <a:pt x="2426083" y="2195388"/>
                </a:lnTo>
                <a:lnTo>
                  <a:pt x="2442750" y="2202265"/>
                </a:lnTo>
                <a:lnTo>
                  <a:pt x="2459153" y="2209672"/>
                </a:lnTo>
                <a:lnTo>
                  <a:pt x="2475292" y="2217607"/>
                </a:lnTo>
                <a:lnTo>
                  <a:pt x="2491166" y="2226336"/>
                </a:lnTo>
                <a:lnTo>
                  <a:pt x="2506246" y="2235065"/>
                </a:lnTo>
                <a:lnTo>
                  <a:pt x="2521326" y="2244588"/>
                </a:lnTo>
                <a:lnTo>
                  <a:pt x="2535877" y="2254375"/>
                </a:lnTo>
                <a:lnTo>
                  <a:pt x="2550163" y="2264426"/>
                </a:lnTo>
                <a:lnTo>
                  <a:pt x="2563921" y="2274742"/>
                </a:lnTo>
                <a:lnTo>
                  <a:pt x="2577678" y="2285587"/>
                </a:lnTo>
                <a:lnTo>
                  <a:pt x="2590641" y="2296962"/>
                </a:lnTo>
                <a:lnTo>
                  <a:pt x="2603340" y="2308600"/>
                </a:lnTo>
                <a:lnTo>
                  <a:pt x="2615775" y="2320239"/>
                </a:lnTo>
                <a:lnTo>
                  <a:pt x="2627680" y="2332142"/>
                </a:lnTo>
                <a:lnTo>
                  <a:pt x="2639586" y="2344045"/>
                </a:lnTo>
                <a:lnTo>
                  <a:pt x="2650962" y="2356742"/>
                </a:lnTo>
                <a:lnTo>
                  <a:pt x="2662074" y="2368910"/>
                </a:lnTo>
                <a:lnTo>
                  <a:pt x="2672921" y="2381871"/>
                </a:lnTo>
                <a:lnTo>
                  <a:pt x="2683239" y="2394832"/>
                </a:lnTo>
                <a:lnTo>
                  <a:pt x="2693292" y="2407529"/>
                </a:lnTo>
                <a:lnTo>
                  <a:pt x="2702816" y="2420490"/>
                </a:lnTo>
                <a:lnTo>
                  <a:pt x="2712341" y="2433187"/>
                </a:lnTo>
                <a:lnTo>
                  <a:pt x="2721336" y="2446148"/>
                </a:lnTo>
                <a:lnTo>
                  <a:pt x="2730066" y="2459109"/>
                </a:lnTo>
                <a:lnTo>
                  <a:pt x="2738532" y="2472071"/>
                </a:lnTo>
                <a:lnTo>
                  <a:pt x="2746469" y="2485032"/>
                </a:lnTo>
                <a:lnTo>
                  <a:pt x="2754142" y="2497464"/>
                </a:lnTo>
                <a:lnTo>
                  <a:pt x="2761814" y="2510161"/>
                </a:lnTo>
                <a:lnTo>
                  <a:pt x="2768693" y="2522593"/>
                </a:lnTo>
                <a:lnTo>
                  <a:pt x="2775571" y="2534761"/>
                </a:lnTo>
                <a:lnTo>
                  <a:pt x="2788535" y="2558567"/>
                </a:lnTo>
                <a:lnTo>
                  <a:pt x="2799911" y="2581580"/>
                </a:lnTo>
                <a:lnTo>
                  <a:pt x="2810229" y="2603270"/>
                </a:lnTo>
                <a:lnTo>
                  <a:pt x="2819224" y="2623638"/>
                </a:lnTo>
                <a:lnTo>
                  <a:pt x="2827426" y="2642154"/>
                </a:lnTo>
                <a:lnTo>
                  <a:pt x="2834305" y="2659083"/>
                </a:lnTo>
                <a:lnTo>
                  <a:pt x="2839860" y="2673896"/>
                </a:lnTo>
                <a:lnTo>
                  <a:pt x="2844887" y="2686328"/>
                </a:lnTo>
                <a:lnTo>
                  <a:pt x="2850707" y="2704050"/>
                </a:lnTo>
                <a:lnTo>
                  <a:pt x="2852824" y="2710399"/>
                </a:lnTo>
                <a:lnTo>
                  <a:pt x="2867904" y="2714631"/>
                </a:lnTo>
                <a:lnTo>
                  <a:pt x="2882720" y="2718599"/>
                </a:lnTo>
                <a:lnTo>
                  <a:pt x="2897800" y="2722302"/>
                </a:lnTo>
                <a:lnTo>
                  <a:pt x="2912615" y="2725476"/>
                </a:lnTo>
                <a:lnTo>
                  <a:pt x="2927431" y="2728386"/>
                </a:lnTo>
                <a:lnTo>
                  <a:pt x="2941982" y="2730766"/>
                </a:lnTo>
                <a:lnTo>
                  <a:pt x="2957062" y="2732618"/>
                </a:lnTo>
                <a:lnTo>
                  <a:pt x="2971613" y="2734470"/>
                </a:lnTo>
                <a:lnTo>
                  <a:pt x="2986164" y="2735528"/>
                </a:lnTo>
                <a:lnTo>
                  <a:pt x="3000715" y="2736321"/>
                </a:lnTo>
                <a:lnTo>
                  <a:pt x="3015266" y="2736850"/>
                </a:lnTo>
                <a:lnTo>
                  <a:pt x="3029552" y="2736850"/>
                </a:lnTo>
                <a:lnTo>
                  <a:pt x="3044103" y="2736586"/>
                </a:lnTo>
                <a:lnTo>
                  <a:pt x="3058390" y="2736057"/>
                </a:lnTo>
                <a:lnTo>
                  <a:pt x="3072412" y="2735263"/>
                </a:lnTo>
                <a:lnTo>
                  <a:pt x="3086434" y="2734205"/>
                </a:lnTo>
                <a:lnTo>
                  <a:pt x="3100455" y="2732353"/>
                </a:lnTo>
                <a:lnTo>
                  <a:pt x="3114477" y="2730502"/>
                </a:lnTo>
                <a:lnTo>
                  <a:pt x="3128499" y="2728121"/>
                </a:lnTo>
                <a:lnTo>
                  <a:pt x="3142521" y="2725476"/>
                </a:lnTo>
                <a:lnTo>
                  <a:pt x="3156278" y="2722831"/>
                </a:lnTo>
                <a:lnTo>
                  <a:pt x="3170036" y="2719657"/>
                </a:lnTo>
                <a:lnTo>
                  <a:pt x="3183528" y="2716218"/>
                </a:lnTo>
                <a:lnTo>
                  <a:pt x="3197021" y="2712250"/>
                </a:lnTo>
                <a:lnTo>
                  <a:pt x="3210514" y="2708018"/>
                </a:lnTo>
                <a:lnTo>
                  <a:pt x="3223742" y="2703786"/>
                </a:lnTo>
                <a:lnTo>
                  <a:pt x="3237235" y="2699289"/>
                </a:lnTo>
                <a:lnTo>
                  <a:pt x="3250728" y="2694528"/>
                </a:lnTo>
                <a:lnTo>
                  <a:pt x="3263956" y="2689237"/>
                </a:lnTo>
                <a:lnTo>
                  <a:pt x="3276919" y="2683947"/>
                </a:lnTo>
                <a:lnTo>
                  <a:pt x="3289883" y="2678128"/>
                </a:lnTo>
                <a:lnTo>
                  <a:pt x="3302582" y="2672573"/>
                </a:lnTo>
                <a:lnTo>
                  <a:pt x="3315546" y="2666225"/>
                </a:lnTo>
                <a:lnTo>
                  <a:pt x="3328245" y="2659876"/>
                </a:lnTo>
                <a:lnTo>
                  <a:pt x="3340944" y="2653263"/>
                </a:lnTo>
                <a:lnTo>
                  <a:pt x="3353378" y="2646386"/>
                </a:lnTo>
                <a:lnTo>
                  <a:pt x="3366077" y="2639509"/>
                </a:lnTo>
                <a:lnTo>
                  <a:pt x="3378512" y="2632367"/>
                </a:lnTo>
                <a:lnTo>
                  <a:pt x="3390946" y="2624960"/>
                </a:lnTo>
                <a:lnTo>
                  <a:pt x="3403116" y="2617289"/>
                </a:lnTo>
                <a:lnTo>
                  <a:pt x="3415022" y="2609618"/>
                </a:lnTo>
                <a:lnTo>
                  <a:pt x="3427192" y="2601683"/>
                </a:lnTo>
                <a:lnTo>
                  <a:pt x="3439097" y="2593748"/>
                </a:lnTo>
                <a:lnTo>
                  <a:pt x="3451002" y="2585283"/>
                </a:lnTo>
                <a:lnTo>
                  <a:pt x="3462908" y="2576819"/>
                </a:lnTo>
                <a:lnTo>
                  <a:pt x="3474284" y="2568354"/>
                </a:lnTo>
                <a:lnTo>
                  <a:pt x="3485925" y="2559361"/>
                </a:lnTo>
                <a:lnTo>
                  <a:pt x="3497301" y="2550632"/>
                </a:lnTo>
                <a:lnTo>
                  <a:pt x="3519789" y="2532645"/>
                </a:lnTo>
                <a:lnTo>
                  <a:pt x="3542277" y="2513864"/>
                </a:lnTo>
                <a:lnTo>
                  <a:pt x="3563971" y="2494554"/>
                </a:lnTo>
                <a:lnTo>
                  <a:pt x="3585401" y="2475245"/>
                </a:lnTo>
                <a:lnTo>
                  <a:pt x="3606037" y="2455142"/>
                </a:lnTo>
                <a:lnTo>
                  <a:pt x="3626673" y="2435303"/>
                </a:lnTo>
                <a:lnTo>
                  <a:pt x="3646779" y="2414671"/>
                </a:lnTo>
                <a:lnTo>
                  <a:pt x="3666092" y="2394039"/>
                </a:lnTo>
                <a:lnTo>
                  <a:pt x="3685141" y="2373671"/>
                </a:lnTo>
                <a:lnTo>
                  <a:pt x="3703661" y="2352774"/>
                </a:lnTo>
                <a:lnTo>
                  <a:pt x="3721651" y="2331878"/>
                </a:lnTo>
                <a:lnTo>
                  <a:pt x="3739377" y="2310981"/>
                </a:lnTo>
                <a:lnTo>
                  <a:pt x="3756573" y="2290349"/>
                </a:lnTo>
                <a:lnTo>
                  <a:pt x="3773241" y="2269452"/>
                </a:lnTo>
                <a:lnTo>
                  <a:pt x="3789115" y="2248820"/>
                </a:lnTo>
                <a:lnTo>
                  <a:pt x="3804459" y="2228452"/>
                </a:lnTo>
                <a:lnTo>
                  <a:pt x="3819539" y="2208349"/>
                </a:lnTo>
                <a:lnTo>
                  <a:pt x="3834090" y="2188510"/>
                </a:lnTo>
                <a:lnTo>
                  <a:pt x="3847848" y="2169201"/>
                </a:lnTo>
                <a:lnTo>
                  <a:pt x="3861340" y="2150156"/>
                </a:lnTo>
                <a:lnTo>
                  <a:pt x="3874304" y="2131640"/>
                </a:lnTo>
                <a:lnTo>
                  <a:pt x="3886209" y="2113124"/>
                </a:lnTo>
                <a:lnTo>
                  <a:pt x="3897850" y="2095930"/>
                </a:lnTo>
                <a:lnTo>
                  <a:pt x="3908697" y="2078737"/>
                </a:lnTo>
                <a:lnTo>
                  <a:pt x="3929069" y="2046730"/>
                </a:lnTo>
                <a:lnTo>
                  <a:pt x="3946794" y="2017898"/>
                </a:lnTo>
                <a:lnTo>
                  <a:pt x="3961875" y="1992240"/>
                </a:lnTo>
                <a:lnTo>
                  <a:pt x="3974309" y="1970285"/>
                </a:lnTo>
                <a:lnTo>
                  <a:pt x="3984363" y="1952563"/>
                </a:lnTo>
                <a:lnTo>
                  <a:pt x="3991506" y="1939337"/>
                </a:lnTo>
                <a:lnTo>
                  <a:pt x="3997326" y="1928492"/>
                </a:lnTo>
                <a:lnTo>
                  <a:pt x="3976955" y="1930873"/>
                </a:lnTo>
                <a:lnTo>
                  <a:pt x="3956848" y="1932724"/>
                </a:lnTo>
                <a:lnTo>
                  <a:pt x="3937535" y="1934311"/>
                </a:lnTo>
                <a:lnTo>
                  <a:pt x="3918486" y="1935369"/>
                </a:lnTo>
                <a:lnTo>
                  <a:pt x="3899702" y="1935898"/>
                </a:lnTo>
                <a:lnTo>
                  <a:pt x="3881447" y="1936163"/>
                </a:lnTo>
                <a:lnTo>
                  <a:pt x="3863457" y="1935898"/>
                </a:lnTo>
                <a:lnTo>
                  <a:pt x="3845996" y="1935369"/>
                </a:lnTo>
                <a:lnTo>
                  <a:pt x="3828799" y="1934311"/>
                </a:lnTo>
                <a:lnTo>
                  <a:pt x="3812132" y="1932724"/>
                </a:lnTo>
                <a:lnTo>
                  <a:pt x="3795729" y="1931137"/>
                </a:lnTo>
                <a:lnTo>
                  <a:pt x="3779855" y="1928757"/>
                </a:lnTo>
                <a:lnTo>
                  <a:pt x="3764246" y="1926376"/>
                </a:lnTo>
                <a:lnTo>
                  <a:pt x="3749165" y="1923466"/>
                </a:lnTo>
                <a:lnTo>
                  <a:pt x="3734350" y="1920028"/>
                </a:lnTo>
                <a:lnTo>
                  <a:pt x="3719799" y="1916324"/>
                </a:lnTo>
                <a:lnTo>
                  <a:pt x="3705777" y="1912357"/>
                </a:lnTo>
                <a:lnTo>
                  <a:pt x="3692020" y="1907595"/>
                </a:lnTo>
                <a:lnTo>
                  <a:pt x="3678527" y="1903099"/>
                </a:lnTo>
                <a:lnTo>
                  <a:pt x="3665563" y="1898073"/>
                </a:lnTo>
                <a:lnTo>
                  <a:pt x="3652864" y="1892518"/>
                </a:lnTo>
                <a:lnTo>
                  <a:pt x="3640430" y="1886963"/>
                </a:lnTo>
                <a:lnTo>
                  <a:pt x="3628260" y="1880879"/>
                </a:lnTo>
                <a:lnTo>
                  <a:pt x="3616619" y="1874531"/>
                </a:lnTo>
                <a:lnTo>
                  <a:pt x="3605507" y="1867654"/>
                </a:lnTo>
                <a:lnTo>
                  <a:pt x="3594396" y="1860776"/>
                </a:lnTo>
                <a:lnTo>
                  <a:pt x="3583549" y="1853634"/>
                </a:lnTo>
                <a:lnTo>
                  <a:pt x="3573231" y="1846228"/>
                </a:lnTo>
                <a:lnTo>
                  <a:pt x="3563177" y="1838292"/>
                </a:lnTo>
                <a:lnTo>
                  <a:pt x="3553388" y="1830357"/>
                </a:lnTo>
                <a:lnTo>
                  <a:pt x="3543864" y="1822157"/>
                </a:lnTo>
                <a:lnTo>
                  <a:pt x="3534869" y="1813692"/>
                </a:lnTo>
                <a:lnTo>
                  <a:pt x="3525874" y="1804963"/>
                </a:lnTo>
                <a:lnTo>
                  <a:pt x="3517408" y="1795705"/>
                </a:lnTo>
                <a:lnTo>
                  <a:pt x="3508942" y="1786712"/>
                </a:lnTo>
                <a:lnTo>
                  <a:pt x="3501005" y="1777189"/>
                </a:lnTo>
                <a:lnTo>
                  <a:pt x="3493068" y="1767667"/>
                </a:lnTo>
                <a:lnTo>
                  <a:pt x="3485660" y="1757880"/>
                </a:lnTo>
                <a:lnTo>
                  <a:pt x="3478517" y="1747564"/>
                </a:lnTo>
                <a:lnTo>
                  <a:pt x="3471638" y="1737248"/>
                </a:lnTo>
                <a:lnTo>
                  <a:pt x="3464760" y="1726932"/>
                </a:lnTo>
                <a:lnTo>
                  <a:pt x="3458410" y="1716351"/>
                </a:lnTo>
                <a:lnTo>
                  <a:pt x="3452325" y="1705506"/>
                </a:lnTo>
                <a:lnTo>
                  <a:pt x="3446240" y="1694396"/>
                </a:lnTo>
                <a:lnTo>
                  <a:pt x="3440420" y="1683287"/>
                </a:lnTo>
                <a:lnTo>
                  <a:pt x="3435128" y="1672177"/>
                </a:lnTo>
                <a:lnTo>
                  <a:pt x="3430102" y="1660803"/>
                </a:lnTo>
                <a:lnTo>
                  <a:pt x="3425075" y="1649164"/>
                </a:lnTo>
                <a:lnTo>
                  <a:pt x="3420313" y="1637261"/>
                </a:lnTo>
                <a:lnTo>
                  <a:pt x="3415815" y="1625622"/>
                </a:lnTo>
                <a:lnTo>
                  <a:pt x="3411318" y="1613719"/>
                </a:lnTo>
                <a:lnTo>
                  <a:pt x="3407349" y="1601816"/>
                </a:lnTo>
                <a:lnTo>
                  <a:pt x="3403381" y="1589384"/>
                </a:lnTo>
                <a:lnTo>
                  <a:pt x="3399942" y="1577216"/>
                </a:lnTo>
                <a:lnTo>
                  <a:pt x="3396238" y="1564784"/>
                </a:lnTo>
                <a:lnTo>
                  <a:pt x="3393063" y="1552616"/>
                </a:lnTo>
                <a:lnTo>
                  <a:pt x="3389888" y="1539919"/>
                </a:lnTo>
                <a:lnTo>
                  <a:pt x="3387242" y="1527487"/>
                </a:lnTo>
                <a:lnTo>
                  <a:pt x="3384597" y="1514790"/>
                </a:lnTo>
                <a:lnTo>
                  <a:pt x="3381951" y="1502094"/>
                </a:lnTo>
                <a:lnTo>
                  <a:pt x="3379835" y="1489397"/>
                </a:lnTo>
                <a:lnTo>
                  <a:pt x="3377454" y="1476700"/>
                </a:lnTo>
                <a:lnTo>
                  <a:pt x="3373750" y="1451042"/>
                </a:lnTo>
                <a:lnTo>
                  <a:pt x="3370575" y="1425384"/>
                </a:lnTo>
                <a:lnTo>
                  <a:pt x="3367929" y="1399462"/>
                </a:lnTo>
                <a:lnTo>
                  <a:pt x="3366077" y="1373804"/>
                </a:lnTo>
                <a:lnTo>
                  <a:pt x="3364490" y="1348146"/>
                </a:lnTo>
                <a:lnTo>
                  <a:pt x="3363432" y="1322752"/>
                </a:lnTo>
                <a:lnTo>
                  <a:pt x="3363167" y="1297359"/>
                </a:lnTo>
                <a:lnTo>
                  <a:pt x="3363167" y="1272230"/>
                </a:lnTo>
                <a:lnTo>
                  <a:pt x="3363432" y="1247366"/>
                </a:lnTo>
                <a:lnTo>
                  <a:pt x="3364225" y="1223295"/>
                </a:lnTo>
                <a:lnTo>
                  <a:pt x="3365548" y="1199224"/>
                </a:lnTo>
                <a:lnTo>
                  <a:pt x="3366871" y="1175682"/>
                </a:lnTo>
                <a:lnTo>
                  <a:pt x="3368194" y="1152669"/>
                </a:lnTo>
                <a:lnTo>
                  <a:pt x="3370310" y="1130450"/>
                </a:lnTo>
                <a:lnTo>
                  <a:pt x="3372691" y="1108760"/>
                </a:lnTo>
                <a:lnTo>
                  <a:pt x="3374808" y="1087599"/>
                </a:lnTo>
                <a:lnTo>
                  <a:pt x="3377454" y="1067231"/>
                </a:lnTo>
                <a:lnTo>
                  <a:pt x="3380099" y="1047657"/>
                </a:lnTo>
                <a:lnTo>
                  <a:pt x="3382480" y="1029141"/>
                </a:lnTo>
                <a:lnTo>
                  <a:pt x="3388036" y="994489"/>
                </a:lnTo>
                <a:lnTo>
                  <a:pt x="3393063" y="964070"/>
                </a:lnTo>
                <a:lnTo>
                  <a:pt x="3398354" y="938148"/>
                </a:lnTo>
                <a:lnTo>
                  <a:pt x="3402587" y="917251"/>
                </a:lnTo>
                <a:lnTo>
                  <a:pt x="3406026" y="901644"/>
                </a:lnTo>
                <a:lnTo>
                  <a:pt x="3408937" y="888948"/>
                </a:lnTo>
                <a:lnTo>
                  <a:pt x="3406556" y="884716"/>
                </a:lnTo>
                <a:lnTo>
                  <a:pt x="3404175" y="880219"/>
                </a:lnTo>
                <a:lnTo>
                  <a:pt x="3401793" y="875987"/>
                </a:lnTo>
                <a:lnTo>
                  <a:pt x="3398883" y="871754"/>
                </a:lnTo>
                <a:lnTo>
                  <a:pt x="3395973" y="867787"/>
                </a:lnTo>
                <a:lnTo>
                  <a:pt x="3392798" y="863819"/>
                </a:lnTo>
                <a:lnTo>
                  <a:pt x="3386184" y="856148"/>
                </a:lnTo>
                <a:lnTo>
                  <a:pt x="3379041" y="848741"/>
                </a:lnTo>
                <a:lnTo>
                  <a:pt x="3371104" y="841864"/>
                </a:lnTo>
                <a:lnTo>
                  <a:pt x="3362903" y="834987"/>
                </a:lnTo>
                <a:lnTo>
                  <a:pt x="3354172" y="828374"/>
                </a:lnTo>
                <a:lnTo>
                  <a:pt x="3344648" y="822025"/>
                </a:lnTo>
                <a:lnTo>
                  <a:pt x="3334859" y="816206"/>
                </a:lnTo>
                <a:lnTo>
                  <a:pt x="3324276" y="810387"/>
                </a:lnTo>
                <a:lnTo>
                  <a:pt x="3313694" y="805096"/>
                </a:lnTo>
                <a:lnTo>
                  <a:pt x="3302318" y="799806"/>
                </a:lnTo>
                <a:lnTo>
                  <a:pt x="3290941" y="794780"/>
                </a:lnTo>
                <a:lnTo>
                  <a:pt x="3279036" y="790019"/>
                </a:lnTo>
                <a:lnTo>
                  <a:pt x="3266601" y="785522"/>
                </a:lnTo>
                <a:lnTo>
                  <a:pt x="3254167" y="781555"/>
                </a:lnTo>
                <a:lnTo>
                  <a:pt x="3241203" y="777587"/>
                </a:lnTo>
                <a:lnTo>
                  <a:pt x="3228240" y="773619"/>
                </a:lnTo>
                <a:lnTo>
                  <a:pt x="3214747" y="770180"/>
                </a:lnTo>
                <a:lnTo>
                  <a:pt x="3200990" y="766742"/>
                </a:lnTo>
                <a:lnTo>
                  <a:pt x="3187232" y="763568"/>
                </a:lnTo>
                <a:lnTo>
                  <a:pt x="3173210" y="760658"/>
                </a:lnTo>
                <a:lnTo>
                  <a:pt x="3159453" y="757748"/>
                </a:lnTo>
                <a:lnTo>
                  <a:pt x="3145167" y="755368"/>
                </a:lnTo>
                <a:lnTo>
                  <a:pt x="3130880" y="752722"/>
                </a:lnTo>
                <a:lnTo>
                  <a:pt x="3116329" y="750606"/>
                </a:lnTo>
                <a:lnTo>
                  <a:pt x="3101778" y="748490"/>
                </a:lnTo>
                <a:lnTo>
                  <a:pt x="3072941" y="745052"/>
                </a:lnTo>
                <a:lnTo>
                  <a:pt x="3044103" y="741877"/>
                </a:lnTo>
                <a:lnTo>
                  <a:pt x="3015266" y="739232"/>
                </a:lnTo>
                <a:lnTo>
                  <a:pt x="2986958" y="737381"/>
                </a:lnTo>
                <a:lnTo>
                  <a:pt x="2959443" y="735794"/>
                </a:lnTo>
                <a:lnTo>
                  <a:pt x="2932722" y="734735"/>
                </a:lnTo>
                <a:lnTo>
                  <a:pt x="2907324" y="733942"/>
                </a:lnTo>
                <a:lnTo>
                  <a:pt x="2882720" y="733413"/>
                </a:lnTo>
                <a:lnTo>
                  <a:pt x="2859703" y="733413"/>
                </a:lnTo>
                <a:lnTo>
                  <a:pt x="2838273" y="733413"/>
                </a:lnTo>
                <a:lnTo>
                  <a:pt x="2800969" y="733942"/>
                </a:lnTo>
                <a:lnTo>
                  <a:pt x="2772661" y="734735"/>
                </a:lnTo>
                <a:lnTo>
                  <a:pt x="2754671" y="735264"/>
                </a:lnTo>
                <a:lnTo>
                  <a:pt x="2748057" y="735529"/>
                </a:lnTo>
                <a:lnTo>
                  <a:pt x="2733506" y="751135"/>
                </a:lnTo>
                <a:lnTo>
                  <a:pt x="2718955" y="766213"/>
                </a:lnTo>
                <a:lnTo>
                  <a:pt x="2704404" y="780497"/>
                </a:lnTo>
                <a:lnTo>
                  <a:pt x="2690117" y="794516"/>
                </a:lnTo>
                <a:lnTo>
                  <a:pt x="2675566" y="807742"/>
                </a:lnTo>
                <a:lnTo>
                  <a:pt x="2661015" y="820967"/>
                </a:lnTo>
                <a:lnTo>
                  <a:pt x="2646729" y="833400"/>
                </a:lnTo>
                <a:lnTo>
                  <a:pt x="2632178" y="845567"/>
                </a:lnTo>
                <a:lnTo>
                  <a:pt x="2617891" y="856941"/>
                </a:lnTo>
                <a:lnTo>
                  <a:pt x="2603340" y="868051"/>
                </a:lnTo>
                <a:lnTo>
                  <a:pt x="2589054" y="878896"/>
                </a:lnTo>
                <a:lnTo>
                  <a:pt x="2574768" y="889212"/>
                </a:lnTo>
                <a:lnTo>
                  <a:pt x="2560217" y="898999"/>
                </a:lnTo>
                <a:lnTo>
                  <a:pt x="2545930" y="908257"/>
                </a:lnTo>
                <a:lnTo>
                  <a:pt x="2531908" y="917251"/>
                </a:lnTo>
                <a:lnTo>
                  <a:pt x="2517622" y="925715"/>
                </a:lnTo>
                <a:lnTo>
                  <a:pt x="2503336" y="933651"/>
                </a:lnTo>
                <a:lnTo>
                  <a:pt x="2489314" y="941322"/>
                </a:lnTo>
                <a:lnTo>
                  <a:pt x="2475027" y="948728"/>
                </a:lnTo>
                <a:lnTo>
                  <a:pt x="2461005" y="955606"/>
                </a:lnTo>
                <a:lnTo>
                  <a:pt x="2446983" y="962218"/>
                </a:lnTo>
                <a:lnTo>
                  <a:pt x="2433226" y="968567"/>
                </a:lnTo>
                <a:lnTo>
                  <a:pt x="2419204" y="974122"/>
                </a:lnTo>
                <a:lnTo>
                  <a:pt x="2405182" y="979676"/>
                </a:lnTo>
                <a:lnTo>
                  <a:pt x="2391425" y="984702"/>
                </a:lnTo>
                <a:lnTo>
                  <a:pt x="2377668" y="989463"/>
                </a:lnTo>
                <a:lnTo>
                  <a:pt x="2363910" y="993696"/>
                </a:lnTo>
                <a:lnTo>
                  <a:pt x="2350418" y="997663"/>
                </a:lnTo>
                <a:lnTo>
                  <a:pt x="2336660" y="1001367"/>
                </a:lnTo>
                <a:lnTo>
                  <a:pt x="2322903" y="1004805"/>
                </a:lnTo>
                <a:lnTo>
                  <a:pt x="2309410" y="1007715"/>
                </a:lnTo>
                <a:lnTo>
                  <a:pt x="2296182" y="1010625"/>
                </a:lnTo>
                <a:lnTo>
                  <a:pt x="2282689" y="1012741"/>
                </a:lnTo>
                <a:lnTo>
                  <a:pt x="2269197" y="1014857"/>
                </a:lnTo>
                <a:lnTo>
                  <a:pt x="2256233" y="1016444"/>
                </a:lnTo>
                <a:lnTo>
                  <a:pt x="2243005" y="1018031"/>
                </a:lnTo>
                <a:lnTo>
                  <a:pt x="2229777" y="1019089"/>
                </a:lnTo>
                <a:lnTo>
                  <a:pt x="2216813" y="1019883"/>
                </a:lnTo>
                <a:lnTo>
                  <a:pt x="2203585" y="1020412"/>
                </a:lnTo>
                <a:lnTo>
                  <a:pt x="2190621" y="1020941"/>
                </a:lnTo>
                <a:lnTo>
                  <a:pt x="2177922" y="1020941"/>
                </a:lnTo>
                <a:lnTo>
                  <a:pt x="2164959" y="1020676"/>
                </a:lnTo>
                <a:lnTo>
                  <a:pt x="2152524" y="1020147"/>
                </a:lnTo>
                <a:lnTo>
                  <a:pt x="2139825" y="1019618"/>
                </a:lnTo>
                <a:lnTo>
                  <a:pt x="2127391" y="1018825"/>
                </a:lnTo>
                <a:lnTo>
                  <a:pt x="2114692" y="1017238"/>
                </a:lnTo>
                <a:lnTo>
                  <a:pt x="2102522" y="1015915"/>
                </a:lnTo>
                <a:lnTo>
                  <a:pt x="2090352" y="1014592"/>
                </a:lnTo>
                <a:lnTo>
                  <a:pt x="2077917" y="1012476"/>
                </a:lnTo>
                <a:lnTo>
                  <a:pt x="2066012" y="1010625"/>
                </a:lnTo>
                <a:lnTo>
                  <a:pt x="2054106" y="1008244"/>
                </a:lnTo>
                <a:lnTo>
                  <a:pt x="2041937" y="1005599"/>
                </a:lnTo>
                <a:lnTo>
                  <a:pt x="2030296" y="1002954"/>
                </a:lnTo>
                <a:lnTo>
                  <a:pt x="2018390" y="1000309"/>
                </a:lnTo>
                <a:lnTo>
                  <a:pt x="2007014" y="997134"/>
                </a:lnTo>
                <a:lnTo>
                  <a:pt x="1995109" y="993960"/>
                </a:lnTo>
                <a:lnTo>
                  <a:pt x="1983733" y="990522"/>
                </a:lnTo>
                <a:lnTo>
                  <a:pt x="1972621" y="986818"/>
                </a:lnTo>
                <a:lnTo>
                  <a:pt x="1961245" y="983115"/>
                </a:lnTo>
                <a:lnTo>
                  <a:pt x="1950133" y="979412"/>
                </a:lnTo>
                <a:lnTo>
                  <a:pt x="1928439" y="971212"/>
                </a:lnTo>
                <a:lnTo>
                  <a:pt x="1906745" y="962218"/>
                </a:lnTo>
                <a:lnTo>
                  <a:pt x="1885844" y="953225"/>
                </a:lnTo>
                <a:lnTo>
                  <a:pt x="1865208" y="943438"/>
                </a:lnTo>
                <a:lnTo>
                  <a:pt x="1845101" y="933386"/>
                </a:lnTo>
                <a:lnTo>
                  <a:pt x="1825524" y="923070"/>
                </a:lnTo>
                <a:lnTo>
                  <a:pt x="1806475" y="912225"/>
                </a:lnTo>
                <a:lnTo>
                  <a:pt x="1787956" y="901380"/>
                </a:lnTo>
                <a:lnTo>
                  <a:pt x="1769965" y="890270"/>
                </a:lnTo>
                <a:lnTo>
                  <a:pt x="1752504" y="878896"/>
                </a:lnTo>
                <a:lnTo>
                  <a:pt x="1735307" y="867787"/>
                </a:lnTo>
                <a:lnTo>
                  <a:pt x="1719169" y="856148"/>
                </a:lnTo>
                <a:lnTo>
                  <a:pt x="1703560" y="844774"/>
                </a:lnTo>
                <a:lnTo>
                  <a:pt x="1688215" y="833135"/>
                </a:lnTo>
                <a:lnTo>
                  <a:pt x="1673664" y="822025"/>
                </a:lnTo>
                <a:lnTo>
                  <a:pt x="1659642" y="810651"/>
                </a:lnTo>
                <a:lnTo>
                  <a:pt x="1646679" y="799806"/>
                </a:lnTo>
                <a:lnTo>
                  <a:pt x="1633715" y="788961"/>
                </a:lnTo>
                <a:lnTo>
                  <a:pt x="1621810" y="778380"/>
                </a:lnTo>
                <a:lnTo>
                  <a:pt x="1610698" y="768329"/>
                </a:lnTo>
                <a:lnTo>
                  <a:pt x="1600115" y="758542"/>
                </a:lnTo>
                <a:lnTo>
                  <a:pt x="1590062" y="749019"/>
                </a:lnTo>
                <a:lnTo>
                  <a:pt x="1572336" y="731826"/>
                </a:lnTo>
                <a:lnTo>
                  <a:pt x="1557785" y="716748"/>
                </a:lnTo>
                <a:lnTo>
                  <a:pt x="1546144" y="704581"/>
                </a:lnTo>
                <a:lnTo>
                  <a:pt x="1537943" y="695323"/>
                </a:lnTo>
                <a:lnTo>
                  <a:pt x="1531064" y="687387"/>
                </a:lnTo>
                <a:close/>
                <a:moveTo>
                  <a:pt x="2096279" y="0"/>
                </a:moveTo>
                <a:lnTo>
                  <a:pt x="2109510" y="0"/>
                </a:lnTo>
                <a:lnTo>
                  <a:pt x="2122741" y="265"/>
                </a:lnTo>
                <a:lnTo>
                  <a:pt x="2135707" y="794"/>
                </a:lnTo>
                <a:lnTo>
                  <a:pt x="2148673" y="1852"/>
                </a:lnTo>
                <a:lnTo>
                  <a:pt x="2161904" y="2910"/>
                </a:lnTo>
                <a:lnTo>
                  <a:pt x="2174870" y="4497"/>
                </a:lnTo>
                <a:lnTo>
                  <a:pt x="2187836" y="6349"/>
                </a:lnTo>
                <a:lnTo>
                  <a:pt x="2200538" y="8200"/>
                </a:lnTo>
                <a:lnTo>
                  <a:pt x="2213504" y="10845"/>
                </a:lnTo>
                <a:lnTo>
                  <a:pt x="2226205" y="13491"/>
                </a:lnTo>
                <a:lnTo>
                  <a:pt x="2239171" y="16400"/>
                </a:lnTo>
                <a:lnTo>
                  <a:pt x="2251608" y="19839"/>
                </a:lnTo>
                <a:lnTo>
                  <a:pt x="2264310" y="23278"/>
                </a:lnTo>
                <a:lnTo>
                  <a:pt x="2276482" y="27245"/>
                </a:lnTo>
                <a:lnTo>
                  <a:pt x="2288919" y="31478"/>
                </a:lnTo>
                <a:lnTo>
                  <a:pt x="2301091" y="35710"/>
                </a:lnTo>
                <a:lnTo>
                  <a:pt x="2312999" y="40471"/>
                </a:lnTo>
                <a:lnTo>
                  <a:pt x="2325171" y="45762"/>
                </a:lnTo>
                <a:lnTo>
                  <a:pt x="2337079" y="51052"/>
                </a:lnTo>
                <a:lnTo>
                  <a:pt x="2348457" y="56871"/>
                </a:lnTo>
                <a:lnTo>
                  <a:pt x="2360100" y="62955"/>
                </a:lnTo>
                <a:lnTo>
                  <a:pt x="2371479" y="69039"/>
                </a:lnTo>
                <a:lnTo>
                  <a:pt x="2382857" y="75917"/>
                </a:lnTo>
                <a:lnTo>
                  <a:pt x="2395294" y="84646"/>
                </a:lnTo>
                <a:lnTo>
                  <a:pt x="2407731" y="93639"/>
                </a:lnTo>
                <a:lnTo>
                  <a:pt x="2419639" y="102898"/>
                </a:lnTo>
                <a:lnTo>
                  <a:pt x="2431282" y="112156"/>
                </a:lnTo>
                <a:lnTo>
                  <a:pt x="2442660" y="121943"/>
                </a:lnTo>
                <a:lnTo>
                  <a:pt x="2453774" y="131995"/>
                </a:lnTo>
                <a:lnTo>
                  <a:pt x="2464623" y="142311"/>
                </a:lnTo>
                <a:lnTo>
                  <a:pt x="2475208" y="152627"/>
                </a:lnTo>
                <a:lnTo>
                  <a:pt x="2485263" y="163208"/>
                </a:lnTo>
                <a:lnTo>
                  <a:pt x="2495319" y="174053"/>
                </a:lnTo>
                <a:lnTo>
                  <a:pt x="2504316" y="185427"/>
                </a:lnTo>
                <a:lnTo>
                  <a:pt x="2513577" y="196802"/>
                </a:lnTo>
                <a:lnTo>
                  <a:pt x="2522045" y="208176"/>
                </a:lnTo>
                <a:lnTo>
                  <a:pt x="2530512" y="220079"/>
                </a:lnTo>
                <a:lnTo>
                  <a:pt x="2538451" y="231982"/>
                </a:lnTo>
                <a:lnTo>
                  <a:pt x="2545860" y="244415"/>
                </a:lnTo>
                <a:lnTo>
                  <a:pt x="2553005" y="256583"/>
                </a:lnTo>
                <a:lnTo>
                  <a:pt x="2559620" y="269544"/>
                </a:lnTo>
                <a:lnTo>
                  <a:pt x="2565442" y="282241"/>
                </a:lnTo>
                <a:lnTo>
                  <a:pt x="2571263" y="295202"/>
                </a:lnTo>
                <a:lnTo>
                  <a:pt x="2576555" y="308693"/>
                </a:lnTo>
                <a:lnTo>
                  <a:pt x="2581319" y="321919"/>
                </a:lnTo>
                <a:lnTo>
                  <a:pt x="2585552" y="335673"/>
                </a:lnTo>
                <a:lnTo>
                  <a:pt x="2589522" y="349693"/>
                </a:lnTo>
                <a:lnTo>
                  <a:pt x="2592697" y="363712"/>
                </a:lnTo>
                <a:lnTo>
                  <a:pt x="2595608" y="377996"/>
                </a:lnTo>
                <a:lnTo>
                  <a:pt x="2597725" y="392545"/>
                </a:lnTo>
                <a:lnTo>
                  <a:pt x="2599577" y="407093"/>
                </a:lnTo>
                <a:lnTo>
                  <a:pt x="2600635" y="421906"/>
                </a:lnTo>
                <a:lnTo>
                  <a:pt x="2601165" y="436984"/>
                </a:lnTo>
                <a:lnTo>
                  <a:pt x="2601165" y="452326"/>
                </a:lnTo>
                <a:lnTo>
                  <a:pt x="2600900" y="467668"/>
                </a:lnTo>
                <a:lnTo>
                  <a:pt x="2599577" y="480100"/>
                </a:lnTo>
                <a:lnTo>
                  <a:pt x="2597725" y="492533"/>
                </a:lnTo>
                <a:lnTo>
                  <a:pt x="2595872" y="504700"/>
                </a:lnTo>
                <a:lnTo>
                  <a:pt x="2593491" y="516604"/>
                </a:lnTo>
                <a:lnTo>
                  <a:pt x="2590845" y="528772"/>
                </a:lnTo>
                <a:lnTo>
                  <a:pt x="2587669" y="540675"/>
                </a:lnTo>
                <a:lnTo>
                  <a:pt x="2584494" y="552314"/>
                </a:lnTo>
                <a:lnTo>
                  <a:pt x="2580525" y="564217"/>
                </a:lnTo>
                <a:lnTo>
                  <a:pt x="2576555" y="575591"/>
                </a:lnTo>
                <a:lnTo>
                  <a:pt x="2572057" y="586966"/>
                </a:lnTo>
                <a:lnTo>
                  <a:pt x="2567559" y="598075"/>
                </a:lnTo>
                <a:lnTo>
                  <a:pt x="2562266" y="609185"/>
                </a:lnTo>
                <a:lnTo>
                  <a:pt x="2556974" y="620030"/>
                </a:lnTo>
                <a:lnTo>
                  <a:pt x="2551417" y="630611"/>
                </a:lnTo>
                <a:lnTo>
                  <a:pt x="2545595" y="641192"/>
                </a:lnTo>
                <a:lnTo>
                  <a:pt x="2539245" y="651508"/>
                </a:lnTo>
                <a:lnTo>
                  <a:pt x="2532629" y="661824"/>
                </a:lnTo>
                <a:lnTo>
                  <a:pt x="2526014" y="671611"/>
                </a:lnTo>
                <a:lnTo>
                  <a:pt x="2518869" y="681663"/>
                </a:lnTo>
                <a:lnTo>
                  <a:pt x="2511460" y="691186"/>
                </a:lnTo>
                <a:lnTo>
                  <a:pt x="2504051" y="700444"/>
                </a:lnTo>
                <a:lnTo>
                  <a:pt x="2496113" y="709702"/>
                </a:lnTo>
                <a:lnTo>
                  <a:pt x="2488174" y="718960"/>
                </a:lnTo>
                <a:lnTo>
                  <a:pt x="2479971" y="727689"/>
                </a:lnTo>
                <a:lnTo>
                  <a:pt x="2471239" y="736154"/>
                </a:lnTo>
                <a:lnTo>
                  <a:pt x="2462506" y="744618"/>
                </a:lnTo>
                <a:lnTo>
                  <a:pt x="2453510" y="752554"/>
                </a:lnTo>
                <a:lnTo>
                  <a:pt x="2444248" y="760489"/>
                </a:lnTo>
                <a:lnTo>
                  <a:pt x="2434722" y="768160"/>
                </a:lnTo>
                <a:lnTo>
                  <a:pt x="2424931" y="775302"/>
                </a:lnTo>
                <a:lnTo>
                  <a:pt x="2415405" y="782444"/>
                </a:lnTo>
                <a:lnTo>
                  <a:pt x="2405350" y="789322"/>
                </a:lnTo>
                <a:lnTo>
                  <a:pt x="2395030" y="796199"/>
                </a:lnTo>
                <a:lnTo>
                  <a:pt x="2384445" y="802548"/>
                </a:lnTo>
                <a:lnTo>
                  <a:pt x="2373860" y="808367"/>
                </a:lnTo>
                <a:lnTo>
                  <a:pt x="2363011" y="814187"/>
                </a:lnTo>
                <a:lnTo>
                  <a:pt x="2352162" y="820006"/>
                </a:lnTo>
                <a:lnTo>
                  <a:pt x="2341048" y="825032"/>
                </a:lnTo>
                <a:lnTo>
                  <a:pt x="2329670" y="829793"/>
                </a:lnTo>
                <a:lnTo>
                  <a:pt x="2318291" y="834554"/>
                </a:lnTo>
                <a:lnTo>
                  <a:pt x="2306913" y="838787"/>
                </a:lnTo>
                <a:lnTo>
                  <a:pt x="2295005" y="842755"/>
                </a:lnTo>
                <a:lnTo>
                  <a:pt x="2283098" y="846458"/>
                </a:lnTo>
                <a:lnTo>
                  <a:pt x="2271454" y="849897"/>
                </a:lnTo>
                <a:lnTo>
                  <a:pt x="2259018" y="853071"/>
                </a:lnTo>
                <a:lnTo>
                  <a:pt x="2246845" y="855451"/>
                </a:lnTo>
                <a:lnTo>
                  <a:pt x="2234673" y="858097"/>
                </a:lnTo>
                <a:lnTo>
                  <a:pt x="2222236" y="860213"/>
                </a:lnTo>
                <a:lnTo>
                  <a:pt x="2209799" y="861800"/>
                </a:lnTo>
                <a:lnTo>
                  <a:pt x="2197098" y="862858"/>
                </a:lnTo>
                <a:lnTo>
                  <a:pt x="2184396" y="864181"/>
                </a:lnTo>
                <a:lnTo>
                  <a:pt x="2171695" y="864710"/>
                </a:lnTo>
                <a:lnTo>
                  <a:pt x="2158993" y="864974"/>
                </a:lnTo>
                <a:lnTo>
                  <a:pt x="2145762" y="864710"/>
                </a:lnTo>
                <a:lnTo>
                  <a:pt x="2133061" y="864445"/>
                </a:lnTo>
                <a:lnTo>
                  <a:pt x="2119830" y="863387"/>
                </a:lnTo>
                <a:lnTo>
                  <a:pt x="2106599" y="862064"/>
                </a:lnTo>
                <a:lnTo>
                  <a:pt x="2093633" y="860477"/>
                </a:lnTo>
                <a:lnTo>
                  <a:pt x="2080403" y="858361"/>
                </a:lnTo>
                <a:lnTo>
                  <a:pt x="2067172" y="855980"/>
                </a:lnTo>
                <a:lnTo>
                  <a:pt x="2053941" y="853071"/>
                </a:lnTo>
                <a:lnTo>
                  <a:pt x="2040710" y="849897"/>
                </a:lnTo>
                <a:lnTo>
                  <a:pt x="2027215" y="846193"/>
                </a:lnTo>
                <a:lnTo>
                  <a:pt x="2014249" y="841961"/>
                </a:lnTo>
                <a:lnTo>
                  <a:pt x="1998372" y="836142"/>
                </a:lnTo>
                <a:lnTo>
                  <a:pt x="1983289" y="829793"/>
                </a:lnTo>
                <a:lnTo>
                  <a:pt x="1968206" y="823180"/>
                </a:lnTo>
                <a:lnTo>
                  <a:pt x="1953652" y="815774"/>
                </a:lnTo>
                <a:lnTo>
                  <a:pt x="1939363" y="807838"/>
                </a:lnTo>
                <a:lnTo>
                  <a:pt x="1925603" y="799374"/>
                </a:lnTo>
                <a:lnTo>
                  <a:pt x="1911843" y="790380"/>
                </a:lnTo>
                <a:lnTo>
                  <a:pt x="1899141" y="781122"/>
                </a:lnTo>
                <a:lnTo>
                  <a:pt x="1886175" y="771335"/>
                </a:lnTo>
                <a:lnTo>
                  <a:pt x="1874003" y="761018"/>
                </a:lnTo>
                <a:lnTo>
                  <a:pt x="1862360" y="750173"/>
                </a:lnTo>
                <a:lnTo>
                  <a:pt x="1851246" y="739064"/>
                </a:lnTo>
                <a:lnTo>
                  <a:pt x="1840397" y="727689"/>
                </a:lnTo>
                <a:lnTo>
                  <a:pt x="1829812" y="715786"/>
                </a:lnTo>
                <a:lnTo>
                  <a:pt x="1820021" y="703354"/>
                </a:lnTo>
                <a:lnTo>
                  <a:pt x="1810760" y="690921"/>
                </a:lnTo>
                <a:lnTo>
                  <a:pt x="1802028" y="677960"/>
                </a:lnTo>
                <a:lnTo>
                  <a:pt x="1793825" y="664998"/>
                </a:lnTo>
                <a:lnTo>
                  <a:pt x="1786415" y="651508"/>
                </a:lnTo>
                <a:lnTo>
                  <a:pt x="1779271" y="637753"/>
                </a:lnTo>
                <a:lnTo>
                  <a:pt x="1772920" y="623734"/>
                </a:lnTo>
                <a:lnTo>
                  <a:pt x="1767099" y="609714"/>
                </a:lnTo>
                <a:lnTo>
                  <a:pt x="1762071" y="595166"/>
                </a:lnTo>
                <a:lnTo>
                  <a:pt x="1759689" y="588024"/>
                </a:lnTo>
                <a:lnTo>
                  <a:pt x="1757572" y="580882"/>
                </a:lnTo>
                <a:lnTo>
                  <a:pt x="1755455" y="573475"/>
                </a:lnTo>
                <a:lnTo>
                  <a:pt x="1753868" y="566069"/>
                </a:lnTo>
                <a:lnTo>
                  <a:pt x="1752015" y="558662"/>
                </a:lnTo>
                <a:lnTo>
                  <a:pt x="1750692" y="551256"/>
                </a:lnTo>
                <a:lnTo>
                  <a:pt x="1749369" y="543849"/>
                </a:lnTo>
                <a:lnTo>
                  <a:pt x="1748311" y="536443"/>
                </a:lnTo>
                <a:lnTo>
                  <a:pt x="1747517" y="529036"/>
                </a:lnTo>
                <a:lnTo>
                  <a:pt x="1746723" y="521365"/>
                </a:lnTo>
                <a:lnTo>
                  <a:pt x="1745929" y="513959"/>
                </a:lnTo>
                <a:lnTo>
                  <a:pt x="1745665" y="506288"/>
                </a:lnTo>
                <a:lnTo>
                  <a:pt x="1745400" y="498617"/>
                </a:lnTo>
                <a:lnTo>
                  <a:pt x="1745400" y="490946"/>
                </a:lnTo>
                <a:lnTo>
                  <a:pt x="1745665" y="483275"/>
                </a:lnTo>
                <a:lnTo>
                  <a:pt x="1746459" y="475868"/>
                </a:lnTo>
                <a:lnTo>
                  <a:pt x="1746988" y="468197"/>
                </a:lnTo>
                <a:lnTo>
                  <a:pt x="1747517" y="460526"/>
                </a:lnTo>
                <a:lnTo>
                  <a:pt x="1749634" y="449416"/>
                </a:lnTo>
                <a:lnTo>
                  <a:pt x="1752015" y="438042"/>
                </a:lnTo>
                <a:lnTo>
                  <a:pt x="1754926" y="426668"/>
                </a:lnTo>
                <a:lnTo>
                  <a:pt x="1758102" y="415293"/>
                </a:lnTo>
                <a:lnTo>
                  <a:pt x="1761806" y="404448"/>
                </a:lnTo>
                <a:lnTo>
                  <a:pt x="1765775" y="393338"/>
                </a:lnTo>
                <a:lnTo>
                  <a:pt x="1770009" y="382493"/>
                </a:lnTo>
                <a:lnTo>
                  <a:pt x="1774772" y="371648"/>
                </a:lnTo>
                <a:lnTo>
                  <a:pt x="1780065" y="360803"/>
                </a:lnTo>
                <a:lnTo>
                  <a:pt x="1785357" y="350222"/>
                </a:lnTo>
                <a:lnTo>
                  <a:pt x="1791178" y="339906"/>
                </a:lnTo>
                <a:lnTo>
                  <a:pt x="1797529" y="329854"/>
                </a:lnTo>
                <a:lnTo>
                  <a:pt x="1803880" y="319802"/>
                </a:lnTo>
                <a:lnTo>
                  <a:pt x="1810760" y="309751"/>
                </a:lnTo>
                <a:lnTo>
                  <a:pt x="1817905" y="300228"/>
                </a:lnTo>
                <a:lnTo>
                  <a:pt x="1825578" y="290970"/>
                </a:lnTo>
                <a:lnTo>
                  <a:pt x="1833517" y="281447"/>
                </a:lnTo>
                <a:lnTo>
                  <a:pt x="1841720" y="272718"/>
                </a:lnTo>
                <a:lnTo>
                  <a:pt x="1850188" y="263725"/>
                </a:lnTo>
                <a:lnTo>
                  <a:pt x="1859449" y="255525"/>
                </a:lnTo>
                <a:lnTo>
                  <a:pt x="1868446" y="247324"/>
                </a:lnTo>
                <a:lnTo>
                  <a:pt x="1878237" y="239124"/>
                </a:lnTo>
                <a:lnTo>
                  <a:pt x="1888028" y="231718"/>
                </a:lnTo>
                <a:lnTo>
                  <a:pt x="1898347" y="224311"/>
                </a:lnTo>
                <a:lnTo>
                  <a:pt x="1908667" y="217434"/>
                </a:lnTo>
                <a:lnTo>
                  <a:pt x="1919781" y="211085"/>
                </a:lnTo>
                <a:lnTo>
                  <a:pt x="1930895" y="204737"/>
                </a:lnTo>
                <a:lnTo>
                  <a:pt x="1942274" y="198653"/>
                </a:lnTo>
                <a:lnTo>
                  <a:pt x="1954181" y="193363"/>
                </a:lnTo>
                <a:lnTo>
                  <a:pt x="1966089" y="188072"/>
                </a:lnTo>
                <a:lnTo>
                  <a:pt x="1978526" y="183311"/>
                </a:lnTo>
                <a:lnTo>
                  <a:pt x="1991227" y="179079"/>
                </a:lnTo>
                <a:lnTo>
                  <a:pt x="2002870" y="175905"/>
                </a:lnTo>
                <a:lnTo>
                  <a:pt x="2014513" y="172995"/>
                </a:lnTo>
                <a:lnTo>
                  <a:pt x="2026156" y="170614"/>
                </a:lnTo>
                <a:lnTo>
                  <a:pt x="2038064" y="168763"/>
                </a:lnTo>
                <a:lnTo>
                  <a:pt x="2049972" y="166911"/>
                </a:lnTo>
                <a:lnTo>
                  <a:pt x="2061880" y="165853"/>
                </a:lnTo>
                <a:lnTo>
                  <a:pt x="2073787" y="165059"/>
                </a:lnTo>
                <a:lnTo>
                  <a:pt x="2085959" y="164530"/>
                </a:lnTo>
                <a:lnTo>
                  <a:pt x="2097867" y="164530"/>
                </a:lnTo>
                <a:lnTo>
                  <a:pt x="2109775" y="164795"/>
                </a:lnTo>
                <a:lnTo>
                  <a:pt x="2121682" y="165324"/>
                </a:lnTo>
                <a:lnTo>
                  <a:pt x="2133590" y="166382"/>
                </a:lnTo>
                <a:lnTo>
                  <a:pt x="2145498" y="167969"/>
                </a:lnTo>
                <a:lnTo>
                  <a:pt x="2157141" y="169556"/>
                </a:lnTo>
                <a:lnTo>
                  <a:pt x="2169048" y="171937"/>
                </a:lnTo>
                <a:lnTo>
                  <a:pt x="2180692" y="174317"/>
                </a:lnTo>
                <a:lnTo>
                  <a:pt x="2192070" y="177227"/>
                </a:lnTo>
                <a:lnTo>
                  <a:pt x="2203448" y="180666"/>
                </a:lnTo>
                <a:lnTo>
                  <a:pt x="2214827" y="184369"/>
                </a:lnTo>
                <a:lnTo>
                  <a:pt x="2225941" y="188337"/>
                </a:lnTo>
                <a:lnTo>
                  <a:pt x="2236790" y="192834"/>
                </a:lnTo>
                <a:lnTo>
                  <a:pt x="2247639" y="197595"/>
                </a:lnTo>
                <a:lnTo>
                  <a:pt x="2258488" y="202621"/>
                </a:lnTo>
                <a:lnTo>
                  <a:pt x="2269073" y="208440"/>
                </a:lnTo>
                <a:lnTo>
                  <a:pt x="2279393" y="214524"/>
                </a:lnTo>
                <a:lnTo>
                  <a:pt x="2289448" y="220608"/>
                </a:lnTo>
                <a:lnTo>
                  <a:pt x="2299504" y="227221"/>
                </a:lnTo>
                <a:lnTo>
                  <a:pt x="2308765" y="234363"/>
                </a:lnTo>
                <a:lnTo>
                  <a:pt x="2318291" y="241770"/>
                </a:lnTo>
                <a:lnTo>
                  <a:pt x="2327288" y="249441"/>
                </a:lnTo>
                <a:lnTo>
                  <a:pt x="2336550" y="257641"/>
                </a:lnTo>
                <a:lnTo>
                  <a:pt x="2345017" y="266105"/>
                </a:lnTo>
                <a:lnTo>
                  <a:pt x="2351633" y="272983"/>
                </a:lnTo>
                <a:lnTo>
                  <a:pt x="2357984" y="280125"/>
                </a:lnTo>
                <a:lnTo>
                  <a:pt x="2363805" y="287267"/>
                </a:lnTo>
                <a:lnTo>
                  <a:pt x="2369627" y="294409"/>
                </a:lnTo>
                <a:lnTo>
                  <a:pt x="2375183" y="301815"/>
                </a:lnTo>
                <a:lnTo>
                  <a:pt x="2379947" y="309222"/>
                </a:lnTo>
                <a:lnTo>
                  <a:pt x="2384710" y="316893"/>
                </a:lnTo>
                <a:lnTo>
                  <a:pt x="2389473" y="324564"/>
                </a:lnTo>
                <a:lnTo>
                  <a:pt x="2393442" y="332235"/>
                </a:lnTo>
                <a:lnTo>
                  <a:pt x="2397411" y="339906"/>
                </a:lnTo>
                <a:lnTo>
                  <a:pt x="2400851" y="348106"/>
                </a:lnTo>
                <a:lnTo>
                  <a:pt x="2404291" y="356041"/>
                </a:lnTo>
                <a:lnTo>
                  <a:pt x="2406937" y="363977"/>
                </a:lnTo>
                <a:lnTo>
                  <a:pt x="2409583" y="371912"/>
                </a:lnTo>
                <a:lnTo>
                  <a:pt x="2412230" y="380113"/>
                </a:lnTo>
                <a:lnTo>
                  <a:pt x="2414082" y="388048"/>
                </a:lnTo>
                <a:lnTo>
                  <a:pt x="2415934" y="396248"/>
                </a:lnTo>
                <a:lnTo>
                  <a:pt x="2417522" y="404448"/>
                </a:lnTo>
                <a:lnTo>
                  <a:pt x="2418845" y="412648"/>
                </a:lnTo>
                <a:lnTo>
                  <a:pt x="2419639" y="420848"/>
                </a:lnTo>
                <a:lnTo>
                  <a:pt x="2420433" y="429048"/>
                </a:lnTo>
                <a:lnTo>
                  <a:pt x="2420697" y="436984"/>
                </a:lnTo>
                <a:lnTo>
                  <a:pt x="2420697" y="445448"/>
                </a:lnTo>
                <a:lnTo>
                  <a:pt x="2420697" y="453649"/>
                </a:lnTo>
                <a:lnTo>
                  <a:pt x="2420168" y="461584"/>
                </a:lnTo>
                <a:lnTo>
                  <a:pt x="2419639" y="469784"/>
                </a:lnTo>
                <a:lnTo>
                  <a:pt x="2418580" y="477984"/>
                </a:lnTo>
                <a:lnTo>
                  <a:pt x="2417257" y="485920"/>
                </a:lnTo>
                <a:lnTo>
                  <a:pt x="2415934" y="493855"/>
                </a:lnTo>
                <a:lnTo>
                  <a:pt x="2414082" y="501791"/>
                </a:lnTo>
                <a:lnTo>
                  <a:pt x="2412230" y="509991"/>
                </a:lnTo>
                <a:lnTo>
                  <a:pt x="2409848" y="517662"/>
                </a:lnTo>
                <a:lnTo>
                  <a:pt x="2407467" y="525597"/>
                </a:lnTo>
                <a:lnTo>
                  <a:pt x="2404556" y="533004"/>
                </a:lnTo>
                <a:lnTo>
                  <a:pt x="2401380" y="540675"/>
                </a:lnTo>
                <a:lnTo>
                  <a:pt x="2398205" y="548082"/>
                </a:lnTo>
                <a:lnTo>
                  <a:pt x="2394500" y="555488"/>
                </a:lnTo>
                <a:lnTo>
                  <a:pt x="2390796" y="562895"/>
                </a:lnTo>
                <a:lnTo>
                  <a:pt x="2386827" y="570037"/>
                </a:lnTo>
                <a:lnTo>
                  <a:pt x="2382593" y="577178"/>
                </a:lnTo>
                <a:lnTo>
                  <a:pt x="2377830" y="584056"/>
                </a:lnTo>
                <a:lnTo>
                  <a:pt x="2373067" y="590933"/>
                </a:lnTo>
                <a:lnTo>
                  <a:pt x="2368304" y="597811"/>
                </a:lnTo>
                <a:lnTo>
                  <a:pt x="2362747" y="604424"/>
                </a:lnTo>
                <a:lnTo>
                  <a:pt x="2357454" y="610508"/>
                </a:lnTo>
                <a:lnTo>
                  <a:pt x="2351633" y="616856"/>
                </a:lnTo>
                <a:lnTo>
                  <a:pt x="2345547" y="623205"/>
                </a:lnTo>
                <a:lnTo>
                  <a:pt x="2339725" y="629289"/>
                </a:lnTo>
                <a:lnTo>
                  <a:pt x="2333110" y="634843"/>
                </a:lnTo>
                <a:lnTo>
                  <a:pt x="2326494" y="640398"/>
                </a:lnTo>
                <a:lnTo>
                  <a:pt x="2319614" y="645689"/>
                </a:lnTo>
                <a:lnTo>
                  <a:pt x="2312470" y="651244"/>
                </a:lnTo>
                <a:lnTo>
                  <a:pt x="2305325" y="656005"/>
                </a:lnTo>
                <a:lnTo>
                  <a:pt x="2297651" y="660766"/>
                </a:lnTo>
                <a:lnTo>
                  <a:pt x="2289977" y="665527"/>
                </a:lnTo>
                <a:lnTo>
                  <a:pt x="2282304" y="670024"/>
                </a:lnTo>
                <a:lnTo>
                  <a:pt x="2274101" y="673992"/>
                </a:lnTo>
                <a:lnTo>
                  <a:pt x="2265633" y="677960"/>
                </a:lnTo>
                <a:lnTo>
                  <a:pt x="2257165" y="681663"/>
                </a:lnTo>
                <a:lnTo>
                  <a:pt x="2248168" y="685102"/>
                </a:lnTo>
                <a:lnTo>
                  <a:pt x="2239436" y="688541"/>
                </a:lnTo>
                <a:lnTo>
                  <a:pt x="2229910" y="691450"/>
                </a:lnTo>
                <a:lnTo>
                  <a:pt x="2220913" y="694095"/>
                </a:lnTo>
                <a:lnTo>
                  <a:pt x="2211122" y="696476"/>
                </a:lnTo>
                <a:lnTo>
                  <a:pt x="2199744" y="698857"/>
                </a:lnTo>
                <a:lnTo>
                  <a:pt x="2188630" y="700444"/>
                </a:lnTo>
                <a:lnTo>
                  <a:pt x="2177516" y="701766"/>
                </a:lnTo>
                <a:lnTo>
                  <a:pt x="2166402" y="702560"/>
                </a:lnTo>
                <a:lnTo>
                  <a:pt x="2155553" y="702825"/>
                </a:lnTo>
                <a:lnTo>
                  <a:pt x="2144704" y="702825"/>
                </a:lnTo>
                <a:lnTo>
                  <a:pt x="2134119" y="702296"/>
                </a:lnTo>
                <a:lnTo>
                  <a:pt x="2123270" y="701502"/>
                </a:lnTo>
                <a:lnTo>
                  <a:pt x="2112950" y="699915"/>
                </a:lnTo>
                <a:lnTo>
                  <a:pt x="2102630" y="698328"/>
                </a:lnTo>
                <a:lnTo>
                  <a:pt x="2092310" y="695947"/>
                </a:lnTo>
                <a:lnTo>
                  <a:pt x="2082784" y="693302"/>
                </a:lnTo>
                <a:lnTo>
                  <a:pt x="2072729" y="690392"/>
                </a:lnTo>
                <a:lnTo>
                  <a:pt x="2063203" y="686953"/>
                </a:lnTo>
                <a:lnTo>
                  <a:pt x="2053941" y="683250"/>
                </a:lnTo>
                <a:lnTo>
                  <a:pt x="2044680" y="678753"/>
                </a:lnTo>
                <a:lnTo>
                  <a:pt x="2035947" y="674257"/>
                </a:lnTo>
                <a:lnTo>
                  <a:pt x="2027215" y="669495"/>
                </a:lnTo>
                <a:lnTo>
                  <a:pt x="2018747" y="663940"/>
                </a:lnTo>
                <a:lnTo>
                  <a:pt x="2010809" y="658386"/>
                </a:lnTo>
                <a:lnTo>
                  <a:pt x="2002870" y="652302"/>
                </a:lnTo>
                <a:lnTo>
                  <a:pt x="1994932" y="645689"/>
                </a:lnTo>
                <a:lnTo>
                  <a:pt x="1987787" y="639076"/>
                </a:lnTo>
                <a:lnTo>
                  <a:pt x="1980907" y="631934"/>
                </a:lnTo>
                <a:lnTo>
                  <a:pt x="1974292" y="624527"/>
                </a:lnTo>
                <a:lnTo>
                  <a:pt x="1967941" y="616856"/>
                </a:lnTo>
                <a:lnTo>
                  <a:pt x="1961855" y="608921"/>
                </a:lnTo>
                <a:lnTo>
                  <a:pt x="1956298" y="600721"/>
                </a:lnTo>
                <a:lnTo>
                  <a:pt x="1951006" y="591991"/>
                </a:lnTo>
                <a:lnTo>
                  <a:pt x="1946243" y="582998"/>
                </a:lnTo>
                <a:lnTo>
                  <a:pt x="1941744" y="573740"/>
                </a:lnTo>
                <a:lnTo>
                  <a:pt x="1937246" y="564482"/>
                </a:lnTo>
                <a:lnTo>
                  <a:pt x="1933806" y="553636"/>
                </a:lnTo>
                <a:lnTo>
                  <a:pt x="1930895" y="542791"/>
                </a:lnTo>
                <a:lnTo>
                  <a:pt x="1928249" y="531946"/>
                </a:lnTo>
                <a:lnTo>
                  <a:pt x="1925867" y="520836"/>
                </a:lnTo>
                <a:lnTo>
                  <a:pt x="1924280" y="509462"/>
                </a:lnTo>
                <a:lnTo>
                  <a:pt x="1922957" y="498352"/>
                </a:lnTo>
                <a:lnTo>
                  <a:pt x="1922692" y="493062"/>
                </a:lnTo>
                <a:lnTo>
                  <a:pt x="1922692" y="487242"/>
                </a:lnTo>
                <a:lnTo>
                  <a:pt x="1922692" y="481952"/>
                </a:lnTo>
                <a:lnTo>
                  <a:pt x="1922957" y="476133"/>
                </a:lnTo>
                <a:lnTo>
                  <a:pt x="1923751" y="470842"/>
                </a:lnTo>
                <a:lnTo>
                  <a:pt x="1924280" y="465287"/>
                </a:lnTo>
                <a:lnTo>
                  <a:pt x="1925074" y="459732"/>
                </a:lnTo>
                <a:lnTo>
                  <a:pt x="1926132" y="454178"/>
                </a:lnTo>
                <a:lnTo>
                  <a:pt x="1927720" y="448887"/>
                </a:lnTo>
                <a:lnTo>
                  <a:pt x="1929043" y="443332"/>
                </a:lnTo>
                <a:lnTo>
                  <a:pt x="1930895" y="438042"/>
                </a:lnTo>
                <a:lnTo>
                  <a:pt x="1933012" y="432487"/>
                </a:lnTo>
                <a:lnTo>
                  <a:pt x="1935394" y="427461"/>
                </a:lnTo>
                <a:lnTo>
                  <a:pt x="1938040" y="421906"/>
                </a:lnTo>
                <a:lnTo>
                  <a:pt x="1940686" y="416881"/>
                </a:lnTo>
                <a:lnTo>
                  <a:pt x="1943861" y="411590"/>
                </a:lnTo>
                <a:lnTo>
                  <a:pt x="1947301" y="406564"/>
                </a:lnTo>
                <a:lnTo>
                  <a:pt x="1951006" y="401274"/>
                </a:lnTo>
                <a:lnTo>
                  <a:pt x="1954975" y="396513"/>
                </a:lnTo>
                <a:lnTo>
                  <a:pt x="1959209" y="391487"/>
                </a:lnTo>
                <a:lnTo>
                  <a:pt x="1967941" y="383816"/>
                </a:lnTo>
                <a:lnTo>
                  <a:pt x="1976938" y="375880"/>
                </a:lnTo>
                <a:lnTo>
                  <a:pt x="1986729" y="368209"/>
                </a:lnTo>
                <a:lnTo>
                  <a:pt x="1996784" y="361067"/>
                </a:lnTo>
                <a:lnTo>
                  <a:pt x="2007369" y="354454"/>
                </a:lnTo>
                <a:lnTo>
                  <a:pt x="2017953" y="348370"/>
                </a:lnTo>
                <a:lnTo>
                  <a:pt x="2029067" y="342286"/>
                </a:lnTo>
                <a:lnTo>
                  <a:pt x="2040181" y="337261"/>
                </a:lnTo>
                <a:lnTo>
                  <a:pt x="2045738" y="334880"/>
                </a:lnTo>
                <a:lnTo>
                  <a:pt x="2051824" y="332499"/>
                </a:lnTo>
                <a:lnTo>
                  <a:pt x="2057646" y="330648"/>
                </a:lnTo>
                <a:lnTo>
                  <a:pt x="2063467" y="328796"/>
                </a:lnTo>
                <a:lnTo>
                  <a:pt x="2069289" y="327209"/>
                </a:lnTo>
                <a:lnTo>
                  <a:pt x="2075375" y="325622"/>
                </a:lnTo>
                <a:lnTo>
                  <a:pt x="2081196" y="324564"/>
                </a:lnTo>
                <a:lnTo>
                  <a:pt x="2087283" y="323770"/>
                </a:lnTo>
                <a:lnTo>
                  <a:pt x="2093369" y="322977"/>
                </a:lnTo>
                <a:lnTo>
                  <a:pt x="2099455" y="322712"/>
                </a:lnTo>
                <a:lnTo>
                  <a:pt x="2105541" y="322448"/>
                </a:lnTo>
                <a:lnTo>
                  <a:pt x="2111627" y="322448"/>
                </a:lnTo>
                <a:lnTo>
                  <a:pt x="2117713" y="322712"/>
                </a:lnTo>
                <a:lnTo>
                  <a:pt x="2123799" y="323241"/>
                </a:lnTo>
                <a:lnTo>
                  <a:pt x="2129885" y="324035"/>
                </a:lnTo>
                <a:lnTo>
                  <a:pt x="2135707" y="325093"/>
                </a:lnTo>
                <a:lnTo>
                  <a:pt x="2145762" y="327738"/>
                </a:lnTo>
                <a:lnTo>
                  <a:pt x="2155553" y="330912"/>
                </a:lnTo>
                <a:lnTo>
                  <a:pt x="2164550" y="334351"/>
                </a:lnTo>
                <a:lnTo>
                  <a:pt x="2173547" y="338583"/>
                </a:lnTo>
                <a:lnTo>
                  <a:pt x="2182015" y="343080"/>
                </a:lnTo>
                <a:lnTo>
                  <a:pt x="2189953" y="348370"/>
                </a:lnTo>
                <a:lnTo>
                  <a:pt x="2197362" y="353661"/>
                </a:lnTo>
                <a:lnTo>
                  <a:pt x="2204507" y="359745"/>
                </a:lnTo>
                <a:lnTo>
                  <a:pt x="2211387" y="366093"/>
                </a:lnTo>
                <a:lnTo>
                  <a:pt x="2217738" y="372441"/>
                </a:lnTo>
                <a:lnTo>
                  <a:pt x="2223824" y="379319"/>
                </a:lnTo>
                <a:lnTo>
                  <a:pt x="2229116" y="386725"/>
                </a:lnTo>
                <a:lnTo>
                  <a:pt x="2234144" y="394132"/>
                </a:lnTo>
                <a:lnTo>
                  <a:pt x="2238642" y="402067"/>
                </a:lnTo>
                <a:lnTo>
                  <a:pt x="2242347" y="410003"/>
                </a:lnTo>
                <a:lnTo>
                  <a:pt x="2246051" y="418203"/>
                </a:lnTo>
                <a:lnTo>
                  <a:pt x="2248962" y="426403"/>
                </a:lnTo>
                <a:lnTo>
                  <a:pt x="2251079" y="435132"/>
                </a:lnTo>
                <a:lnTo>
                  <a:pt x="2253196" y="443597"/>
                </a:lnTo>
                <a:lnTo>
                  <a:pt x="2254519" y="452590"/>
                </a:lnTo>
                <a:lnTo>
                  <a:pt x="2255313" y="461055"/>
                </a:lnTo>
                <a:lnTo>
                  <a:pt x="2255842" y="469784"/>
                </a:lnTo>
                <a:lnTo>
                  <a:pt x="2255048" y="478778"/>
                </a:lnTo>
                <a:lnTo>
                  <a:pt x="2254254" y="487507"/>
                </a:lnTo>
                <a:lnTo>
                  <a:pt x="2252931" y="496236"/>
                </a:lnTo>
                <a:lnTo>
                  <a:pt x="2250814" y="504700"/>
                </a:lnTo>
                <a:lnTo>
                  <a:pt x="2247904" y="513165"/>
                </a:lnTo>
                <a:lnTo>
                  <a:pt x="2244993" y="521894"/>
                </a:lnTo>
                <a:lnTo>
                  <a:pt x="2240759" y="529830"/>
                </a:lnTo>
                <a:lnTo>
                  <a:pt x="2236261" y="538030"/>
                </a:lnTo>
                <a:lnTo>
                  <a:pt x="2231233" y="545965"/>
                </a:lnTo>
                <a:lnTo>
                  <a:pt x="2225147" y="553636"/>
                </a:lnTo>
                <a:lnTo>
                  <a:pt x="2232556" y="548875"/>
                </a:lnTo>
                <a:lnTo>
                  <a:pt x="2239436" y="544378"/>
                </a:lnTo>
                <a:lnTo>
                  <a:pt x="2245787" y="539617"/>
                </a:lnTo>
                <a:lnTo>
                  <a:pt x="2251608" y="534327"/>
                </a:lnTo>
                <a:lnTo>
                  <a:pt x="2257165" y="529036"/>
                </a:lnTo>
                <a:lnTo>
                  <a:pt x="2262193" y="523217"/>
                </a:lnTo>
                <a:lnTo>
                  <a:pt x="2266956" y="517662"/>
                </a:lnTo>
                <a:lnTo>
                  <a:pt x="2271190" y="511578"/>
                </a:lnTo>
                <a:lnTo>
                  <a:pt x="2274894" y="505494"/>
                </a:lnTo>
                <a:lnTo>
                  <a:pt x="2278334" y="499410"/>
                </a:lnTo>
                <a:lnTo>
                  <a:pt x="2281510" y="492797"/>
                </a:lnTo>
                <a:lnTo>
                  <a:pt x="2283891" y="486449"/>
                </a:lnTo>
                <a:lnTo>
                  <a:pt x="2286273" y="479571"/>
                </a:lnTo>
                <a:lnTo>
                  <a:pt x="2288390" y="472958"/>
                </a:lnTo>
                <a:lnTo>
                  <a:pt x="2289713" y="466081"/>
                </a:lnTo>
                <a:lnTo>
                  <a:pt x="2290771" y="459468"/>
                </a:lnTo>
                <a:lnTo>
                  <a:pt x="2291565" y="452590"/>
                </a:lnTo>
                <a:lnTo>
                  <a:pt x="2292359" y="445448"/>
                </a:lnTo>
                <a:lnTo>
                  <a:pt x="2292359" y="438571"/>
                </a:lnTo>
                <a:lnTo>
                  <a:pt x="2292094" y="431694"/>
                </a:lnTo>
                <a:lnTo>
                  <a:pt x="2291301" y="424552"/>
                </a:lnTo>
                <a:lnTo>
                  <a:pt x="2290507" y="417674"/>
                </a:lnTo>
                <a:lnTo>
                  <a:pt x="2289448" y="410797"/>
                </a:lnTo>
                <a:lnTo>
                  <a:pt x="2287861" y="403919"/>
                </a:lnTo>
                <a:lnTo>
                  <a:pt x="2286008" y="397306"/>
                </a:lnTo>
                <a:lnTo>
                  <a:pt x="2283891" y="390429"/>
                </a:lnTo>
                <a:lnTo>
                  <a:pt x="2281774" y="384080"/>
                </a:lnTo>
                <a:lnTo>
                  <a:pt x="2278864" y="377732"/>
                </a:lnTo>
                <a:lnTo>
                  <a:pt x="2275953" y="371383"/>
                </a:lnTo>
                <a:lnTo>
                  <a:pt x="2272778" y="365035"/>
                </a:lnTo>
                <a:lnTo>
                  <a:pt x="2269073" y="359216"/>
                </a:lnTo>
                <a:lnTo>
                  <a:pt x="2265368" y="353396"/>
                </a:lnTo>
                <a:lnTo>
                  <a:pt x="2259811" y="346254"/>
                </a:lnTo>
                <a:lnTo>
                  <a:pt x="2253461" y="339641"/>
                </a:lnTo>
                <a:lnTo>
                  <a:pt x="2246845" y="333557"/>
                </a:lnTo>
                <a:lnTo>
                  <a:pt x="2239701" y="327209"/>
                </a:lnTo>
                <a:lnTo>
                  <a:pt x="2232556" y="321390"/>
                </a:lnTo>
                <a:lnTo>
                  <a:pt x="2224882" y="316099"/>
                </a:lnTo>
                <a:lnTo>
                  <a:pt x="2217208" y="310809"/>
                </a:lnTo>
                <a:lnTo>
                  <a:pt x="2209005" y="306047"/>
                </a:lnTo>
                <a:lnTo>
                  <a:pt x="2200538" y="301551"/>
                </a:lnTo>
                <a:lnTo>
                  <a:pt x="2191805" y="297318"/>
                </a:lnTo>
                <a:lnTo>
                  <a:pt x="2182808" y="293615"/>
                </a:lnTo>
                <a:lnTo>
                  <a:pt x="2174076" y="290176"/>
                </a:lnTo>
                <a:lnTo>
                  <a:pt x="2164815" y="287002"/>
                </a:lnTo>
                <a:lnTo>
                  <a:pt x="2155553" y="284092"/>
                </a:lnTo>
                <a:lnTo>
                  <a:pt x="2145762" y="281712"/>
                </a:lnTo>
                <a:lnTo>
                  <a:pt x="2136236" y="279860"/>
                </a:lnTo>
                <a:lnTo>
                  <a:pt x="2126710" y="278009"/>
                </a:lnTo>
                <a:lnTo>
                  <a:pt x="2116655" y="276686"/>
                </a:lnTo>
                <a:lnTo>
                  <a:pt x="2106864" y="275892"/>
                </a:lnTo>
                <a:lnTo>
                  <a:pt x="2097073" y="275099"/>
                </a:lnTo>
                <a:lnTo>
                  <a:pt x="2087018" y="275099"/>
                </a:lnTo>
                <a:lnTo>
                  <a:pt x="2077227" y="275628"/>
                </a:lnTo>
                <a:lnTo>
                  <a:pt x="2067172" y="276421"/>
                </a:lnTo>
                <a:lnTo>
                  <a:pt x="2057381" y="277480"/>
                </a:lnTo>
                <a:lnTo>
                  <a:pt x="2047590" y="278802"/>
                </a:lnTo>
                <a:lnTo>
                  <a:pt x="2037800" y="280918"/>
                </a:lnTo>
                <a:lnTo>
                  <a:pt x="2028273" y="283563"/>
                </a:lnTo>
                <a:lnTo>
                  <a:pt x="2018747" y="286473"/>
                </a:lnTo>
                <a:lnTo>
                  <a:pt x="2009221" y="289647"/>
                </a:lnTo>
                <a:lnTo>
                  <a:pt x="2000224" y="293615"/>
                </a:lnTo>
                <a:lnTo>
                  <a:pt x="1990963" y="297847"/>
                </a:lnTo>
                <a:lnTo>
                  <a:pt x="1982230" y="302344"/>
                </a:lnTo>
                <a:lnTo>
                  <a:pt x="1975880" y="306576"/>
                </a:lnTo>
                <a:lnTo>
                  <a:pt x="1969794" y="310544"/>
                </a:lnTo>
                <a:lnTo>
                  <a:pt x="1963972" y="315306"/>
                </a:lnTo>
                <a:lnTo>
                  <a:pt x="1958150" y="319538"/>
                </a:lnTo>
                <a:lnTo>
                  <a:pt x="1952594" y="324299"/>
                </a:lnTo>
                <a:lnTo>
                  <a:pt x="1947037" y="328796"/>
                </a:lnTo>
                <a:lnTo>
                  <a:pt x="1942009" y="333822"/>
                </a:lnTo>
                <a:lnTo>
                  <a:pt x="1936717" y="338848"/>
                </a:lnTo>
                <a:lnTo>
                  <a:pt x="1931954" y="344138"/>
                </a:lnTo>
                <a:lnTo>
                  <a:pt x="1927455" y="349164"/>
                </a:lnTo>
                <a:lnTo>
                  <a:pt x="1922692" y="354190"/>
                </a:lnTo>
                <a:lnTo>
                  <a:pt x="1918458" y="359745"/>
                </a:lnTo>
                <a:lnTo>
                  <a:pt x="1914489" y="365299"/>
                </a:lnTo>
                <a:lnTo>
                  <a:pt x="1910520" y="370854"/>
                </a:lnTo>
                <a:lnTo>
                  <a:pt x="1906815" y="376674"/>
                </a:lnTo>
                <a:lnTo>
                  <a:pt x="1903111" y="382493"/>
                </a:lnTo>
                <a:lnTo>
                  <a:pt x="1899671" y="388313"/>
                </a:lnTo>
                <a:lnTo>
                  <a:pt x="1896495" y="394132"/>
                </a:lnTo>
                <a:lnTo>
                  <a:pt x="1893320" y="400216"/>
                </a:lnTo>
                <a:lnTo>
                  <a:pt x="1890409" y="406300"/>
                </a:lnTo>
                <a:lnTo>
                  <a:pt x="1888028" y="412648"/>
                </a:lnTo>
                <a:lnTo>
                  <a:pt x="1885381" y="418468"/>
                </a:lnTo>
                <a:lnTo>
                  <a:pt x="1883000" y="424816"/>
                </a:lnTo>
                <a:lnTo>
                  <a:pt x="1880883" y="431164"/>
                </a:lnTo>
                <a:lnTo>
                  <a:pt x="1878766" y="437777"/>
                </a:lnTo>
                <a:lnTo>
                  <a:pt x="1877178" y="443861"/>
                </a:lnTo>
                <a:lnTo>
                  <a:pt x="1875326" y="450474"/>
                </a:lnTo>
                <a:lnTo>
                  <a:pt x="1874003" y="456823"/>
                </a:lnTo>
                <a:lnTo>
                  <a:pt x="1872944" y="463436"/>
                </a:lnTo>
                <a:lnTo>
                  <a:pt x="1871621" y="469784"/>
                </a:lnTo>
                <a:lnTo>
                  <a:pt x="1870828" y="476397"/>
                </a:lnTo>
                <a:lnTo>
                  <a:pt x="1870034" y="483010"/>
                </a:lnTo>
                <a:lnTo>
                  <a:pt x="1869504" y="489623"/>
                </a:lnTo>
                <a:lnTo>
                  <a:pt x="1869240" y="496500"/>
                </a:lnTo>
                <a:lnTo>
                  <a:pt x="1868711" y="503113"/>
                </a:lnTo>
                <a:lnTo>
                  <a:pt x="1868711" y="509462"/>
                </a:lnTo>
                <a:lnTo>
                  <a:pt x="1869240" y="516075"/>
                </a:lnTo>
                <a:lnTo>
                  <a:pt x="1869504" y="522688"/>
                </a:lnTo>
                <a:lnTo>
                  <a:pt x="1870034" y="529565"/>
                </a:lnTo>
                <a:lnTo>
                  <a:pt x="1870828" y="536178"/>
                </a:lnTo>
                <a:lnTo>
                  <a:pt x="1871621" y="542791"/>
                </a:lnTo>
                <a:lnTo>
                  <a:pt x="1872944" y="549140"/>
                </a:lnTo>
                <a:lnTo>
                  <a:pt x="1874003" y="555753"/>
                </a:lnTo>
                <a:lnTo>
                  <a:pt x="1875326" y="562101"/>
                </a:lnTo>
                <a:lnTo>
                  <a:pt x="1877178" y="568714"/>
                </a:lnTo>
                <a:lnTo>
                  <a:pt x="1878766" y="575327"/>
                </a:lnTo>
                <a:lnTo>
                  <a:pt x="1880883" y="581411"/>
                </a:lnTo>
                <a:lnTo>
                  <a:pt x="1882735" y="587759"/>
                </a:lnTo>
                <a:lnTo>
                  <a:pt x="1885381" y="594108"/>
                </a:lnTo>
                <a:lnTo>
                  <a:pt x="1887763" y="600456"/>
                </a:lnTo>
                <a:lnTo>
                  <a:pt x="1890409" y="606540"/>
                </a:lnTo>
                <a:lnTo>
                  <a:pt x="1893320" y="612624"/>
                </a:lnTo>
                <a:lnTo>
                  <a:pt x="1896495" y="618972"/>
                </a:lnTo>
                <a:lnTo>
                  <a:pt x="1899671" y="624792"/>
                </a:lnTo>
                <a:lnTo>
                  <a:pt x="1903111" y="630611"/>
                </a:lnTo>
                <a:lnTo>
                  <a:pt x="1906551" y="636695"/>
                </a:lnTo>
                <a:lnTo>
                  <a:pt x="1910520" y="642250"/>
                </a:lnTo>
                <a:lnTo>
                  <a:pt x="1914224" y="648069"/>
                </a:lnTo>
                <a:lnTo>
                  <a:pt x="1918458" y="653624"/>
                </a:lnTo>
                <a:lnTo>
                  <a:pt x="1922692" y="659179"/>
                </a:lnTo>
                <a:lnTo>
                  <a:pt x="1927455" y="664469"/>
                </a:lnTo>
                <a:lnTo>
                  <a:pt x="1931954" y="669760"/>
                </a:lnTo>
                <a:lnTo>
                  <a:pt x="1936717" y="674786"/>
                </a:lnTo>
                <a:lnTo>
                  <a:pt x="1942009" y="680076"/>
                </a:lnTo>
                <a:lnTo>
                  <a:pt x="1951270" y="688805"/>
                </a:lnTo>
                <a:lnTo>
                  <a:pt x="1961590" y="696741"/>
                </a:lnTo>
                <a:lnTo>
                  <a:pt x="1971910" y="704676"/>
                </a:lnTo>
                <a:lnTo>
                  <a:pt x="1982495" y="712083"/>
                </a:lnTo>
                <a:lnTo>
                  <a:pt x="1993609" y="718960"/>
                </a:lnTo>
                <a:lnTo>
                  <a:pt x="2004723" y="725044"/>
                </a:lnTo>
                <a:lnTo>
                  <a:pt x="2016366" y="730863"/>
                </a:lnTo>
                <a:lnTo>
                  <a:pt x="2028273" y="736154"/>
                </a:lnTo>
                <a:lnTo>
                  <a:pt x="2040181" y="741180"/>
                </a:lnTo>
                <a:lnTo>
                  <a:pt x="2052353" y="745412"/>
                </a:lnTo>
                <a:lnTo>
                  <a:pt x="2064790" y="749115"/>
                </a:lnTo>
                <a:lnTo>
                  <a:pt x="2077492" y="752554"/>
                </a:lnTo>
                <a:lnTo>
                  <a:pt x="2090193" y="755464"/>
                </a:lnTo>
                <a:lnTo>
                  <a:pt x="2102895" y="757844"/>
                </a:lnTo>
                <a:lnTo>
                  <a:pt x="2115861" y="759696"/>
                </a:lnTo>
                <a:lnTo>
                  <a:pt x="2128827" y="761018"/>
                </a:lnTo>
                <a:lnTo>
                  <a:pt x="2142058" y="761812"/>
                </a:lnTo>
                <a:lnTo>
                  <a:pt x="2155289" y="762341"/>
                </a:lnTo>
                <a:lnTo>
                  <a:pt x="2168255" y="762341"/>
                </a:lnTo>
                <a:lnTo>
                  <a:pt x="2181485" y="761283"/>
                </a:lnTo>
                <a:lnTo>
                  <a:pt x="2194716" y="760225"/>
                </a:lnTo>
                <a:lnTo>
                  <a:pt x="2207682" y="758638"/>
                </a:lnTo>
                <a:lnTo>
                  <a:pt x="2220913" y="756257"/>
                </a:lnTo>
                <a:lnTo>
                  <a:pt x="2233615" y="753612"/>
                </a:lnTo>
                <a:lnTo>
                  <a:pt x="2246845" y="750173"/>
                </a:lnTo>
                <a:lnTo>
                  <a:pt x="2259547" y="746470"/>
                </a:lnTo>
                <a:lnTo>
                  <a:pt x="2272248" y="742238"/>
                </a:lnTo>
                <a:lnTo>
                  <a:pt x="2284685" y="737476"/>
                </a:lnTo>
                <a:lnTo>
                  <a:pt x="2296857" y="731922"/>
                </a:lnTo>
                <a:lnTo>
                  <a:pt x="2309030" y="725838"/>
                </a:lnTo>
                <a:lnTo>
                  <a:pt x="2320937" y="719489"/>
                </a:lnTo>
                <a:lnTo>
                  <a:pt x="2332580" y="712347"/>
                </a:lnTo>
                <a:lnTo>
                  <a:pt x="2339990" y="707850"/>
                </a:lnTo>
                <a:lnTo>
                  <a:pt x="2347134" y="703618"/>
                </a:lnTo>
                <a:lnTo>
                  <a:pt x="2354014" y="698857"/>
                </a:lnTo>
                <a:lnTo>
                  <a:pt x="2360894" y="694095"/>
                </a:lnTo>
                <a:lnTo>
                  <a:pt x="2367245" y="689070"/>
                </a:lnTo>
                <a:lnTo>
                  <a:pt x="2373596" y="684044"/>
                </a:lnTo>
                <a:lnTo>
                  <a:pt x="2379947" y="678753"/>
                </a:lnTo>
                <a:lnTo>
                  <a:pt x="2386033" y="673463"/>
                </a:lnTo>
                <a:lnTo>
                  <a:pt x="2391590" y="667644"/>
                </a:lnTo>
                <a:lnTo>
                  <a:pt x="2397411" y="662353"/>
                </a:lnTo>
                <a:lnTo>
                  <a:pt x="2402703" y="656269"/>
                </a:lnTo>
                <a:lnTo>
                  <a:pt x="2407996" y="650714"/>
                </a:lnTo>
                <a:lnTo>
                  <a:pt x="2413023" y="644631"/>
                </a:lnTo>
                <a:lnTo>
                  <a:pt x="2417786" y="638282"/>
                </a:lnTo>
                <a:lnTo>
                  <a:pt x="2422814" y="632463"/>
                </a:lnTo>
                <a:lnTo>
                  <a:pt x="2427577" y="626114"/>
                </a:lnTo>
                <a:lnTo>
                  <a:pt x="2436574" y="612888"/>
                </a:lnTo>
                <a:lnTo>
                  <a:pt x="2444777" y="599663"/>
                </a:lnTo>
                <a:lnTo>
                  <a:pt x="2452451" y="586437"/>
                </a:lnTo>
                <a:lnTo>
                  <a:pt x="2459860" y="572682"/>
                </a:lnTo>
                <a:lnTo>
                  <a:pt x="2467005" y="558662"/>
                </a:lnTo>
                <a:lnTo>
                  <a:pt x="2473620" y="544378"/>
                </a:lnTo>
                <a:lnTo>
                  <a:pt x="2479971" y="530094"/>
                </a:lnTo>
                <a:lnTo>
                  <a:pt x="2485793" y="515810"/>
                </a:lnTo>
                <a:lnTo>
                  <a:pt x="2487645" y="507875"/>
                </a:lnTo>
                <a:lnTo>
                  <a:pt x="2489233" y="500204"/>
                </a:lnTo>
                <a:lnTo>
                  <a:pt x="2490820" y="492268"/>
                </a:lnTo>
                <a:lnTo>
                  <a:pt x="2492143" y="484333"/>
                </a:lnTo>
                <a:lnTo>
                  <a:pt x="2492937" y="476397"/>
                </a:lnTo>
                <a:lnTo>
                  <a:pt x="2493731" y="468462"/>
                </a:lnTo>
                <a:lnTo>
                  <a:pt x="2494525" y="460790"/>
                </a:lnTo>
                <a:lnTo>
                  <a:pt x="2494789" y="452855"/>
                </a:lnTo>
                <a:lnTo>
                  <a:pt x="2495054" y="445184"/>
                </a:lnTo>
                <a:lnTo>
                  <a:pt x="2494789" y="437248"/>
                </a:lnTo>
                <a:lnTo>
                  <a:pt x="2494525" y="429313"/>
                </a:lnTo>
                <a:lnTo>
                  <a:pt x="2494260" y="421642"/>
                </a:lnTo>
                <a:lnTo>
                  <a:pt x="2493202" y="413971"/>
                </a:lnTo>
                <a:lnTo>
                  <a:pt x="2492408" y="406300"/>
                </a:lnTo>
                <a:lnTo>
                  <a:pt x="2491349" y="398629"/>
                </a:lnTo>
                <a:lnTo>
                  <a:pt x="2490026" y="390958"/>
                </a:lnTo>
                <a:lnTo>
                  <a:pt x="2488439" y="383287"/>
                </a:lnTo>
                <a:lnTo>
                  <a:pt x="2486586" y="375616"/>
                </a:lnTo>
                <a:lnTo>
                  <a:pt x="2484999" y="368209"/>
                </a:lnTo>
                <a:lnTo>
                  <a:pt x="2482617" y="360803"/>
                </a:lnTo>
                <a:lnTo>
                  <a:pt x="2480500" y="353396"/>
                </a:lnTo>
                <a:lnTo>
                  <a:pt x="2478119" y="345990"/>
                </a:lnTo>
                <a:lnTo>
                  <a:pt x="2475208" y="338583"/>
                </a:lnTo>
                <a:lnTo>
                  <a:pt x="2472826" y="331441"/>
                </a:lnTo>
                <a:lnTo>
                  <a:pt x="2469651" y="324299"/>
                </a:lnTo>
                <a:lnTo>
                  <a:pt x="2466476" y="317157"/>
                </a:lnTo>
                <a:lnTo>
                  <a:pt x="2463036" y="310015"/>
                </a:lnTo>
                <a:lnTo>
                  <a:pt x="2459596" y="302873"/>
                </a:lnTo>
                <a:lnTo>
                  <a:pt x="2455891" y="295996"/>
                </a:lnTo>
                <a:lnTo>
                  <a:pt x="2451922" y="289118"/>
                </a:lnTo>
                <a:lnTo>
                  <a:pt x="2447953" y="282241"/>
                </a:lnTo>
                <a:lnTo>
                  <a:pt x="2443719" y="275892"/>
                </a:lnTo>
                <a:lnTo>
                  <a:pt x="2439220" y="269015"/>
                </a:lnTo>
                <a:lnTo>
                  <a:pt x="2434722" y="262402"/>
                </a:lnTo>
                <a:lnTo>
                  <a:pt x="2430223" y="256054"/>
                </a:lnTo>
                <a:lnTo>
                  <a:pt x="2425196" y="249441"/>
                </a:lnTo>
                <a:lnTo>
                  <a:pt x="2420168" y="243357"/>
                </a:lnTo>
                <a:lnTo>
                  <a:pt x="2415140" y="237273"/>
                </a:lnTo>
                <a:lnTo>
                  <a:pt x="2409848" y="230924"/>
                </a:lnTo>
                <a:lnTo>
                  <a:pt x="2404556" y="225105"/>
                </a:lnTo>
                <a:lnTo>
                  <a:pt x="2398734" y="219286"/>
                </a:lnTo>
                <a:lnTo>
                  <a:pt x="2393177" y="213202"/>
                </a:lnTo>
                <a:lnTo>
                  <a:pt x="2387091" y="207647"/>
                </a:lnTo>
                <a:lnTo>
                  <a:pt x="2381005" y="202092"/>
                </a:lnTo>
                <a:lnTo>
                  <a:pt x="2375183" y="196537"/>
                </a:lnTo>
                <a:lnTo>
                  <a:pt x="2368833" y="191247"/>
                </a:lnTo>
                <a:lnTo>
                  <a:pt x="2362217" y="185956"/>
                </a:lnTo>
                <a:lnTo>
                  <a:pt x="2355602" y="180666"/>
                </a:lnTo>
                <a:lnTo>
                  <a:pt x="2348987" y="175905"/>
                </a:lnTo>
                <a:lnTo>
                  <a:pt x="2342107" y="171143"/>
                </a:lnTo>
                <a:lnTo>
                  <a:pt x="2335491" y="166117"/>
                </a:lnTo>
                <a:lnTo>
                  <a:pt x="2328347" y="161621"/>
                </a:lnTo>
                <a:lnTo>
                  <a:pt x="2321202" y="157124"/>
                </a:lnTo>
                <a:lnTo>
                  <a:pt x="2314057" y="152627"/>
                </a:lnTo>
                <a:lnTo>
                  <a:pt x="2306648" y="148395"/>
                </a:lnTo>
                <a:lnTo>
                  <a:pt x="2299239" y="144427"/>
                </a:lnTo>
                <a:lnTo>
                  <a:pt x="2291301" y="140459"/>
                </a:lnTo>
                <a:lnTo>
                  <a:pt x="2283627" y="136756"/>
                </a:lnTo>
                <a:lnTo>
                  <a:pt x="2275688" y="133053"/>
                </a:lnTo>
                <a:lnTo>
                  <a:pt x="2268014" y="129614"/>
                </a:lnTo>
                <a:lnTo>
                  <a:pt x="2260076" y="126175"/>
                </a:lnTo>
                <a:lnTo>
                  <a:pt x="2251608" y="123001"/>
                </a:lnTo>
                <a:lnTo>
                  <a:pt x="2243405" y="119827"/>
                </a:lnTo>
                <a:lnTo>
                  <a:pt x="2235202" y="117182"/>
                </a:lnTo>
                <a:lnTo>
                  <a:pt x="2219325" y="111891"/>
                </a:lnTo>
                <a:lnTo>
                  <a:pt x="2203448" y="107659"/>
                </a:lnTo>
                <a:lnTo>
                  <a:pt x="2187836" y="103956"/>
                </a:lnTo>
                <a:lnTo>
                  <a:pt x="2171695" y="100781"/>
                </a:lnTo>
                <a:lnTo>
                  <a:pt x="2155818" y="98136"/>
                </a:lnTo>
                <a:lnTo>
                  <a:pt x="2139676" y="96549"/>
                </a:lnTo>
                <a:lnTo>
                  <a:pt x="2123535" y="94962"/>
                </a:lnTo>
                <a:lnTo>
                  <a:pt x="2107658" y="94433"/>
                </a:lnTo>
                <a:lnTo>
                  <a:pt x="2091516" y="94433"/>
                </a:lnTo>
                <a:lnTo>
                  <a:pt x="2075639" y="94962"/>
                </a:lnTo>
                <a:lnTo>
                  <a:pt x="2059763" y="96285"/>
                </a:lnTo>
                <a:lnTo>
                  <a:pt x="2043886" y="97872"/>
                </a:lnTo>
                <a:lnTo>
                  <a:pt x="2028273" y="100252"/>
                </a:lnTo>
                <a:lnTo>
                  <a:pt x="2012661" y="103162"/>
                </a:lnTo>
                <a:lnTo>
                  <a:pt x="1997049" y="106601"/>
                </a:lnTo>
                <a:lnTo>
                  <a:pt x="1981966" y="110569"/>
                </a:lnTo>
                <a:lnTo>
                  <a:pt x="1966883" y="115065"/>
                </a:lnTo>
                <a:lnTo>
                  <a:pt x="1951535" y="120091"/>
                </a:lnTo>
                <a:lnTo>
                  <a:pt x="1936717" y="125911"/>
                </a:lnTo>
                <a:lnTo>
                  <a:pt x="1922163" y="131995"/>
                </a:lnTo>
                <a:lnTo>
                  <a:pt x="1907609" y="138872"/>
                </a:lnTo>
                <a:lnTo>
                  <a:pt x="1893584" y="146014"/>
                </a:lnTo>
                <a:lnTo>
                  <a:pt x="1879560" y="153685"/>
                </a:lnTo>
                <a:lnTo>
                  <a:pt x="1866329" y="161885"/>
                </a:lnTo>
                <a:lnTo>
                  <a:pt x="1852834" y="170614"/>
                </a:lnTo>
                <a:lnTo>
                  <a:pt x="1839603" y="180137"/>
                </a:lnTo>
                <a:lnTo>
                  <a:pt x="1827166" y="189924"/>
                </a:lnTo>
                <a:lnTo>
                  <a:pt x="1814465" y="200240"/>
                </a:lnTo>
                <a:lnTo>
                  <a:pt x="1802557" y="210821"/>
                </a:lnTo>
                <a:lnTo>
                  <a:pt x="1790914" y="222195"/>
                </a:lnTo>
                <a:lnTo>
                  <a:pt x="1779800" y="233834"/>
                </a:lnTo>
                <a:lnTo>
                  <a:pt x="1768951" y="245737"/>
                </a:lnTo>
                <a:lnTo>
                  <a:pt x="1761277" y="254995"/>
                </a:lnTo>
                <a:lnTo>
                  <a:pt x="1754132" y="264254"/>
                </a:lnTo>
                <a:lnTo>
                  <a:pt x="1747252" y="273776"/>
                </a:lnTo>
                <a:lnTo>
                  <a:pt x="1740637" y="283299"/>
                </a:lnTo>
                <a:lnTo>
                  <a:pt x="1734286" y="292822"/>
                </a:lnTo>
                <a:lnTo>
                  <a:pt x="1728729" y="302609"/>
                </a:lnTo>
                <a:lnTo>
                  <a:pt x="1722908" y="312660"/>
                </a:lnTo>
                <a:lnTo>
                  <a:pt x="1717880" y="322712"/>
                </a:lnTo>
                <a:lnTo>
                  <a:pt x="1712852" y="332499"/>
                </a:lnTo>
                <a:lnTo>
                  <a:pt x="1708354" y="342551"/>
                </a:lnTo>
                <a:lnTo>
                  <a:pt x="1704120" y="352867"/>
                </a:lnTo>
                <a:lnTo>
                  <a:pt x="1700151" y="363183"/>
                </a:lnTo>
                <a:lnTo>
                  <a:pt x="1696446" y="373500"/>
                </a:lnTo>
                <a:lnTo>
                  <a:pt x="1693006" y="383816"/>
                </a:lnTo>
                <a:lnTo>
                  <a:pt x="1690096" y="394132"/>
                </a:lnTo>
                <a:lnTo>
                  <a:pt x="1687185" y="404713"/>
                </a:lnTo>
                <a:lnTo>
                  <a:pt x="1684539" y="415293"/>
                </a:lnTo>
                <a:lnTo>
                  <a:pt x="1682686" y="425874"/>
                </a:lnTo>
                <a:lnTo>
                  <a:pt x="1680834" y="436455"/>
                </a:lnTo>
                <a:lnTo>
                  <a:pt x="1679246" y="447036"/>
                </a:lnTo>
                <a:lnTo>
                  <a:pt x="1678188" y="457616"/>
                </a:lnTo>
                <a:lnTo>
                  <a:pt x="1677129" y="468462"/>
                </a:lnTo>
                <a:lnTo>
                  <a:pt x="1676600" y="479042"/>
                </a:lnTo>
                <a:lnTo>
                  <a:pt x="1676336" y="489887"/>
                </a:lnTo>
                <a:lnTo>
                  <a:pt x="1676071" y="500468"/>
                </a:lnTo>
                <a:lnTo>
                  <a:pt x="1676336" y="511049"/>
                </a:lnTo>
                <a:lnTo>
                  <a:pt x="1676865" y="521894"/>
                </a:lnTo>
                <a:lnTo>
                  <a:pt x="1677923" y="532475"/>
                </a:lnTo>
                <a:lnTo>
                  <a:pt x="1678982" y="543056"/>
                </a:lnTo>
                <a:lnTo>
                  <a:pt x="1680305" y="553636"/>
                </a:lnTo>
                <a:lnTo>
                  <a:pt x="1682157" y="564217"/>
                </a:lnTo>
                <a:lnTo>
                  <a:pt x="1684009" y="574798"/>
                </a:lnTo>
                <a:lnTo>
                  <a:pt x="1686391" y="585114"/>
                </a:lnTo>
                <a:lnTo>
                  <a:pt x="1688772" y="595430"/>
                </a:lnTo>
                <a:lnTo>
                  <a:pt x="1691419" y="605746"/>
                </a:lnTo>
                <a:lnTo>
                  <a:pt x="1694594" y="616327"/>
                </a:lnTo>
                <a:lnTo>
                  <a:pt x="1698034" y="626379"/>
                </a:lnTo>
                <a:lnTo>
                  <a:pt x="1701474" y="636695"/>
                </a:lnTo>
                <a:lnTo>
                  <a:pt x="1705443" y="646482"/>
                </a:lnTo>
                <a:lnTo>
                  <a:pt x="1709412" y="656534"/>
                </a:lnTo>
                <a:lnTo>
                  <a:pt x="1714176" y="666586"/>
                </a:lnTo>
                <a:lnTo>
                  <a:pt x="1718674" y="676373"/>
                </a:lnTo>
                <a:lnTo>
                  <a:pt x="1723702" y="685895"/>
                </a:lnTo>
                <a:lnTo>
                  <a:pt x="1728994" y="695683"/>
                </a:lnTo>
                <a:lnTo>
                  <a:pt x="1734286" y="705205"/>
                </a:lnTo>
                <a:lnTo>
                  <a:pt x="1740108" y="714199"/>
                </a:lnTo>
                <a:lnTo>
                  <a:pt x="1745929" y="723721"/>
                </a:lnTo>
                <a:lnTo>
                  <a:pt x="1752280" y="732715"/>
                </a:lnTo>
                <a:lnTo>
                  <a:pt x="1758631" y="741709"/>
                </a:lnTo>
                <a:lnTo>
                  <a:pt x="1765511" y="750438"/>
                </a:lnTo>
                <a:lnTo>
                  <a:pt x="1772391" y="759167"/>
                </a:lnTo>
                <a:lnTo>
                  <a:pt x="1779800" y="767631"/>
                </a:lnTo>
                <a:lnTo>
                  <a:pt x="1787209" y="775832"/>
                </a:lnTo>
                <a:lnTo>
                  <a:pt x="1794883" y="784296"/>
                </a:lnTo>
                <a:lnTo>
                  <a:pt x="1802822" y="792232"/>
                </a:lnTo>
                <a:lnTo>
                  <a:pt x="1811025" y="800167"/>
                </a:lnTo>
                <a:lnTo>
                  <a:pt x="1819492" y="807574"/>
                </a:lnTo>
                <a:lnTo>
                  <a:pt x="1827960" y="815245"/>
                </a:lnTo>
                <a:lnTo>
                  <a:pt x="1837221" y="822387"/>
                </a:lnTo>
                <a:lnTo>
                  <a:pt x="1846218" y="829529"/>
                </a:lnTo>
                <a:lnTo>
                  <a:pt x="1855745" y="836406"/>
                </a:lnTo>
                <a:lnTo>
                  <a:pt x="1865006" y="843019"/>
                </a:lnTo>
                <a:lnTo>
                  <a:pt x="1875061" y="849632"/>
                </a:lnTo>
                <a:lnTo>
                  <a:pt x="1885117" y="855980"/>
                </a:lnTo>
                <a:lnTo>
                  <a:pt x="1899141" y="864445"/>
                </a:lnTo>
                <a:lnTo>
                  <a:pt x="1913166" y="872381"/>
                </a:lnTo>
                <a:lnTo>
                  <a:pt x="1927720" y="879787"/>
                </a:lnTo>
                <a:lnTo>
                  <a:pt x="1942274" y="886665"/>
                </a:lnTo>
                <a:lnTo>
                  <a:pt x="1957092" y="893277"/>
                </a:lnTo>
                <a:lnTo>
                  <a:pt x="1972175" y="898832"/>
                </a:lnTo>
                <a:lnTo>
                  <a:pt x="1987258" y="904387"/>
                </a:lnTo>
                <a:lnTo>
                  <a:pt x="2002870" y="909149"/>
                </a:lnTo>
                <a:lnTo>
                  <a:pt x="2018483" y="913645"/>
                </a:lnTo>
                <a:lnTo>
                  <a:pt x="2034095" y="917613"/>
                </a:lnTo>
                <a:lnTo>
                  <a:pt x="2050236" y="920523"/>
                </a:lnTo>
                <a:lnTo>
                  <a:pt x="2066113" y="923433"/>
                </a:lnTo>
                <a:lnTo>
                  <a:pt x="2081990" y="925813"/>
                </a:lnTo>
                <a:lnTo>
                  <a:pt x="2098396" y="927665"/>
                </a:lnTo>
                <a:lnTo>
                  <a:pt x="2114538" y="928987"/>
                </a:lnTo>
                <a:lnTo>
                  <a:pt x="2130944" y="929781"/>
                </a:lnTo>
                <a:lnTo>
                  <a:pt x="2147615" y="930310"/>
                </a:lnTo>
                <a:lnTo>
                  <a:pt x="2164021" y="930045"/>
                </a:lnTo>
                <a:lnTo>
                  <a:pt x="2180427" y="929516"/>
                </a:lnTo>
                <a:lnTo>
                  <a:pt x="2196833" y="928723"/>
                </a:lnTo>
                <a:lnTo>
                  <a:pt x="2213504" y="926871"/>
                </a:lnTo>
                <a:lnTo>
                  <a:pt x="2229910" y="925284"/>
                </a:lnTo>
                <a:lnTo>
                  <a:pt x="2246581" y="922639"/>
                </a:lnTo>
                <a:lnTo>
                  <a:pt x="2262987" y="919729"/>
                </a:lnTo>
                <a:lnTo>
                  <a:pt x="2279393" y="916555"/>
                </a:lnTo>
                <a:lnTo>
                  <a:pt x="2295799" y="912852"/>
                </a:lnTo>
                <a:lnTo>
                  <a:pt x="2311941" y="908620"/>
                </a:lnTo>
                <a:lnTo>
                  <a:pt x="2328082" y="904123"/>
                </a:lnTo>
                <a:lnTo>
                  <a:pt x="2343959" y="899361"/>
                </a:lnTo>
                <a:lnTo>
                  <a:pt x="2359836" y="893807"/>
                </a:lnTo>
                <a:lnTo>
                  <a:pt x="2375977" y="887987"/>
                </a:lnTo>
                <a:lnTo>
                  <a:pt x="2391325" y="881903"/>
                </a:lnTo>
                <a:lnTo>
                  <a:pt x="2406937" y="874232"/>
                </a:lnTo>
                <a:lnTo>
                  <a:pt x="2422285" y="866032"/>
                </a:lnTo>
                <a:lnTo>
                  <a:pt x="2437103" y="857568"/>
                </a:lnTo>
                <a:lnTo>
                  <a:pt x="2451393" y="848309"/>
                </a:lnTo>
                <a:lnTo>
                  <a:pt x="2465417" y="839051"/>
                </a:lnTo>
                <a:lnTo>
                  <a:pt x="2478648" y="829000"/>
                </a:lnTo>
                <a:lnTo>
                  <a:pt x="2491879" y="818683"/>
                </a:lnTo>
                <a:lnTo>
                  <a:pt x="2504580" y="807838"/>
                </a:lnTo>
                <a:lnTo>
                  <a:pt x="2517017" y="796728"/>
                </a:lnTo>
                <a:lnTo>
                  <a:pt x="2528925" y="785354"/>
                </a:lnTo>
                <a:lnTo>
                  <a:pt x="2540303" y="773451"/>
                </a:lnTo>
                <a:lnTo>
                  <a:pt x="2551152" y="761018"/>
                </a:lnTo>
                <a:lnTo>
                  <a:pt x="2561737" y="748586"/>
                </a:lnTo>
                <a:lnTo>
                  <a:pt x="2572057" y="735625"/>
                </a:lnTo>
                <a:lnTo>
                  <a:pt x="2581848" y="722663"/>
                </a:lnTo>
                <a:lnTo>
                  <a:pt x="2590845" y="709437"/>
                </a:lnTo>
                <a:lnTo>
                  <a:pt x="2599842" y="695683"/>
                </a:lnTo>
                <a:lnTo>
                  <a:pt x="2608309" y="681663"/>
                </a:lnTo>
                <a:lnTo>
                  <a:pt x="2615983" y="667644"/>
                </a:lnTo>
                <a:lnTo>
                  <a:pt x="2623657" y="653360"/>
                </a:lnTo>
                <a:lnTo>
                  <a:pt x="2630537" y="638811"/>
                </a:lnTo>
                <a:lnTo>
                  <a:pt x="2637417" y="623998"/>
                </a:lnTo>
                <a:lnTo>
                  <a:pt x="2643503" y="609185"/>
                </a:lnTo>
                <a:lnTo>
                  <a:pt x="2649060" y="594372"/>
                </a:lnTo>
                <a:lnTo>
                  <a:pt x="2654352" y="579295"/>
                </a:lnTo>
                <a:lnTo>
                  <a:pt x="2659115" y="564217"/>
                </a:lnTo>
                <a:lnTo>
                  <a:pt x="2663349" y="548611"/>
                </a:lnTo>
                <a:lnTo>
                  <a:pt x="2667054" y="533268"/>
                </a:lnTo>
                <a:lnTo>
                  <a:pt x="2670494" y="517926"/>
                </a:lnTo>
                <a:lnTo>
                  <a:pt x="2673404" y="502320"/>
                </a:lnTo>
                <a:lnTo>
                  <a:pt x="2676051" y="486713"/>
                </a:lnTo>
                <a:lnTo>
                  <a:pt x="2677903" y="471371"/>
                </a:lnTo>
                <a:lnTo>
                  <a:pt x="2679755" y="449945"/>
                </a:lnTo>
                <a:lnTo>
                  <a:pt x="2681343" y="432487"/>
                </a:lnTo>
                <a:lnTo>
                  <a:pt x="2684254" y="405771"/>
                </a:lnTo>
                <a:lnTo>
                  <a:pt x="2686900" y="385138"/>
                </a:lnTo>
                <a:lnTo>
                  <a:pt x="2687694" y="375351"/>
                </a:lnTo>
                <a:lnTo>
                  <a:pt x="2688488" y="364770"/>
                </a:lnTo>
                <a:lnTo>
                  <a:pt x="2897798" y="367416"/>
                </a:lnTo>
                <a:lnTo>
                  <a:pt x="2916056" y="367945"/>
                </a:lnTo>
                <a:lnTo>
                  <a:pt x="2934579" y="368474"/>
                </a:lnTo>
                <a:lnTo>
                  <a:pt x="2953102" y="369003"/>
                </a:lnTo>
                <a:lnTo>
                  <a:pt x="2971361" y="370325"/>
                </a:lnTo>
                <a:lnTo>
                  <a:pt x="2989619" y="371383"/>
                </a:lnTo>
                <a:lnTo>
                  <a:pt x="3007613" y="372971"/>
                </a:lnTo>
                <a:lnTo>
                  <a:pt x="3025872" y="374293"/>
                </a:lnTo>
                <a:lnTo>
                  <a:pt x="3043601" y="376145"/>
                </a:lnTo>
                <a:lnTo>
                  <a:pt x="3061595" y="378261"/>
                </a:lnTo>
                <a:lnTo>
                  <a:pt x="3079588" y="380377"/>
                </a:lnTo>
                <a:lnTo>
                  <a:pt x="3097053" y="382758"/>
                </a:lnTo>
                <a:lnTo>
                  <a:pt x="3114518" y="385403"/>
                </a:lnTo>
                <a:lnTo>
                  <a:pt x="3132247" y="388313"/>
                </a:lnTo>
                <a:lnTo>
                  <a:pt x="3149711" y="391222"/>
                </a:lnTo>
                <a:lnTo>
                  <a:pt x="3167176" y="394661"/>
                </a:lnTo>
                <a:lnTo>
                  <a:pt x="3184640" y="397835"/>
                </a:lnTo>
                <a:lnTo>
                  <a:pt x="3201576" y="401274"/>
                </a:lnTo>
                <a:lnTo>
                  <a:pt x="3218776" y="404977"/>
                </a:lnTo>
                <a:lnTo>
                  <a:pt x="3235711" y="409209"/>
                </a:lnTo>
                <a:lnTo>
                  <a:pt x="3252911" y="413442"/>
                </a:lnTo>
                <a:lnTo>
                  <a:pt x="3269582" y="417674"/>
                </a:lnTo>
                <a:lnTo>
                  <a:pt x="3286253" y="422171"/>
                </a:lnTo>
                <a:lnTo>
                  <a:pt x="3302659" y="427197"/>
                </a:lnTo>
                <a:lnTo>
                  <a:pt x="3319329" y="431958"/>
                </a:lnTo>
                <a:lnTo>
                  <a:pt x="3335471" y="436719"/>
                </a:lnTo>
                <a:lnTo>
                  <a:pt x="3351877" y="442274"/>
                </a:lnTo>
                <a:lnTo>
                  <a:pt x="3368019" y="447565"/>
                </a:lnTo>
                <a:lnTo>
                  <a:pt x="3384160" y="453384"/>
                </a:lnTo>
                <a:lnTo>
                  <a:pt x="3400037" y="458939"/>
                </a:lnTo>
                <a:lnTo>
                  <a:pt x="3416179" y="465023"/>
                </a:lnTo>
                <a:lnTo>
                  <a:pt x="3431791" y="471107"/>
                </a:lnTo>
                <a:lnTo>
                  <a:pt x="3447138" y="477455"/>
                </a:lnTo>
                <a:lnTo>
                  <a:pt x="3463015" y="483804"/>
                </a:lnTo>
                <a:lnTo>
                  <a:pt x="3478098" y="490417"/>
                </a:lnTo>
                <a:lnTo>
                  <a:pt x="3493446" y="497294"/>
                </a:lnTo>
                <a:lnTo>
                  <a:pt x="3508529" y="504171"/>
                </a:lnTo>
                <a:lnTo>
                  <a:pt x="3523348" y="511313"/>
                </a:lnTo>
                <a:lnTo>
                  <a:pt x="3538431" y="518720"/>
                </a:lnTo>
                <a:lnTo>
                  <a:pt x="3553249" y="526126"/>
                </a:lnTo>
                <a:lnTo>
                  <a:pt x="3567803" y="533533"/>
                </a:lnTo>
                <a:lnTo>
                  <a:pt x="3582092" y="541468"/>
                </a:lnTo>
                <a:lnTo>
                  <a:pt x="3596381" y="549140"/>
                </a:lnTo>
                <a:lnTo>
                  <a:pt x="3610670" y="557340"/>
                </a:lnTo>
                <a:lnTo>
                  <a:pt x="3624430" y="565540"/>
                </a:lnTo>
                <a:lnTo>
                  <a:pt x="3638455" y="574004"/>
                </a:lnTo>
                <a:lnTo>
                  <a:pt x="3652215" y="582469"/>
                </a:lnTo>
                <a:lnTo>
                  <a:pt x="3665975" y="591198"/>
                </a:lnTo>
                <a:lnTo>
                  <a:pt x="3679470" y="600192"/>
                </a:lnTo>
                <a:lnTo>
                  <a:pt x="3692436" y="608921"/>
                </a:lnTo>
                <a:lnTo>
                  <a:pt x="3705667" y="618179"/>
                </a:lnTo>
                <a:lnTo>
                  <a:pt x="3718898" y="627172"/>
                </a:lnTo>
                <a:lnTo>
                  <a:pt x="3731599" y="636695"/>
                </a:lnTo>
                <a:lnTo>
                  <a:pt x="3744301" y="645953"/>
                </a:lnTo>
                <a:lnTo>
                  <a:pt x="3756738" y="655740"/>
                </a:lnTo>
                <a:lnTo>
                  <a:pt x="3768910" y="665792"/>
                </a:lnTo>
                <a:lnTo>
                  <a:pt x="3781347" y="675315"/>
                </a:lnTo>
                <a:lnTo>
                  <a:pt x="3793255" y="685631"/>
                </a:lnTo>
                <a:lnTo>
                  <a:pt x="3805162" y="695683"/>
                </a:lnTo>
                <a:lnTo>
                  <a:pt x="3817070" y="706263"/>
                </a:lnTo>
                <a:lnTo>
                  <a:pt x="3828449" y="716579"/>
                </a:lnTo>
                <a:lnTo>
                  <a:pt x="3839827" y="727160"/>
                </a:lnTo>
                <a:lnTo>
                  <a:pt x="3851205" y="738005"/>
                </a:lnTo>
                <a:lnTo>
                  <a:pt x="3862055" y="748851"/>
                </a:lnTo>
                <a:lnTo>
                  <a:pt x="3872904" y="759696"/>
                </a:lnTo>
                <a:lnTo>
                  <a:pt x="3876344" y="762341"/>
                </a:lnTo>
                <a:lnTo>
                  <a:pt x="3880313" y="764722"/>
                </a:lnTo>
                <a:lnTo>
                  <a:pt x="3882959" y="766309"/>
                </a:lnTo>
                <a:lnTo>
                  <a:pt x="3885870" y="767367"/>
                </a:lnTo>
                <a:lnTo>
                  <a:pt x="3889045" y="768690"/>
                </a:lnTo>
                <a:lnTo>
                  <a:pt x="3893015" y="770277"/>
                </a:lnTo>
                <a:lnTo>
                  <a:pt x="3897513" y="771599"/>
                </a:lnTo>
                <a:lnTo>
                  <a:pt x="3903070" y="773186"/>
                </a:lnTo>
                <a:lnTo>
                  <a:pt x="3916036" y="775832"/>
                </a:lnTo>
                <a:lnTo>
                  <a:pt x="3932971" y="779270"/>
                </a:lnTo>
                <a:lnTo>
                  <a:pt x="3954405" y="782709"/>
                </a:lnTo>
                <a:lnTo>
                  <a:pt x="3965254" y="784296"/>
                </a:lnTo>
                <a:lnTo>
                  <a:pt x="3976104" y="785619"/>
                </a:lnTo>
                <a:lnTo>
                  <a:pt x="3986953" y="787735"/>
                </a:lnTo>
                <a:lnTo>
                  <a:pt x="3997802" y="789586"/>
                </a:lnTo>
                <a:lnTo>
                  <a:pt x="4008651" y="791967"/>
                </a:lnTo>
                <a:lnTo>
                  <a:pt x="4019236" y="794083"/>
                </a:lnTo>
                <a:lnTo>
                  <a:pt x="4030085" y="796993"/>
                </a:lnTo>
                <a:lnTo>
                  <a:pt x="4040670" y="799903"/>
                </a:lnTo>
                <a:lnTo>
                  <a:pt x="4050725" y="802812"/>
                </a:lnTo>
                <a:lnTo>
                  <a:pt x="4061310" y="805987"/>
                </a:lnTo>
                <a:lnTo>
                  <a:pt x="4071630" y="809425"/>
                </a:lnTo>
                <a:lnTo>
                  <a:pt x="4081950" y="813129"/>
                </a:lnTo>
                <a:lnTo>
                  <a:pt x="4092270" y="816832"/>
                </a:lnTo>
                <a:lnTo>
                  <a:pt x="4102325" y="820800"/>
                </a:lnTo>
                <a:lnTo>
                  <a:pt x="4112645" y="824767"/>
                </a:lnTo>
                <a:lnTo>
                  <a:pt x="4122171" y="829000"/>
                </a:lnTo>
                <a:lnTo>
                  <a:pt x="4132226" y="833496"/>
                </a:lnTo>
                <a:lnTo>
                  <a:pt x="4142017" y="838258"/>
                </a:lnTo>
                <a:lnTo>
                  <a:pt x="4151543" y="843019"/>
                </a:lnTo>
                <a:lnTo>
                  <a:pt x="4161334" y="847780"/>
                </a:lnTo>
                <a:lnTo>
                  <a:pt x="4170860" y="853071"/>
                </a:lnTo>
                <a:lnTo>
                  <a:pt x="4179857" y="858361"/>
                </a:lnTo>
                <a:lnTo>
                  <a:pt x="4189383" y="863916"/>
                </a:lnTo>
                <a:lnTo>
                  <a:pt x="4198380" y="869206"/>
                </a:lnTo>
                <a:lnTo>
                  <a:pt x="4207377" y="875290"/>
                </a:lnTo>
                <a:lnTo>
                  <a:pt x="4216109" y="880845"/>
                </a:lnTo>
                <a:lnTo>
                  <a:pt x="4225106" y="887194"/>
                </a:lnTo>
                <a:lnTo>
                  <a:pt x="4233574" y="893277"/>
                </a:lnTo>
                <a:lnTo>
                  <a:pt x="4242042" y="899890"/>
                </a:lnTo>
                <a:lnTo>
                  <a:pt x="4250509" y="905974"/>
                </a:lnTo>
                <a:lnTo>
                  <a:pt x="4258712" y="912852"/>
                </a:lnTo>
                <a:lnTo>
                  <a:pt x="4266651" y="919465"/>
                </a:lnTo>
                <a:lnTo>
                  <a:pt x="4274589" y="926607"/>
                </a:lnTo>
                <a:lnTo>
                  <a:pt x="4282528" y="933484"/>
                </a:lnTo>
                <a:lnTo>
                  <a:pt x="4290202" y="940891"/>
                </a:lnTo>
                <a:lnTo>
                  <a:pt x="4297611" y="948033"/>
                </a:lnTo>
                <a:lnTo>
                  <a:pt x="4305020" y="955439"/>
                </a:lnTo>
                <a:lnTo>
                  <a:pt x="4312165" y="963110"/>
                </a:lnTo>
                <a:lnTo>
                  <a:pt x="4319045" y="970781"/>
                </a:lnTo>
                <a:lnTo>
                  <a:pt x="4325925" y="978717"/>
                </a:lnTo>
                <a:lnTo>
                  <a:pt x="4332275" y="986652"/>
                </a:lnTo>
                <a:lnTo>
                  <a:pt x="4338891" y="994588"/>
                </a:lnTo>
                <a:lnTo>
                  <a:pt x="4345242" y="1002788"/>
                </a:lnTo>
                <a:lnTo>
                  <a:pt x="4351592" y="1011253"/>
                </a:lnTo>
                <a:lnTo>
                  <a:pt x="4357149" y="1019717"/>
                </a:lnTo>
                <a:lnTo>
                  <a:pt x="4362971" y="1027917"/>
                </a:lnTo>
                <a:lnTo>
                  <a:pt x="4368528" y="1036911"/>
                </a:lnTo>
                <a:lnTo>
                  <a:pt x="4374085" y="1045375"/>
                </a:lnTo>
                <a:lnTo>
                  <a:pt x="4379112" y="1054369"/>
                </a:lnTo>
                <a:lnTo>
                  <a:pt x="4384140" y="1063098"/>
                </a:lnTo>
                <a:lnTo>
                  <a:pt x="4388903" y="1072356"/>
                </a:lnTo>
                <a:lnTo>
                  <a:pt x="4393401" y="1081350"/>
                </a:lnTo>
                <a:lnTo>
                  <a:pt x="4397635" y="1090608"/>
                </a:lnTo>
                <a:lnTo>
                  <a:pt x="4401869" y="1099866"/>
                </a:lnTo>
                <a:lnTo>
                  <a:pt x="4405838" y="1109389"/>
                </a:lnTo>
                <a:lnTo>
                  <a:pt x="4409543" y="1118647"/>
                </a:lnTo>
                <a:lnTo>
                  <a:pt x="4412983" y="1128434"/>
                </a:lnTo>
                <a:lnTo>
                  <a:pt x="4416158" y="1138221"/>
                </a:lnTo>
                <a:lnTo>
                  <a:pt x="4418805" y="1148008"/>
                </a:lnTo>
                <a:lnTo>
                  <a:pt x="4421715" y="1157531"/>
                </a:lnTo>
                <a:lnTo>
                  <a:pt x="4424361" y="1167583"/>
                </a:lnTo>
                <a:lnTo>
                  <a:pt x="4426478" y="1177634"/>
                </a:lnTo>
                <a:lnTo>
                  <a:pt x="4428595" y="1187686"/>
                </a:lnTo>
                <a:lnTo>
                  <a:pt x="4430448" y="1197473"/>
                </a:lnTo>
                <a:lnTo>
                  <a:pt x="4432035" y="1209376"/>
                </a:lnTo>
                <a:lnTo>
                  <a:pt x="4433358" y="1221015"/>
                </a:lnTo>
                <a:lnTo>
                  <a:pt x="4434417" y="1232654"/>
                </a:lnTo>
                <a:lnTo>
                  <a:pt x="4434946" y="1244028"/>
                </a:lnTo>
                <a:lnTo>
                  <a:pt x="4435475" y="1255667"/>
                </a:lnTo>
                <a:lnTo>
                  <a:pt x="4435475" y="1267306"/>
                </a:lnTo>
                <a:lnTo>
                  <a:pt x="4435211" y="1278680"/>
                </a:lnTo>
                <a:lnTo>
                  <a:pt x="4434681" y="1290054"/>
                </a:lnTo>
                <a:lnTo>
                  <a:pt x="4433623" y="1301429"/>
                </a:lnTo>
                <a:lnTo>
                  <a:pt x="4432300" y="1312803"/>
                </a:lnTo>
                <a:lnTo>
                  <a:pt x="4430977" y="1323913"/>
                </a:lnTo>
                <a:lnTo>
                  <a:pt x="4429124" y="1335552"/>
                </a:lnTo>
                <a:lnTo>
                  <a:pt x="4427272" y="1346661"/>
                </a:lnTo>
                <a:lnTo>
                  <a:pt x="4424626" y="1357507"/>
                </a:lnTo>
                <a:lnTo>
                  <a:pt x="4421980" y="1368616"/>
                </a:lnTo>
                <a:lnTo>
                  <a:pt x="4419069" y="1379462"/>
                </a:lnTo>
                <a:lnTo>
                  <a:pt x="4416158" y="1390307"/>
                </a:lnTo>
                <a:lnTo>
                  <a:pt x="4412454" y="1401152"/>
                </a:lnTo>
                <a:lnTo>
                  <a:pt x="4408749" y="1411733"/>
                </a:lnTo>
                <a:lnTo>
                  <a:pt x="4404515" y="1422313"/>
                </a:lnTo>
                <a:lnTo>
                  <a:pt x="4400281" y="1432365"/>
                </a:lnTo>
                <a:lnTo>
                  <a:pt x="4395783" y="1442681"/>
                </a:lnTo>
                <a:lnTo>
                  <a:pt x="4391020" y="1452998"/>
                </a:lnTo>
                <a:lnTo>
                  <a:pt x="4385992" y="1463314"/>
                </a:lnTo>
                <a:lnTo>
                  <a:pt x="4380700" y="1473101"/>
                </a:lnTo>
                <a:lnTo>
                  <a:pt x="4375143" y="1483153"/>
                </a:lnTo>
                <a:lnTo>
                  <a:pt x="4369322" y="1492675"/>
                </a:lnTo>
                <a:lnTo>
                  <a:pt x="4363235" y="1502198"/>
                </a:lnTo>
                <a:lnTo>
                  <a:pt x="4356885" y="1511456"/>
                </a:lnTo>
                <a:lnTo>
                  <a:pt x="4350269" y="1520979"/>
                </a:lnTo>
                <a:lnTo>
                  <a:pt x="4343918" y="1530237"/>
                </a:lnTo>
                <a:lnTo>
                  <a:pt x="4336774" y="1538966"/>
                </a:lnTo>
                <a:lnTo>
                  <a:pt x="4329629" y="1547695"/>
                </a:lnTo>
                <a:lnTo>
                  <a:pt x="4322220" y="1556424"/>
                </a:lnTo>
                <a:lnTo>
                  <a:pt x="4314282" y="1564624"/>
                </a:lnTo>
                <a:lnTo>
                  <a:pt x="4306608" y="1572824"/>
                </a:lnTo>
                <a:lnTo>
                  <a:pt x="4298405" y="1581289"/>
                </a:lnTo>
                <a:lnTo>
                  <a:pt x="4290202" y="1588960"/>
                </a:lnTo>
                <a:lnTo>
                  <a:pt x="4281734" y="1596631"/>
                </a:lnTo>
                <a:lnTo>
                  <a:pt x="4273002" y="1604302"/>
                </a:lnTo>
                <a:lnTo>
                  <a:pt x="4264269" y="1611444"/>
                </a:lnTo>
                <a:lnTo>
                  <a:pt x="4255008" y="1618586"/>
                </a:lnTo>
                <a:lnTo>
                  <a:pt x="4245746" y="1625463"/>
                </a:lnTo>
                <a:lnTo>
                  <a:pt x="4236220" y="1632341"/>
                </a:lnTo>
                <a:lnTo>
                  <a:pt x="4226694" y="1638689"/>
                </a:lnTo>
                <a:lnTo>
                  <a:pt x="4216639" y="1644773"/>
                </a:lnTo>
                <a:lnTo>
                  <a:pt x="4206848" y="1650857"/>
                </a:lnTo>
                <a:lnTo>
                  <a:pt x="4196793" y="1656676"/>
                </a:lnTo>
                <a:lnTo>
                  <a:pt x="4186208" y="1661967"/>
                </a:lnTo>
                <a:lnTo>
                  <a:pt x="4175623" y="1667522"/>
                </a:lnTo>
                <a:lnTo>
                  <a:pt x="4165039" y="1672547"/>
                </a:lnTo>
                <a:lnTo>
                  <a:pt x="4154189" y="1677044"/>
                </a:lnTo>
                <a:lnTo>
                  <a:pt x="4143076" y="1681806"/>
                </a:lnTo>
                <a:lnTo>
                  <a:pt x="4131962" y="1686038"/>
                </a:lnTo>
                <a:lnTo>
                  <a:pt x="4120848" y="1690006"/>
                </a:lnTo>
                <a:lnTo>
                  <a:pt x="4109205" y="1693709"/>
                </a:lnTo>
                <a:lnTo>
                  <a:pt x="4097562" y="1697148"/>
                </a:lnTo>
                <a:lnTo>
                  <a:pt x="4085919" y="1700322"/>
                </a:lnTo>
                <a:lnTo>
                  <a:pt x="4074011" y="1703232"/>
                </a:lnTo>
                <a:lnTo>
                  <a:pt x="4062103" y="1705612"/>
                </a:lnTo>
                <a:lnTo>
                  <a:pt x="4049667" y="1707993"/>
                </a:lnTo>
                <a:lnTo>
                  <a:pt x="4037494" y="1709845"/>
                </a:lnTo>
                <a:lnTo>
                  <a:pt x="4025057" y="1711696"/>
                </a:lnTo>
                <a:lnTo>
                  <a:pt x="4012621" y="1712754"/>
                </a:lnTo>
                <a:lnTo>
                  <a:pt x="3994891" y="1714606"/>
                </a:lnTo>
                <a:lnTo>
                  <a:pt x="3977162" y="1715664"/>
                </a:lnTo>
                <a:lnTo>
                  <a:pt x="3959433" y="1715928"/>
                </a:lnTo>
                <a:lnTo>
                  <a:pt x="3941968" y="1715664"/>
                </a:lnTo>
                <a:lnTo>
                  <a:pt x="3924239" y="1714870"/>
                </a:lnTo>
                <a:lnTo>
                  <a:pt x="3907039" y="1713283"/>
                </a:lnTo>
                <a:lnTo>
                  <a:pt x="3889575" y="1711167"/>
                </a:lnTo>
                <a:lnTo>
                  <a:pt x="3872375" y="1708257"/>
                </a:lnTo>
                <a:lnTo>
                  <a:pt x="3855175" y="1704819"/>
                </a:lnTo>
                <a:lnTo>
                  <a:pt x="3838504" y="1700851"/>
                </a:lnTo>
                <a:lnTo>
                  <a:pt x="3821569" y="1696354"/>
                </a:lnTo>
                <a:lnTo>
                  <a:pt x="3804898" y="1691064"/>
                </a:lnTo>
                <a:lnTo>
                  <a:pt x="3788756" y="1685509"/>
                </a:lnTo>
                <a:lnTo>
                  <a:pt x="3772615" y="1679160"/>
                </a:lnTo>
                <a:lnTo>
                  <a:pt x="3756738" y="1672018"/>
                </a:lnTo>
                <a:lnTo>
                  <a:pt x="3741390" y="1664612"/>
                </a:lnTo>
                <a:lnTo>
                  <a:pt x="3726307" y="1656676"/>
                </a:lnTo>
                <a:lnTo>
                  <a:pt x="3711224" y="1647947"/>
                </a:lnTo>
                <a:lnTo>
                  <a:pt x="3696670" y="1639218"/>
                </a:lnTo>
                <a:lnTo>
                  <a:pt x="3682381" y="1629431"/>
                </a:lnTo>
                <a:lnTo>
                  <a:pt x="3668886" y="1619379"/>
                </a:lnTo>
                <a:lnTo>
                  <a:pt x="3655390" y="1608534"/>
                </a:lnTo>
                <a:lnTo>
                  <a:pt x="3642424" y="1597689"/>
                </a:lnTo>
                <a:lnTo>
                  <a:pt x="3629987" y="1586050"/>
                </a:lnTo>
                <a:lnTo>
                  <a:pt x="3618080" y="1574147"/>
                </a:lnTo>
                <a:lnTo>
                  <a:pt x="3612258" y="1567798"/>
                </a:lnTo>
                <a:lnTo>
                  <a:pt x="3606437" y="1561450"/>
                </a:lnTo>
                <a:lnTo>
                  <a:pt x="3600880" y="1554837"/>
                </a:lnTo>
                <a:lnTo>
                  <a:pt x="3595323" y="1548489"/>
                </a:lnTo>
                <a:lnTo>
                  <a:pt x="3590295" y="1541876"/>
                </a:lnTo>
                <a:lnTo>
                  <a:pt x="3585267" y="1534998"/>
                </a:lnTo>
                <a:lnTo>
                  <a:pt x="3579975" y="1528121"/>
                </a:lnTo>
                <a:lnTo>
                  <a:pt x="3575212" y="1520979"/>
                </a:lnTo>
                <a:lnTo>
                  <a:pt x="3570184" y="1514101"/>
                </a:lnTo>
                <a:lnTo>
                  <a:pt x="3565686" y="1506695"/>
                </a:lnTo>
                <a:lnTo>
                  <a:pt x="3561452" y="1499553"/>
                </a:lnTo>
                <a:lnTo>
                  <a:pt x="3557218" y="1492146"/>
                </a:lnTo>
                <a:lnTo>
                  <a:pt x="3552984" y="1484475"/>
                </a:lnTo>
                <a:lnTo>
                  <a:pt x="3549015" y="1476804"/>
                </a:lnTo>
                <a:lnTo>
                  <a:pt x="3542929" y="1463578"/>
                </a:lnTo>
                <a:lnTo>
                  <a:pt x="3537372" y="1450352"/>
                </a:lnTo>
                <a:lnTo>
                  <a:pt x="3532344" y="1437391"/>
                </a:lnTo>
                <a:lnTo>
                  <a:pt x="3527846" y="1424165"/>
                </a:lnTo>
                <a:lnTo>
                  <a:pt x="3523877" y="1411204"/>
                </a:lnTo>
                <a:lnTo>
                  <a:pt x="3520172" y="1398242"/>
                </a:lnTo>
                <a:lnTo>
                  <a:pt x="3516997" y="1385016"/>
                </a:lnTo>
                <a:lnTo>
                  <a:pt x="3514351" y="1372055"/>
                </a:lnTo>
                <a:lnTo>
                  <a:pt x="3511969" y="1358829"/>
                </a:lnTo>
                <a:lnTo>
                  <a:pt x="3510381" y="1345603"/>
                </a:lnTo>
                <a:lnTo>
                  <a:pt x="3509323" y="1332906"/>
                </a:lnTo>
                <a:lnTo>
                  <a:pt x="3508265" y="1319945"/>
                </a:lnTo>
                <a:lnTo>
                  <a:pt x="3508000" y="1306984"/>
                </a:lnTo>
                <a:lnTo>
                  <a:pt x="3508265" y="1294287"/>
                </a:lnTo>
                <a:lnTo>
                  <a:pt x="3508794" y="1281590"/>
                </a:lnTo>
                <a:lnTo>
                  <a:pt x="3510117" y="1268629"/>
                </a:lnTo>
                <a:lnTo>
                  <a:pt x="3511704" y="1256196"/>
                </a:lnTo>
                <a:lnTo>
                  <a:pt x="3513821" y="1243499"/>
                </a:lnTo>
                <a:lnTo>
                  <a:pt x="3516203" y="1231067"/>
                </a:lnTo>
                <a:lnTo>
                  <a:pt x="3519378" y="1218635"/>
                </a:lnTo>
                <a:lnTo>
                  <a:pt x="3523083" y="1206467"/>
                </a:lnTo>
                <a:lnTo>
                  <a:pt x="3527317" y="1194034"/>
                </a:lnTo>
                <a:lnTo>
                  <a:pt x="3531815" y="1182131"/>
                </a:lnTo>
                <a:lnTo>
                  <a:pt x="3536578" y="1170228"/>
                </a:lnTo>
                <a:lnTo>
                  <a:pt x="3542400" y="1158324"/>
                </a:lnTo>
                <a:lnTo>
                  <a:pt x="3548221" y="1146686"/>
                </a:lnTo>
                <a:lnTo>
                  <a:pt x="3554572" y="1135047"/>
                </a:lnTo>
                <a:lnTo>
                  <a:pt x="3561717" y="1123673"/>
                </a:lnTo>
                <a:lnTo>
                  <a:pt x="3569126" y="1112563"/>
                </a:lnTo>
                <a:lnTo>
                  <a:pt x="3577064" y="1101453"/>
                </a:lnTo>
                <a:lnTo>
                  <a:pt x="3585532" y="1090343"/>
                </a:lnTo>
                <a:lnTo>
                  <a:pt x="3594529" y="1079498"/>
                </a:lnTo>
                <a:lnTo>
                  <a:pt x="3602203" y="1070505"/>
                </a:lnTo>
                <a:lnTo>
                  <a:pt x="3610670" y="1061775"/>
                </a:lnTo>
                <a:lnTo>
                  <a:pt x="3619138" y="1053311"/>
                </a:lnTo>
                <a:lnTo>
                  <a:pt x="3627606" y="1045111"/>
                </a:lnTo>
                <a:lnTo>
                  <a:pt x="3636867" y="1037175"/>
                </a:lnTo>
                <a:lnTo>
                  <a:pt x="3646129" y="1029504"/>
                </a:lnTo>
                <a:lnTo>
                  <a:pt x="3655920" y="1022362"/>
                </a:lnTo>
                <a:lnTo>
                  <a:pt x="3665710" y="1015220"/>
                </a:lnTo>
                <a:lnTo>
                  <a:pt x="3676030" y="1008343"/>
                </a:lnTo>
                <a:lnTo>
                  <a:pt x="3686350" y="1001730"/>
                </a:lnTo>
                <a:lnTo>
                  <a:pt x="3696670" y="995381"/>
                </a:lnTo>
                <a:lnTo>
                  <a:pt x="3707520" y="989562"/>
                </a:lnTo>
                <a:lnTo>
                  <a:pt x="3718369" y="984007"/>
                </a:lnTo>
                <a:lnTo>
                  <a:pt x="3730012" y="978717"/>
                </a:lnTo>
                <a:lnTo>
                  <a:pt x="3741126" y="973426"/>
                </a:lnTo>
                <a:lnTo>
                  <a:pt x="3752769" y="968930"/>
                </a:lnTo>
                <a:lnTo>
                  <a:pt x="3764412" y="964433"/>
                </a:lnTo>
                <a:lnTo>
                  <a:pt x="3776055" y="960465"/>
                </a:lnTo>
                <a:lnTo>
                  <a:pt x="3788227" y="956233"/>
                </a:lnTo>
                <a:lnTo>
                  <a:pt x="3800135" y="952794"/>
                </a:lnTo>
                <a:lnTo>
                  <a:pt x="3812307" y="949884"/>
                </a:lnTo>
                <a:lnTo>
                  <a:pt x="3824744" y="946975"/>
                </a:lnTo>
                <a:lnTo>
                  <a:pt x="3836916" y="944329"/>
                </a:lnTo>
                <a:lnTo>
                  <a:pt x="3849618" y="942478"/>
                </a:lnTo>
                <a:lnTo>
                  <a:pt x="3862055" y="940362"/>
                </a:lnTo>
                <a:lnTo>
                  <a:pt x="3874492" y="939039"/>
                </a:lnTo>
                <a:lnTo>
                  <a:pt x="3887193" y="937717"/>
                </a:lnTo>
                <a:lnTo>
                  <a:pt x="3899895" y="936923"/>
                </a:lnTo>
                <a:lnTo>
                  <a:pt x="3912331" y="936394"/>
                </a:lnTo>
                <a:lnTo>
                  <a:pt x="3925033" y="936394"/>
                </a:lnTo>
                <a:lnTo>
                  <a:pt x="3937734" y="936658"/>
                </a:lnTo>
                <a:lnTo>
                  <a:pt x="3950436" y="937187"/>
                </a:lnTo>
                <a:lnTo>
                  <a:pt x="3959168" y="937981"/>
                </a:lnTo>
                <a:lnTo>
                  <a:pt x="3967636" y="939304"/>
                </a:lnTo>
                <a:lnTo>
                  <a:pt x="3976633" y="940626"/>
                </a:lnTo>
                <a:lnTo>
                  <a:pt x="3985101" y="941949"/>
                </a:lnTo>
                <a:lnTo>
                  <a:pt x="3993568" y="943800"/>
                </a:lnTo>
                <a:lnTo>
                  <a:pt x="4002036" y="945652"/>
                </a:lnTo>
                <a:lnTo>
                  <a:pt x="4010239" y="947768"/>
                </a:lnTo>
                <a:lnTo>
                  <a:pt x="4018707" y="949884"/>
                </a:lnTo>
                <a:lnTo>
                  <a:pt x="4034584" y="954646"/>
                </a:lnTo>
                <a:lnTo>
                  <a:pt x="4050460" y="959672"/>
                </a:lnTo>
                <a:lnTo>
                  <a:pt x="4066073" y="965755"/>
                </a:lnTo>
                <a:lnTo>
                  <a:pt x="4080891" y="972368"/>
                </a:lnTo>
                <a:lnTo>
                  <a:pt x="4095710" y="979246"/>
                </a:lnTo>
                <a:lnTo>
                  <a:pt x="4109734" y="986917"/>
                </a:lnTo>
                <a:lnTo>
                  <a:pt x="4123759" y="994852"/>
                </a:lnTo>
                <a:lnTo>
                  <a:pt x="4136725" y="1003317"/>
                </a:lnTo>
                <a:lnTo>
                  <a:pt x="4149691" y="1012575"/>
                </a:lnTo>
                <a:lnTo>
                  <a:pt x="4162128" y="1022362"/>
                </a:lnTo>
                <a:lnTo>
                  <a:pt x="4174036" y="1032149"/>
                </a:lnTo>
                <a:lnTo>
                  <a:pt x="4185414" y="1042730"/>
                </a:lnTo>
                <a:lnTo>
                  <a:pt x="4196263" y="1053575"/>
                </a:lnTo>
                <a:lnTo>
                  <a:pt x="4206583" y="1065214"/>
                </a:lnTo>
                <a:lnTo>
                  <a:pt x="4216374" y="1076853"/>
                </a:lnTo>
                <a:lnTo>
                  <a:pt x="4225636" y="1089021"/>
                </a:lnTo>
                <a:lnTo>
                  <a:pt x="4234103" y="1101718"/>
                </a:lnTo>
                <a:lnTo>
                  <a:pt x="4238337" y="1108331"/>
                </a:lnTo>
                <a:lnTo>
                  <a:pt x="4242306" y="1114415"/>
                </a:lnTo>
                <a:lnTo>
                  <a:pt x="4246276" y="1121027"/>
                </a:lnTo>
                <a:lnTo>
                  <a:pt x="4249980" y="1127905"/>
                </a:lnTo>
                <a:lnTo>
                  <a:pt x="4253420" y="1134782"/>
                </a:lnTo>
                <a:lnTo>
                  <a:pt x="4256596" y="1141660"/>
                </a:lnTo>
                <a:lnTo>
                  <a:pt x="4260036" y="1148537"/>
                </a:lnTo>
                <a:lnTo>
                  <a:pt x="4262946" y="1155415"/>
                </a:lnTo>
                <a:lnTo>
                  <a:pt x="4265857" y="1162557"/>
                </a:lnTo>
                <a:lnTo>
                  <a:pt x="4268768" y="1169699"/>
                </a:lnTo>
                <a:lnTo>
                  <a:pt x="4271149" y="1177105"/>
                </a:lnTo>
                <a:lnTo>
                  <a:pt x="4273796" y="1184247"/>
                </a:lnTo>
                <a:lnTo>
                  <a:pt x="4276177" y="1191654"/>
                </a:lnTo>
                <a:lnTo>
                  <a:pt x="4278029" y="1199060"/>
                </a:lnTo>
                <a:lnTo>
                  <a:pt x="4280146" y="1206731"/>
                </a:lnTo>
                <a:lnTo>
                  <a:pt x="4281734" y="1214138"/>
                </a:lnTo>
                <a:lnTo>
                  <a:pt x="4283322" y="1221809"/>
                </a:lnTo>
                <a:lnTo>
                  <a:pt x="4284645" y="1229480"/>
                </a:lnTo>
                <a:lnTo>
                  <a:pt x="4286232" y="1237151"/>
                </a:lnTo>
                <a:lnTo>
                  <a:pt x="4287026" y="1245351"/>
                </a:lnTo>
                <a:lnTo>
                  <a:pt x="4287820" y="1253022"/>
                </a:lnTo>
                <a:lnTo>
                  <a:pt x="4288614" y="1260957"/>
                </a:lnTo>
                <a:lnTo>
                  <a:pt x="4289143" y="1270480"/>
                </a:lnTo>
                <a:lnTo>
                  <a:pt x="4289672" y="1279738"/>
                </a:lnTo>
                <a:lnTo>
                  <a:pt x="4289143" y="1289261"/>
                </a:lnTo>
                <a:lnTo>
                  <a:pt x="4288879" y="1298255"/>
                </a:lnTo>
                <a:lnTo>
                  <a:pt x="4288085" y="1307777"/>
                </a:lnTo>
                <a:lnTo>
                  <a:pt x="4287026" y="1316771"/>
                </a:lnTo>
                <a:lnTo>
                  <a:pt x="4285439" y="1325764"/>
                </a:lnTo>
                <a:lnTo>
                  <a:pt x="4283851" y="1334758"/>
                </a:lnTo>
                <a:lnTo>
                  <a:pt x="4281734" y="1343752"/>
                </a:lnTo>
                <a:lnTo>
                  <a:pt x="4279617" y="1352481"/>
                </a:lnTo>
                <a:lnTo>
                  <a:pt x="4276971" y="1361210"/>
                </a:lnTo>
                <a:lnTo>
                  <a:pt x="4273796" y="1369939"/>
                </a:lnTo>
                <a:lnTo>
                  <a:pt x="4270620" y="1378139"/>
                </a:lnTo>
                <a:lnTo>
                  <a:pt x="4267180" y="1386868"/>
                </a:lnTo>
                <a:lnTo>
                  <a:pt x="4263476" y="1395068"/>
                </a:lnTo>
                <a:lnTo>
                  <a:pt x="4259506" y="1403268"/>
                </a:lnTo>
                <a:lnTo>
                  <a:pt x="4255273" y="1411468"/>
                </a:lnTo>
                <a:lnTo>
                  <a:pt x="4250774" y="1419404"/>
                </a:lnTo>
                <a:lnTo>
                  <a:pt x="4245746" y="1427075"/>
                </a:lnTo>
                <a:lnTo>
                  <a:pt x="4240719" y="1434746"/>
                </a:lnTo>
                <a:lnTo>
                  <a:pt x="4235691" y="1442152"/>
                </a:lnTo>
                <a:lnTo>
                  <a:pt x="4229869" y="1449559"/>
                </a:lnTo>
                <a:lnTo>
                  <a:pt x="4224048" y="1456965"/>
                </a:lnTo>
                <a:lnTo>
                  <a:pt x="4218226" y="1463843"/>
                </a:lnTo>
                <a:lnTo>
                  <a:pt x="4212140" y="1470985"/>
                </a:lnTo>
                <a:lnTo>
                  <a:pt x="4205525" y="1477598"/>
                </a:lnTo>
                <a:lnTo>
                  <a:pt x="4198910" y="1484211"/>
                </a:lnTo>
                <a:lnTo>
                  <a:pt x="4192559" y="1490824"/>
                </a:lnTo>
                <a:lnTo>
                  <a:pt x="4185414" y="1496908"/>
                </a:lnTo>
                <a:lnTo>
                  <a:pt x="4178269" y="1502991"/>
                </a:lnTo>
                <a:lnTo>
                  <a:pt x="4171125" y="1508811"/>
                </a:lnTo>
                <a:lnTo>
                  <a:pt x="4163451" y="1514366"/>
                </a:lnTo>
                <a:lnTo>
                  <a:pt x="4155513" y="1519921"/>
                </a:lnTo>
                <a:lnTo>
                  <a:pt x="4147839" y="1525211"/>
                </a:lnTo>
                <a:lnTo>
                  <a:pt x="4139900" y="1530501"/>
                </a:lnTo>
                <a:lnTo>
                  <a:pt x="4131962" y="1535263"/>
                </a:lnTo>
                <a:lnTo>
                  <a:pt x="4123759" y="1539759"/>
                </a:lnTo>
                <a:lnTo>
                  <a:pt x="4115026" y="1544521"/>
                </a:lnTo>
                <a:lnTo>
                  <a:pt x="4106559" y="1548489"/>
                </a:lnTo>
                <a:lnTo>
                  <a:pt x="4098091" y="1552456"/>
                </a:lnTo>
                <a:lnTo>
                  <a:pt x="4089094" y="1556160"/>
                </a:lnTo>
                <a:lnTo>
                  <a:pt x="4080362" y="1559863"/>
                </a:lnTo>
                <a:lnTo>
                  <a:pt x="4071100" y="1563037"/>
                </a:lnTo>
                <a:lnTo>
                  <a:pt x="4062368" y="1565682"/>
                </a:lnTo>
                <a:lnTo>
                  <a:pt x="4052842" y="1568592"/>
                </a:lnTo>
                <a:lnTo>
                  <a:pt x="4043580" y="1571237"/>
                </a:lnTo>
                <a:lnTo>
                  <a:pt x="4034319" y="1573618"/>
                </a:lnTo>
                <a:lnTo>
                  <a:pt x="4024793" y="1575469"/>
                </a:lnTo>
                <a:lnTo>
                  <a:pt x="4015267" y="1577321"/>
                </a:lnTo>
                <a:lnTo>
                  <a:pt x="4005741" y="1578379"/>
                </a:lnTo>
                <a:lnTo>
                  <a:pt x="3995950" y="1579437"/>
                </a:lnTo>
                <a:lnTo>
                  <a:pt x="3986424" y="1580495"/>
                </a:lnTo>
                <a:lnTo>
                  <a:pt x="3976633" y="1581024"/>
                </a:lnTo>
                <a:lnTo>
                  <a:pt x="3966842" y="1581289"/>
                </a:lnTo>
                <a:lnTo>
                  <a:pt x="3956787" y="1581289"/>
                </a:lnTo>
                <a:lnTo>
                  <a:pt x="3947261" y="1581024"/>
                </a:lnTo>
                <a:lnTo>
                  <a:pt x="3937205" y="1580495"/>
                </a:lnTo>
                <a:lnTo>
                  <a:pt x="3927150" y="1579173"/>
                </a:lnTo>
                <a:lnTo>
                  <a:pt x="3917624" y="1578115"/>
                </a:lnTo>
                <a:lnTo>
                  <a:pt x="3907568" y="1576263"/>
                </a:lnTo>
                <a:lnTo>
                  <a:pt x="3897513" y="1574676"/>
                </a:lnTo>
                <a:lnTo>
                  <a:pt x="3887458" y="1572295"/>
                </a:lnTo>
                <a:lnTo>
                  <a:pt x="3877932" y="1569385"/>
                </a:lnTo>
                <a:lnTo>
                  <a:pt x="3867876" y="1566740"/>
                </a:lnTo>
                <a:lnTo>
                  <a:pt x="3856233" y="1563037"/>
                </a:lnTo>
                <a:lnTo>
                  <a:pt x="3844325" y="1558540"/>
                </a:lnTo>
                <a:lnTo>
                  <a:pt x="3833212" y="1553779"/>
                </a:lnTo>
                <a:lnTo>
                  <a:pt x="3822362" y="1548753"/>
                </a:lnTo>
                <a:lnTo>
                  <a:pt x="3811778" y="1542934"/>
                </a:lnTo>
                <a:lnTo>
                  <a:pt x="3801458" y="1536850"/>
                </a:lnTo>
                <a:lnTo>
                  <a:pt x="3791667" y="1530766"/>
                </a:lnTo>
                <a:lnTo>
                  <a:pt x="3781876" y="1523888"/>
                </a:lnTo>
                <a:lnTo>
                  <a:pt x="3772350" y="1516746"/>
                </a:lnTo>
                <a:lnTo>
                  <a:pt x="3763618" y="1509075"/>
                </a:lnTo>
                <a:lnTo>
                  <a:pt x="3755150" y="1501404"/>
                </a:lnTo>
                <a:lnTo>
                  <a:pt x="3746683" y="1492940"/>
                </a:lnTo>
                <a:lnTo>
                  <a:pt x="3739009" y="1484475"/>
                </a:lnTo>
                <a:lnTo>
                  <a:pt x="3731599" y="1475482"/>
                </a:lnTo>
                <a:lnTo>
                  <a:pt x="3724455" y="1466488"/>
                </a:lnTo>
                <a:lnTo>
                  <a:pt x="3717840" y="1457230"/>
                </a:lnTo>
                <a:lnTo>
                  <a:pt x="3711753" y="1447707"/>
                </a:lnTo>
                <a:lnTo>
                  <a:pt x="3705932" y="1437920"/>
                </a:lnTo>
                <a:lnTo>
                  <a:pt x="3700904" y="1427868"/>
                </a:lnTo>
                <a:lnTo>
                  <a:pt x="3695876" y="1417552"/>
                </a:lnTo>
                <a:lnTo>
                  <a:pt x="3691643" y="1407500"/>
                </a:lnTo>
                <a:lnTo>
                  <a:pt x="3687673" y="1396920"/>
                </a:lnTo>
                <a:lnTo>
                  <a:pt x="3684498" y="1386074"/>
                </a:lnTo>
                <a:lnTo>
                  <a:pt x="3681587" y="1375229"/>
                </a:lnTo>
                <a:lnTo>
                  <a:pt x="3679206" y="1364384"/>
                </a:lnTo>
                <a:lnTo>
                  <a:pt x="3677353" y="1353010"/>
                </a:lnTo>
                <a:lnTo>
                  <a:pt x="3676295" y="1341900"/>
                </a:lnTo>
                <a:lnTo>
                  <a:pt x="3675501" y="1330790"/>
                </a:lnTo>
                <a:lnTo>
                  <a:pt x="3674972" y="1319416"/>
                </a:lnTo>
                <a:lnTo>
                  <a:pt x="3675766" y="1308306"/>
                </a:lnTo>
                <a:lnTo>
                  <a:pt x="3676560" y="1296932"/>
                </a:lnTo>
                <a:lnTo>
                  <a:pt x="3678147" y="1285558"/>
                </a:lnTo>
                <a:lnTo>
                  <a:pt x="3679735" y="1278680"/>
                </a:lnTo>
                <a:lnTo>
                  <a:pt x="3681058" y="1271538"/>
                </a:lnTo>
                <a:lnTo>
                  <a:pt x="3683175" y="1264925"/>
                </a:lnTo>
                <a:lnTo>
                  <a:pt x="3685027" y="1258312"/>
                </a:lnTo>
                <a:lnTo>
                  <a:pt x="3687144" y="1251699"/>
                </a:lnTo>
                <a:lnTo>
                  <a:pt x="3689526" y="1245615"/>
                </a:lnTo>
                <a:lnTo>
                  <a:pt x="3692172" y="1239267"/>
                </a:lnTo>
                <a:lnTo>
                  <a:pt x="3695083" y="1232919"/>
                </a:lnTo>
                <a:lnTo>
                  <a:pt x="3697993" y="1226835"/>
                </a:lnTo>
                <a:lnTo>
                  <a:pt x="3701433" y="1221280"/>
                </a:lnTo>
                <a:lnTo>
                  <a:pt x="3704609" y="1215460"/>
                </a:lnTo>
                <a:lnTo>
                  <a:pt x="3708313" y="1209906"/>
                </a:lnTo>
                <a:lnTo>
                  <a:pt x="3712018" y="1204351"/>
                </a:lnTo>
                <a:lnTo>
                  <a:pt x="3715723" y="1199060"/>
                </a:lnTo>
                <a:lnTo>
                  <a:pt x="3719692" y="1193770"/>
                </a:lnTo>
                <a:lnTo>
                  <a:pt x="3723926" y="1189009"/>
                </a:lnTo>
                <a:lnTo>
                  <a:pt x="3728159" y="1183983"/>
                </a:lnTo>
                <a:lnTo>
                  <a:pt x="3732658" y="1179221"/>
                </a:lnTo>
                <a:lnTo>
                  <a:pt x="3737421" y="1174460"/>
                </a:lnTo>
                <a:lnTo>
                  <a:pt x="3742184" y="1170228"/>
                </a:lnTo>
                <a:lnTo>
                  <a:pt x="3746947" y="1165466"/>
                </a:lnTo>
                <a:lnTo>
                  <a:pt x="3751975" y="1161499"/>
                </a:lnTo>
                <a:lnTo>
                  <a:pt x="3757267" y="1157266"/>
                </a:lnTo>
                <a:lnTo>
                  <a:pt x="3762559" y="1153299"/>
                </a:lnTo>
                <a:lnTo>
                  <a:pt x="3767852" y="1149595"/>
                </a:lnTo>
                <a:lnTo>
                  <a:pt x="3773409" y="1145892"/>
                </a:lnTo>
                <a:lnTo>
                  <a:pt x="3778966" y="1142453"/>
                </a:lnTo>
                <a:lnTo>
                  <a:pt x="3784787" y="1139015"/>
                </a:lnTo>
                <a:lnTo>
                  <a:pt x="3790609" y="1135840"/>
                </a:lnTo>
                <a:lnTo>
                  <a:pt x="3796695" y="1132666"/>
                </a:lnTo>
                <a:lnTo>
                  <a:pt x="3802781" y="1130021"/>
                </a:lnTo>
                <a:lnTo>
                  <a:pt x="3808602" y="1127111"/>
                </a:lnTo>
                <a:lnTo>
                  <a:pt x="3821304" y="1121821"/>
                </a:lnTo>
                <a:lnTo>
                  <a:pt x="3834005" y="1117589"/>
                </a:lnTo>
                <a:lnTo>
                  <a:pt x="3847236" y="1113621"/>
                </a:lnTo>
                <a:lnTo>
                  <a:pt x="3860732" y="1110182"/>
                </a:lnTo>
                <a:lnTo>
                  <a:pt x="3874227" y="1107537"/>
                </a:lnTo>
                <a:lnTo>
                  <a:pt x="3887722" y="1105685"/>
                </a:lnTo>
                <a:lnTo>
                  <a:pt x="3901747" y="1104098"/>
                </a:lnTo>
                <a:lnTo>
                  <a:pt x="3915771" y="1103305"/>
                </a:lnTo>
                <a:lnTo>
                  <a:pt x="3930061" y="1103305"/>
                </a:lnTo>
                <a:lnTo>
                  <a:pt x="3944085" y="1103834"/>
                </a:lnTo>
                <a:lnTo>
                  <a:pt x="3958374" y="1105156"/>
                </a:lnTo>
                <a:lnTo>
                  <a:pt x="3972664" y="1107008"/>
                </a:lnTo>
                <a:lnTo>
                  <a:pt x="3986688" y="1109389"/>
                </a:lnTo>
                <a:lnTo>
                  <a:pt x="3993833" y="1110976"/>
                </a:lnTo>
                <a:lnTo>
                  <a:pt x="4000713" y="1112827"/>
                </a:lnTo>
                <a:lnTo>
                  <a:pt x="4007857" y="1114415"/>
                </a:lnTo>
                <a:lnTo>
                  <a:pt x="4014473" y="1116531"/>
                </a:lnTo>
                <a:lnTo>
                  <a:pt x="4021353" y="1118647"/>
                </a:lnTo>
                <a:lnTo>
                  <a:pt x="4028233" y="1121027"/>
                </a:lnTo>
                <a:lnTo>
                  <a:pt x="4023470" y="1116795"/>
                </a:lnTo>
                <a:lnTo>
                  <a:pt x="4018707" y="1112827"/>
                </a:lnTo>
                <a:lnTo>
                  <a:pt x="4013679" y="1108860"/>
                </a:lnTo>
                <a:lnTo>
                  <a:pt x="4008651" y="1105156"/>
                </a:lnTo>
                <a:lnTo>
                  <a:pt x="4003359" y="1101718"/>
                </a:lnTo>
                <a:lnTo>
                  <a:pt x="3998067" y="1098543"/>
                </a:lnTo>
                <a:lnTo>
                  <a:pt x="3992774" y="1095634"/>
                </a:lnTo>
                <a:lnTo>
                  <a:pt x="3987217" y="1092724"/>
                </a:lnTo>
                <a:lnTo>
                  <a:pt x="3981661" y="1090343"/>
                </a:lnTo>
                <a:lnTo>
                  <a:pt x="3976368" y="1087963"/>
                </a:lnTo>
                <a:lnTo>
                  <a:pt x="3970547" y="1085582"/>
                </a:lnTo>
                <a:lnTo>
                  <a:pt x="3964990" y="1083995"/>
                </a:lnTo>
                <a:lnTo>
                  <a:pt x="3958904" y="1082143"/>
                </a:lnTo>
                <a:lnTo>
                  <a:pt x="3953082" y="1080556"/>
                </a:lnTo>
                <a:lnTo>
                  <a:pt x="3947261" y="1079498"/>
                </a:lnTo>
                <a:lnTo>
                  <a:pt x="3941174" y="1078176"/>
                </a:lnTo>
                <a:lnTo>
                  <a:pt x="3935088" y="1077117"/>
                </a:lnTo>
                <a:lnTo>
                  <a:pt x="3929267" y="1076588"/>
                </a:lnTo>
                <a:lnTo>
                  <a:pt x="3923181" y="1075530"/>
                </a:lnTo>
                <a:lnTo>
                  <a:pt x="3916830" y="1075266"/>
                </a:lnTo>
                <a:lnTo>
                  <a:pt x="3911008" y="1075001"/>
                </a:lnTo>
                <a:lnTo>
                  <a:pt x="3904658" y="1075001"/>
                </a:lnTo>
                <a:lnTo>
                  <a:pt x="3892485" y="1075530"/>
                </a:lnTo>
                <a:lnTo>
                  <a:pt x="3880048" y="1076588"/>
                </a:lnTo>
                <a:lnTo>
                  <a:pt x="3867612" y="1078176"/>
                </a:lnTo>
                <a:lnTo>
                  <a:pt x="3855175" y="1080556"/>
                </a:lnTo>
                <a:lnTo>
                  <a:pt x="3842738" y="1083730"/>
                </a:lnTo>
                <a:lnTo>
                  <a:pt x="3830301" y="1087169"/>
                </a:lnTo>
                <a:lnTo>
                  <a:pt x="3818393" y="1091137"/>
                </a:lnTo>
                <a:lnTo>
                  <a:pt x="3806486" y="1095634"/>
                </a:lnTo>
                <a:lnTo>
                  <a:pt x="3794313" y="1100660"/>
                </a:lnTo>
                <a:lnTo>
                  <a:pt x="3782935" y="1106214"/>
                </a:lnTo>
                <a:lnTo>
                  <a:pt x="3771556" y="1112298"/>
                </a:lnTo>
                <a:lnTo>
                  <a:pt x="3760707" y="1118647"/>
                </a:lnTo>
                <a:lnTo>
                  <a:pt x="3749858" y="1125260"/>
                </a:lnTo>
                <a:lnTo>
                  <a:pt x="3739538" y="1132666"/>
                </a:lnTo>
                <a:lnTo>
                  <a:pt x="3729747" y="1140073"/>
                </a:lnTo>
                <a:lnTo>
                  <a:pt x="3719956" y="1148273"/>
                </a:lnTo>
                <a:lnTo>
                  <a:pt x="3710695" y="1156473"/>
                </a:lnTo>
                <a:lnTo>
                  <a:pt x="3702227" y="1164673"/>
                </a:lnTo>
                <a:lnTo>
                  <a:pt x="3694024" y="1173667"/>
                </a:lnTo>
                <a:lnTo>
                  <a:pt x="3686615" y="1182660"/>
                </a:lnTo>
                <a:lnTo>
                  <a:pt x="3679470" y="1191918"/>
                </a:lnTo>
                <a:lnTo>
                  <a:pt x="3673913" y="1201176"/>
                </a:lnTo>
                <a:lnTo>
                  <a:pt x="3669150" y="1210964"/>
                </a:lnTo>
                <a:lnTo>
                  <a:pt x="3664652" y="1220751"/>
                </a:lnTo>
                <a:lnTo>
                  <a:pt x="3660153" y="1230538"/>
                </a:lnTo>
                <a:lnTo>
                  <a:pt x="3656449" y="1240590"/>
                </a:lnTo>
                <a:lnTo>
                  <a:pt x="3653273" y="1250377"/>
                </a:lnTo>
                <a:lnTo>
                  <a:pt x="3650627" y="1260428"/>
                </a:lnTo>
                <a:lnTo>
                  <a:pt x="3647981" y="1270480"/>
                </a:lnTo>
                <a:lnTo>
                  <a:pt x="3645864" y="1280532"/>
                </a:lnTo>
                <a:lnTo>
                  <a:pt x="3644277" y="1290583"/>
                </a:lnTo>
                <a:lnTo>
                  <a:pt x="3643218" y="1300635"/>
                </a:lnTo>
                <a:lnTo>
                  <a:pt x="3642160" y="1310951"/>
                </a:lnTo>
                <a:lnTo>
                  <a:pt x="3641630" y="1321003"/>
                </a:lnTo>
                <a:lnTo>
                  <a:pt x="3641630" y="1330790"/>
                </a:lnTo>
                <a:lnTo>
                  <a:pt x="3641895" y="1340842"/>
                </a:lnTo>
                <a:lnTo>
                  <a:pt x="3642953" y="1350894"/>
                </a:lnTo>
                <a:lnTo>
                  <a:pt x="3643747" y="1360945"/>
                </a:lnTo>
                <a:lnTo>
                  <a:pt x="3645335" y="1370732"/>
                </a:lnTo>
                <a:lnTo>
                  <a:pt x="3647187" y="1380520"/>
                </a:lnTo>
                <a:lnTo>
                  <a:pt x="3649304" y="1390571"/>
                </a:lnTo>
                <a:lnTo>
                  <a:pt x="3651950" y="1400358"/>
                </a:lnTo>
                <a:lnTo>
                  <a:pt x="3654861" y="1409881"/>
                </a:lnTo>
                <a:lnTo>
                  <a:pt x="3658037" y="1419404"/>
                </a:lnTo>
                <a:lnTo>
                  <a:pt x="3661741" y="1428662"/>
                </a:lnTo>
                <a:lnTo>
                  <a:pt x="3665710" y="1438185"/>
                </a:lnTo>
                <a:lnTo>
                  <a:pt x="3669944" y="1447443"/>
                </a:lnTo>
                <a:lnTo>
                  <a:pt x="3674443" y="1456436"/>
                </a:lnTo>
                <a:lnTo>
                  <a:pt x="3679735" y="1465430"/>
                </a:lnTo>
                <a:lnTo>
                  <a:pt x="3684763" y="1474159"/>
                </a:lnTo>
                <a:lnTo>
                  <a:pt x="3690584" y="1482624"/>
                </a:lnTo>
                <a:lnTo>
                  <a:pt x="3696406" y="1491353"/>
                </a:lnTo>
                <a:lnTo>
                  <a:pt x="3702756" y="1499553"/>
                </a:lnTo>
                <a:lnTo>
                  <a:pt x="3708843" y="1507224"/>
                </a:lnTo>
                <a:lnTo>
                  <a:pt x="3715193" y="1514366"/>
                </a:lnTo>
                <a:lnTo>
                  <a:pt x="3721544" y="1521508"/>
                </a:lnTo>
                <a:lnTo>
                  <a:pt x="3728424" y="1528385"/>
                </a:lnTo>
                <a:lnTo>
                  <a:pt x="3735304" y="1534998"/>
                </a:lnTo>
                <a:lnTo>
                  <a:pt x="3742184" y="1541347"/>
                </a:lnTo>
                <a:lnTo>
                  <a:pt x="3749593" y="1547166"/>
                </a:lnTo>
                <a:lnTo>
                  <a:pt x="3756738" y="1553250"/>
                </a:lnTo>
                <a:lnTo>
                  <a:pt x="3764412" y="1558540"/>
                </a:lnTo>
                <a:lnTo>
                  <a:pt x="3771821" y="1564095"/>
                </a:lnTo>
                <a:lnTo>
                  <a:pt x="3779759" y="1569121"/>
                </a:lnTo>
                <a:lnTo>
                  <a:pt x="3787698" y="1574147"/>
                </a:lnTo>
                <a:lnTo>
                  <a:pt x="3795901" y="1578644"/>
                </a:lnTo>
                <a:lnTo>
                  <a:pt x="3803839" y="1582876"/>
                </a:lnTo>
                <a:lnTo>
                  <a:pt x="3812042" y="1587108"/>
                </a:lnTo>
                <a:lnTo>
                  <a:pt x="3820510" y="1590811"/>
                </a:lnTo>
                <a:lnTo>
                  <a:pt x="3828978" y="1594515"/>
                </a:lnTo>
                <a:lnTo>
                  <a:pt x="3837445" y="1597953"/>
                </a:lnTo>
                <a:lnTo>
                  <a:pt x="3846442" y="1601392"/>
                </a:lnTo>
                <a:lnTo>
                  <a:pt x="3854910" y="1604302"/>
                </a:lnTo>
                <a:lnTo>
                  <a:pt x="3863907" y="1606947"/>
                </a:lnTo>
                <a:lnTo>
                  <a:pt x="3872904" y="1609592"/>
                </a:lnTo>
                <a:lnTo>
                  <a:pt x="3881901" y="1611708"/>
                </a:lnTo>
                <a:lnTo>
                  <a:pt x="3890898" y="1613824"/>
                </a:lnTo>
                <a:lnTo>
                  <a:pt x="3900159" y="1615412"/>
                </a:lnTo>
                <a:lnTo>
                  <a:pt x="3909156" y="1617263"/>
                </a:lnTo>
                <a:lnTo>
                  <a:pt x="3918418" y="1618321"/>
                </a:lnTo>
                <a:lnTo>
                  <a:pt x="3927415" y="1619379"/>
                </a:lnTo>
                <a:lnTo>
                  <a:pt x="3936941" y="1620437"/>
                </a:lnTo>
                <a:lnTo>
                  <a:pt x="3945938" y="1620966"/>
                </a:lnTo>
                <a:lnTo>
                  <a:pt x="3955464" y="1621496"/>
                </a:lnTo>
                <a:lnTo>
                  <a:pt x="3964990" y="1621760"/>
                </a:lnTo>
                <a:lnTo>
                  <a:pt x="3973987" y="1621496"/>
                </a:lnTo>
                <a:lnTo>
                  <a:pt x="3983513" y="1621231"/>
                </a:lnTo>
                <a:lnTo>
                  <a:pt x="3992774" y="1620966"/>
                </a:lnTo>
                <a:lnTo>
                  <a:pt x="4002036" y="1620173"/>
                </a:lnTo>
                <a:lnTo>
                  <a:pt x="4011562" y="1619115"/>
                </a:lnTo>
                <a:lnTo>
                  <a:pt x="4020824" y="1618057"/>
                </a:lnTo>
                <a:lnTo>
                  <a:pt x="4030085" y="1616734"/>
                </a:lnTo>
                <a:lnTo>
                  <a:pt x="4039082" y="1614883"/>
                </a:lnTo>
                <a:lnTo>
                  <a:pt x="4048608" y="1613031"/>
                </a:lnTo>
                <a:lnTo>
                  <a:pt x="4057605" y="1610915"/>
                </a:lnTo>
                <a:lnTo>
                  <a:pt x="4066867" y="1608534"/>
                </a:lnTo>
                <a:lnTo>
                  <a:pt x="4075599" y="1606153"/>
                </a:lnTo>
                <a:lnTo>
                  <a:pt x="4084860" y="1603508"/>
                </a:lnTo>
                <a:lnTo>
                  <a:pt x="4093593" y="1600334"/>
                </a:lnTo>
                <a:lnTo>
                  <a:pt x="4102590" y="1597160"/>
                </a:lnTo>
                <a:lnTo>
                  <a:pt x="4111322" y="1593721"/>
                </a:lnTo>
                <a:lnTo>
                  <a:pt x="4120054" y="1590282"/>
                </a:lnTo>
                <a:lnTo>
                  <a:pt x="4128522" y="1586315"/>
                </a:lnTo>
                <a:lnTo>
                  <a:pt x="4136990" y="1582347"/>
                </a:lnTo>
                <a:lnTo>
                  <a:pt x="4145457" y="1578115"/>
                </a:lnTo>
                <a:lnTo>
                  <a:pt x="4153660" y="1573882"/>
                </a:lnTo>
                <a:lnTo>
                  <a:pt x="4161863" y="1568856"/>
                </a:lnTo>
                <a:lnTo>
                  <a:pt x="4169802" y="1564095"/>
                </a:lnTo>
                <a:lnTo>
                  <a:pt x="4177740" y="1559069"/>
                </a:lnTo>
                <a:lnTo>
                  <a:pt x="4185679" y="1553779"/>
                </a:lnTo>
                <a:lnTo>
                  <a:pt x="4193088" y="1548224"/>
                </a:lnTo>
                <a:lnTo>
                  <a:pt x="4200762" y="1542405"/>
                </a:lnTo>
                <a:lnTo>
                  <a:pt x="4207906" y="1536321"/>
                </a:lnTo>
                <a:lnTo>
                  <a:pt x="4215051" y="1530501"/>
                </a:lnTo>
                <a:lnTo>
                  <a:pt x="4222196" y="1523888"/>
                </a:lnTo>
                <a:lnTo>
                  <a:pt x="4229076" y="1517275"/>
                </a:lnTo>
                <a:lnTo>
                  <a:pt x="4235691" y="1510398"/>
                </a:lnTo>
                <a:lnTo>
                  <a:pt x="4242042" y="1503256"/>
                </a:lnTo>
                <a:lnTo>
                  <a:pt x="4248657" y="1495585"/>
                </a:lnTo>
                <a:lnTo>
                  <a:pt x="4254743" y="1488178"/>
                </a:lnTo>
                <a:lnTo>
                  <a:pt x="4260829" y="1480507"/>
                </a:lnTo>
                <a:lnTo>
                  <a:pt x="4266386" y="1472836"/>
                </a:lnTo>
                <a:lnTo>
                  <a:pt x="4271943" y="1464636"/>
                </a:lnTo>
                <a:lnTo>
                  <a:pt x="4276971" y="1456701"/>
                </a:lnTo>
                <a:lnTo>
                  <a:pt x="4281999" y="1449030"/>
                </a:lnTo>
                <a:lnTo>
                  <a:pt x="4287026" y="1440830"/>
                </a:lnTo>
                <a:lnTo>
                  <a:pt x="4291525" y="1432894"/>
                </a:lnTo>
                <a:lnTo>
                  <a:pt x="4295759" y="1424430"/>
                </a:lnTo>
                <a:lnTo>
                  <a:pt x="4299992" y="1416230"/>
                </a:lnTo>
                <a:lnTo>
                  <a:pt x="4303697" y="1408029"/>
                </a:lnTo>
                <a:lnTo>
                  <a:pt x="4307666" y="1399565"/>
                </a:lnTo>
                <a:lnTo>
                  <a:pt x="4310842" y="1391365"/>
                </a:lnTo>
                <a:lnTo>
                  <a:pt x="4314017" y="1382900"/>
                </a:lnTo>
                <a:lnTo>
                  <a:pt x="4317192" y="1374171"/>
                </a:lnTo>
                <a:lnTo>
                  <a:pt x="4320103" y="1365707"/>
                </a:lnTo>
                <a:lnTo>
                  <a:pt x="4322749" y="1357242"/>
                </a:lnTo>
                <a:lnTo>
                  <a:pt x="4324866" y="1348513"/>
                </a:lnTo>
                <a:lnTo>
                  <a:pt x="4326983" y="1340048"/>
                </a:lnTo>
                <a:lnTo>
                  <a:pt x="4328835" y="1331319"/>
                </a:lnTo>
                <a:lnTo>
                  <a:pt x="4330688" y="1322590"/>
                </a:lnTo>
                <a:lnTo>
                  <a:pt x="4332011" y="1314126"/>
                </a:lnTo>
                <a:lnTo>
                  <a:pt x="4333334" y="1305132"/>
                </a:lnTo>
                <a:lnTo>
                  <a:pt x="4334392" y="1296403"/>
                </a:lnTo>
                <a:lnTo>
                  <a:pt x="4335186" y="1287674"/>
                </a:lnTo>
                <a:lnTo>
                  <a:pt x="4335715" y="1278945"/>
                </a:lnTo>
                <a:lnTo>
                  <a:pt x="4335980" y="1269951"/>
                </a:lnTo>
                <a:lnTo>
                  <a:pt x="4336509" y="1261222"/>
                </a:lnTo>
                <a:lnTo>
                  <a:pt x="4335980" y="1252757"/>
                </a:lnTo>
                <a:lnTo>
                  <a:pt x="4335715" y="1243764"/>
                </a:lnTo>
                <a:lnTo>
                  <a:pt x="4335186" y="1235035"/>
                </a:lnTo>
                <a:lnTo>
                  <a:pt x="4334657" y="1226041"/>
                </a:lnTo>
                <a:lnTo>
                  <a:pt x="4333599" y="1217577"/>
                </a:lnTo>
                <a:lnTo>
                  <a:pt x="4332275" y="1208583"/>
                </a:lnTo>
                <a:lnTo>
                  <a:pt x="4330952" y="1200118"/>
                </a:lnTo>
                <a:lnTo>
                  <a:pt x="4329629" y="1191389"/>
                </a:lnTo>
                <a:lnTo>
                  <a:pt x="4327512" y="1182660"/>
                </a:lnTo>
                <a:lnTo>
                  <a:pt x="4325395" y="1174196"/>
                </a:lnTo>
                <a:lnTo>
                  <a:pt x="4323279" y="1165202"/>
                </a:lnTo>
                <a:lnTo>
                  <a:pt x="4320897" y="1156737"/>
                </a:lnTo>
                <a:lnTo>
                  <a:pt x="4317986" y="1148273"/>
                </a:lnTo>
                <a:lnTo>
                  <a:pt x="4315340" y="1139808"/>
                </a:lnTo>
                <a:lnTo>
                  <a:pt x="4312165" y="1131344"/>
                </a:lnTo>
                <a:lnTo>
                  <a:pt x="4308725" y="1123144"/>
                </a:lnTo>
                <a:lnTo>
                  <a:pt x="4305285" y="1114415"/>
                </a:lnTo>
                <a:lnTo>
                  <a:pt x="4301580" y="1106214"/>
                </a:lnTo>
                <a:lnTo>
                  <a:pt x="4297611" y="1098014"/>
                </a:lnTo>
                <a:lnTo>
                  <a:pt x="4293377" y="1089814"/>
                </a:lnTo>
                <a:lnTo>
                  <a:pt x="4288879" y="1081614"/>
                </a:lnTo>
                <a:lnTo>
                  <a:pt x="4284116" y="1073679"/>
                </a:lnTo>
                <a:lnTo>
                  <a:pt x="4279352" y="1065743"/>
                </a:lnTo>
                <a:lnTo>
                  <a:pt x="4274325" y="1057808"/>
                </a:lnTo>
                <a:lnTo>
                  <a:pt x="4269032" y="1049872"/>
                </a:lnTo>
                <a:lnTo>
                  <a:pt x="4263476" y="1042201"/>
                </a:lnTo>
                <a:lnTo>
                  <a:pt x="4257919" y="1034530"/>
                </a:lnTo>
                <a:lnTo>
                  <a:pt x="4251833" y="1026859"/>
                </a:lnTo>
                <a:lnTo>
                  <a:pt x="4245746" y="1019453"/>
                </a:lnTo>
                <a:lnTo>
                  <a:pt x="4239660" y="1012046"/>
                </a:lnTo>
                <a:lnTo>
                  <a:pt x="4233045" y="1004640"/>
                </a:lnTo>
                <a:lnTo>
                  <a:pt x="4226165" y="997498"/>
                </a:lnTo>
                <a:lnTo>
                  <a:pt x="4219285" y="990356"/>
                </a:lnTo>
                <a:lnTo>
                  <a:pt x="4212140" y="983478"/>
                </a:lnTo>
                <a:lnTo>
                  <a:pt x="4200497" y="973691"/>
                </a:lnTo>
                <a:lnTo>
                  <a:pt x="4188854" y="964697"/>
                </a:lnTo>
                <a:lnTo>
                  <a:pt x="4176946" y="955968"/>
                </a:lnTo>
                <a:lnTo>
                  <a:pt x="4164774" y="947768"/>
                </a:lnTo>
                <a:lnTo>
                  <a:pt x="4152602" y="940097"/>
                </a:lnTo>
                <a:lnTo>
                  <a:pt x="4139900" y="932691"/>
                </a:lnTo>
                <a:lnTo>
                  <a:pt x="4127463" y="925813"/>
                </a:lnTo>
                <a:lnTo>
                  <a:pt x="4114497" y="919200"/>
                </a:lnTo>
                <a:lnTo>
                  <a:pt x="4101796" y="913116"/>
                </a:lnTo>
                <a:lnTo>
                  <a:pt x="4088565" y="907561"/>
                </a:lnTo>
                <a:lnTo>
                  <a:pt x="4075070" y="902271"/>
                </a:lnTo>
                <a:lnTo>
                  <a:pt x="4061574" y="897510"/>
                </a:lnTo>
                <a:lnTo>
                  <a:pt x="4048344" y="893277"/>
                </a:lnTo>
                <a:lnTo>
                  <a:pt x="4034848" y="889310"/>
                </a:lnTo>
                <a:lnTo>
                  <a:pt x="4021088" y="885871"/>
                </a:lnTo>
                <a:lnTo>
                  <a:pt x="4007328" y="882697"/>
                </a:lnTo>
                <a:lnTo>
                  <a:pt x="3993568" y="879787"/>
                </a:lnTo>
                <a:lnTo>
                  <a:pt x="3979808" y="877671"/>
                </a:lnTo>
                <a:lnTo>
                  <a:pt x="3965784" y="875555"/>
                </a:lnTo>
                <a:lnTo>
                  <a:pt x="3951759" y="874232"/>
                </a:lnTo>
                <a:lnTo>
                  <a:pt x="3937734" y="872910"/>
                </a:lnTo>
                <a:lnTo>
                  <a:pt x="3923710" y="872116"/>
                </a:lnTo>
                <a:lnTo>
                  <a:pt x="3909685" y="871852"/>
                </a:lnTo>
                <a:lnTo>
                  <a:pt x="3895925" y="871852"/>
                </a:lnTo>
                <a:lnTo>
                  <a:pt x="3881901" y="872381"/>
                </a:lnTo>
                <a:lnTo>
                  <a:pt x="3868141" y="873174"/>
                </a:lnTo>
                <a:lnTo>
                  <a:pt x="3854116" y="874497"/>
                </a:lnTo>
                <a:lnTo>
                  <a:pt x="3840092" y="875819"/>
                </a:lnTo>
                <a:lnTo>
                  <a:pt x="3826332" y="877935"/>
                </a:lnTo>
                <a:lnTo>
                  <a:pt x="3812836" y="880052"/>
                </a:lnTo>
                <a:lnTo>
                  <a:pt x="3799076" y="882697"/>
                </a:lnTo>
                <a:lnTo>
                  <a:pt x="3785581" y="885871"/>
                </a:lnTo>
                <a:lnTo>
                  <a:pt x="3771821" y="889310"/>
                </a:lnTo>
                <a:lnTo>
                  <a:pt x="3758855" y="893013"/>
                </a:lnTo>
                <a:lnTo>
                  <a:pt x="3745359" y="896981"/>
                </a:lnTo>
                <a:lnTo>
                  <a:pt x="3732129" y="901478"/>
                </a:lnTo>
                <a:lnTo>
                  <a:pt x="3719427" y="905974"/>
                </a:lnTo>
                <a:lnTo>
                  <a:pt x="3706461" y="911265"/>
                </a:lnTo>
                <a:lnTo>
                  <a:pt x="3694024" y="916555"/>
                </a:lnTo>
                <a:lnTo>
                  <a:pt x="3681323" y="922639"/>
                </a:lnTo>
                <a:lnTo>
                  <a:pt x="3669150" y="928723"/>
                </a:lnTo>
                <a:lnTo>
                  <a:pt x="3656978" y="935336"/>
                </a:lnTo>
                <a:lnTo>
                  <a:pt x="3645070" y="941949"/>
                </a:lnTo>
                <a:lnTo>
                  <a:pt x="3633427" y="949091"/>
                </a:lnTo>
                <a:lnTo>
                  <a:pt x="3622049" y="956497"/>
                </a:lnTo>
                <a:lnTo>
                  <a:pt x="3610935" y="964433"/>
                </a:lnTo>
                <a:lnTo>
                  <a:pt x="3599821" y="972368"/>
                </a:lnTo>
                <a:lnTo>
                  <a:pt x="3589237" y="980568"/>
                </a:lnTo>
                <a:lnTo>
                  <a:pt x="3578652" y="989562"/>
                </a:lnTo>
                <a:lnTo>
                  <a:pt x="3568597" y="998291"/>
                </a:lnTo>
                <a:lnTo>
                  <a:pt x="3558541" y="1007814"/>
                </a:lnTo>
                <a:lnTo>
                  <a:pt x="3549015" y="1017336"/>
                </a:lnTo>
                <a:lnTo>
                  <a:pt x="3539754" y="1027124"/>
                </a:lnTo>
                <a:lnTo>
                  <a:pt x="3531021" y="1037440"/>
                </a:lnTo>
                <a:lnTo>
                  <a:pt x="3522024" y="1048021"/>
                </a:lnTo>
                <a:lnTo>
                  <a:pt x="3513821" y="1058866"/>
                </a:lnTo>
                <a:lnTo>
                  <a:pt x="3506148" y="1069711"/>
                </a:lnTo>
                <a:lnTo>
                  <a:pt x="3498474" y="1081085"/>
                </a:lnTo>
                <a:lnTo>
                  <a:pt x="3491329" y="1092724"/>
                </a:lnTo>
                <a:lnTo>
                  <a:pt x="3484449" y="1104892"/>
                </a:lnTo>
                <a:lnTo>
                  <a:pt x="3477834" y="1116795"/>
                </a:lnTo>
                <a:lnTo>
                  <a:pt x="3471748" y="1129228"/>
                </a:lnTo>
                <a:lnTo>
                  <a:pt x="3466191" y="1141924"/>
                </a:lnTo>
                <a:lnTo>
                  <a:pt x="3460898" y="1155150"/>
                </a:lnTo>
                <a:lnTo>
                  <a:pt x="3456665" y="1167847"/>
                </a:lnTo>
                <a:lnTo>
                  <a:pt x="3452960" y="1180809"/>
                </a:lnTo>
                <a:lnTo>
                  <a:pt x="3449255" y="1193505"/>
                </a:lnTo>
                <a:lnTo>
                  <a:pt x="3446080" y="1206467"/>
                </a:lnTo>
                <a:lnTo>
                  <a:pt x="3443169" y="1219428"/>
                </a:lnTo>
                <a:lnTo>
                  <a:pt x="3440788" y="1232654"/>
                </a:lnTo>
                <a:lnTo>
                  <a:pt x="3438406" y="1245615"/>
                </a:lnTo>
                <a:lnTo>
                  <a:pt x="3436554" y="1258577"/>
                </a:lnTo>
                <a:lnTo>
                  <a:pt x="3434966" y="1271803"/>
                </a:lnTo>
                <a:lnTo>
                  <a:pt x="3433908" y="1285029"/>
                </a:lnTo>
                <a:lnTo>
                  <a:pt x="3432849" y="1297990"/>
                </a:lnTo>
                <a:lnTo>
                  <a:pt x="3432585" y="1311216"/>
                </a:lnTo>
                <a:lnTo>
                  <a:pt x="3432320" y="1324177"/>
                </a:lnTo>
                <a:lnTo>
                  <a:pt x="3432585" y="1337139"/>
                </a:lnTo>
                <a:lnTo>
                  <a:pt x="3433114" y="1350365"/>
                </a:lnTo>
                <a:lnTo>
                  <a:pt x="3434437" y="1363326"/>
                </a:lnTo>
                <a:lnTo>
                  <a:pt x="3435760" y="1376287"/>
                </a:lnTo>
                <a:lnTo>
                  <a:pt x="3437612" y="1388984"/>
                </a:lnTo>
                <a:lnTo>
                  <a:pt x="3439465" y="1401946"/>
                </a:lnTo>
                <a:lnTo>
                  <a:pt x="3442111" y="1414907"/>
                </a:lnTo>
                <a:lnTo>
                  <a:pt x="3445286" y="1427604"/>
                </a:lnTo>
                <a:lnTo>
                  <a:pt x="3448462" y="1440301"/>
                </a:lnTo>
                <a:lnTo>
                  <a:pt x="3452166" y="1452733"/>
                </a:lnTo>
                <a:lnTo>
                  <a:pt x="3456400" y="1465430"/>
                </a:lnTo>
                <a:lnTo>
                  <a:pt x="3460898" y="1477598"/>
                </a:lnTo>
                <a:lnTo>
                  <a:pt x="3465926" y="1489766"/>
                </a:lnTo>
                <a:lnTo>
                  <a:pt x="3471218" y="1502198"/>
                </a:lnTo>
                <a:lnTo>
                  <a:pt x="3477040" y="1514101"/>
                </a:lnTo>
                <a:lnTo>
                  <a:pt x="3483126" y="1526005"/>
                </a:lnTo>
                <a:lnTo>
                  <a:pt x="3489741" y="1537908"/>
                </a:lnTo>
                <a:lnTo>
                  <a:pt x="3496886" y="1549547"/>
                </a:lnTo>
                <a:lnTo>
                  <a:pt x="3504295" y="1561185"/>
                </a:lnTo>
                <a:lnTo>
                  <a:pt x="3511175" y="1570444"/>
                </a:lnTo>
                <a:lnTo>
                  <a:pt x="3518055" y="1579173"/>
                </a:lnTo>
                <a:lnTo>
                  <a:pt x="3525200" y="1588166"/>
                </a:lnTo>
                <a:lnTo>
                  <a:pt x="3532344" y="1596631"/>
                </a:lnTo>
                <a:lnTo>
                  <a:pt x="3539489" y="1604831"/>
                </a:lnTo>
                <a:lnTo>
                  <a:pt x="3546898" y="1613295"/>
                </a:lnTo>
                <a:lnTo>
                  <a:pt x="3554572" y="1620966"/>
                </a:lnTo>
                <a:lnTo>
                  <a:pt x="3562246" y="1628637"/>
                </a:lnTo>
                <a:lnTo>
                  <a:pt x="3569920" y="1636309"/>
                </a:lnTo>
                <a:lnTo>
                  <a:pt x="3578123" y="1643451"/>
                </a:lnTo>
                <a:lnTo>
                  <a:pt x="3586061" y="1650592"/>
                </a:lnTo>
                <a:lnTo>
                  <a:pt x="3594000" y="1657470"/>
                </a:lnTo>
                <a:lnTo>
                  <a:pt x="3602203" y="1664347"/>
                </a:lnTo>
                <a:lnTo>
                  <a:pt x="3610935" y="1670960"/>
                </a:lnTo>
                <a:lnTo>
                  <a:pt x="3619138" y="1677044"/>
                </a:lnTo>
                <a:lnTo>
                  <a:pt x="3627870" y="1683393"/>
                </a:lnTo>
                <a:lnTo>
                  <a:pt x="3636603" y="1689477"/>
                </a:lnTo>
                <a:lnTo>
                  <a:pt x="3645335" y="1695032"/>
                </a:lnTo>
                <a:lnTo>
                  <a:pt x="3654332" y="1700851"/>
                </a:lnTo>
                <a:lnTo>
                  <a:pt x="3663329" y="1706141"/>
                </a:lnTo>
                <a:lnTo>
                  <a:pt x="3672326" y="1711432"/>
                </a:lnTo>
                <a:lnTo>
                  <a:pt x="3681587" y="1716457"/>
                </a:lnTo>
                <a:lnTo>
                  <a:pt x="3690849" y="1721483"/>
                </a:lnTo>
                <a:lnTo>
                  <a:pt x="3700110" y="1725980"/>
                </a:lnTo>
                <a:lnTo>
                  <a:pt x="3709636" y="1730477"/>
                </a:lnTo>
                <a:lnTo>
                  <a:pt x="3719427" y="1734709"/>
                </a:lnTo>
                <a:lnTo>
                  <a:pt x="3728689" y="1739206"/>
                </a:lnTo>
                <a:lnTo>
                  <a:pt x="3738479" y="1743174"/>
                </a:lnTo>
                <a:lnTo>
                  <a:pt x="3748535" y="1747142"/>
                </a:lnTo>
                <a:lnTo>
                  <a:pt x="3758061" y="1750845"/>
                </a:lnTo>
                <a:lnTo>
                  <a:pt x="3768116" y="1754284"/>
                </a:lnTo>
                <a:lnTo>
                  <a:pt x="3778172" y="1757722"/>
                </a:lnTo>
                <a:lnTo>
                  <a:pt x="3788492" y="1760896"/>
                </a:lnTo>
                <a:lnTo>
                  <a:pt x="3798547" y="1763806"/>
                </a:lnTo>
                <a:lnTo>
                  <a:pt x="3818922" y="1769361"/>
                </a:lnTo>
                <a:lnTo>
                  <a:pt x="3839827" y="1774387"/>
                </a:lnTo>
                <a:lnTo>
                  <a:pt x="3860996" y="1779148"/>
                </a:lnTo>
                <a:lnTo>
                  <a:pt x="3882430" y="1782851"/>
                </a:lnTo>
                <a:lnTo>
                  <a:pt x="3903864" y="1786026"/>
                </a:lnTo>
                <a:lnTo>
                  <a:pt x="3925562" y="1788671"/>
                </a:lnTo>
                <a:lnTo>
                  <a:pt x="3947261" y="1791052"/>
                </a:lnTo>
                <a:lnTo>
                  <a:pt x="3969224" y="1792374"/>
                </a:lnTo>
                <a:lnTo>
                  <a:pt x="3991451" y="1793697"/>
                </a:lnTo>
                <a:lnTo>
                  <a:pt x="4013679" y="1794226"/>
                </a:lnTo>
                <a:lnTo>
                  <a:pt x="4035907" y="1794490"/>
                </a:lnTo>
                <a:lnTo>
                  <a:pt x="4058399" y="1794226"/>
                </a:lnTo>
                <a:lnTo>
                  <a:pt x="4080891" y="1793432"/>
                </a:lnTo>
                <a:lnTo>
                  <a:pt x="4103383" y="1792110"/>
                </a:lnTo>
                <a:lnTo>
                  <a:pt x="4126140" y="1790523"/>
                </a:lnTo>
                <a:lnTo>
                  <a:pt x="4132226" y="1794755"/>
                </a:lnTo>
                <a:lnTo>
                  <a:pt x="4136990" y="1798987"/>
                </a:lnTo>
                <a:lnTo>
                  <a:pt x="4140694" y="1802690"/>
                </a:lnTo>
                <a:lnTo>
                  <a:pt x="4143605" y="1805865"/>
                </a:lnTo>
                <a:lnTo>
                  <a:pt x="4145722" y="1808510"/>
                </a:lnTo>
                <a:lnTo>
                  <a:pt x="4146780" y="1810361"/>
                </a:lnTo>
                <a:lnTo>
                  <a:pt x="4147574" y="1811948"/>
                </a:lnTo>
                <a:lnTo>
                  <a:pt x="4147309" y="1825703"/>
                </a:lnTo>
                <a:lnTo>
                  <a:pt x="4146780" y="1838929"/>
                </a:lnTo>
                <a:lnTo>
                  <a:pt x="4146251" y="1852420"/>
                </a:lnTo>
                <a:lnTo>
                  <a:pt x="4145457" y="1865646"/>
                </a:lnTo>
                <a:lnTo>
                  <a:pt x="4144134" y="1878872"/>
                </a:lnTo>
                <a:lnTo>
                  <a:pt x="4142811" y="1892097"/>
                </a:lnTo>
                <a:lnTo>
                  <a:pt x="4141488" y="1905588"/>
                </a:lnTo>
                <a:lnTo>
                  <a:pt x="4139636" y="1918549"/>
                </a:lnTo>
                <a:lnTo>
                  <a:pt x="4137519" y="1931775"/>
                </a:lnTo>
                <a:lnTo>
                  <a:pt x="4135402" y="1945001"/>
                </a:lnTo>
                <a:lnTo>
                  <a:pt x="4133020" y="1957698"/>
                </a:lnTo>
                <a:lnTo>
                  <a:pt x="4130639" y="1970659"/>
                </a:lnTo>
                <a:lnTo>
                  <a:pt x="4127993" y="1983621"/>
                </a:lnTo>
                <a:lnTo>
                  <a:pt x="4125082" y="1996582"/>
                </a:lnTo>
                <a:lnTo>
                  <a:pt x="4121906" y="2009014"/>
                </a:lnTo>
                <a:lnTo>
                  <a:pt x="4118731" y="2021976"/>
                </a:lnTo>
                <a:lnTo>
                  <a:pt x="4115291" y="2034408"/>
                </a:lnTo>
                <a:lnTo>
                  <a:pt x="4111586" y="2047369"/>
                </a:lnTo>
                <a:lnTo>
                  <a:pt x="4107617" y="2060066"/>
                </a:lnTo>
                <a:lnTo>
                  <a:pt x="4103648" y="2072234"/>
                </a:lnTo>
                <a:lnTo>
                  <a:pt x="4099679" y="2084667"/>
                </a:lnTo>
                <a:lnTo>
                  <a:pt x="4095180" y="2097099"/>
                </a:lnTo>
                <a:lnTo>
                  <a:pt x="4090417" y="2109267"/>
                </a:lnTo>
                <a:lnTo>
                  <a:pt x="4085919" y="2121699"/>
                </a:lnTo>
                <a:lnTo>
                  <a:pt x="4080891" y="2133867"/>
                </a:lnTo>
                <a:lnTo>
                  <a:pt x="4075863" y="2145770"/>
                </a:lnTo>
                <a:lnTo>
                  <a:pt x="4070571" y="2157938"/>
                </a:lnTo>
                <a:lnTo>
                  <a:pt x="4065014" y="2169841"/>
                </a:lnTo>
                <a:lnTo>
                  <a:pt x="4059457" y="2181745"/>
                </a:lnTo>
                <a:lnTo>
                  <a:pt x="4053636" y="2193648"/>
                </a:lnTo>
                <a:lnTo>
                  <a:pt x="4047814" y="2205287"/>
                </a:lnTo>
                <a:lnTo>
                  <a:pt x="4041728" y="2216925"/>
                </a:lnTo>
                <a:lnTo>
                  <a:pt x="4035377" y="2228564"/>
                </a:lnTo>
                <a:lnTo>
                  <a:pt x="4028762" y="2240203"/>
                </a:lnTo>
                <a:lnTo>
                  <a:pt x="4022411" y="2251577"/>
                </a:lnTo>
                <a:lnTo>
                  <a:pt x="4015531" y="2262952"/>
                </a:lnTo>
                <a:lnTo>
                  <a:pt x="4008651" y="2274061"/>
                </a:lnTo>
                <a:lnTo>
                  <a:pt x="4001507" y="2285436"/>
                </a:lnTo>
                <a:lnTo>
                  <a:pt x="3994362" y="2296545"/>
                </a:lnTo>
                <a:lnTo>
                  <a:pt x="3986953" y="2307391"/>
                </a:lnTo>
                <a:lnTo>
                  <a:pt x="3979279" y="2318500"/>
                </a:lnTo>
                <a:lnTo>
                  <a:pt x="3971341" y="2329346"/>
                </a:lnTo>
                <a:lnTo>
                  <a:pt x="3963402" y="2340191"/>
                </a:lnTo>
                <a:lnTo>
                  <a:pt x="3955464" y="2350772"/>
                </a:lnTo>
                <a:lnTo>
                  <a:pt x="3947261" y="2361352"/>
                </a:lnTo>
                <a:lnTo>
                  <a:pt x="3938793" y="2371933"/>
                </a:lnTo>
                <a:lnTo>
                  <a:pt x="3930325" y="2382514"/>
                </a:lnTo>
                <a:lnTo>
                  <a:pt x="3921858" y="2392830"/>
                </a:lnTo>
                <a:lnTo>
                  <a:pt x="3904128" y="2413462"/>
                </a:lnTo>
                <a:lnTo>
                  <a:pt x="3885870" y="2433301"/>
                </a:lnTo>
                <a:lnTo>
                  <a:pt x="3867082" y="2453140"/>
                </a:lnTo>
                <a:lnTo>
                  <a:pt x="3847501" y="2472185"/>
                </a:lnTo>
                <a:lnTo>
                  <a:pt x="3827655" y="2490966"/>
                </a:lnTo>
                <a:lnTo>
                  <a:pt x="3807015" y="2509482"/>
                </a:lnTo>
                <a:lnTo>
                  <a:pt x="3785846" y="2527470"/>
                </a:lnTo>
                <a:lnTo>
                  <a:pt x="3764147" y="2545192"/>
                </a:lnTo>
                <a:lnTo>
                  <a:pt x="3742184" y="2562650"/>
                </a:lnTo>
                <a:lnTo>
                  <a:pt x="3719692" y="2579315"/>
                </a:lnTo>
                <a:lnTo>
                  <a:pt x="3696406" y="2595715"/>
                </a:lnTo>
                <a:lnTo>
                  <a:pt x="3673120" y="2611586"/>
                </a:lnTo>
                <a:lnTo>
                  <a:pt x="3649040" y="2626928"/>
                </a:lnTo>
                <a:lnTo>
                  <a:pt x="3624430" y="2642006"/>
                </a:lnTo>
                <a:lnTo>
                  <a:pt x="3599821" y="2656290"/>
                </a:lnTo>
                <a:lnTo>
                  <a:pt x="3574418" y="2670309"/>
                </a:lnTo>
                <a:lnTo>
                  <a:pt x="3548486" y="2684064"/>
                </a:lnTo>
                <a:lnTo>
                  <a:pt x="3522289" y="2696761"/>
                </a:lnTo>
                <a:lnTo>
                  <a:pt x="3495828" y="2709458"/>
                </a:lnTo>
                <a:lnTo>
                  <a:pt x="3468572" y="2721361"/>
                </a:lnTo>
                <a:lnTo>
                  <a:pt x="3441317" y="2732736"/>
                </a:lnTo>
                <a:lnTo>
                  <a:pt x="3413532" y="2743581"/>
                </a:lnTo>
                <a:lnTo>
                  <a:pt x="3385219" y="2754162"/>
                </a:lnTo>
                <a:lnTo>
                  <a:pt x="3356905" y="2763949"/>
                </a:lnTo>
                <a:lnTo>
                  <a:pt x="3328062" y="2772942"/>
                </a:lnTo>
                <a:lnTo>
                  <a:pt x="3298690" y="2781936"/>
                </a:lnTo>
                <a:lnTo>
                  <a:pt x="3269317" y="2789871"/>
                </a:lnTo>
                <a:lnTo>
                  <a:pt x="3239680" y="2797542"/>
                </a:lnTo>
                <a:lnTo>
                  <a:pt x="3209514" y="2804420"/>
                </a:lnTo>
                <a:lnTo>
                  <a:pt x="3179084" y="2810768"/>
                </a:lnTo>
                <a:lnTo>
                  <a:pt x="3148388" y="2816588"/>
                </a:lnTo>
                <a:lnTo>
                  <a:pt x="3117428" y="2821878"/>
                </a:lnTo>
                <a:lnTo>
                  <a:pt x="3085939" y="2826110"/>
                </a:lnTo>
                <a:lnTo>
                  <a:pt x="3054715" y="2830078"/>
                </a:lnTo>
                <a:lnTo>
                  <a:pt x="3022961" y="2833252"/>
                </a:lnTo>
                <a:lnTo>
                  <a:pt x="2990942" y="2835898"/>
                </a:lnTo>
                <a:lnTo>
                  <a:pt x="2958659" y="2837749"/>
                </a:lnTo>
                <a:lnTo>
                  <a:pt x="2926112" y="2839336"/>
                </a:lnTo>
                <a:lnTo>
                  <a:pt x="2893564" y="2839865"/>
                </a:lnTo>
                <a:lnTo>
                  <a:pt x="2860752" y="2839865"/>
                </a:lnTo>
                <a:lnTo>
                  <a:pt x="2776075" y="2838807"/>
                </a:lnTo>
                <a:lnTo>
                  <a:pt x="2730297" y="2898853"/>
                </a:lnTo>
                <a:lnTo>
                  <a:pt x="2706481" y="2929537"/>
                </a:lnTo>
                <a:lnTo>
                  <a:pt x="2694574" y="2944614"/>
                </a:lnTo>
                <a:lnTo>
                  <a:pt x="2682401" y="2959692"/>
                </a:lnTo>
                <a:lnTo>
                  <a:pt x="2669964" y="2974770"/>
                </a:lnTo>
                <a:lnTo>
                  <a:pt x="2657263" y="2990112"/>
                </a:lnTo>
                <a:lnTo>
                  <a:pt x="2644297" y="3004660"/>
                </a:lnTo>
                <a:lnTo>
                  <a:pt x="2631066" y="3019209"/>
                </a:lnTo>
                <a:lnTo>
                  <a:pt x="2617835" y="3033757"/>
                </a:lnTo>
                <a:lnTo>
                  <a:pt x="2604075" y="3047776"/>
                </a:lnTo>
                <a:lnTo>
                  <a:pt x="2589786" y="3061267"/>
                </a:lnTo>
                <a:lnTo>
                  <a:pt x="2575497" y="3074493"/>
                </a:lnTo>
                <a:lnTo>
                  <a:pt x="2560679" y="3087719"/>
                </a:lnTo>
                <a:lnTo>
                  <a:pt x="2545595" y="3099887"/>
                </a:lnTo>
                <a:lnTo>
                  <a:pt x="2529719" y="3111790"/>
                </a:lnTo>
                <a:lnTo>
                  <a:pt x="2522045" y="3117874"/>
                </a:lnTo>
                <a:lnTo>
                  <a:pt x="2513842" y="3123693"/>
                </a:lnTo>
                <a:lnTo>
                  <a:pt x="2505903" y="3128984"/>
                </a:lnTo>
                <a:lnTo>
                  <a:pt x="2497436" y="3134538"/>
                </a:lnTo>
                <a:lnTo>
                  <a:pt x="2488968" y="3139564"/>
                </a:lnTo>
                <a:lnTo>
                  <a:pt x="2480765" y="3144590"/>
                </a:lnTo>
                <a:lnTo>
                  <a:pt x="2471768" y="3149880"/>
                </a:lnTo>
                <a:lnTo>
                  <a:pt x="2463300" y="3154377"/>
                </a:lnTo>
                <a:lnTo>
                  <a:pt x="2454568" y="3158874"/>
                </a:lnTo>
                <a:lnTo>
                  <a:pt x="2445306" y="3163635"/>
                </a:lnTo>
                <a:lnTo>
                  <a:pt x="2436045" y="3167868"/>
                </a:lnTo>
                <a:lnTo>
                  <a:pt x="2426783" y="3171835"/>
                </a:lnTo>
                <a:lnTo>
                  <a:pt x="2417522" y="3175803"/>
                </a:lnTo>
                <a:lnTo>
                  <a:pt x="2407996" y="3179506"/>
                </a:lnTo>
                <a:lnTo>
                  <a:pt x="2398205" y="3182945"/>
                </a:lnTo>
                <a:lnTo>
                  <a:pt x="2388414" y="3186384"/>
                </a:lnTo>
                <a:lnTo>
                  <a:pt x="2378623" y="3189558"/>
                </a:lnTo>
                <a:lnTo>
                  <a:pt x="2368304" y="3192468"/>
                </a:lnTo>
                <a:lnTo>
                  <a:pt x="2358248" y="3194848"/>
                </a:lnTo>
                <a:lnTo>
                  <a:pt x="2347664" y="3197494"/>
                </a:lnTo>
                <a:lnTo>
                  <a:pt x="2337079" y="3199874"/>
                </a:lnTo>
                <a:lnTo>
                  <a:pt x="2326230" y="3201726"/>
                </a:lnTo>
                <a:lnTo>
                  <a:pt x="2315381" y="3203578"/>
                </a:lnTo>
                <a:lnTo>
                  <a:pt x="2304531" y="3205165"/>
                </a:lnTo>
                <a:lnTo>
                  <a:pt x="2293153" y="3206487"/>
                </a:lnTo>
                <a:lnTo>
                  <a:pt x="2281774" y="3207545"/>
                </a:lnTo>
                <a:lnTo>
                  <a:pt x="2267485" y="3209132"/>
                </a:lnTo>
                <a:lnTo>
                  <a:pt x="2253196" y="3210455"/>
                </a:lnTo>
                <a:lnTo>
                  <a:pt x="2238907" y="3210984"/>
                </a:lnTo>
                <a:lnTo>
                  <a:pt x="2224618" y="3211513"/>
                </a:lnTo>
                <a:lnTo>
                  <a:pt x="2210593" y="3211249"/>
                </a:lnTo>
                <a:lnTo>
                  <a:pt x="2196304" y="3210984"/>
                </a:lnTo>
                <a:lnTo>
                  <a:pt x="2182279" y="3210191"/>
                </a:lnTo>
                <a:lnTo>
                  <a:pt x="2168255" y="3208868"/>
                </a:lnTo>
                <a:lnTo>
                  <a:pt x="2154759" y="3207281"/>
                </a:lnTo>
                <a:lnTo>
                  <a:pt x="2140735" y="3205165"/>
                </a:lnTo>
                <a:lnTo>
                  <a:pt x="2127239" y="3203049"/>
                </a:lnTo>
                <a:lnTo>
                  <a:pt x="2113479" y="3200403"/>
                </a:lnTo>
                <a:lnTo>
                  <a:pt x="2099984" y="3197229"/>
                </a:lnTo>
                <a:lnTo>
                  <a:pt x="2086753" y="3193790"/>
                </a:lnTo>
                <a:lnTo>
                  <a:pt x="2073523" y="3190087"/>
                </a:lnTo>
                <a:lnTo>
                  <a:pt x="2060292" y="3186119"/>
                </a:lnTo>
                <a:lnTo>
                  <a:pt x="2047590" y="3181887"/>
                </a:lnTo>
                <a:lnTo>
                  <a:pt x="2034624" y="3176861"/>
                </a:lnTo>
                <a:lnTo>
                  <a:pt x="2022187" y="3172100"/>
                </a:lnTo>
                <a:lnTo>
                  <a:pt x="2009486" y="3166810"/>
                </a:lnTo>
                <a:lnTo>
                  <a:pt x="1997313" y="3160990"/>
                </a:lnTo>
                <a:lnTo>
                  <a:pt x="1985406" y="3154906"/>
                </a:lnTo>
                <a:lnTo>
                  <a:pt x="1973234" y="3149087"/>
                </a:lnTo>
                <a:lnTo>
                  <a:pt x="1961590" y="3142474"/>
                </a:lnTo>
                <a:lnTo>
                  <a:pt x="1950212" y="3135596"/>
                </a:lnTo>
                <a:lnTo>
                  <a:pt x="1938834" y="3128454"/>
                </a:lnTo>
                <a:lnTo>
                  <a:pt x="1927720" y="3121048"/>
                </a:lnTo>
                <a:lnTo>
                  <a:pt x="1916871" y="3113641"/>
                </a:lnTo>
                <a:lnTo>
                  <a:pt x="1906286" y="3105706"/>
                </a:lnTo>
                <a:lnTo>
                  <a:pt x="1895701" y="3097506"/>
                </a:lnTo>
                <a:lnTo>
                  <a:pt x="1885646" y="3089041"/>
                </a:lnTo>
                <a:lnTo>
                  <a:pt x="1875591" y="3080577"/>
                </a:lnTo>
                <a:lnTo>
                  <a:pt x="1866064" y="3071583"/>
                </a:lnTo>
                <a:lnTo>
                  <a:pt x="1856538" y="3062854"/>
                </a:lnTo>
                <a:lnTo>
                  <a:pt x="1847806" y="3053331"/>
                </a:lnTo>
                <a:lnTo>
                  <a:pt x="1838809" y="3044073"/>
                </a:lnTo>
                <a:lnTo>
                  <a:pt x="1830341" y="3034286"/>
                </a:lnTo>
                <a:lnTo>
                  <a:pt x="1821874" y="3024234"/>
                </a:lnTo>
                <a:lnTo>
                  <a:pt x="1813935" y="3013918"/>
                </a:lnTo>
                <a:lnTo>
                  <a:pt x="1806526" y="3003602"/>
                </a:lnTo>
                <a:lnTo>
                  <a:pt x="1799117" y="2993021"/>
                </a:lnTo>
                <a:lnTo>
                  <a:pt x="1792237" y="2982441"/>
                </a:lnTo>
                <a:lnTo>
                  <a:pt x="1785357" y="2971595"/>
                </a:lnTo>
                <a:lnTo>
                  <a:pt x="1779271" y="2960486"/>
                </a:lnTo>
                <a:lnTo>
                  <a:pt x="1773449" y="2949376"/>
                </a:lnTo>
                <a:lnTo>
                  <a:pt x="1767628" y="2938002"/>
                </a:lnTo>
                <a:lnTo>
                  <a:pt x="1762600" y="2926627"/>
                </a:lnTo>
                <a:lnTo>
                  <a:pt x="1757837" y="2914988"/>
                </a:lnTo>
                <a:lnTo>
                  <a:pt x="1753074" y="2903085"/>
                </a:lnTo>
                <a:lnTo>
                  <a:pt x="1749105" y="2891182"/>
                </a:lnTo>
                <a:lnTo>
                  <a:pt x="1745400" y="2879279"/>
                </a:lnTo>
                <a:lnTo>
                  <a:pt x="1741960" y="2867111"/>
                </a:lnTo>
                <a:lnTo>
                  <a:pt x="1739314" y="2854678"/>
                </a:lnTo>
                <a:lnTo>
                  <a:pt x="1736932" y="2842511"/>
                </a:lnTo>
                <a:lnTo>
                  <a:pt x="1734815" y="2829814"/>
                </a:lnTo>
                <a:lnTo>
                  <a:pt x="1733228" y="2817381"/>
                </a:lnTo>
                <a:lnTo>
                  <a:pt x="1732169" y="2804684"/>
                </a:lnTo>
                <a:lnTo>
                  <a:pt x="1731111" y="2791988"/>
                </a:lnTo>
                <a:lnTo>
                  <a:pt x="1730846" y="2779026"/>
                </a:lnTo>
                <a:lnTo>
                  <a:pt x="1731111" y="2766065"/>
                </a:lnTo>
                <a:lnTo>
                  <a:pt x="1731640" y="2753103"/>
                </a:lnTo>
                <a:lnTo>
                  <a:pt x="1732963" y="2739878"/>
                </a:lnTo>
                <a:lnTo>
                  <a:pt x="1734551" y="2726916"/>
                </a:lnTo>
                <a:lnTo>
                  <a:pt x="1736668" y="2713690"/>
                </a:lnTo>
                <a:lnTo>
                  <a:pt x="1738520" y="2704697"/>
                </a:lnTo>
                <a:lnTo>
                  <a:pt x="1740637" y="2695968"/>
                </a:lnTo>
                <a:lnTo>
                  <a:pt x="1743019" y="2687238"/>
                </a:lnTo>
                <a:lnTo>
                  <a:pt x="1745400" y="2678509"/>
                </a:lnTo>
                <a:lnTo>
                  <a:pt x="1748046" y="2669780"/>
                </a:lnTo>
                <a:lnTo>
                  <a:pt x="1751222" y="2661051"/>
                </a:lnTo>
                <a:lnTo>
                  <a:pt x="1754397" y="2652587"/>
                </a:lnTo>
                <a:lnTo>
                  <a:pt x="1757572" y="2644122"/>
                </a:lnTo>
                <a:lnTo>
                  <a:pt x="1761277" y="2635657"/>
                </a:lnTo>
                <a:lnTo>
                  <a:pt x="1764982" y="2627457"/>
                </a:lnTo>
                <a:lnTo>
                  <a:pt x="1768951" y="2619257"/>
                </a:lnTo>
                <a:lnTo>
                  <a:pt x="1772920" y="2611057"/>
                </a:lnTo>
                <a:lnTo>
                  <a:pt x="1777154" y="2602857"/>
                </a:lnTo>
                <a:lnTo>
                  <a:pt x="1781652" y="2594922"/>
                </a:lnTo>
                <a:lnTo>
                  <a:pt x="1786680" y="2587251"/>
                </a:lnTo>
                <a:lnTo>
                  <a:pt x="1791443" y="2579315"/>
                </a:lnTo>
                <a:lnTo>
                  <a:pt x="1796206" y="2571909"/>
                </a:lnTo>
                <a:lnTo>
                  <a:pt x="1801763" y="2563973"/>
                </a:lnTo>
                <a:lnTo>
                  <a:pt x="1807055" y="2556567"/>
                </a:lnTo>
                <a:lnTo>
                  <a:pt x="1812612" y="2549160"/>
                </a:lnTo>
                <a:lnTo>
                  <a:pt x="1818169" y="2542018"/>
                </a:lnTo>
                <a:lnTo>
                  <a:pt x="1824255" y="2534876"/>
                </a:lnTo>
                <a:lnTo>
                  <a:pt x="1830341" y="2527734"/>
                </a:lnTo>
                <a:lnTo>
                  <a:pt x="1836692" y="2520857"/>
                </a:lnTo>
                <a:lnTo>
                  <a:pt x="1843043" y="2514244"/>
                </a:lnTo>
                <a:lnTo>
                  <a:pt x="1849394" y="2507631"/>
                </a:lnTo>
                <a:lnTo>
                  <a:pt x="1856274" y="2501018"/>
                </a:lnTo>
                <a:lnTo>
                  <a:pt x="1863154" y="2494669"/>
                </a:lnTo>
                <a:lnTo>
                  <a:pt x="1870034" y="2488321"/>
                </a:lnTo>
                <a:lnTo>
                  <a:pt x="1877178" y="2482502"/>
                </a:lnTo>
                <a:lnTo>
                  <a:pt x="1884588" y="2476418"/>
                </a:lnTo>
                <a:lnTo>
                  <a:pt x="1891997" y="2470334"/>
                </a:lnTo>
                <a:lnTo>
                  <a:pt x="1899406" y="2465043"/>
                </a:lnTo>
                <a:lnTo>
                  <a:pt x="1907080" y="2459224"/>
                </a:lnTo>
                <a:lnTo>
                  <a:pt x="1915018" y="2454198"/>
                </a:lnTo>
                <a:lnTo>
                  <a:pt x="1922692" y="2448908"/>
                </a:lnTo>
                <a:lnTo>
                  <a:pt x="1931160" y="2443882"/>
                </a:lnTo>
                <a:lnTo>
                  <a:pt x="1939098" y="2439121"/>
                </a:lnTo>
                <a:lnTo>
                  <a:pt x="1947566" y="2434359"/>
                </a:lnTo>
                <a:lnTo>
                  <a:pt x="1956034" y="2429862"/>
                </a:lnTo>
                <a:lnTo>
                  <a:pt x="1964501" y="2425630"/>
                </a:lnTo>
                <a:lnTo>
                  <a:pt x="1972969" y="2421662"/>
                </a:lnTo>
                <a:lnTo>
                  <a:pt x="1981966" y="2417695"/>
                </a:lnTo>
                <a:lnTo>
                  <a:pt x="1990698" y="2413991"/>
                </a:lnTo>
                <a:lnTo>
                  <a:pt x="1999960" y="2410288"/>
                </a:lnTo>
                <a:lnTo>
                  <a:pt x="2008692" y="2406849"/>
                </a:lnTo>
                <a:lnTo>
                  <a:pt x="2018218" y="2403675"/>
                </a:lnTo>
                <a:lnTo>
                  <a:pt x="2027215" y="2400765"/>
                </a:lnTo>
                <a:lnTo>
                  <a:pt x="2036741" y="2397856"/>
                </a:lnTo>
                <a:lnTo>
                  <a:pt x="2046267" y="2395475"/>
                </a:lnTo>
                <a:lnTo>
                  <a:pt x="2055793" y="2393094"/>
                </a:lnTo>
                <a:lnTo>
                  <a:pt x="2065320" y="2390714"/>
                </a:lnTo>
                <a:lnTo>
                  <a:pt x="2074846" y="2388862"/>
                </a:lnTo>
                <a:lnTo>
                  <a:pt x="2084901" y="2387011"/>
                </a:lnTo>
                <a:lnTo>
                  <a:pt x="2094692" y="2385688"/>
                </a:lnTo>
                <a:lnTo>
                  <a:pt x="2104747" y="2384630"/>
                </a:lnTo>
                <a:lnTo>
                  <a:pt x="2114538" y="2383307"/>
                </a:lnTo>
                <a:lnTo>
                  <a:pt x="2124858" y="2382514"/>
                </a:lnTo>
                <a:lnTo>
                  <a:pt x="2134913" y="2381985"/>
                </a:lnTo>
                <a:lnTo>
                  <a:pt x="2145233" y="2381720"/>
                </a:lnTo>
                <a:lnTo>
                  <a:pt x="2155553" y="2381720"/>
                </a:lnTo>
                <a:lnTo>
                  <a:pt x="2165873" y="2381985"/>
                </a:lnTo>
                <a:lnTo>
                  <a:pt x="2176458" y="2382249"/>
                </a:lnTo>
                <a:lnTo>
                  <a:pt x="2186513" y="2383043"/>
                </a:lnTo>
                <a:lnTo>
                  <a:pt x="2197627" y="2383836"/>
                </a:lnTo>
                <a:lnTo>
                  <a:pt x="2208476" y="2385423"/>
                </a:lnTo>
                <a:lnTo>
                  <a:pt x="2219061" y="2387011"/>
                </a:lnTo>
                <a:lnTo>
                  <a:pt x="2229645" y="2388862"/>
                </a:lnTo>
                <a:lnTo>
                  <a:pt x="2240230" y="2390978"/>
                </a:lnTo>
                <a:lnTo>
                  <a:pt x="2250814" y="2393623"/>
                </a:lnTo>
                <a:lnTo>
                  <a:pt x="2261134" y="2396533"/>
                </a:lnTo>
                <a:lnTo>
                  <a:pt x="2271190" y="2399443"/>
                </a:lnTo>
                <a:lnTo>
                  <a:pt x="2281245" y="2402882"/>
                </a:lnTo>
                <a:lnTo>
                  <a:pt x="2291036" y="2406320"/>
                </a:lnTo>
                <a:lnTo>
                  <a:pt x="2300827" y="2410024"/>
                </a:lnTo>
                <a:lnTo>
                  <a:pt x="2310617" y="2413991"/>
                </a:lnTo>
                <a:lnTo>
                  <a:pt x="2319879" y="2418224"/>
                </a:lnTo>
                <a:lnTo>
                  <a:pt x="2329405" y="2422720"/>
                </a:lnTo>
                <a:lnTo>
                  <a:pt x="2338402" y="2427217"/>
                </a:lnTo>
                <a:lnTo>
                  <a:pt x="2347399" y="2432508"/>
                </a:lnTo>
                <a:lnTo>
                  <a:pt x="2356131" y="2437533"/>
                </a:lnTo>
                <a:lnTo>
                  <a:pt x="2364864" y="2443088"/>
                </a:lnTo>
                <a:lnTo>
                  <a:pt x="2373331" y="2448379"/>
                </a:lnTo>
                <a:lnTo>
                  <a:pt x="2381534" y="2454198"/>
                </a:lnTo>
                <a:lnTo>
                  <a:pt x="2390002" y="2460282"/>
                </a:lnTo>
                <a:lnTo>
                  <a:pt x="2397940" y="2466366"/>
                </a:lnTo>
                <a:lnTo>
                  <a:pt x="2405614" y="2472714"/>
                </a:lnTo>
                <a:lnTo>
                  <a:pt x="2413023" y="2479327"/>
                </a:lnTo>
                <a:lnTo>
                  <a:pt x="2420433" y="2485940"/>
                </a:lnTo>
                <a:lnTo>
                  <a:pt x="2427577" y="2493082"/>
                </a:lnTo>
                <a:lnTo>
                  <a:pt x="2434457" y="2499960"/>
                </a:lnTo>
                <a:lnTo>
                  <a:pt x="2441337" y="2507102"/>
                </a:lnTo>
                <a:lnTo>
                  <a:pt x="2447953" y="2514508"/>
                </a:lnTo>
                <a:lnTo>
                  <a:pt x="2454039" y="2521915"/>
                </a:lnTo>
                <a:lnTo>
                  <a:pt x="2460125" y="2529586"/>
                </a:lnTo>
                <a:lnTo>
                  <a:pt x="2466211" y="2537257"/>
                </a:lnTo>
                <a:lnTo>
                  <a:pt x="2471503" y="2545192"/>
                </a:lnTo>
                <a:lnTo>
                  <a:pt x="2477060" y="2553128"/>
                </a:lnTo>
                <a:lnTo>
                  <a:pt x="2482088" y="2561592"/>
                </a:lnTo>
                <a:lnTo>
                  <a:pt x="2487116" y="2569792"/>
                </a:lnTo>
                <a:lnTo>
                  <a:pt x="2491614" y="2577993"/>
                </a:lnTo>
                <a:lnTo>
                  <a:pt x="2496113" y="2586722"/>
                </a:lnTo>
                <a:lnTo>
                  <a:pt x="2500082" y="2595186"/>
                </a:lnTo>
                <a:lnTo>
                  <a:pt x="2503786" y="2603915"/>
                </a:lnTo>
                <a:lnTo>
                  <a:pt x="2507491" y="2612644"/>
                </a:lnTo>
                <a:lnTo>
                  <a:pt x="2510931" y="2621638"/>
                </a:lnTo>
                <a:lnTo>
                  <a:pt x="2513842" y="2630632"/>
                </a:lnTo>
                <a:lnTo>
                  <a:pt x="2516752" y="2639361"/>
                </a:lnTo>
                <a:lnTo>
                  <a:pt x="2518869" y="2648619"/>
                </a:lnTo>
                <a:lnTo>
                  <a:pt x="2521251" y="2657612"/>
                </a:lnTo>
                <a:lnTo>
                  <a:pt x="2523103" y="2667135"/>
                </a:lnTo>
                <a:lnTo>
                  <a:pt x="2524691" y="2676393"/>
                </a:lnTo>
                <a:lnTo>
                  <a:pt x="2525749" y="2685651"/>
                </a:lnTo>
                <a:lnTo>
                  <a:pt x="2527072" y="2695174"/>
                </a:lnTo>
                <a:lnTo>
                  <a:pt x="2527602" y="2704432"/>
                </a:lnTo>
                <a:lnTo>
                  <a:pt x="2527866" y="2713955"/>
                </a:lnTo>
                <a:lnTo>
                  <a:pt x="2527866" y="2723477"/>
                </a:lnTo>
                <a:lnTo>
                  <a:pt x="2527602" y="2732736"/>
                </a:lnTo>
                <a:lnTo>
                  <a:pt x="2526808" y="2742258"/>
                </a:lnTo>
                <a:lnTo>
                  <a:pt x="2525749" y="2752045"/>
                </a:lnTo>
                <a:lnTo>
                  <a:pt x="2524426" y="2761303"/>
                </a:lnTo>
                <a:lnTo>
                  <a:pt x="2522574" y="2770826"/>
                </a:lnTo>
                <a:lnTo>
                  <a:pt x="2520722" y="2780349"/>
                </a:lnTo>
                <a:lnTo>
                  <a:pt x="2518340" y="2789871"/>
                </a:lnTo>
                <a:lnTo>
                  <a:pt x="2515429" y="2799394"/>
                </a:lnTo>
                <a:lnTo>
                  <a:pt x="2512519" y="2808917"/>
                </a:lnTo>
                <a:lnTo>
                  <a:pt x="2509079" y="2818439"/>
                </a:lnTo>
                <a:lnTo>
                  <a:pt x="2505374" y="2827962"/>
                </a:lnTo>
                <a:lnTo>
                  <a:pt x="2502199" y="2835104"/>
                </a:lnTo>
                <a:lnTo>
                  <a:pt x="2499023" y="2841717"/>
                </a:lnTo>
                <a:lnTo>
                  <a:pt x="2495583" y="2848594"/>
                </a:lnTo>
                <a:lnTo>
                  <a:pt x="2492143" y="2855472"/>
                </a:lnTo>
                <a:lnTo>
                  <a:pt x="2488439" y="2862349"/>
                </a:lnTo>
                <a:lnTo>
                  <a:pt x="2484469" y="2868698"/>
                </a:lnTo>
                <a:lnTo>
                  <a:pt x="2480500" y="2875311"/>
                </a:lnTo>
                <a:lnTo>
                  <a:pt x="2476266" y="2881395"/>
                </a:lnTo>
                <a:lnTo>
                  <a:pt x="2471503" y="2887479"/>
                </a:lnTo>
                <a:lnTo>
                  <a:pt x="2467269" y="2893827"/>
                </a:lnTo>
                <a:lnTo>
                  <a:pt x="2462506" y="2899382"/>
                </a:lnTo>
                <a:lnTo>
                  <a:pt x="2457479" y="2905201"/>
                </a:lnTo>
                <a:lnTo>
                  <a:pt x="2452716" y="2911021"/>
                </a:lnTo>
                <a:lnTo>
                  <a:pt x="2447688" y="2916311"/>
                </a:lnTo>
                <a:lnTo>
                  <a:pt x="2442131" y="2921866"/>
                </a:lnTo>
                <a:lnTo>
                  <a:pt x="2436839" y="2926892"/>
                </a:lnTo>
                <a:lnTo>
                  <a:pt x="2431282" y="2931918"/>
                </a:lnTo>
                <a:lnTo>
                  <a:pt x="2425725" y="2937208"/>
                </a:lnTo>
                <a:lnTo>
                  <a:pt x="2419903" y="2941705"/>
                </a:lnTo>
                <a:lnTo>
                  <a:pt x="2413817" y="2946731"/>
                </a:lnTo>
                <a:lnTo>
                  <a:pt x="2407996" y="2950963"/>
                </a:lnTo>
                <a:lnTo>
                  <a:pt x="2401645" y="2955460"/>
                </a:lnTo>
                <a:lnTo>
                  <a:pt x="2395559" y="2959427"/>
                </a:lnTo>
                <a:lnTo>
                  <a:pt x="2388943" y="2963660"/>
                </a:lnTo>
                <a:lnTo>
                  <a:pt x="2382857" y="2967363"/>
                </a:lnTo>
                <a:lnTo>
                  <a:pt x="2376242" y="2971331"/>
                </a:lnTo>
                <a:lnTo>
                  <a:pt x="2369362" y="2974770"/>
                </a:lnTo>
                <a:lnTo>
                  <a:pt x="2362747" y="2978208"/>
                </a:lnTo>
                <a:lnTo>
                  <a:pt x="2355867" y="2981647"/>
                </a:lnTo>
                <a:lnTo>
                  <a:pt x="2348987" y="2984821"/>
                </a:lnTo>
                <a:lnTo>
                  <a:pt x="2341842" y="2987731"/>
                </a:lnTo>
                <a:lnTo>
                  <a:pt x="2334697" y="2990641"/>
                </a:lnTo>
                <a:lnTo>
                  <a:pt x="2327553" y="2993286"/>
                </a:lnTo>
                <a:lnTo>
                  <a:pt x="2320408" y="2995666"/>
                </a:lnTo>
                <a:lnTo>
                  <a:pt x="2312999" y="2998312"/>
                </a:lnTo>
                <a:lnTo>
                  <a:pt x="2305854" y="3000163"/>
                </a:lnTo>
                <a:lnTo>
                  <a:pt x="2298445" y="3002279"/>
                </a:lnTo>
                <a:lnTo>
                  <a:pt x="2290771" y="3004396"/>
                </a:lnTo>
                <a:lnTo>
                  <a:pt x="2283362" y="3005718"/>
                </a:lnTo>
                <a:lnTo>
                  <a:pt x="2275688" y="3007305"/>
                </a:lnTo>
                <a:lnTo>
                  <a:pt x="2268279" y="3008628"/>
                </a:lnTo>
                <a:lnTo>
                  <a:pt x="2260605" y="3009686"/>
                </a:lnTo>
                <a:lnTo>
                  <a:pt x="2252931" y="3010744"/>
                </a:lnTo>
                <a:lnTo>
                  <a:pt x="2245258" y="3011273"/>
                </a:lnTo>
                <a:lnTo>
                  <a:pt x="2237055" y="3012331"/>
                </a:lnTo>
                <a:lnTo>
                  <a:pt x="2229381" y="3012596"/>
                </a:lnTo>
                <a:lnTo>
                  <a:pt x="2221707" y="3012860"/>
                </a:lnTo>
                <a:lnTo>
                  <a:pt x="2213768" y="3012860"/>
                </a:lnTo>
                <a:lnTo>
                  <a:pt x="2205830" y="3012860"/>
                </a:lnTo>
                <a:lnTo>
                  <a:pt x="2198156" y="3012596"/>
                </a:lnTo>
                <a:lnTo>
                  <a:pt x="2189953" y="3012067"/>
                </a:lnTo>
                <a:lnTo>
                  <a:pt x="2182015" y="3011273"/>
                </a:lnTo>
                <a:lnTo>
                  <a:pt x="2174341" y="3010479"/>
                </a:lnTo>
                <a:lnTo>
                  <a:pt x="2166402" y="3009421"/>
                </a:lnTo>
                <a:lnTo>
                  <a:pt x="2158464" y="3008363"/>
                </a:lnTo>
                <a:lnTo>
                  <a:pt x="2150261" y="3006776"/>
                </a:lnTo>
                <a:lnTo>
                  <a:pt x="2142587" y="3005189"/>
                </a:lnTo>
                <a:lnTo>
                  <a:pt x="2134649" y="3003073"/>
                </a:lnTo>
                <a:lnTo>
                  <a:pt x="2126710" y="3001221"/>
                </a:lnTo>
                <a:lnTo>
                  <a:pt x="2119036" y="2999105"/>
                </a:lnTo>
                <a:lnTo>
                  <a:pt x="2110833" y="2996460"/>
                </a:lnTo>
                <a:lnTo>
                  <a:pt x="2103159" y="2994079"/>
                </a:lnTo>
                <a:lnTo>
                  <a:pt x="2095486" y="2991170"/>
                </a:lnTo>
                <a:lnTo>
                  <a:pt x="2087547" y="2987995"/>
                </a:lnTo>
                <a:lnTo>
                  <a:pt x="2077227" y="2983763"/>
                </a:lnTo>
                <a:lnTo>
                  <a:pt x="2066907" y="2978737"/>
                </a:lnTo>
                <a:lnTo>
                  <a:pt x="2057381" y="2973447"/>
                </a:lnTo>
                <a:lnTo>
                  <a:pt x="2048120" y="2967892"/>
                </a:lnTo>
                <a:lnTo>
                  <a:pt x="2039123" y="2962073"/>
                </a:lnTo>
                <a:lnTo>
                  <a:pt x="2030390" y="2955724"/>
                </a:lnTo>
                <a:lnTo>
                  <a:pt x="2022452" y="2948847"/>
                </a:lnTo>
                <a:lnTo>
                  <a:pt x="2014513" y="2941969"/>
                </a:lnTo>
                <a:lnTo>
                  <a:pt x="2007104" y="2934827"/>
                </a:lnTo>
                <a:lnTo>
                  <a:pt x="2000224" y="2927156"/>
                </a:lnTo>
                <a:lnTo>
                  <a:pt x="1993609" y="2919485"/>
                </a:lnTo>
                <a:lnTo>
                  <a:pt x="1987258" y="2911550"/>
                </a:lnTo>
                <a:lnTo>
                  <a:pt x="1981701" y="2903085"/>
                </a:lnTo>
                <a:lnTo>
                  <a:pt x="1976144" y="2894621"/>
                </a:lnTo>
                <a:lnTo>
                  <a:pt x="1971117" y="2885891"/>
                </a:lnTo>
                <a:lnTo>
                  <a:pt x="1966883" y="2876898"/>
                </a:lnTo>
                <a:lnTo>
                  <a:pt x="1962384" y="2867904"/>
                </a:lnTo>
                <a:lnTo>
                  <a:pt x="1958680" y="2858646"/>
                </a:lnTo>
                <a:lnTo>
                  <a:pt x="1955240" y="2849388"/>
                </a:lnTo>
                <a:lnTo>
                  <a:pt x="1952594" y="2839601"/>
                </a:lnTo>
                <a:lnTo>
                  <a:pt x="1950212" y="2829814"/>
                </a:lnTo>
                <a:lnTo>
                  <a:pt x="1948095" y="2820026"/>
                </a:lnTo>
                <a:lnTo>
                  <a:pt x="1946507" y="2810239"/>
                </a:lnTo>
                <a:lnTo>
                  <a:pt x="1945449" y="2800188"/>
                </a:lnTo>
                <a:lnTo>
                  <a:pt x="1944390" y="2790136"/>
                </a:lnTo>
                <a:lnTo>
                  <a:pt x="1944126" y="2779820"/>
                </a:lnTo>
                <a:lnTo>
                  <a:pt x="1944390" y="2769504"/>
                </a:lnTo>
                <a:lnTo>
                  <a:pt x="1945184" y="2759452"/>
                </a:lnTo>
                <a:lnTo>
                  <a:pt x="1946243" y="2749400"/>
                </a:lnTo>
                <a:lnTo>
                  <a:pt x="1947566" y="2739084"/>
                </a:lnTo>
                <a:lnTo>
                  <a:pt x="1949683" y="2728768"/>
                </a:lnTo>
                <a:lnTo>
                  <a:pt x="1951800" y="2718452"/>
                </a:lnTo>
                <a:lnTo>
                  <a:pt x="1956034" y="2708400"/>
                </a:lnTo>
                <a:lnTo>
                  <a:pt x="1960267" y="2698877"/>
                </a:lnTo>
                <a:lnTo>
                  <a:pt x="1965295" y="2689355"/>
                </a:lnTo>
                <a:lnTo>
                  <a:pt x="1970852" y="2680361"/>
                </a:lnTo>
                <a:lnTo>
                  <a:pt x="1976409" y="2671103"/>
                </a:lnTo>
                <a:lnTo>
                  <a:pt x="1983024" y="2662638"/>
                </a:lnTo>
                <a:lnTo>
                  <a:pt x="1989904" y="2653909"/>
                </a:lnTo>
                <a:lnTo>
                  <a:pt x="1997049" y="2645974"/>
                </a:lnTo>
                <a:lnTo>
                  <a:pt x="2004458" y="2638303"/>
                </a:lnTo>
                <a:lnTo>
                  <a:pt x="2012397" y="2630896"/>
                </a:lnTo>
                <a:lnTo>
                  <a:pt x="2020600" y="2623754"/>
                </a:lnTo>
                <a:lnTo>
                  <a:pt x="2029332" y="2617141"/>
                </a:lnTo>
                <a:lnTo>
                  <a:pt x="2038329" y="2610793"/>
                </a:lnTo>
                <a:lnTo>
                  <a:pt x="2047590" y="2604973"/>
                </a:lnTo>
                <a:lnTo>
                  <a:pt x="2057116" y="2599418"/>
                </a:lnTo>
                <a:lnTo>
                  <a:pt x="2066643" y="2594657"/>
                </a:lnTo>
                <a:lnTo>
                  <a:pt x="2076433" y="2590160"/>
                </a:lnTo>
                <a:lnTo>
                  <a:pt x="2086489" y="2585928"/>
                </a:lnTo>
                <a:lnTo>
                  <a:pt x="2096809" y="2582754"/>
                </a:lnTo>
                <a:lnTo>
                  <a:pt x="2107129" y="2579580"/>
                </a:lnTo>
                <a:lnTo>
                  <a:pt x="2117449" y="2577199"/>
                </a:lnTo>
                <a:lnTo>
                  <a:pt x="2128298" y="2575083"/>
                </a:lnTo>
                <a:lnTo>
                  <a:pt x="2138882" y="2574025"/>
                </a:lnTo>
                <a:lnTo>
                  <a:pt x="2149732" y="2573231"/>
                </a:lnTo>
                <a:lnTo>
                  <a:pt x="2160316" y="2573231"/>
                </a:lnTo>
                <a:lnTo>
                  <a:pt x="2171165" y="2573760"/>
                </a:lnTo>
                <a:lnTo>
                  <a:pt x="2182015" y="2575083"/>
                </a:lnTo>
                <a:lnTo>
                  <a:pt x="2192864" y="2576934"/>
                </a:lnTo>
                <a:lnTo>
                  <a:pt x="2198421" y="2578257"/>
                </a:lnTo>
                <a:lnTo>
                  <a:pt x="2203713" y="2579844"/>
                </a:lnTo>
                <a:lnTo>
                  <a:pt x="2209005" y="2581167"/>
                </a:lnTo>
                <a:lnTo>
                  <a:pt x="2214298" y="2583018"/>
                </a:lnTo>
                <a:lnTo>
                  <a:pt x="2219855" y="2584870"/>
                </a:lnTo>
                <a:lnTo>
                  <a:pt x="2224882" y="2587251"/>
                </a:lnTo>
                <a:lnTo>
                  <a:pt x="2230175" y="2589367"/>
                </a:lnTo>
                <a:lnTo>
                  <a:pt x="2235467" y="2591747"/>
                </a:lnTo>
                <a:lnTo>
                  <a:pt x="2243670" y="2595980"/>
                </a:lnTo>
                <a:lnTo>
                  <a:pt x="2252138" y="2600212"/>
                </a:lnTo>
                <a:lnTo>
                  <a:pt x="2259547" y="2605502"/>
                </a:lnTo>
                <a:lnTo>
                  <a:pt x="2266956" y="2610528"/>
                </a:lnTo>
                <a:lnTo>
                  <a:pt x="2273307" y="2616348"/>
                </a:lnTo>
                <a:lnTo>
                  <a:pt x="2279922" y="2622432"/>
                </a:lnTo>
                <a:lnTo>
                  <a:pt x="2286008" y="2628515"/>
                </a:lnTo>
                <a:lnTo>
                  <a:pt x="2291301" y="2635393"/>
                </a:lnTo>
                <a:lnTo>
                  <a:pt x="2296328" y="2642270"/>
                </a:lnTo>
                <a:lnTo>
                  <a:pt x="2300827" y="2649412"/>
                </a:lnTo>
                <a:lnTo>
                  <a:pt x="2305061" y="2656819"/>
                </a:lnTo>
                <a:lnTo>
                  <a:pt x="2308765" y="2664225"/>
                </a:lnTo>
                <a:lnTo>
                  <a:pt x="2311941" y="2671896"/>
                </a:lnTo>
                <a:lnTo>
                  <a:pt x="2314587" y="2680096"/>
                </a:lnTo>
                <a:lnTo>
                  <a:pt x="2316439" y="2688032"/>
                </a:lnTo>
                <a:lnTo>
                  <a:pt x="2318291" y="2695968"/>
                </a:lnTo>
                <a:lnTo>
                  <a:pt x="2319350" y="2704168"/>
                </a:lnTo>
                <a:lnTo>
                  <a:pt x="2319879" y="2712103"/>
                </a:lnTo>
                <a:lnTo>
                  <a:pt x="2319879" y="2720568"/>
                </a:lnTo>
                <a:lnTo>
                  <a:pt x="2319614" y="2728768"/>
                </a:lnTo>
                <a:lnTo>
                  <a:pt x="2318556" y="2736968"/>
                </a:lnTo>
                <a:lnTo>
                  <a:pt x="2316704" y="2745168"/>
                </a:lnTo>
                <a:lnTo>
                  <a:pt x="2314851" y="2753103"/>
                </a:lnTo>
                <a:lnTo>
                  <a:pt x="2311941" y="2761039"/>
                </a:lnTo>
                <a:lnTo>
                  <a:pt x="2308501" y="2768975"/>
                </a:lnTo>
                <a:lnTo>
                  <a:pt x="2304796" y="2776646"/>
                </a:lnTo>
                <a:lnTo>
                  <a:pt x="2300297" y="2784052"/>
                </a:lnTo>
                <a:lnTo>
                  <a:pt x="2295005" y="2791723"/>
                </a:lnTo>
                <a:lnTo>
                  <a:pt x="2289448" y="2798601"/>
                </a:lnTo>
                <a:lnTo>
                  <a:pt x="2282833" y="2805478"/>
                </a:lnTo>
                <a:lnTo>
                  <a:pt x="2275953" y="2811826"/>
                </a:lnTo>
                <a:lnTo>
                  <a:pt x="2268279" y="2818175"/>
                </a:lnTo>
                <a:lnTo>
                  <a:pt x="2263251" y="2821085"/>
                </a:lnTo>
                <a:lnTo>
                  <a:pt x="2258224" y="2823201"/>
                </a:lnTo>
                <a:lnTo>
                  <a:pt x="2253196" y="2825581"/>
                </a:lnTo>
                <a:lnTo>
                  <a:pt x="2248168" y="2827168"/>
                </a:lnTo>
                <a:lnTo>
                  <a:pt x="2243405" y="2828756"/>
                </a:lnTo>
                <a:lnTo>
                  <a:pt x="2238378" y="2830078"/>
                </a:lnTo>
                <a:lnTo>
                  <a:pt x="2233350" y="2831401"/>
                </a:lnTo>
                <a:lnTo>
                  <a:pt x="2228587" y="2832194"/>
                </a:lnTo>
                <a:lnTo>
                  <a:pt x="2223559" y="2832723"/>
                </a:lnTo>
                <a:lnTo>
                  <a:pt x="2218531" y="2832988"/>
                </a:lnTo>
                <a:lnTo>
                  <a:pt x="2213768" y="2833252"/>
                </a:lnTo>
                <a:lnTo>
                  <a:pt x="2209005" y="2833252"/>
                </a:lnTo>
                <a:lnTo>
                  <a:pt x="2203978" y="2832988"/>
                </a:lnTo>
                <a:lnTo>
                  <a:pt x="2199215" y="2832459"/>
                </a:lnTo>
                <a:lnTo>
                  <a:pt x="2189424" y="2831401"/>
                </a:lnTo>
                <a:lnTo>
                  <a:pt x="2179368" y="2829285"/>
                </a:lnTo>
                <a:lnTo>
                  <a:pt x="2169842" y="2826904"/>
                </a:lnTo>
                <a:lnTo>
                  <a:pt x="2160316" y="2823730"/>
                </a:lnTo>
                <a:lnTo>
                  <a:pt x="2150525" y="2820820"/>
                </a:lnTo>
                <a:lnTo>
                  <a:pt x="2140999" y="2817117"/>
                </a:lnTo>
                <a:lnTo>
                  <a:pt x="2131209" y="2813414"/>
                </a:lnTo>
                <a:lnTo>
                  <a:pt x="2111892" y="2805213"/>
                </a:lnTo>
                <a:lnTo>
                  <a:pt x="2113215" y="2809446"/>
                </a:lnTo>
                <a:lnTo>
                  <a:pt x="2114273" y="2813678"/>
                </a:lnTo>
                <a:lnTo>
                  <a:pt x="2116126" y="2817646"/>
                </a:lnTo>
                <a:lnTo>
                  <a:pt x="2117713" y="2821614"/>
                </a:lnTo>
                <a:lnTo>
                  <a:pt x="2119830" y="2825581"/>
                </a:lnTo>
                <a:lnTo>
                  <a:pt x="2121682" y="2829549"/>
                </a:lnTo>
                <a:lnTo>
                  <a:pt x="2124064" y="2833517"/>
                </a:lnTo>
                <a:lnTo>
                  <a:pt x="2126710" y="2837220"/>
                </a:lnTo>
                <a:lnTo>
                  <a:pt x="2129356" y="2840923"/>
                </a:lnTo>
                <a:lnTo>
                  <a:pt x="2132002" y="2844362"/>
                </a:lnTo>
                <a:lnTo>
                  <a:pt x="2135178" y="2848065"/>
                </a:lnTo>
                <a:lnTo>
                  <a:pt x="2138353" y="2851504"/>
                </a:lnTo>
                <a:lnTo>
                  <a:pt x="2141529" y="2854678"/>
                </a:lnTo>
                <a:lnTo>
                  <a:pt x="2145233" y="2857853"/>
                </a:lnTo>
                <a:lnTo>
                  <a:pt x="2148673" y="2861027"/>
                </a:lnTo>
                <a:lnTo>
                  <a:pt x="2152378" y="2863936"/>
                </a:lnTo>
                <a:lnTo>
                  <a:pt x="2156347" y="2866317"/>
                </a:lnTo>
                <a:lnTo>
                  <a:pt x="2160316" y="2868962"/>
                </a:lnTo>
                <a:lnTo>
                  <a:pt x="2164550" y="2871343"/>
                </a:lnTo>
                <a:lnTo>
                  <a:pt x="2169048" y="2873459"/>
                </a:lnTo>
                <a:lnTo>
                  <a:pt x="2173282" y="2875575"/>
                </a:lnTo>
                <a:lnTo>
                  <a:pt x="2177781" y="2877162"/>
                </a:lnTo>
                <a:lnTo>
                  <a:pt x="2182279" y="2879014"/>
                </a:lnTo>
                <a:lnTo>
                  <a:pt x="2187307" y="2880337"/>
                </a:lnTo>
                <a:lnTo>
                  <a:pt x="2192070" y="2881395"/>
                </a:lnTo>
                <a:lnTo>
                  <a:pt x="2196833" y="2882453"/>
                </a:lnTo>
                <a:lnTo>
                  <a:pt x="2202125" y="2883246"/>
                </a:lnTo>
                <a:lnTo>
                  <a:pt x="2207153" y="2883511"/>
                </a:lnTo>
                <a:lnTo>
                  <a:pt x="2212710" y="2883775"/>
                </a:lnTo>
                <a:lnTo>
                  <a:pt x="2217738" y="2883775"/>
                </a:lnTo>
                <a:lnTo>
                  <a:pt x="2223295" y="2883511"/>
                </a:lnTo>
                <a:lnTo>
                  <a:pt x="2228851" y="2882982"/>
                </a:lnTo>
                <a:lnTo>
                  <a:pt x="2234408" y="2882188"/>
                </a:lnTo>
                <a:lnTo>
                  <a:pt x="2239701" y="2880866"/>
                </a:lnTo>
                <a:lnTo>
                  <a:pt x="2245258" y="2879808"/>
                </a:lnTo>
                <a:lnTo>
                  <a:pt x="2250550" y="2878485"/>
                </a:lnTo>
                <a:lnTo>
                  <a:pt x="2261399" y="2875046"/>
                </a:lnTo>
                <a:lnTo>
                  <a:pt x="2272248" y="2871343"/>
                </a:lnTo>
                <a:lnTo>
                  <a:pt x="2282568" y="2866582"/>
                </a:lnTo>
                <a:lnTo>
                  <a:pt x="2292888" y="2861556"/>
                </a:lnTo>
                <a:lnTo>
                  <a:pt x="2302944" y="2856001"/>
                </a:lnTo>
                <a:lnTo>
                  <a:pt x="2312734" y="2850182"/>
                </a:lnTo>
                <a:lnTo>
                  <a:pt x="2322261" y="2843569"/>
                </a:lnTo>
                <a:lnTo>
                  <a:pt x="2331257" y="2836691"/>
                </a:lnTo>
                <a:lnTo>
                  <a:pt x="2340254" y="2829549"/>
                </a:lnTo>
                <a:lnTo>
                  <a:pt x="2348457" y="2822143"/>
                </a:lnTo>
                <a:lnTo>
                  <a:pt x="2356925" y="2814472"/>
                </a:lnTo>
                <a:lnTo>
                  <a:pt x="2364334" y="2806536"/>
                </a:lnTo>
                <a:lnTo>
                  <a:pt x="2371479" y="2798071"/>
                </a:lnTo>
                <a:lnTo>
                  <a:pt x="2378094" y="2789871"/>
                </a:lnTo>
                <a:lnTo>
                  <a:pt x="2381799" y="2782729"/>
                </a:lnTo>
                <a:lnTo>
                  <a:pt x="2385239" y="2775852"/>
                </a:lnTo>
                <a:lnTo>
                  <a:pt x="2388150" y="2768975"/>
                </a:lnTo>
                <a:lnTo>
                  <a:pt x="2390796" y="2761833"/>
                </a:lnTo>
                <a:lnTo>
                  <a:pt x="2393177" y="2754955"/>
                </a:lnTo>
                <a:lnTo>
                  <a:pt x="2395030" y="2747813"/>
                </a:lnTo>
                <a:lnTo>
                  <a:pt x="2396882" y="2740936"/>
                </a:lnTo>
                <a:lnTo>
                  <a:pt x="2397940" y="2734323"/>
                </a:lnTo>
                <a:lnTo>
                  <a:pt x="2398734" y="2727445"/>
                </a:lnTo>
                <a:lnTo>
                  <a:pt x="2399263" y="2720568"/>
                </a:lnTo>
                <a:lnTo>
                  <a:pt x="2399528" y="2713690"/>
                </a:lnTo>
                <a:lnTo>
                  <a:pt x="2399528" y="2706813"/>
                </a:lnTo>
                <a:lnTo>
                  <a:pt x="2399263" y="2699935"/>
                </a:lnTo>
                <a:lnTo>
                  <a:pt x="2398734" y="2693322"/>
                </a:lnTo>
                <a:lnTo>
                  <a:pt x="2397676" y="2686709"/>
                </a:lnTo>
                <a:lnTo>
                  <a:pt x="2396353" y="2680096"/>
                </a:lnTo>
                <a:lnTo>
                  <a:pt x="2395030" y="2673748"/>
                </a:lnTo>
                <a:lnTo>
                  <a:pt x="2393177" y="2667135"/>
                </a:lnTo>
                <a:lnTo>
                  <a:pt x="2391060" y="2660522"/>
                </a:lnTo>
                <a:lnTo>
                  <a:pt x="2388679" y="2654174"/>
                </a:lnTo>
                <a:lnTo>
                  <a:pt x="2386297" y="2648090"/>
                </a:lnTo>
                <a:lnTo>
                  <a:pt x="2383387" y="2641741"/>
                </a:lnTo>
                <a:lnTo>
                  <a:pt x="2380211" y="2635657"/>
                </a:lnTo>
                <a:lnTo>
                  <a:pt x="2377036" y="2629838"/>
                </a:lnTo>
                <a:lnTo>
                  <a:pt x="2373331" y="2623754"/>
                </a:lnTo>
                <a:lnTo>
                  <a:pt x="2369627" y="2617935"/>
                </a:lnTo>
                <a:lnTo>
                  <a:pt x="2365657" y="2612380"/>
                </a:lnTo>
                <a:lnTo>
                  <a:pt x="2361424" y="2606560"/>
                </a:lnTo>
                <a:lnTo>
                  <a:pt x="2357190" y="2601006"/>
                </a:lnTo>
                <a:lnTo>
                  <a:pt x="2352427" y="2595451"/>
                </a:lnTo>
                <a:lnTo>
                  <a:pt x="2347664" y="2590425"/>
                </a:lnTo>
                <a:lnTo>
                  <a:pt x="2342636" y="2585135"/>
                </a:lnTo>
                <a:lnTo>
                  <a:pt x="2337344" y="2580109"/>
                </a:lnTo>
                <a:lnTo>
                  <a:pt x="2332051" y="2574818"/>
                </a:lnTo>
                <a:lnTo>
                  <a:pt x="2326494" y="2570057"/>
                </a:lnTo>
                <a:lnTo>
                  <a:pt x="2320937" y="2565560"/>
                </a:lnTo>
                <a:lnTo>
                  <a:pt x="2315116" y="2561063"/>
                </a:lnTo>
                <a:lnTo>
                  <a:pt x="2309030" y="2556567"/>
                </a:lnTo>
                <a:lnTo>
                  <a:pt x="2302944" y="2552334"/>
                </a:lnTo>
                <a:lnTo>
                  <a:pt x="2296593" y="2548102"/>
                </a:lnTo>
                <a:lnTo>
                  <a:pt x="2290242" y="2544134"/>
                </a:lnTo>
                <a:lnTo>
                  <a:pt x="2283627" y="2540431"/>
                </a:lnTo>
                <a:lnTo>
                  <a:pt x="2277011" y="2536728"/>
                </a:lnTo>
                <a:lnTo>
                  <a:pt x="2270396" y="2533289"/>
                </a:lnTo>
                <a:lnTo>
                  <a:pt x="2263516" y="2530115"/>
                </a:lnTo>
                <a:lnTo>
                  <a:pt x="2256636" y="2526941"/>
                </a:lnTo>
                <a:lnTo>
                  <a:pt x="2249491" y="2523766"/>
                </a:lnTo>
                <a:lnTo>
                  <a:pt x="2242347" y="2520857"/>
                </a:lnTo>
                <a:lnTo>
                  <a:pt x="2235202" y="2518476"/>
                </a:lnTo>
                <a:lnTo>
                  <a:pt x="2227793" y="2516095"/>
                </a:lnTo>
                <a:lnTo>
                  <a:pt x="2220384" y="2513715"/>
                </a:lnTo>
                <a:lnTo>
                  <a:pt x="2212975" y="2511863"/>
                </a:lnTo>
                <a:lnTo>
                  <a:pt x="2205565" y="2510011"/>
                </a:lnTo>
                <a:lnTo>
                  <a:pt x="2197627" y="2508424"/>
                </a:lnTo>
                <a:lnTo>
                  <a:pt x="2190218" y="2507102"/>
                </a:lnTo>
                <a:lnTo>
                  <a:pt x="2182544" y="2505779"/>
                </a:lnTo>
                <a:lnTo>
                  <a:pt x="2174870" y="2504986"/>
                </a:lnTo>
                <a:lnTo>
                  <a:pt x="2167461" y="2504192"/>
                </a:lnTo>
                <a:lnTo>
                  <a:pt x="2159787" y="2503663"/>
                </a:lnTo>
                <a:lnTo>
                  <a:pt x="2152113" y="2503398"/>
                </a:lnTo>
                <a:lnTo>
                  <a:pt x="2144439" y="2503398"/>
                </a:lnTo>
                <a:lnTo>
                  <a:pt x="2136765" y="2503663"/>
                </a:lnTo>
                <a:lnTo>
                  <a:pt x="2128827" y="2503927"/>
                </a:lnTo>
                <a:lnTo>
                  <a:pt x="2121153" y="2504457"/>
                </a:lnTo>
                <a:lnTo>
                  <a:pt x="2106864" y="2506573"/>
                </a:lnTo>
                <a:lnTo>
                  <a:pt x="2092839" y="2509218"/>
                </a:lnTo>
                <a:lnTo>
                  <a:pt x="2079344" y="2512392"/>
                </a:lnTo>
                <a:lnTo>
                  <a:pt x="2065849" y="2516360"/>
                </a:lnTo>
                <a:lnTo>
                  <a:pt x="2052618" y="2520592"/>
                </a:lnTo>
                <a:lnTo>
                  <a:pt x="2039916" y="2525618"/>
                </a:lnTo>
                <a:lnTo>
                  <a:pt x="2027215" y="2530908"/>
                </a:lnTo>
                <a:lnTo>
                  <a:pt x="2015307" y="2536728"/>
                </a:lnTo>
                <a:lnTo>
                  <a:pt x="2003400" y="2543076"/>
                </a:lnTo>
                <a:lnTo>
                  <a:pt x="1991757" y="2549689"/>
                </a:lnTo>
                <a:lnTo>
                  <a:pt x="1980643" y="2556831"/>
                </a:lnTo>
                <a:lnTo>
                  <a:pt x="1970058" y="2564767"/>
                </a:lnTo>
                <a:lnTo>
                  <a:pt x="1960003" y="2572702"/>
                </a:lnTo>
                <a:lnTo>
                  <a:pt x="1949947" y="2581167"/>
                </a:lnTo>
                <a:lnTo>
                  <a:pt x="1940421" y="2590160"/>
                </a:lnTo>
                <a:lnTo>
                  <a:pt x="1931424" y="2599154"/>
                </a:lnTo>
                <a:lnTo>
                  <a:pt x="1922692" y="2608677"/>
                </a:lnTo>
                <a:lnTo>
                  <a:pt x="1914754" y="2618728"/>
                </a:lnTo>
                <a:lnTo>
                  <a:pt x="1907080" y="2628515"/>
                </a:lnTo>
                <a:lnTo>
                  <a:pt x="1899935" y="2639096"/>
                </a:lnTo>
                <a:lnTo>
                  <a:pt x="1893055" y="2649941"/>
                </a:lnTo>
                <a:lnTo>
                  <a:pt x="1886969" y="2660787"/>
                </a:lnTo>
                <a:lnTo>
                  <a:pt x="1881412" y="2671896"/>
                </a:lnTo>
                <a:lnTo>
                  <a:pt x="1876120" y="2683271"/>
                </a:lnTo>
                <a:lnTo>
                  <a:pt x="1871621" y="2695174"/>
                </a:lnTo>
                <a:lnTo>
                  <a:pt x="1867652" y="2707077"/>
                </a:lnTo>
                <a:lnTo>
                  <a:pt x="1864212" y="2718981"/>
                </a:lnTo>
                <a:lnTo>
                  <a:pt x="1861301" y="2731413"/>
                </a:lnTo>
                <a:lnTo>
                  <a:pt x="1859184" y="2743581"/>
                </a:lnTo>
                <a:lnTo>
                  <a:pt x="1857332" y="2756013"/>
                </a:lnTo>
                <a:lnTo>
                  <a:pt x="1856274" y="2768710"/>
                </a:lnTo>
                <a:lnTo>
                  <a:pt x="1856009" y="2781407"/>
                </a:lnTo>
                <a:lnTo>
                  <a:pt x="1855745" y="2788549"/>
                </a:lnTo>
                <a:lnTo>
                  <a:pt x="1855745" y="2795691"/>
                </a:lnTo>
                <a:lnTo>
                  <a:pt x="1856009" y="2802833"/>
                </a:lnTo>
                <a:lnTo>
                  <a:pt x="1856538" y="2809975"/>
                </a:lnTo>
                <a:lnTo>
                  <a:pt x="1857068" y="2817117"/>
                </a:lnTo>
                <a:lnTo>
                  <a:pt x="1857597" y="2823730"/>
                </a:lnTo>
                <a:lnTo>
                  <a:pt x="1858920" y="2830607"/>
                </a:lnTo>
                <a:lnTo>
                  <a:pt x="1859978" y="2837485"/>
                </a:lnTo>
                <a:lnTo>
                  <a:pt x="1861301" y="2844098"/>
                </a:lnTo>
                <a:lnTo>
                  <a:pt x="1862889" y="2850975"/>
                </a:lnTo>
                <a:lnTo>
                  <a:pt x="1864477" y="2857588"/>
                </a:lnTo>
                <a:lnTo>
                  <a:pt x="1866329" y="2863936"/>
                </a:lnTo>
                <a:lnTo>
                  <a:pt x="1868181" y="2870285"/>
                </a:lnTo>
                <a:lnTo>
                  <a:pt x="1870563" y="2876633"/>
                </a:lnTo>
                <a:lnTo>
                  <a:pt x="1872944" y="2882982"/>
                </a:lnTo>
                <a:lnTo>
                  <a:pt x="1875326" y="2889330"/>
                </a:lnTo>
                <a:lnTo>
                  <a:pt x="1880883" y="2901498"/>
                </a:lnTo>
                <a:lnTo>
                  <a:pt x="1886704" y="2913401"/>
                </a:lnTo>
                <a:lnTo>
                  <a:pt x="1893320" y="2924776"/>
                </a:lnTo>
                <a:lnTo>
                  <a:pt x="1900729" y="2936414"/>
                </a:lnTo>
                <a:lnTo>
                  <a:pt x="1908403" y="2947524"/>
                </a:lnTo>
                <a:lnTo>
                  <a:pt x="1916871" y="2958105"/>
                </a:lnTo>
                <a:lnTo>
                  <a:pt x="1925603" y="2968421"/>
                </a:lnTo>
                <a:lnTo>
                  <a:pt x="1934864" y="2978473"/>
                </a:lnTo>
                <a:lnTo>
                  <a:pt x="1944390" y="2988260"/>
                </a:lnTo>
                <a:lnTo>
                  <a:pt x="1954446" y="2997783"/>
                </a:lnTo>
                <a:lnTo>
                  <a:pt x="1965030" y="3006512"/>
                </a:lnTo>
                <a:lnTo>
                  <a:pt x="1976144" y="3015505"/>
                </a:lnTo>
                <a:lnTo>
                  <a:pt x="1987258" y="3023705"/>
                </a:lnTo>
                <a:lnTo>
                  <a:pt x="1998901" y="3031641"/>
                </a:lnTo>
                <a:lnTo>
                  <a:pt x="2011073" y="3039312"/>
                </a:lnTo>
                <a:lnTo>
                  <a:pt x="2023246" y="3046454"/>
                </a:lnTo>
                <a:lnTo>
                  <a:pt x="2035947" y="3053331"/>
                </a:lnTo>
                <a:lnTo>
                  <a:pt x="2048384" y="3059944"/>
                </a:lnTo>
                <a:lnTo>
                  <a:pt x="2061615" y="3066293"/>
                </a:lnTo>
                <a:lnTo>
                  <a:pt x="2074581" y="3071848"/>
                </a:lnTo>
                <a:lnTo>
                  <a:pt x="2088076" y="3077403"/>
                </a:lnTo>
                <a:lnTo>
                  <a:pt x="2101836" y="3082164"/>
                </a:lnTo>
                <a:lnTo>
                  <a:pt x="2115596" y="3086661"/>
                </a:lnTo>
                <a:lnTo>
                  <a:pt x="2129621" y="3091157"/>
                </a:lnTo>
                <a:lnTo>
                  <a:pt x="2141793" y="3093538"/>
                </a:lnTo>
                <a:lnTo>
                  <a:pt x="2153965" y="3095654"/>
                </a:lnTo>
                <a:lnTo>
                  <a:pt x="2166402" y="3096977"/>
                </a:lnTo>
                <a:lnTo>
                  <a:pt x="2178839" y="3098564"/>
                </a:lnTo>
                <a:lnTo>
                  <a:pt x="2191276" y="3099357"/>
                </a:lnTo>
                <a:lnTo>
                  <a:pt x="2203713" y="3099622"/>
                </a:lnTo>
                <a:lnTo>
                  <a:pt x="2216415" y="3099622"/>
                </a:lnTo>
                <a:lnTo>
                  <a:pt x="2229116" y="3099357"/>
                </a:lnTo>
                <a:lnTo>
                  <a:pt x="2241818" y="3098828"/>
                </a:lnTo>
                <a:lnTo>
                  <a:pt x="2254254" y="3097506"/>
                </a:lnTo>
                <a:lnTo>
                  <a:pt x="2266956" y="3096183"/>
                </a:lnTo>
                <a:lnTo>
                  <a:pt x="2279393" y="3094596"/>
                </a:lnTo>
                <a:lnTo>
                  <a:pt x="2292094" y="3092216"/>
                </a:lnTo>
                <a:lnTo>
                  <a:pt x="2304531" y="3089570"/>
                </a:lnTo>
                <a:lnTo>
                  <a:pt x="2317233" y="3086661"/>
                </a:lnTo>
                <a:lnTo>
                  <a:pt x="2329405" y="3083222"/>
                </a:lnTo>
                <a:lnTo>
                  <a:pt x="2341842" y="3079783"/>
                </a:lnTo>
                <a:lnTo>
                  <a:pt x="2354279" y="3075815"/>
                </a:lnTo>
                <a:lnTo>
                  <a:pt x="2366187" y="3071583"/>
                </a:lnTo>
                <a:lnTo>
                  <a:pt x="2378094" y="3066822"/>
                </a:lnTo>
                <a:lnTo>
                  <a:pt x="2390267" y="3062060"/>
                </a:lnTo>
                <a:lnTo>
                  <a:pt x="2401910" y="3056506"/>
                </a:lnTo>
                <a:lnTo>
                  <a:pt x="2413553" y="3050686"/>
                </a:lnTo>
                <a:lnTo>
                  <a:pt x="2424931" y="3044867"/>
                </a:lnTo>
                <a:lnTo>
                  <a:pt x="2436574" y="3038518"/>
                </a:lnTo>
                <a:lnTo>
                  <a:pt x="2447688" y="3031905"/>
                </a:lnTo>
                <a:lnTo>
                  <a:pt x="2458537" y="3025028"/>
                </a:lnTo>
                <a:lnTo>
                  <a:pt x="2469386" y="3017621"/>
                </a:lnTo>
                <a:lnTo>
                  <a:pt x="2479971" y="3009950"/>
                </a:lnTo>
                <a:lnTo>
                  <a:pt x="2490026" y="3002279"/>
                </a:lnTo>
                <a:lnTo>
                  <a:pt x="2500082" y="2994079"/>
                </a:lnTo>
                <a:lnTo>
                  <a:pt x="2510137" y="2985350"/>
                </a:lnTo>
                <a:lnTo>
                  <a:pt x="2516488" y="2978737"/>
                </a:lnTo>
                <a:lnTo>
                  <a:pt x="2522574" y="2972653"/>
                </a:lnTo>
                <a:lnTo>
                  <a:pt x="2528660" y="2965776"/>
                </a:lnTo>
                <a:lnTo>
                  <a:pt x="2534482" y="2959163"/>
                </a:lnTo>
                <a:lnTo>
                  <a:pt x="2540039" y="2952550"/>
                </a:lnTo>
                <a:lnTo>
                  <a:pt x="2545595" y="2945673"/>
                </a:lnTo>
                <a:lnTo>
                  <a:pt x="2550888" y="2938795"/>
                </a:lnTo>
                <a:lnTo>
                  <a:pt x="2556180" y="2931918"/>
                </a:lnTo>
                <a:lnTo>
                  <a:pt x="2560943" y="2924776"/>
                </a:lnTo>
                <a:lnTo>
                  <a:pt x="2565706" y="2918163"/>
                </a:lnTo>
                <a:lnTo>
                  <a:pt x="2570469" y="2911021"/>
                </a:lnTo>
                <a:lnTo>
                  <a:pt x="2574703" y="2903879"/>
                </a:lnTo>
                <a:lnTo>
                  <a:pt x="2578937" y="2896737"/>
                </a:lnTo>
                <a:lnTo>
                  <a:pt x="2582906" y="2889330"/>
                </a:lnTo>
                <a:lnTo>
                  <a:pt x="2586611" y="2882188"/>
                </a:lnTo>
                <a:lnTo>
                  <a:pt x="2590315" y="2874782"/>
                </a:lnTo>
                <a:lnTo>
                  <a:pt x="2594020" y="2867640"/>
                </a:lnTo>
                <a:lnTo>
                  <a:pt x="2597195" y="2860233"/>
                </a:lnTo>
                <a:lnTo>
                  <a:pt x="2600371" y="2852562"/>
                </a:lnTo>
                <a:lnTo>
                  <a:pt x="2603546" y="2845156"/>
                </a:lnTo>
                <a:lnTo>
                  <a:pt x="2606457" y="2837485"/>
                </a:lnTo>
                <a:lnTo>
                  <a:pt x="2608838" y="2830078"/>
                </a:lnTo>
                <a:lnTo>
                  <a:pt x="2611220" y="2822407"/>
                </a:lnTo>
                <a:lnTo>
                  <a:pt x="2613602" y="2815001"/>
                </a:lnTo>
                <a:lnTo>
                  <a:pt x="2615718" y="2807330"/>
                </a:lnTo>
                <a:lnTo>
                  <a:pt x="2617571" y="2799659"/>
                </a:lnTo>
                <a:lnTo>
                  <a:pt x="2619423" y="2791988"/>
                </a:lnTo>
                <a:lnTo>
                  <a:pt x="2621011" y="2784052"/>
                </a:lnTo>
                <a:lnTo>
                  <a:pt x="2622334" y="2776381"/>
                </a:lnTo>
                <a:lnTo>
                  <a:pt x="2623392" y="2768710"/>
                </a:lnTo>
                <a:lnTo>
                  <a:pt x="2624715" y="2761039"/>
                </a:lnTo>
                <a:lnTo>
                  <a:pt x="2625509" y="2753368"/>
                </a:lnTo>
                <a:lnTo>
                  <a:pt x="2626303" y="2745697"/>
                </a:lnTo>
                <a:lnTo>
                  <a:pt x="2626832" y="2737761"/>
                </a:lnTo>
                <a:lnTo>
                  <a:pt x="2627361" y="2722155"/>
                </a:lnTo>
                <a:lnTo>
                  <a:pt x="2627097" y="2706548"/>
                </a:lnTo>
                <a:lnTo>
                  <a:pt x="2626568" y="2690942"/>
                </a:lnTo>
                <a:lnTo>
                  <a:pt x="2624980" y="2675071"/>
                </a:lnTo>
                <a:lnTo>
                  <a:pt x="2622863" y="2659464"/>
                </a:lnTo>
                <a:lnTo>
                  <a:pt x="2619952" y="2643593"/>
                </a:lnTo>
                <a:lnTo>
                  <a:pt x="2616512" y="2628251"/>
                </a:lnTo>
                <a:lnTo>
                  <a:pt x="2612543" y="2612644"/>
                </a:lnTo>
                <a:lnTo>
                  <a:pt x="2607780" y="2597302"/>
                </a:lnTo>
                <a:lnTo>
                  <a:pt x="2602223" y="2581696"/>
                </a:lnTo>
                <a:lnTo>
                  <a:pt x="2596137" y="2566618"/>
                </a:lnTo>
                <a:lnTo>
                  <a:pt x="2589522" y="2551276"/>
                </a:lnTo>
                <a:lnTo>
                  <a:pt x="2582112" y="2536463"/>
                </a:lnTo>
                <a:lnTo>
                  <a:pt x="2573909" y="2521386"/>
                </a:lnTo>
                <a:lnTo>
                  <a:pt x="2565177" y="2506573"/>
                </a:lnTo>
                <a:lnTo>
                  <a:pt x="2556445" y="2494934"/>
                </a:lnTo>
                <a:lnTo>
                  <a:pt x="2547183" y="2483824"/>
                </a:lnTo>
                <a:lnTo>
                  <a:pt x="2537922" y="2472714"/>
                </a:lnTo>
                <a:lnTo>
                  <a:pt x="2528131" y="2461869"/>
                </a:lnTo>
                <a:lnTo>
                  <a:pt x="2518076" y="2451288"/>
                </a:lnTo>
                <a:lnTo>
                  <a:pt x="2508020" y="2441237"/>
                </a:lnTo>
                <a:lnTo>
                  <a:pt x="2497436" y="2431450"/>
                </a:lnTo>
                <a:lnTo>
                  <a:pt x="2487116" y="2421662"/>
                </a:lnTo>
                <a:lnTo>
                  <a:pt x="2476266" y="2412140"/>
                </a:lnTo>
                <a:lnTo>
                  <a:pt x="2464888" y="2403411"/>
                </a:lnTo>
                <a:lnTo>
                  <a:pt x="2453510" y="2394417"/>
                </a:lnTo>
                <a:lnTo>
                  <a:pt x="2441866" y="2386217"/>
                </a:lnTo>
                <a:lnTo>
                  <a:pt x="2430223" y="2378017"/>
                </a:lnTo>
                <a:lnTo>
                  <a:pt x="2417786" y="2370346"/>
                </a:lnTo>
                <a:lnTo>
                  <a:pt x="2405614" y="2362939"/>
                </a:lnTo>
                <a:lnTo>
                  <a:pt x="2393177" y="2355797"/>
                </a:lnTo>
                <a:lnTo>
                  <a:pt x="2380476" y="2349184"/>
                </a:lnTo>
                <a:lnTo>
                  <a:pt x="2367245" y="2342836"/>
                </a:lnTo>
                <a:lnTo>
                  <a:pt x="2354279" y="2336752"/>
                </a:lnTo>
                <a:lnTo>
                  <a:pt x="2340784" y="2331197"/>
                </a:lnTo>
                <a:lnTo>
                  <a:pt x="2327024" y="2325642"/>
                </a:lnTo>
                <a:lnTo>
                  <a:pt x="2313264" y="2320881"/>
                </a:lnTo>
                <a:lnTo>
                  <a:pt x="2299504" y="2316649"/>
                </a:lnTo>
                <a:lnTo>
                  <a:pt x="2285214" y="2312416"/>
                </a:lnTo>
                <a:lnTo>
                  <a:pt x="2270661" y="2308713"/>
                </a:lnTo>
                <a:lnTo>
                  <a:pt x="2256107" y="2305539"/>
                </a:lnTo>
                <a:lnTo>
                  <a:pt x="2241288" y="2302629"/>
                </a:lnTo>
                <a:lnTo>
                  <a:pt x="2225941" y="2299984"/>
                </a:lnTo>
                <a:lnTo>
                  <a:pt x="2210858" y="2298132"/>
                </a:lnTo>
                <a:lnTo>
                  <a:pt x="2195510" y="2296281"/>
                </a:lnTo>
                <a:lnTo>
                  <a:pt x="2179898" y="2295223"/>
                </a:lnTo>
                <a:lnTo>
                  <a:pt x="2163756" y="2294694"/>
                </a:lnTo>
                <a:lnTo>
                  <a:pt x="2148673" y="2294429"/>
                </a:lnTo>
                <a:lnTo>
                  <a:pt x="2133590" y="2294694"/>
                </a:lnTo>
                <a:lnTo>
                  <a:pt x="2118772" y="2295223"/>
                </a:lnTo>
                <a:lnTo>
                  <a:pt x="2103689" y="2296016"/>
                </a:lnTo>
                <a:lnTo>
                  <a:pt x="2089135" y="2297339"/>
                </a:lnTo>
                <a:lnTo>
                  <a:pt x="2074581" y="2299191"/>
                </a:lnTo>
                <a:lnTo>
                  <a:pt x="2060821" y="2301042"/>
                </a:lnTo>
                <a:lnTo>
                  <a:pt x="2046796" y="2303687"/>
                </a:lnTo>
                <a:lnTo>
                  <a:pt x="2032772" y="2306597"/>
                </a:lnTo>
                <a:lnTo>
                  <a:pt x="2019277" y="2309771"/>
                </a:lnTo>
                <a:lnTo>
                  <a:pt x="2005781" y="2313210"/>
                </a:lnTo>
                <a:lnTo>
                  <a:pt x="1992815" y="2317178"/>
                </a:lnTo>
                <a:lnTo>
                  <a:pt x="1979584" y="2321410"/>
                </a:lnTo>
                <a:lnTo>
                  <a:pt x="1966883" y="2325642"/>
                </a:lnTo>
                <a:lnTo>
                  <a:pt x="1954181" y="2330668"/>
                </a:lnTo>
                <a:lnTo>
                  <a:pt x="1942009" y="2335694"/>
                </a:lnTo>
                <a:lnTo>
                  <a:pt x="1929572" y="2341249"/>
                </a:lnTo>
                <a:lnTo>
                  <a:pt x="1917664" y="2346804"/>
                </a:lnTo>
                <a:lnTo>
                  <a:pt x="1906021" y="2353152"/>
                </a:lnTo>
                <a:lnTo>
                  <a:pt x="1894643" y="2359501"/>
                </a:lnTo>
                <a:lnTo>
                  <a:pt x="1883000" y="2365849"/>
                </a:lnTo>
                <a:lnTo>
                  <a:pt x="1872151" y="2372727"/>
                </a:lnTo>
                <a:lnTo>
                  <a:pt x="1861301" y="2379869"/>
                </a:lnTo>
                <a:lnTo>
                  <a:pt x="1850452" y="2387275"/>
                </a:lnTo>
                <a:lnTo>
                  <a:pt x="1840397" y="2395211"/>
                </a:lnTo>
                <a:lnTo>
                  <a:pt x="1830077" y="2402882"/>
                </a:lnTo>
                <a:lnTo>
                  <a:pt x="1820021" y="2411082"/>
                </a:lnTo>
                <a:lnTo>
                  <a:pt x="1810231" y="2419282"/>
                </a:lnTo>
                <a:lnTo>
                  <a:pt x="1800969" y="2428011"/>
                </a:lnTo>
                <a:lnTo>
                  <a:pt x="1791708" y="2436740"/>
                </a:lnTo>
                <a:lnTo>
                  <a:pt x="1782711" y="2445998"/>
                </a:lnTo>
                <a:lnTo>
                  <a:pt x="1773978" y="2454992"/>
                </a:lnTo>
                <a:lnTo>
                  <a:pt x="1765511" y="2464779"/>
                </a:lnTo>
                <a:lnTo>
                  <a:pt x="1757308" y="2474037"/>
                </a:lnTo>
                <a:lnTo>
                  <a:pt x="1749105" y="2484089"/>
                </a:lnTo>
                <a:lnTo>
                  <a:pt x="1741431" y="2494140"/>
                </a:lnTo>
                <a:lnTo>
                  <a:pt x="1733757" y="2504457"/>
                </a:lnTo>
                <a:lnTo>
                  <a:pt x="1726612" y="2514773"/>
                </a:lnTo>
                <a:lnTo>
                  <a:pt x="1719468" y="2525353"/>
                </a:lnTo>
                <a:lnTo>
                  <a:pt x="1712852" y="2536199"/>
                </a:lnTo>
                <a:lnTo>
                  <a:pt x="1706237" y="2547044"/>
                </a:lnTo>
                <a:lnTo>
                  <a:pt x="1700151" y="2557889"/>
                </a:lnTo>
                <a:lnTo>
                  <a:pt x="1694065" y="2568999"/>
                </a:lnTo>
                <a:lnTo>
                  <a:pt x="1688243" y="2580373"/>
                </a:lnTo>
                <a:lnTo>
                  <a:pt x="1682951" y="2591747"/>
                </a:lnTo>
                <a:lnTo>
                  <a:pt x="1677923" y="2603122"/>
                </a:lnTo>
                <a:lnTo>
                  <a:pt x="1672896" y="2614761"/>
                </a:lnTo>
                <a:lnTo>
                  <a:pt x="1668397" y="2626664"/>
                </a:lnTo>
                <a:lnTo>
                  <a:pt x="1663899" y="2638567"/>
                </a:lnTo>
                <a:lnTo>
                  <a:pt x="1659929" y="2650206"/>
                </a:lnTo>
                <a:lnTo>
                  <a:pt x="1656225" y="2662638"/>
                </a:lnTo>
                <a:lnTo>
                  <a:pt x="1652785" y="2674542"/>
                </a:lnTo>
                <a:lnTo>
                  <a:pt x="1649345" y="2686709"/>
                </a:lnTo>
                <a:lnTo>
                  <a:pt x="1646434" y="2699142"/>
                </a:lnTo>
                <a:lnTo>
                  <a:pt x="1643788" y="2711310"/>
                </a:lnTo>
                <a:lnTo>
                  <a:pt x="1641671" y="2724006"/>
                </a:lnTo>
                <a:lnTo>
                  <a:pt x="1639290" y="2736174"/>
                </a:lnTo>
                <a:lnTo>
                  <a:pt x="1637437" y="2748871"/>
                </a:lnTo>
                <a:lnTo>
                  <a:pt x="1636114" y="2761303"/>
                </a:lnTo>
                <a:lnTo>
                  <a:pt x="1635056" y="2774000"/>
                </a:lnTo>
                <a:lnTo>
                  <a:pt x="1633997" y="2786433"/>
                </a:lnTo>
                <a:lnTo>
                  <a:pt x="1633468" y="2799130"/>
                </a:lnTo>
                <a:lnTo>
                  <a:pt x="1633203" y="2811562"/>
                </a:lnTo>
                <a:lnTo>
                  <a:pt x="1633203" y="2824523"/>
                </a:lnTo>
                <a:lnTo>
                  <a:pt x="1510422" y="2822672"/>
                </a:lnTo>
                <a:lnTo>
                  <a:pt x="1329425" y="2820556"/>
                </a:lnTo>
                <a:lnTo>
                  <a:pt x="1298995" y="2819762"/>
                </a:lnTo>
                <a:lnTo>
                  <a:pt x="1268299" y="2818439"/>
                </a:lnTo>
                <a:lnTo>
                  <a:pt x="1237869" y="2816588"/>
                </a:lnTo>
                <a:lnTo>
                  <a:pt x="1207703" y="2814207"/>
                </a:lnTo>
                <a:lnTo>
                  <a:pt x="1177801" y="2811297"/>
                </a:lnTo>
                <a:lnTo>
                  <a:pt x="1147900" y="2807594"/>
                </a:lnTo>
                <a:lnTo>
                  <a:pt x="1118527" y="2803626"/>
                </a:lnTo>
                <a:lnTo>
                  <a:pt x="1089420" y="2798601"/>
                </a:lnTo>
                <a:lnTo>
                  <a:pt x="1060312" y="2793575"/>
                </a:lnTo>
                <a:lnTo>
                  <a:pt x="1031469" y="2787755"/>
                </a:lnTo>
                <a:lnTo>
                  <a:pt x="1002891" y="2781671"/>
                </a:lnTo>
                <a:lnTo>
                  <a:pt x="974577" y="2774794"/>
                </a:lnTo>
                <a:lnTo>
                  <a:pt x="946792" y="2767387"/>
                </a:lnTo>
                <a:lnTo>
                  <a:pt x="919272" y="2759716"/>
                </a:lnTo>
                <a:lnTo>
                  <a:pt x="891752" y="2750987"/>
                </a:lnTo>
                <a:lnTo>
                  <a:pt x="864497" y="2742258"/>
                </a:lnTo>
                <a:lnTo>
                  <a:pt x="838036" y="2750723"/>
                </a:lnTo>
                <a:lnTo>
                  <a:pt x="811839" y="2758658"/>
                </a:lnTo>
                <a:lnTo>
                  <a:pt x="797549" y="2763420"/>
                </a:lnTo>
                <a:lnTo>
                  <a:pt x="782202" y="2768181"/>
                </a:lnTo>
                <a:lnTo>
                  <a:pt x="765266" y="2774000"/>
                </a:lnTo>
                <a:lnTo>
                  <a:pt x="746479" y="2780878"/>
                </a:lnTo>
                <a:lnTo>
                  <a:pt x="734042" y="2784846"/>
                </a:lnTo>
                <a:lnTo>
                  <a:pt x="722134" y="2788813"/>
                </a:lnTo>
                <a:lnTo>
                  <a:pt x="709962" y="2792252"/>
                </a:lnTo>
                <a:lnTo>
                  <a:pt x="697260" y="2795691"/>
                </a:lnTo>
                <a:lnTo>
                  <a:pt x="685088" y="2798336"/>
                </a:lnTo>
                <a:lnTo>
                  <a:pt x="672387" y="2801246"/>
                </a:lnTo>
                <a:lnTo>
                  <a:pt x="660214" y="2803891"/>
                </a:lnTo>
                <a:lnTo>
                  <a:pt x="647513" y="2805743"/>
                </a:lnTo>
                <a:lnTo>
                  <a:pt x="635076" y="2807859"/>
                </a:lnTo>
                <a:lnTo>
                  <a:pt x="622374" y="2809446"/>
                </a:lnTo>
                <a:lnTo>
                  <a:pt x="609938" y="2811033"/>
                </a:lnTo>
                <a:lnTo>
                  <a:pt x="597236" y="2812091"/>
                </a:lnTo>
                <a:lnTo>
                  <a:pt x="584799" y="2812885"/>
                </a:lnTo>
                <a:lnTo>
                  <a:pt x="572362" y="2813678"/>
                </a:lnTo>
                <a:lnTo>
                  <a:pt x="559661" y="2814207"/>
                </a:lnTo>
                <a:lnTo>
                  <a:pt x="547224" y="2814207"/>
                </a:lnTo>
                <a:lnTo>
                  <a:pt x="534522" y="2813943"/>
                </a:lnTo>
                <a:lnTo>
                  <a:pt x="522085" y="2813678"/>
                </a:lnTo>
                <a:lnTo>
                  <a:pt x="509384" y="2812885"/>
                </a:lnTo>
                <a:lnTo>
                  <a:pt x="497212" y="2811826"/>
                </a:lnTo>
                <a:lnTo>
                  <a:pt x="484510" y="2810768"/>
                </a:lnTo>
                <a:lnTo>
                  <a:pt x="472338" y="2809181"/>
                </a:lnTo>
                <a:lnTo>
                  <a:pt x="459901" y="2807594"/>
                </a:lnTo>
                <a:lnTo>
                  <a:pt x="447729" y="2805478"/>
                </a:lnTo>
                <a:lnTo>
                  <a:pt x="435556" y="2803362"/>
                </a:lnTo>
                <a:lnTo>
                  <a:pt x="423384" y="2800981"/>
                </a:lnTo>
                <a:lnTo>
                  <a:pt x="411212" y="2798071"/>
                </a:lnTo>
                <a:lnTo>
                  <a:pt x="399304" y="2795426"/>
                </a:lnTo>
                <a:lnTo>
                  <a:pt x="387396" y="2791988"/>
                </a:lnTo>
                <a:lnTo>
                  <a:pt x="375489" y="2788549"/>
                </a:lnTo>
                <a:lnTo>
                  <a:pt x="363846" y="2784846"/>
                </a:lnTo>
                <a:lnTo>
                  <a:pt x="352203" y="2780878"/>
                </a:lnTo>
                <a:lnTo>
                  <a:pt x="340560" y="2776646"/>
                </a:lnTo>
                <a:lnTo>
                  <a:pt x="329181" y="2772149"/>
                </a:lnTo>
                <a:lnTo>
                  <a:pt x="317803" y="2767652"/>
                </a:lnTo>
                <a:lnTo>
                  <a:pt x="306689" y="2762362"/>
                </a:lnTo>
                <a:lnTo>
                  <a:pt x="295575" y="2757336"/>
                </a:lnTo>
                <a:lnTo>
                  <a:pt x="284726" y="2752045"/>
                </a:lnTo>
                <a:lnTo>
                  <a:pt x="273877" y="2746226"/>
                </a:lnTo>
                <a:lnTo>
                  <a:pt x="263027" y="2740142"/>
                </a:lnTo>
                <a:lnTo>
                  <a:pt x="252707" y="2734323"/>
                </a:lnTo>
                <a:lnTo>
                  <a:pt x="242123" y="2727974"/>
                </a:lnTo>
                <a:lnTo>
                  <a:pt x="231803" y="2721097"/>
                </a:lnTo>
                <a:lnTo>
                  <a:pt x="222012" y="2714219"/>
                </a:lnTo>
                <a:lnTo>
                  <a:pt x="212221" y="2707077"/>
                </a:lnTo>
                <a:lnTo>
                  <a:pt x="202166" y="2699935"/>
                </a:lnTo>
                <a:lnTo>
                  <a:pt x="192640" y="2692264"/>
                </a:lnTo>
                <a:lnTo>
                  <a:pt x="183378" y="2684593"/>
                </a:lnTo>
                <a:lnTo>
                  <a:pt x="174117" y="2676658"/>
                </a:lnTo>
                <a:lnTo>
                  <a:pt x="165384" y="2668193"/>
                </a:lnTo>
                <a:lnTo>
                  <a:pt x="156388" y="2659729"/>
                </a:lnTo>
                <a:lnTo>
                  <a:pt x="147920" y="2651264"/>
                </a:lnTo>
                <a:lnTo>
                  <a:pt x="139717" y="2642006"/>
                </a:lnTo>
                <a:lnTo>
                  <a:pt x="131249" y="2632748"/>
                </a:lnTo>
                <a:lnTo>
                  <a:pt x="123311" y="2623490"/>
                </a:lnTo>
                <a:lnTo>
                  <a:pt x="115637" y="2613967"/>
                </a:lnTo>
                <a:lnTo>
                  <a:pt x="108228" y="2603915"/>
                </a:lnTo>
                <a:lnTo>
                  <a:pt x="101083" y="2594128"/>
                </a:lnTo>
                <a:lnTo>
                  <a:pt x="93938" y="2583812"/>
                </a:lnTo>
                <a:lnTo>
                  <a:pt x="87058" y="2573231"/>
                </a:lnTo>
                <a:lnTo>
                  <a:pt x="80708" y="2562650"/>
                </a:lnTo>
                <a:lnTo>
                  <a:pt x="74622" y="2551541"/>
                </a:lnTo>
                <a:lnTo>
                  <a:pt x="68535" y="2540431"/>
                </a:lnTo>
                <a:lnTo>
                  <a:pt x="62714" y="2529057"/>
                </a:lnTo>
                <a:lnTo>
                  <a:pt x="56892" y="2515037"/>
                </a:lnTo>
                <a:lnTo>
                  <a:pt x="51600" y="2501018"/>
                </a:lnTo>
                <a:lnTo>
                  <a:pt x="46837" y="2486734"/>
                </a:lnTo>
                <a:lnTo>
                  <a:pt x="42603" y="2472450"/>
                </a:lnTo>
                <a:lnTo>
                  <a:pt x="38899" y="2458166"/>
                </a:lnTo>
                <a:lnTo>
                  <a:pt x="35459" y="2443882"/>
                </a:lnTo>
                <a:lnTo>
                  <a:pt x="32548" y="2429598"/>
                </a:lnTo>
                <a:lnTo>
                  <a:pt x="30166" y="2415049"/>
                </a:lnTo>
                <a:lnTo>
                  <a:pt x="28314" y="2400765"/>
                </a:lnTo>
                <a:lnTo>
                  <a:pt x="27255" y="2386481"/>
                </a:lnTo>
                <a:lnTo>
                  <a:pt x="25932" y="2372198"/>
                </a:lnTo>
                <a:lnTo>
                  <a:pt x="25668" y="2357914"/>
                </a:lnTo>
                <a:lnTo>
                  <a:pt x="25668" y="2343630"/>
                </a:lnTo>
                <a:lnTo>
                  <a:pt x="26197" y="2329346"/>
                </a:lnTo>
                <a:lnTo>
                  <a:pt x="27520" y="2315062"/>
                </a:lnTo>
                <a:lnTo>
                  <a:pt x="28843" y="2301042"/>
                </a:lnTo>
                <a:lnTo>
                  <a:pt x="30960" y="2287287"/>
                </a:lnTo>
                <a:lnTo>
                  <a:pt x="33342" y="2273268"/>
                </a:lnTo>
                <a:lnTo>
                  <a:pt x="36252" y="2259248"/>
                </a:lnTo>
                <a:lnTo>
                  <a:pt x="39692" y="2245493"/>
                </a:lnTo>
                <a:lnTo>
                  <a:pt x="43662" y="2232003"/>
                </a:lnTo>
                <a:lnTo>
                  <a:pt x="47895" y="2218248"/>
                </a:lnTo>
                <a:lnTo>
                  <a:pt x="52923" y="2205022"/>
                </a:lnTo>
                <a:lnTo>
                  <a:pt x="58215" y="2191796"/>
                </a:lnTo>
                <a:lnTo>
                  <a:pt x="64302" y="2178570"/>
                </a:lnTo>
                <a:lnTo>
                  <a:pt x="70652" y="2165873"/>
                </a:lnTo>
                <a:lnTo>
                  <a:pt x="77532" y="2152912"/>
                </a:lnTo>
                <a:lnTo>
                  <a:pt x="84677" y="2140480"/>
                </a:lnTo>
                <a:lnTo>
                  <a:pt x="92351" y="2128047"/>
                </a:lnTo>
                <a:lnTo>
                  <a:pt x="100554" y="2115880"/>
                </a:lnTo>
                <a:lnTo>
                  <a:pt x="109286" y="2103976"/>
                </a:lnTo>
                <a:lnTo>
                  <a:pt x="118548" y="2092073"/>
                </a:lnTo>
                <a:lnTo>
                  <a:pt x="126486" y="2082815"/>
                </a:lnTo>
                <a:lnTo>
                  <a:pt x="134425" y="2073292"/>
                </a:lnTo>
                <a:lnTo>
                  <a:pt x="143157" y="2064563"/>
                </a:lnTo>
                <a:lnTo>
                  <a:pt x="151889" y="2055834"/>
                </a:lnTo>
                <a:lnTo>
                  <a:pt x="160886" y="2047369"/>
                </a:lnTo>
                <a:lnTo>
                  <a:pt x="170148" y="2039434"/>
                </a:lnTo>
                <a:lnTo>
                  <a:pt x="179674" y="2031763"/>
                </a:lnTo>
                <a:lnTo>
                  <a:pt x="189464" y="2024092"/>
                </a:lnTo>
                <a:lnTo>
                  <a:pt x="198991" y="2016685"/>
                </a:lnTo>
                <a:lnTo>
                  <a:pt x="209311" y="2009808"/>
                </a:lnTo>
                <a:lnTo>
                  <a:pt x="219631" y="2002930"/>
                </a:lnTo>
                <a:lnTo>
                  <a:pt x="230215" y="1996582"/>
                </a:lnTo>
                <a:lnTo>
                  <a:pt x="240800" y="1990234"/>
                </a:lnTo>
                <a:lnTo>
                  <a:pt x="251649" y="1984414"/>
                </a:lnTo>
                <a:lnTo>
                  <a:pt x="262763" y="1978595"/>
                </a:lnTo>
                <a:lnTo>
                  <a:pt x="273877" y="1973569"/>
                </a:lnTo>
                <a:lnTo>
                  <a:pt x="285255" y="1968279"/>
                </a:lnTo>
                <a:lnTo>
                  <a:pt x="296633" y="1963517"/>
                </a:lnTo>
                <a:lnTo>
                  <a:pt x="308277" y="1959020"/>
                </a:lnTo>
                <a:lnTo>
                  <a:pt x="320184" y="1954788"/>
                </a:lnTo>
                <a:lnTo>
                  <a:pt x="331827" y="1950820"/>
                </a:lnTo>
                <a:lnTo>
                  <a:pt x="343735" y="1947117"/>
                </a:lnTo>
                <a:lnTo>
                  <a:pt x="355907" y="1943943"/>
                </a:lnTo>
                <a:lnTo>
                  <a:pt x="368079" y="1941033"/>
                </a:lnTo>
                <a:lnTo>
                  <a:pt x="380252" y="1938124"/>
                </a:lnTo>
                <a:lnTo>
                  <a:pt x="392689" y="1935743"/>
                </a:lnTo>
                <a:lnTo>
                  <a:pt x="404861" y="1933362"/>
                </a:lnTo>
                <a:lnTo>
                  <a:pt x="417298" y="1931775"/>
                </a:lnTo>
                <a:lnTo>
                  <a:pt x="429735" y="1930188"/>
                </a:lnTo>
                <a:lnTo>
                  <a:pt x="442436" y="1928865"/>
                </a:lnTo>
                <a:lnTo>
                  <a:pt x="454873" y="1928072"/>
                </a:lnTo>
                <a:lnTo>
                  <a:pt x="467045" y="1927543"/>
                </a:lnTo>
                <a:lnTo>
                  <a:pt x="479747" y="1927278"/>
                </a:lnTo>
                <a:lnTo>
                  <a:pt x="492184" y="1927278"/>
                </a:lnTo>
                <a:lnTo>
                  <a:pt x="504885" y="1927543"/>
                </a:lnTo>
                <a:lnTo>
                  <a:pt x="517322" y="1928072"/>
                </a:lnTo>
                <a:lnTo>
                  <a:pt x="530024" y="1928865"/>
                </a:lnTo>
                <a:lnTo>
                  <a:pt x="542461" y="1930188"/>
                </a:lnTo>
                <a:lnTo>
                  <a:pt x="554898" y="1931775"/>
                </a:lnTo>
                <a:lnTo>
                  <a:pt x="567335" y="1933891"/>
                </a:lnTo>
                <a:lnTo>
                  <a:pt x="579771" y="1935743"/>
                </a:lnTo>
                <a:lnTo>
                  <a:pt x="591944" y="1938388"/>
                </a:lnTo>
                <a:lnTo>
                  <a:pt x="604116" y="1941298"/>
                </a:lnTo>
                <a:lnTo>
                  <a:pt x="616288" y="1944207"/>
                </a:lnTo>
                <a:lnTo>
                  <a:pt x="628196" y="1948175"/>
                </a:lnTo>
                <a:lnTo>
                  <a:pt x="640104" y="1951878"/>
                </a:lnTo>
                <a:lnTo>
                  <a:pt x="652276" y="1956111"/>
                </a:lnTo>
                <a:lnTo>
                  <a:pt x="663919" y="1960343"/>
                </a:lnTo>
                <a:lnTo>
                  <a:pt x="675297" y="1965104"/>
                </a:lnTo>
                <a:lnTo>
                  <a:pt x="686676" y="1970395"/>
                </a:lnTo>
                <a:lnTo>
                  <a:pt x="698054" y="1975950"/>
                </a:lnTo>
                <a:lnTo>
                  <a:pt x="709168" y="1981769"/>
                </a:lnTo>
                <a:lnTo>
                  <a:pt x="720547" y="1988117"/>
                </a:lnTo>
                <a:lnTo>
                  <a:pt x="731396" y="1994466"/>
                </a:lnTo>
                <a:lnTo>
                  <a:pt x="741716" y="2001343"/>
                </a:lnTo>
                <a:lnTo>
                  <a:pt x="752300" y="2008485"/>
                </a:lnTo>
                <a:lnTo>
                  <a:pt x="762620" y="2015892"/>
                </a:lnTo>
                <a:lnTo>
                  <a:pt x="772676" y="2024092"/>
                </a:lnTo>
                <a:lnTo>
                  <a:pt x="782731" y="2032292"/>
                </a:lnTo>
                <a:lnTo>
                  <a:pt x="792257" y="2040757"/>
                </a:lnTo>
                <a:lnTo>
                  <a:pt x="801783" y="2049750"/>
                </a:lnTo>
                <a:lnTo>
                  <a:pt x="811045" y="2059008"/>
                </a:lnTo>
                <a:lnTo>
                  <a:pt x="820042" y="2068795"/>
                </a:lnTo>
                <a:lnTo>
                  <a:pt x="828509" y="2078847"/>
                </a:lnTo>
                <a:lnTo>
                  <a:pt x="836448" y="2088105"/>
                </a:lnTo>
                <a:lnTo>
                  <a:pt x="843328" y="2097892"/>
                </a:lnTo>
                <a:lnTo>
                  <a:pt x="849943" y="2107944"/>
                </a:lnTo>
                <a:lnTo>
                  <a:pt x="856294" y="2117996"/>
                </a:lnTo>
                <a:lnTo>
                  <a:pt x="862116" y="2127783"/>
                </a:lnTo>
                <a:lnTo>
                  <a:pt x="867672" y="2138099"/>
                </a:lnTo>
                <a:lnTo>
                  <a:pt x="872965" y="2148415"/>
                </a:lnTo>
                <a:lnTo>
                  <a:pt x="877463" y="2158996"/>
                </a:lnTo>
                <a:lnTo>
                  <a:pt x="881697" y="2169577"/>
                </a:lnTo>
                <a:lnTo>
                  <a:pt x="885666" y="2180157"/>
                </a:lnTo>
                <a:lnTo>
                  <a:pt x="889371" y="2190738"/>
                </a:lnTo>
                <a:lnTo>
                  <a:pt x="892546" y="2201583"/>
                </a:lnTo>
                <a:lnTo>
                  <a:pt x="895457" y="2212429"/>
                </a:lnTo>
                <a:lnTo>
                  <a:pt x="898103" y="2223274"/>
                </a:lnTo>
                <a:lnTo>
                  <a:pt x="899955" y="2234119"/>
                </a:lnTo>
                <a:lnTo>
                  <a:pt x="901808" y="2244964"/>
                </a:lnTo>
                <a:lnTo>
                  <a:pt x="903131" y="2255810"/>
                </a:lnTo>
                <a:lnTo>
                  <a:pt x="904189" y="2266919"/>
                </a:lnTo>
                <a:lnTo>
                  <a:pt x="904983" y="2277765"/>
                </a:lnTo>
                <a:lnTo>
                  <a:pt x="905248" y="2288610"/>
                </a:lnTo>
                <a:lnTo>
                  <a:pt x="905248" y="2299720"/>
                </a:lnTo>
                <a:lnTo>
                  <a:pt x="904983" y="2310565"/>
                </a:lnTo>
                <a:lnTo>
                  <a:pt x="903925" y="2321410"/>
                </a:lnTo>
                <a:lnTo>
                  <a:pt x="902866" y="2332255"/>
                </a:lnTo>
                <a:lnTo>
                  <a:pt x="901543" y="2343101"/>
                </a:lnTo>
                <a:lnTo>
                  <a:pt x="899691" y="2353681"/>
                </a:lnTo>
                <a:lnTo>
                  <a:pt x="897839" y="2364526"/>
                </a:lnTo>
                <a:lnTo>
                  <a:pt x="895457" y="2375107"/>
                </a:lnTo>
                <a:lnTo>
                  <a:pt x="892546" y="2385688"/>
                </a:lnTo>
                <a:lnTo>
                  <a:pt x="889635" y="2396004"/>
                </a:lnTo>
                <a:lnTo>
                  <a:pt x="886195" y="2406585"/>
                </a:lnTo>
                <a:lnTo>
                  <a:pt x="882491" y="2416901"/>
                </a:lnTo>
                <a:lnTo>
                  <a:pt x="878522" y="2426688"/>
                </a:lnTo>
                <a:lnTo>
                  <a:pt x="874288" y="2436740"/>
                </a:lnTo>
                <a:lnTo>
                  <a:pt x="869789" y="2446792"/>
                </a:lnTo>
                <a:lnTo>
                  <a:pt x="865026" y="2456579"/>
                </a:lnTo>
                <a:lnTo>
                  <a:pt x="859734" y="2465837"/>
                </a:lnTo>
                <a:lnTo>
                  <a:pt x="854177" y="2475360"/>
                </a:lnTo>
                <a:lnTo>
                  <a:pt x="848356" y="2484618"/>
                </a:lnTo>
                <a:lnTo>
                  <a:pt x="842269" y="2493876"/>
                </a:lnTo>
                <a:lnTo>
                  <a:pt x="835654" y="2502605"/>
                </a:lnTo>
                <a:lnTo>
                  <a:pt x="829303" y="2511599"/>
                </a:lnTo>
                <a:lnTo>
                  <a:pt x="822423" y="2519799"/>
                </a:lnTo>
                <a:lnTo>
                  <a:pt x="815014" y="2528263"/>
                </a:lnTo>
                <a:lnTo>
                  <a:pt x="807605" y="2536463"/>
                </a:lnTo>
                <a:lnTo>
                  <a:pt x="799931" y="2544399"/>
                </a:lnTo>
                <a:lnTo>
                  <a:pt x="791463" y="2551805"/>
                </a:lnTo>
                <a:lnTo>
                  <a:pt x="783260" y="2559212"/>
                </a:lnTo>
                <a:lnTo>
                  <a:pt x="774793" y="2566354"/>
                </a:lnTo>
                <a:lnTo>
                  <a:pt x="765796" y="2573496"/>
                </a:lnTo>
                <a:lnTo>
                  <a:pt x="756799" y="2580109"/>
                </a:lnTo>
                <a:lnTo>
                  <a:pt x="747273" y="2586457"/>
                </a:lnTo>
                <a:lnTo>
                  <a:pt x="737747" y="2592276"/>
                </a:lnTo>
                <a:lnTo>
                  <a:pt x="727956" y="2598360"/>
                </a:lnTo>
                <a:lnTo>
                  <a:pt x="717900" y="2603651"/>
                </a:lnTo>
                <a:lnTo>
                  <a:pt x="707316" y="2608941"/>
                </a:lnTo>
                <a:lnTo>
                  <a:pt x="696731" y="2613702"/>
                </a:lnTo>
                <a:lnTo>
                  <a:pt x="685882" y="2618199"/>
                </a:lnTo>
                <a:lnTo>
                  <a:pt x="674768" y="2622696"/>
                </a:lnTo>
                <a:lnTo>
                  <a:pt x="663654" y="2626399"/>
                </a:lnTo>
                <a:lnTo>
                  <a:pt x="652011" y="2630103"/>
                </a:lnTo>
                <a:lnTo>
                  <a:pt x="640104" y="2633277"/>
                </a:lnTo>
                <a:lnTo>
                  <a:pt x="628196" y="2635657"/>
                </a:lnTo>
                <a:lnTo>
                  <a:pt x="616024" y="2638303"/>
                </a:lnTo>
                <a:lnTo>
                  <a:pt x="603587" y="2640419"/>
                </a:lnTo>
                <a:lnTo>
                  <a:pt x="591150" y="2642006"/>
                </a:lnTo>
                <a:lnTo>
                  <a:pt x="578448" y="2643064"/>
                </a:lnTo>
                <a:lnTo>
                  <a:pt x="566011" y="2644122"/>
                </a:lnTo>
                <a:lnTo>
                  <a:pt x="553310" y="2644651"/>
                </a:lnTo>
                <a:lnTo>
                  <a:pt x="540873" y="2644651"/>
                </a:lnTo>
                <a:lnTo>
                  <a:pt x="528172" y="2644387"/>
                </a:lnTo>
                <a:lnTo>
                  <a:pt x="515735" y="2643593"/>
                </a:lnTo>
                <a:lnTo>
                  <a:pt x="503033" y="2642535"/>
                </a:lnTo>
                <a:lnTo>
                  <a:pt x="490596" y="2641212"/>
                </a:lnTo>
                <a:lnTo>
                  <a:pt x="477895" y="2639096"/>
                </a:lnTo>
                <a:lnTo>
                  <a:pt x="465722" y="2636980"/>
                </a:lnTo>
                <a:lnTo>
                  <a:pt x="453550" y="2634335"/>
                </a:lnTo>
                <a:lnTo>
                  <a:pt x="441113" y="2631161"/>
                </a:lnTo>
                <a:lnTo>
                  <a:pt x="429206" y="2627722"/>
                </a:lnTo>
                <a:lnTo>
                  <a:pt x="417298" y="2624019"/>
                </a:lnTo>
                <a:lnTo>
                  <a:pt x="405390" y="2619786"/>
                </a:lnTo>
                <a:lnTo>
                  <a:pt x="394012" y="2615290"/>
                </a:lnTo>
                <a:lnTo>
                  <a:pt x="382633" y="2610264"/>
                </a:lnTo>
                <a:lnTo>
                  <a:pt x="371784" y="2604973"/>
                </a:lnTo>
                <a:lnTo>
                  <a:pt x="360935" y="2598889"/>
                </a:lnTo>
                <a:lnTo>
                  <a:pt x="350086" y="2592806"/>
                </a:lnTo>
                <a:lnTo>
                  <a:pt x="339766" y="2586457"/>
                </a:lnTo>
                <a:lnTo>
                  <a:pt x="329710" y="2579315"/>
                </a:lnTo>
                <a:lnTo>
                  <a:pt x="320184" y="2572173"/>
                </a:lnTo>
                <a:lnTo>
                  <a:pt x="310658" y="2563973"/>
                </a:lnTo>
                <a:lnTo>
                  <a:pt x="301661" y="2556038"/>
                </a:lnTo>
                <a:lnTo>
                  <a:pt x="292664" y="2547573"/>
                </a:lnTo>
                <a:lnTo>
                  <a:pt x="284461" y="2538579"/>
                </a:lnTo>
                <a:lnTo>
                  <a:pt x="276523" y="2529321"/>
                </a:lnTo>
                <a:lnTo>
                  <a:pt x="268584" y="2519534"/>
                </a:lnTo>
                <a:lnTo>
                  <a:pt x="261704" y="2509218"/>
                </a:lnTo>
                <a:lnTo>
                  <a:pt x="256412" y="2501282"/>
                </a:lnTo>
                <a:lnTo>
                  <a:pt x="251384" y="2493347"/>
                </a:lnTo>
                <a:lnTo>
                  <a:pt x="246621" y="2484882"/>
                </a:lnTo>
                <a:lnTo>
                  <a:pt x="242387" y="2476418"/>
                </a:lnTo>
                <a:lnTo>
                  <a:pt x="238418" y="2468218"/>
                </a:lnTo>
                <a:lnTo>
                  <a:pt x="234714" y="2459488"/>
                </a:lnTo>
                <a:lnTo>
                  <a:pt x="231274" y="2451024"/>
                </a:lnTo>
                <a:lnTo>
                  <a:pt x="228098" y="2442559"/>
                </a:lnTo>
                <a:lnTo>
                  <a:pt x="225187" y="2433830"/>
                </a:lnTo>
                <a:lnTo>
                  <a:pt x="222806" y="2425366"/>
                </a:lnTo>
                <a:lnTo>
                  <a:pt x="220424" y="2416372"/>
                </a:lnTo>
                <a:lnTo>
                  <a:pt x="218572" y="2407907"/>
                </a:lnTo>
                <a:lnTo>
                  <a:pt x="216720" y="2399178"/>
                </a:lnTo>
                <a:lnTo>
                  <a:pt x="215397" y="2390185"/>
                </a:lnTo>
                <a:lnTo>
                  <a:pt x="214074" y="2381456"/>
                </a:lnTo>
                <a:lnTo>
                  <a:pt x="213544" y="2372727"/>
                </a:lnTo>
                <a:lnTo>
                  <a:pt x="213015" y="2363997"/>
                </a:lnTo>
                <a:lnTo>
                  <a:pt x="212751" y="2355004"/>
                </a:lnTo>
                <a:lnTo>
                  <a:pt x="212751" y="2346539"/>
                </a:lnTo>
                <a:lnTo>
                  <a:pt x="213015" y="2337810"/>
                </a:lnTo>
                <a:lnTo>
                  <a:pt x="213544" y="2329081"/>
                </a:lnTo>
                <a:lnTo>
                  <a:pt x="214338" y="2320617"/>
                </a:lnTo>
                <a:lnTo>
                  <a:pt x="215661" y="2311887"/>
                </a:lnTo>
                <a:lnTo>
                  <a:pt x="216984" y="2303423"/>
                </a:lnTo>
                <a:lnTo>
                  <a:pt x="218572" y="2294958"/>
                </a:lnTo>
                <a:lnTo>
                  <a:pt x="220424" y="2286494"/>
                </a:lnTo>
                <a:lnTo>
                  <a:pt x="222806" y="2278029"/>
                </a:lnTo>
                <a:lnTo>
                  <a:pt x="224923" y="2270094"/>
                </a:lnTo>
                <a:lnTo>
                  <a:pt x="227834" y="2261894"/>
                </a:lnTo>
                <a:lnTo>
                  <a:pt x="230744" y="2253693"/>
                </a:lnTo>
                <a:lnTo>
                  <a:pt x="234184" y="2245758"/>
                </a:lnTo>
                <a:lnTo>
                  <a:pt x="237624" y="2238087"/>
                </a:lnTo>
                <a:lnTo>
                  <a:pt x="241329" y="2230151"/>
                </a:lnTo>
                <a:lnTo>
                  <a:pt x="245298" y="2222745"/>
                </a:lnTo>
                <a:lnTo>
                  <a:pt x="249532" y="2215338"/>
                </a:lnTo>
                <a:lnTo>
                  <a:pt x="254030" y="2207932"/>
                </a:lnTo>
                <a:lnTo>
                  <a:pt x="258794" y="2200790"/>
                </a:lnTo>
                <a:lnTo>
                  <a:pt x="263821" y="2193648"/>
                </a:lnTo>
                <a:lnTo>
                  <a:pt x="269113" y="2186770"/>
                </a:lnTo>
                <a:lnTo>
                  <a:pt x="274406" y="2179893"/>
                </a:lnTo>
                <a:lnTo>
                  <a:pt x="280227" y="2173280"/>
                </a:lnTo>
                <a:lnTo>
                  <a:pt x="286049" y="2166932"/>
                </a:lnTo>
                <a:lnTo>
                  <a:pt x="292135" y="2160583"/>
                </a:lnTo>
                <a:lnTo>
                  <a:pt x="298750" y="2154764"/>
                </a:lnTo>
                <a:lnTo>
                  <a:pt x="305366" y="2148944"/>
                </a:lnTo>
                <a:lnTo>
                  <a:pt x="312246" y="2143389"/>
                </a:lnTo>
                <a:lnTo>
                  <a:pt x="319126" y="2138099"/>
                </a:lnTo>
                <a:lnTo>
                  <a:pt x="326800" y="2132809"/>
                </a:lnTo>
                <a:lnTo>
                  <a:pt x="334209" y="2127783"/>
                </a:lnTo>
                <a:lnTo>
                  <a:pt x="342147" y="2123286"/>
                </a:lnTo>
                <a:lnTo>
                  <a:pt x="350086" y="2118789"/>
                </a:lnTo>
                <a:lnTo>
                  <a:pt x="358024" y="2114557"/>
                </a:lnTo>
                <a:lnTo>
                  <a:pt x="366756" y="2110589"/>
                </a:lnTo>
                <a:lnTo>
                  <a:pt x="375224" y="2106886"/>
                </a:lnTo>
                <a:lnTo>
                  <a:pt x="384221" y="2103447"/>
                </a:lnTo>
                <a:lnTo>
                  <a:pt x="393218" y="2100273"/>
                </a:lnTo>
                <a:lnTo>
                  <a:pt x="402744" y="2097363"/>
                </a:lnTo>
                <a:lnTo>
                  <a:pt x="412006" y="2094718"/>
                </a:lnTo>
                <a:lnTo>
                  <a:pt x="421796" y="2092602"/>
                </a:lnTo>
                <a:lnTo>
                  <a:pt x="431852" y="2090221"/>
                </a:lnTo>
                <a:lnTo>
                  <a:pt x="441907" y="2088370"/>
                </a:lnTo>
                <a:lnTo>
                  <a:pt x="452227" y="2087312"/>
                </a:lnTo>
                <a:lnTo>
                  <a:pt x="462812" y="2086254"/>
                </a:lnTo>
                <a:lnTo>
                  <a:pt x="473396" y="2085460"/>
                </a:lnTo>
                <a:lnTo>
                  <a:pt x="486362" y="2085460"/>
                </a:lnTo>
                <a:lnTo>
                  <a:pt x="499064" y="2086254"/>
                </a:lnTo>
                <a:lnTo>
                  <a:pt x="511765" y="2087312"/>
                </a:lnTo>
                <a:lnTo>
                  <a:pt x="524202" y="2089163"/>
                </a:lnTo>
                <a:lnTo>
                  <a:pt x="536639" y="2091015"/>
                </a:lnTo>
                <a:lnTo>
                  <a:pt x="548811" y="2093925"/>
                </a:lnTo>
                <a:lnTo>
                  <a:pt x="560455" y="2097099"/>
                </a:lnTo>
                <a:lnTo>
                  <a:pt x="572627" y="2100538"/>
                </a:lnTo>
                <a:lnTo>
                  <a:pt x="584005" y="2104770"/>
                </a:lnTo>
                <a:lnTo>
                  <a:pt x="595119" y="2109267"/>
                </a:lnTo>
                <a:lnTo>
                  <a:pt x="606233" y="2114292"/>
                </a:lnTo>
                <a:lnTo>
                  <a:pt x="616817" y="2119583"/>
                </a:lnTo>
                <a:lnTo>
                  <a:pt x="627137" y="2125667"/>
                </a:lnTo>
                <a:lnTo>
                  <a:pt x="636928" y="2132015"/>
                </a:lnTo>
                <a:lnTo>
                  <a:pt x="646719" y="2138628"/>
                </a:lnTo>
                <a:lnTo>
                  <a:pt x="656245" y="2145770"/>
                </a:lnTo>
                <a:lnTo>
                  <a:pt x="664977" y="2153177"/>
                </a:lnTo>
                <a:lnTo>
                  <a:pt x="673180" y="2161377"/>
                </a:lnTo>
                <a:lnTo>
                  <a:pt x="681384" y="2169577"/>
                </a:lnTo>
                <a:lnTo>
                  <a:pt x="688793" y="2178041"/>
                </a:lnTo>
                <a:lnTo>
                  <a:pt x="695937" y="2187299"/>
                </a:lnTo>
                <a:lnTo>
                  <a:pt x="702553" y="2196558"/>
                </a:lnTo>
                <a:lnTo>
                  <a:pt x="708374" y="2206609"/>
                </a:lnTo>
                <a:lnTo>
                  <a:pt x="713931" y="2216661"/>
                </a:lnTo>
                <a:lnTo>
                  <a:pt x="718694" y="2227242"/>
                </a:lnTo>
                <a:lnTo>
                  <a:pt x="722928" y="2237822"/>
                </a:lnTo>
                <a:lnTo>
                  <a:pt x="725045" y="2243377"/>
                </a:lnTo>
                <a:lnTo>
                  <a:pt x="726633" y="2248932"/>
                </a:lnTo>
                <a:lnTo>
                  <a:pt x="728220" y="2254752"/>
                </a:lnTo>
                <a:lnTo>
                  <a:pt x="729543" y="2260306"/>
                </a:lnTo>
                <a:lnTo>
                  <a:pt x="730867" y="2266390"/>
                </a:lnTo>
                <a:lnTo>
                  <a:pt x="732190" y="2271945"/>
                </a:lnTo>
                <a:lnTo>
                  <a:pt x="732983" y="2278029"/>
                </a:lnTo>
                <a:lnTo>
                  <a:pt x="733777" y="2284113"/>
                </a:lnTo>
                <a:lnTo>
                  <a:pt x="734307" y="2290197"/>
                </a:lnTo>
                <a:lnTo>
                  <a:pt x="734571" y="2296545"/>
                </a:lnTo>
                <a:lnTo>
                  <a:pt x="735100" y="2302629"/>
                </a:lnTo>
                <a:lnTo>
                  <a:pt x="735100" y="2309242"/>
                </a:lnTo>
                <a:lnTo>
                  <a:pt x="734571" y="2317707"/>
                </a:lnTo>
                <a:lnTo>
                  <a:pt x="734042" y="2326171"/>
                </a:lnTo>
                <a:lnTo>
                  <a:pt x="732983" y="2334900"/>
                </a:lnTo>
                <a:lnTo>
                  <a:pt x="731925" y="2343101"/>
                </a:lnTo>
                <a:lnTo>
                  <a:pt x="730073" y="2351036"/>
                </a:lnTo>
                <a:lnTo>
                  <a:pt x="728220" y="2359236"/>
                </a:lnTo>
                <a:lnTo>
                  <a:pt x="725574" y="2366907"/>
                </a:lnTo>
                <a:lnTo>
                  <a:pt x="722928" y="2374578"/>
                </a:lnTo>
                <a:lnTo>
                  <a:pt x="720017" y="2382249"/>
                </a:lnTo>
                <a:lnTo>
                  <a:pt x="716842" y="2389391"/>
                </a:lnTo>
                <a:lnTo>
                  <a:pt x="713402" y="2396798"/>
                </a:lnTo>
                <a:lnTo>
                  <a:pt x="709168" y="2403675"/>
                </a:lnTo>
                <a:lnTo>
                  <a:pt x="704934" y="2410553"/>
                </a:lnTo>
                <a:lnTo>
                  <a:pt x="700700" y="2417166"/>
                </a:lnTo>
                <a:lnTo>
                  <a:pt x="696202" y="2423514"/>
                </a:lnTo>
                <a:lnTo>
                  <a:pt x="690910" y="2429862"/>
                </a:lnTo>
                <a:lnTo>
                  <a:pt x="685882" y="2436211"/>
                </a:lnTo>
                <a:lnTo>
                  <a:pt x="680325" y="2442295"/>
                </a:lnTo>
                <a:lnTo>
                  <a:pt x="674768" y="2447850"/>
                </a:lnTo>
                <a:lnTo>
                  <a:pt x="668682" y="2453669"/>
                </a:lnTo>
                <a:lnTo>
                  <a:pt x="662860" y="2458959"/>
                </a:lnTo>
                <a:lnTo>
                  <a:pt x="656245" y="2464250"/>
                </a:lnTo>
                <a:lnTo>
                  <a:pt x="649630" y="2469276"/>
                </a:lnTo>
                <a:lnTo>
                  <a:pt x="642750" y="2474037"/>
                </a:lnTo>
                <a:lnTo>
                  <a:pt x="635870" y="2478798"/>
                </a:lnTo>
                <a:lnTo>
                  <a:pt x="628725" y="2483295"/>
                </a:lnTo>
                <a:lnTo>
                  <a:pt x="621316" y="2487527"/>
                </a:lnTo>
                <a:lnTo>
                  <a:pt x="613642" y="2491495"/>
                </a:lnTo>
                <a:lnTo>
                  <a:pt x="605968" y="2495198"/>
                </a:lnTo>
                <a:lnTo>
                  <a:pt x="598030" y="2498902"/>
                </a:lnTo>
                <a:lnTo>
                  <a:pt x="589827" y="2502340"/>
                </a:lnTo>
                <a:lnTo>
                  <a:pt x="581888" y="2505515"/>
                </a:lnTo>
                <a:lnTo>
                  <a:pt x="589827" y="2503398"/>
                </a:lnTo>
                <a:lnTo>
                  <a:pt x="598030" y="2501018"/>
                </a:lnTo>
                <a:lnTo>
                  <a:pt x="605968" y="2498108"/>
                </a:lnTo>
                <a:lnTo>
                  <a:pt x="613642" y="2495463"/>
                </a:lnTo>
                <a:lnTo>
                  <a:pt x="621581" y="2492553"/>
                </a:lnTo>
                <a:lnTo>
                  <a:pt x="629254" y="2489379"/>
                </a:lnTo>
                <a:lnTo>
                  <a:pt x="636928" y="2485940"/>
                </a:lnTo>
                <a:lnTo>
                  <a:pt x="644867" y="2482502"/>
                </a:lnTo>
                <a:lnTo>
                  <a:pt x="652276" y="2478798"/>
                </a:lnTo>
                <a:lnTo>
                  <a:pt x="659685" y="2474831"/>
                </a:lnTo>
                <a:lnTo>
                  <a:pt x="666830" y="2470863"/>
                </a:lnTo>
                <a:lnTo>
                  <a:pt x="673974" y="2466366"/>
                </a:lnTo>
                <a:lnTo>
                  <a:pt x="680854" y="2461869"/>
                </a:lnTo>
                <a:lnTo>
                  <a:pt x="687470" y="2457372"/>
                </a:lnTo>
                <a:lnTo>
                  <a:pt x="694085" y="2452876"/>
                </a:lnTo>
                <a:lnTo>
                  <a:pt x="700700" y="2447850"/>
                </a:lnTo>
                <a:lnTo>
                  <a:pt x="707051" y="2442824"/>
                </a:lnTo>
                <a:lnTo>
                  <a:pt x="712873" y="2437533"/>
                </a:lnTo>
                <a:lnTo>
                  <a:pt x="718959" y="2432243"/>
                </a:lnTo>
                <a:lnTo>
                  <a:pt x="724516" y="2426424"/>
                </a:lnTo>
                <a:lnTo>
                  <a:pt x="729808" y="2420869"/>
                </a:lnTo>
                <a:lnTo>
                  <a:pt x="735100" y="2415049"/>
                </a:lnTo>
                <a:lnTo>
                  <a:pt x="739863" y="2408966"/>
                </a:lnTo>
                <a:lnTo>
                  <a:pt x="744626" y="2402882"/>
                </a:lnTo>
                <a:lnTo>
                  <a:pt x="748860" y="2396533"/>
                </a:lnTo>
                <a:lnTo>
                  <a:pt x="753094" y="2389920"/>
                </a:lnTo>
                <a:lnTo>
                  <a:pt x="756799" y="2383307"/>
                </a:lnTo>
                <a:lnTo>
                  <a:pt x="760239" y="2376430"/>
                </a:lnTo>
                <a:lnTo>
                  <a:pt x="763150" y="2369552"/>
                </a:lnTo>
                <a:lnTo>
                  <a:pt x="766060" y="2362410"/>
                </a:lnTo>
                <a:lnTo>
                  <a:pt x="768442" y="2355533"/>
                </a:lnTo>
                <a:lnTo>
                  <a:pt x="770559" y="2347862"/>
                </a:lnTo>
                <a:lnTo>
                  <a:pt x="772146" y="2341778"/>
                </a:lnTo>
                <a:lnTo>
                  <a:pt x="773470" y="2335165"/>
                </a:lnTo>
                <a:lnTo>
                  <a:pt x="774793" y="2328552"/>
                </a:lnTo>
                <a:lnTo>
                  <a:pt x="775586" y="2321939"/>
                </a:lnTo>
                <a:lnTo>
                  <a:pt x="776380" y="2315591"/>
                </a:lnTo>
                <a:lnTo>
                  <a:pt x="776910" y="2309242"/>
                </a:lnTo>
                <a:lnTo>
                  <a:pt x="777174" y="2302894"/>
                </a:lnTo>
                <a:lnTo>
                  <a:pt x="777174" y="2296281"/>
                </a:lnTo>
                <a:lnTo>
                  <a:pt x="777174" y="2289932"/>
                </a:lnTo>
                <a:lnTo>
                  <a:pt x="776910" y="2283584"/>
                </a:lnTo>
                <a:lnTo>
                  <a:pt x="776380" y="2277236"/>
                </a:lnTo>
                <a:lnTo>
                  <a:pt x="775851" y="2270887"/>
                </a:lnTo>
                <a:lnTo>
                  <a:pt x="775057" y="2264539"/>
                </a:lnTo>
                <a:lnTo>
                  <a:pt x="773734" y="2258455"/>
                </a:lnTo>
                <a:lnTo>
                  <a:pt x="772676" y="2252106"/>
                </a:lnTo>
                <a:lnTo>
                  <a:pt x="771353" y="2245758"/>
                </a:lnTo>
                <a:lnTo>
                  <a:pt x="769765" y="2239409"/>
                </a:lnTo>
                <a:lnTo>
                  <a:pt x="768177" y="2233590"/>
                </a:lnTo>
                <a:lnTo>
                  <a:pt x="766060" y="2227242"/>
                </a:lnTo>
                <a:lnTo>
                  <a:pt x="764208" y="2221158"/>
                </a:lnTo>
                <a:lnTo>
                  <a:pt x="761826" y="2215338"/>
                </a:lnTo>
                <a:lnTo>
                  <a:pt x="759445" y="2209254"/>
                </a:lnTo>
                <a:lnTo>
                  <a:pt x="754153" y="2197616"/>
                </a:lnTo>
                <a:lnTo>
                  <a:pt x="748066" y="2186241"/>
                </a:lnTo>
                <a:lnTo>
                  <a:pt x="741451" y="2174867"/>
                </a:lnTo>
                <a:lnTo>
                  <a:pt x="734307" y="2163757"/>
                </a:lnTo>
                <a:lnTo>
                  <a:pt x="726633" y="2153177"/>
                </a:lnTo>
                <a:lnTo>
                  <a:pt x="718694" y="2142860"/>
                </a:lnTo>
                <a:lnTo>
                  <a:pt x="709962" y="2132809"/>
                </a:lnTo>
                <a:lnTo>
                  <a:pt x="700436" y="2123022"/>
                </a:lnTo>
                <a:lnTo>
                  <a:pt x="690645" y="2114028"/>
                </a:lnTo>
                <a:lnTo>
                  <a:pt x="680325" y="2104770"/>
                </a:lnTo>
                <a:lnTo>
                  <a:pt x="670005" y="2096305"/>
                </a:lnTo>
                <a:lnTo>
                  <a:pt x="658627" y="2088105"/>
                </a:lnTo>
                <a:lnTo>
                  <a:pt x="647248" y="2080434"/>
                </a:lnTo>
                <a:lnTo>
                  <a:pt x="635341" y="2073292"/>
                </a:lnTo>
                <a:lnTo>
                  <a:pt x="623168" y="2066415"/>
                </a:lnTo>
                <a:lnTo>
                  <a:pt x="610467" y="2060595"/>
                </a:lnTo>
                <a:lnTo>
                  <a:pt x="597765" y="2054776"/>
                </a:lnTo>
                <a:lnTo>
                  <a:pt x="584270" y="2049750"/>
                </a:lnTo>
                <a:lnTo>
                  <a:pt x="570775" y="2044989"/>
                </a:lnTo>
                <a:lnTo>
                  <a:pt x="556750" y="2041021"/>
                </a:lnTo>
                <a:lnTo>
                  <a:pt x="542725" y="2037582"/>
                </a:lnTo>
                <a:lnTo>
                  <a:pt x="534258" y="2036524"/>
                </a:lnTo>
                <a:lnTo>
                  <a:pt x="525525" y="2035466"/>
                </a:lnTo>
                <a:lnTo>
                  <a:pt x="516793" y="2034408"/>
                </a:lnTo>
                <a:lnTo>
                  <a:pt x="508325" y="2033879"/>
                </a:lnTo>
                <a:lnTo>
                  <a:pt x="499593" y="2033350"/>
                </a:lnTo>
                <a:lnTo>
                  <a:pt x="491125" y="2033086"/>
                </a:lnTo>
                <a:lnTo>
                  <a:pt x="482658" y="2033086"/>
                </a:lnTo>
                <a:lnTo>
                  <a:pt x="473925" y="2033350"/>
                </a:lnTo>
                <a:lnTo>
                  <a:pt x="465722" y="2033615"/>
                </a:lnTo>
                <a:lnTo>
                  <a:pt x="457519" y="2034144"/>
                </a:lnTo>
                <a:lnTo>
                  <a:pt x="449052" y="2035202"/>
                </a:lnTo>
                <a:lnTo>
                  <a:pt x="440849" y="2035995"/>
                </a:lnTo>
                <a:lnTo>
                  <a:pt x="432646" y="2037053"/>
                </a:lnTo>
                <a:lnTo>
                  <a:pt x="424707" y="2038640"/>
                </a:lnTo>
                <a:lnTo>
                  <a:pt x="416239" y="2039963"/>
                </a:lnTo>
                <a:lnTo>
                  <a:pt x="408301" y="2041550"/>
                </a:lnTo>
                <a:lnTo>
                  <a:pt x="400362" y="2043666"/>
                </a:lnTo>
                <a:lnTo>
                  <a:pt x="392689" y="2045782"/>
                </a:lnTo>
                <a:lnTo>
                  <a:pt x="385015" y="2047899"/>
                </a:lnTo>
                <a:lnTo>
                  <a:pt x="376812" y="2050279"/>
                </a:lnTo>
                <a:lnTo>
                  <a:pt x="369403" y="2052924"/>
                </a:lnTo>
                <a:lnTo>
                  <a:pt x="361729" y="2055570"/>
                </a:lnTo>
                <a:lnTo>
                  <a:pt x="354319" y="2058479"/>
                </a:lnTo>
                <a:lnTo>
                  <a:pt x="346910" y="2061653"/>
                </a:lnTo>
                <a:lnTo>
                  <a:pt x="339501" y="2064828"/>
                </a:lnTo>
                <a:lnTo>
                  <a:pt x="332356" y="2068266"/>
                </a:lnTo>
                <a:lnTo>
                  <a:pt x="325212" y="2071705"/>
                </a:lnTo>
                <a:lnTo>
                  <a:pt x="318067" y="2075408"/>
                </a:lnTo>
                <a:lnTo>
                  <a:pt x="311187" y="2079376"/>
                </a:lnTo>
                <a:lnTo>
                  <a:pt x="304307" y="2083079"/>
                </a:lnTo>
                <a:lnTo>
                  <a:pt x="297427" y="2087312"/>
                </a:lnTo>
                <a:lnTo>
                  <a:pt x="291077" y="2091544"/>
                </a:lnTo>
                <a:lnTo>
                  <a:pt x="284461" y="2096041"/>
                </a:lnTo>
                <a:lnTo>
                  <a:pt x="278110" y="2100538"/>
                </a:lnTo>
                <a:lnTo>
                  <a:pt x="271760" y="2105034"/>
                </a:lnTo>
                <a:lnTo>
                  <a:pt x="265674" y="2109796"/>
                </a:lnTo>
                <a:lnTo>
                  <a:pt x="259323" y="2114822"/>
                </a:lnTo>
                <a:lnTo>
                  <a:pt x="253501" y="2119847"/>
                </a:lnTo>
                <a:lnTo>
                  <a:pt x="247680" y="2125138"/>
                </a:lnTo>
                <a:lnTo>
                  <a:pt x="241858" y="2130428"/>
                </a:lnTo>
                <a:lnTo>
                  <a:pt x="236037" y="2135983"/>
                </a:lnTo>
                <a:lnTo>
                  <a:pt x="230744" y="2141273"/>
                </a:lnTo>
                <a:lnTo>
                  <a:pt x="225717" y="2147093"/>
                </a:lnTo>
                <a:lnTo>
                  <a:pt x="220160" y="2152648"/>
                </a:lnTo>
                <a:lnTo>
                  <a:pt x="215397" y="2158467"/>
                </a:lnTo>
                <a:lnTo>
                  <a:pt x="210104" y="2164551"/>
                </a:lnTo>
                <a:lnTo>
                  <a:pt x="205606" y="2170370"/>
                </a:lnTo>
                <a:lnTo>
                  <a:pt x="200843" y="2176719"/>
                </a:lnTo>
                <a:lnTo>
                  <a:pt x="196344" y="2183067"/>
                </a:lnTo>
                <a:lnTo>
                  <a:pt x="191846" y="2189151"/>
                </a:lnTo>
                <a:lnTo>
                  <a:pt x="187877" y="2195499"/>
                </a:lnTo>
                <a:lnTo>
                  <a:pt x="183643" y="2202112"/>
                </a:lnTo>
                <a:lnTo>
                  <a:pt x="179938" y="2208725"/>
                </a:lnTo>
                <a:lnTo>
                  <a:pt x="176234" y="2215603"/>
                </a:lnTo>
                <a:lnTo>
                  <a:pt x="172529" y="2222480"/>
                </a:lnTo>
                <a:lnTo>
                  <a:pt x="169089" y="2229358"/>
                </a:lnTo>
                <a:lnTo>
                  <a:pt x="165914" y="2235971"/>
                </a:lnTo>
                <a:lnTo>
                  <a:pt x="162738" y="2242848"/>
                </a:lnTo>
                <a:lnTo>
                  <a:pt x="159828" y="2249990"/>
                </a:lnTo>
                <a:lnTo>
                  <a:pt x="157446" y="2257132"/>
                </a:lnTo>
                <a:lnTo>
                  <a:pt x="154800" y="2264274"/>
                </a:lnTo>
                <a:lnTo>
                  <a:pt x="152154" y="2271681"/>
                </a:lnTo>
                <a:lnTo>
                  <a:pt x="150301" y="2279087"/>
                </a:lnTo>
                <a:lnTo>
                  <a:pt x="148184" y="2286229"/>
                </a:lnTo>
                <a:lnTo>
                  <a:pt x="146332" y="2298662"/>
                </a:lnTo>
                <a:lnTo>
                  <a:pt x="144744" y="2311094"/>
                </a:lnTo>
                <a:lnTo>
                  <a:pt x="143951" y="2323526"/>
                </a:lnTo>
                <a:lnTo>
                  <a:pt x="143421" y="2335694"/>
                </a:lnTo>
                <a:lnTo>
                  <a:pt x="143421" y="2347862"/>
                </a:lnTo>
                <a:lnTo>
                  <a:pt x="143686" y="2360294"/>
                </a:lnTo>
                <a:lnTo>
                  <a:pt x="144480" y="2372727"/>
                </a:lnTo>
                <a:lnTo>
                  <a:pt x="145538" y="2385159"/>
                </a:lnTo>
                <a:lnTo>
                  <a:pt x="147391" y="2397062"/>
                </a:lnTo>
                <a:lnTo>
                  <a:pt x="149243" y="2409230"/>
                </a:lnTo>
                <a:lnTo>
                  <a:pt x="151889" y="2421398"/>
                </a:lnTo>
                <a:lnTo>
                  <a:pt x="154800" y="2433301"/>
                </a:lnTo>
                <a:lnTo>
                  <a:pt x="158240" y="2445204"/>
                </a:lnTo>
                <a:lnTo>
                  <a:pt x="161944" y="2457372"/>
                </a:lnTo>
                <a:lnTo>
                  <a:pt x="166178" y="2469011"/>
                </a:lnTo>
                <a:lnTo>
                  <a:pt x="170677" y="2480650"/>
                </a:lnTo>
                <a:lnTo>
                  <a:pt x="175704" y="2492024"/>
                </a:lnTo>
                <a:lnTo>
                  <a:pt x="180997" y="2503663"/>
                </a:lnTo>
                <a:lnTo>
                  <a:pt x="186818" y="2514773"/>
                </a:lnTo>
                <a:lnTo>
                  <a:pt x="193169" y="2525882"/>
                </a:lnTo>
                <a:lnTo>
                  <a:pt x="199255" y="2536728"/>
                </a:lnTo>
                <a:lnTo>
                  <a:pt x="206400" y="2547308"/>
                </a:lnTo>
                <a:lnTo>
                  <a:pt x="213544" y="2557889"/>
                </a:lnTo>
                <a:lnTo>
                  <a:pt x="221218" y="2568205"/>
                </a:lnTo>
                <a:lnTo>
                  <a:pt x="229421" y="2577993"/>
                </a:lnTo>
                <a:lnTo>
                  <a:pt x="237889" y="2588044"/>
                </a:lnTo>
                <a:lnTo>
                  <a:pt x="246357" y="2597831"/>
                </a:lnTo>
                <a:lnTo>
                  <a:pt x="255618" y="2607090"/>
                </a:lnTo>
                <a:lnTo>
                  <a:pt x="265409" y="2616348"/>
                </a:lnTo>
                <a:lnTo>
                  <a:pt x="274935" y="2625077"/>
                </a:lnTo>
                <a:lnTo>
                  <a:pt x="285255" y="2633806"/>
                </a:lnTo>
                <a:lnTo>
                  <a:pt x="295840" y="2642006"/>
                </a:lnTo>
                <a:lnTo>
                  <a:pt x="308806" y="2650470"/>
                </a:lnTo>
                <a:lnTo>
                  <a:pt x="321772" y="2658406"/>
                </a:lnTo>
                <a:lnTo>
                  <a:pt x="335267" y="2665812"/>
                </a:lnTo>
                <a:lnTo>
                  <a:pt x="349292" y="2672954"/>
                </a:lnTo>
                <a:lnTo>
                  <a:pt x="363316" y="2679038"/>
                </a:lnTo>
                <a:lnTo>
                  <a:pt x="377606" y="2685122"/>
                </a:lnTo>
                <a:lnTo>
                  <a:pt x="391895" y="2690413"/>
                </a:lnTo>
                <a:lnTo>
                  <a:pt x="406713" y="2695703"/>
                </a:lnTo>
                <a:lnTo>
                  <a:pt x="421267" y="2699935"/>
                </a:lnTo>
                <a:lnTo>
                  <a:pt x="436350" y="2703903"/>
                </a:lnTo>
                <a:lnTo>
                  <a:pt x="451433" y="2707606"/>
                </a:lnTo>
                <a:lnTo>
                  <a:pt x="466516" y="2710516"/>
                </a:lnTo>
                <a:lnTo>
                  <a:pt x="482128" y="2713161"/>
                </a:lnTo>
                <a:lnTo>
                  <a:pt x="497476" y="2714748"/>
                </a:lnTo>
                <a:lnTo>
                  <a:pt x="513088" y="2716335"/>
                </a:lnTo>
                <a:lnTo>
                  <a:pt x="528436" y="2717394"/>
                </a:lnTo>
                <a:lnTo>
                  <a:pt x="544313" y="2717658"/>
                </a:lnTo>
                <a:lnTo>
                  <a:pt x="559925" y="2717658"/>
                </a:lnTo>
                <a:lnTo>
                  <a:pt x="575273" y="2717129"/>
                </a:lnTo>
                <a:lnTo>
                  <a:pt x="591150" y="2716071"/>
                </a:lnTo>
                <a:lnTo>
                  <a:pt x="606498" y="2714219"/>
                </a:lnTo>
                <a:lnTo>
                  <a:pt x="622110" y="2711839"/>
                </a:lnTo>
                <a:lnTo>
                  <a:pt x="637457" y="2709458"/>
                </a:lnTo>
                <a:lnTo>
                  <a:pt x="652805" y="2706284"/>
                </a:lnTo>
                <a:lnTo>
                  <a:pt x="667888" y="2702580"/>
                </a:lnTo>
                <a:lnTo>
                  <a:pt x="682971" y="2698348"/>
                </a:lnTo>
                <a:lnTo>
                  <a:pt x="697790" y="2693322"/>
                </a:lnTo>
                <a:lnTo>
                  <a:pt x="712608" y="2688032"/>
                </a:lnTo>
                <a:lnTo>
                  <a:pt x="727162" y="2681948"/>
                </a:lnTo>
                <a:lnTo>
                  <a:pt x="741451" y="2675600"/>
                </a:lnTo>
                <a:lnTo>
                  <a:pt x="755740" y="2668458"/>
                </a:lnTo>
                <a:lnTo>
                  <a:pt x="769500" y="2661051"/>
                </a:lnTo>
                <a:lnTo>
                  <a:pt x="783260" y="2653645"/>
                </a:lnTo>
                <a:lnTo>
                  <a:pt x="795962" y="2645709"/>
                </a:lnTo>
                <a:lnTo>
                  <a:pt x="808663" y="2637774"/>
                </a:lnTo>
                <a:lnTo>
                  <a:pt x="820836" y="2629044"/>
                </a:lnTo>
                <a:lnTo>
                  <a:pt x="832743" y="2620315"/>
                </a:lnTo>
                <a:lnTo>
                  <a:pt x="843857" y="2611057"/>
                </a:lnTo>
                <a:lnTo>
                  <a:pt x="854971" y="2601799"/>
                </a:lnTo>
                <a:lnTo>
                  <a:pt x="865291" y="2592012"/>
                </a:lnTo>
                <a:lnTo>
                  <a:pt x="875082" y="2581960"/>
                </a:lnTo>
                <a:lnTo>
                  <a:pt x="884872" y="2572173"/>
                </a:lnTo>
                <a:lnTo>
                  <a:pt x="894134" y="2561592"/>
                </a:lnTo>
                <a:lnTo>
                  <a:pt x="902866" y="2551012"/>
                </a:lnTo>
                <a:lnTo>
                  <a:pt x="911069" y="2540166"/>
                </a:lnTo>
                <a:lnTo>
                  <a:pt x="919272" y="2529057"/>
                </a:lnTo>
                <a:lnTo>
                  <a:pt x="926682" y="2517418"/>
                </a:lnTo>
                <a:lnTo>
                  <a:pt x="933826" y="2506044"/>
                </a:lnTo>
                <a:lnTo>
                  <a:pt x="940177" y="2494405"/>
                </a:lnTo>
                <a:lnTo>
                  <a:pt x="946528" y="2482502"/>
                </a:lnTo>
                <a:lnTo>
                  <a:pt x="952349" y="2470334"/>
                </a:lnTo>
                <a:lnTo>
                  <a:pt x="957641" y="2458166"/>
                </a:lnTo>
                <a:lnTo>
                  <a:pt x="962934" y="2445998"/>
                </a:lnTo>
                <a:lnTo>
                  <a:pt x="967432" y="2433301"/>
                </a:lnTo>
                <a:lnTo>
                  <a:pt x="971401" y="2420869"/>
                </a:lnTo>
                <a:lnTo>
                  <a:pt x="975106" y="2408172"/>
                </a:lnTo>
                <a:lnTo>
                  <a:pt x="978546" y="2395475"/>
                </a:lnTo>
                <a:lnTo>
                  <a:pt x="981457" y="2382514"/>
                </a:lnTo>
                <a:lnTo>
                  <a:pt x="983838" y="2369552"/>
                </a:lnTo>
                <a:lnTo>
                  <a:pt x="985955" y="2356591"/>
                </a:lnTo>
                <a:lnTo>
                  <a:pt x="987808" y="2343630"/>
                </a:lnTo>
                <a:lnTo>
                  <a:pt x="988866" y="2330668"/>
                </a:lnTo>
                <a:lnTo>
                  <a:pt x="989660" y="2317442"/>
                </a:lnTo>
                <a:lnTo>
                  <a:pt x="989925" y="2303952"/>
                </a:lnTo>
                <a:lnTo>
                  <a:pt x="989925" y="2290990"/>
                </a:lnTo>
                <a:lnTo>
                  <a:pt x="989660" y="2277765"/>
                </a:lnTo>
                <a:lnTo>
                  <a:pt x="988866" y="2264539"/>
                </a:lnTo>
                <a:lnTo>
                  <a:pt x="987278" y="2251577"/>
                </a:lnTo>
                <a:lnTo>
                  <a:pt x="985691" y="2238351"/>
                </a:lnTo>
                <a:lnTo>
                  <a:pt x="983574" y="2225126"/>
                </a:lnTo>
                <a:lnTo>
                  <a:pt x="981192" y="2212164"/>
                </a:lnTo>
                <a:lnTo>
                  <a:pt x="978281" y="2199203"/>
                </a:lnTo>
                <a:lnTo>
                  <a:pt x="975106" y="2186506"/>
                </a:lnTo>
                <a:lnTo>
                  <a:pt x="971401" y="2173545"/>
                </a:lnTo>
                <a:lnTo>
                  <a:pt x="967168" y="2160583"/>
                </a:lnTo>
                <a:lnTo>
                  <a:pt x="962669" y="2148151"/>
                </a:lnTo>
                <a:lnTo>
                  <a:pt x="957641" y="2135718"/>
                </a:lnTo>
                <a:lnTo>
                  <a:pt x="952349" y="2123286"/>
                </a:lnTo>
                <a:lnTo>
                  <a:pt x="946528" y="2111118"/>
                </a:lnTo>
                <a:lnTo>
                  <a:pt x="940177" y="2098686"/>
                </a:lnTo>
                <a:lnTo>
                  <a:pt x="933826" y="2087047"/>
                </a:lnTo>
                <a:lnTo>
                  <a:pt x="926946" y="2075144"/>
                </a:lnTo>
                <a:lnTo>
                  <a:pt x="919537" y="2063770"/>
                </a:lnTo>
                <a:lnTo>
                  <a:pt x="911334" y="2052131"/>
                </a:lnTo>
                <a:lnTo>
                  <a:pt x="903395" y="2040757"/>
                </a:lnTo>
                <a:lnTo>
                  <a:pt x="894663" y="2029911"/>
                </a:lnTo>
                <a:lnTo>
                  <a:pt x="885666" y="2019066"/>
                </a:lnTo>
                <a:lnTo>
                  <a:pt x="876405" y="2008485"/>
                </a:lnTo>
                <a:lnTo>
                  <a:pt x="866349" y="1998169"/>
                </a:lnTo>
                <a:lnTo>
                  <a:pt x="856029" y="1988382"/>
                </a:lnTo>
                <a:lnTo>
                  <a:pt x="845445" y="1978330"/>
                </a:lnTo>
                <a:lnTo>
                  <a:pt x="834331" y="1968808"/>
                </a:lnTo>
                <a:lnTo>
                  <a:pt x="822953" y="1959814"/>
                </a:lnTo>
                <a:lnTo>
                  <a:pt x="811309" y="1950556"/>
                </a:lnTo>
                <a:lnTo>
                  <a:pt x="798873" y="1942091"/>
                </a:lnTo>
                <a:lnTo>
                  <a:pt x="786436" y="1933891"/>
                </a:lnTo>
                <a:lnTo>
                  <a:pt x="776116" y="1927278"/>
                </a:lnTo>
                <a:lnTo>
                  <a:pt x="766060" y="1921194"/>
                </a:lnTo>
                <a:lnTo>
                  <a:pt x="755740" y="1915110"/>
                </a:lnTo>
                <a:lnTo>
                  <a:pt x="745156" y="1909556"/>
                </a:lnTo>
                <a:lnTo>
                  <a:pt x="735100" y="1904001"/>
                </a:lnTo>
                <a:lnTo>
                  <a:pt x="724516" y="1898975"/>
                </a:lnTo>
                <a:lnTo>
                  <a:pt x="713931" y="1894214"/>
                </a:lnTo>
                <a:lnTo>
                  <a:pt x="703347" y="1889452"/>
                </a:lnTo>
                <a:lnTo>
                  <a:pt x="692762" y="1885220"/>
                </a:lnTo>
                <a:lnTo>
                  <a:pt x="681913" y="1881252"/>
                </a:lnTo>
                <a:lnTo>
                  <a:pt x="671064" y="1877284"/>
                </a:lnTo>
                <a:lnTo>
                  <a:pt x="660214" y="1873846"/>
                </a:lnTo>
                <a:lnTo>
                  <a:pt x="649365" y="1870407"/>
                </a:lnTo>
                <a:lnTo>
                  <a:pt x="638251" y="1867233"/>
                </a:lnTo>
                <a:lnTo>
                  <a:pt x="627402" y="1864323"/>
                </a:lnTo>
                <a:lnTo>
                  <a:pt x="616288" y="1861942"/>
                </a:lnTo>
                <a:lnTo>
                  <a:pt x="605174" y="1859297"/>
                </a:lnTo>
                <a:lnTo>
                  <a:pt x="594325" y="1857181"/>
                </a:lnTo>
                <a:lnTo>
                  <a:pt x="582682" y="1855329"/>
                </a:lnTo>
                <a:lnTo>
                  <a:pt x="571568" y="1853478"/>
                </a:lnTo>
                <a:lnTo>
                  <a:pt x="560455" y="1852155"/>
                </a:lnTo>
                <a:lnTo>
                  <a:pt x="549341" y="1850568"/>
                </a:lnTo>
                <a:lnTo>
                  <a:pt x="537962" y="1849775"/>
                </a:lnTo>
                <a:lnTo>
                  <a:pt x="526848" y="1848981"/>
                </a:lnTo>
                <a:lnTo>
                  <a:pt x="515470" y="1848452"/>
                </a:lnTo>
                <a:lnTo>
                  <a:pt x="504356" y="1847923"/>
                </a:lnTo>
                <a:lnTo>
                  <a:pt x="492978" y="1847923"/>
                </a:lnTo>
                <a:lnTo>
                  <a:pt x="481599" y="1847923"/>
                </a:lnTo>
                <a:lnTo>
                  <a:pt x="470221" y="1848187"/>
                </a:lnTo>
                <a:lnTo>
                  <a:pt x="459107" y="1848716"/>
                </a:lnTo>
                <a:lnTo>
                  <a:pt x="447729" y="1849246"/>
                </a:lnTo>
                <a:lnTo>
                  <a:pt x="436350" y="1850039"/>
                </a:lnTo>
                <a:lnTo>
                  <a:pt x="425236" y="1851362"/>
                </a:lnTo>
                <a:lnTo>
                  <a:pt x="413858" y="1852420"/>
                </a:lnTo>
                <a:lnTo>
                  <a:pt x="402744" y="1853742"/>
                </a:lnTo>
                <a:lnTo>
                  <a:pt x="391366" y="1855594"/>
                </a:lnTo>
                <a:lnTo>
                  <a:pt x="379987" y="1857446"/>
                </a:lnTo>
                <a:lnTo>
                  <a:pt x="368873" y="1859562"/>
                </a:lnTo>
                <a:lnTo>
                  <a:pt x="357759" y="1861942"/>
                </a:lnTo>
                <a:lnTo>
                  <a:pt x="346646" y="1864059"/>
                </a:lnTo>
                <a:lnTo>
                  <a:pt x="335532" y="1866704"/>
                </a:lnTo>
                <a:lnTo>
                  <a:pt x="324418" y="1869613"/>
                </a:lnTo>
                <a:lnTo>
                  <a:pt x="313569" y="1872523"/>
                </a:lnTo>
                <a:lnTo>
                  <a:pt x="302455" y="1875433"/>
                </a:lnTo>
                <a:lnTo>
                  <a:pt x="291606" y="1878872"/>
                </a:lnTo>
                <a:lnTo>
                  <a:pt x="280757" y="1882310"/>
                </a:lnTo>
                <a:lnTo>
                  <a:pt x="269907" y="1886014"/>
                </a:lnTo>
                <a:lnTo>
                  <a:pt x="259058" y="1889717"/>
                </a:lnTo>
                <a:lnTo>
                  <a:pt x="248474" y="1893685"/>
                </a:lnTo>
                <a:lnTo>
                  <a:pt x="237624" y="1897917"/>
                </a:lnTo>
                <a:lnTo>
                  <a:pt x="227040" y="1902149"/>
                </a:lnTo>
                <a:lnTo>
                  <a:pt x="216455" y="1906646"/>
                </a:lnTo>
                <a:lnTo>
                  <a:pt x="195551" y="1916169"/>
                </a:lnTo>
                <a:lnTo>
                  <a:pt x="175440" y="1925956"/>
                </a:lnTo>
                <a:lnTo>
                  <a:pt x="155064" y="1936536"/>
                </a:lnTo>
                <a:lnTo>
                  <a:pt x="134954" y="1947646"/>
                </a:lnTo>
                <a:lnTo>
                  <a:pt x="115637" y="1959550"/>
                </a:lnTo>
                <a:lnTo>
                  <a:pt x="96585" y="1971453"/>
                </a:lnTo>
                <a:lnTo>
                  <a:pt x="93674" y="1959020"/>
                </a:lnTo>
                <a:lnTo>
                  <a:pt x="91028" y="1946059"/>
                </a:lnTo>
                <a:lnTo>
                  <a:pt x="88646" y="1932833"/>
                </a:lnTo>
                <a:lnTo>
                  <a:pt x="86265" y="1920136"/>
                </a:lnTo>
                <a:lnTo>
                  <a:pt x="83883" y="1906910"/>
                </a:lnTo>
                <a:lnTo>
                  <a:pt x="82295" y="1894214"/>
                </a:lnTo>
                <a:lnTo>
                  <a:pt x="80443" y="1880988"/>
                </a:lnTo>
                <a:lnTo>
                  <a:pt x="78855" y="1867762"/>
                </a:lnTo>
                <a:lnTo>
                  <a:pt x="77797" y="1854536"/>
                </a:lnTo>
                <a:lnTo>
                  <a:pt x="76474" y="1841310"/>
                </a:lnTo>
                <a:lnTo>
                  <a:pt x="75415" y="1827820"/>
                </a:lnTo>
                <a:lnTo>
                  <a:pt x="74886" y="1814858"/>
                </a:lnTo>
                <a:lnTo>
                  <a:pt x="74357" y="1801368"/>
                </a:lnTo>
                <a:lnTo>
                  <a:pt x="74092" y="1787877"/>
                </a:lnTo>
                <a:lnTo>
                  <a:pt x="74092" y="1774387"/>
                </a:lnTo>
                <a:lnTo>
                  <a:pt x="74092" y="1761161"/>
                </a:lnTo>
                <a:lnTo>
                  <a:pt x="79649" y="1376023"/>
                </a:lnTo>
                <a:lnTo>
                  <a:pt x="80178" y="1352481"/>
                </a:lnTo>
                <a:lnTo>
                  <a:pt x="81766" y="1329203"/>
                </a:lnTo>
                <a:lnTo>
                  <a:pt x="83618" y="1305661"/>
                </a:lnTo>
                <a:lnTo>
                  <a:pt x="86265" y="1282648"/>
                </a:lnTo>
                <a:lnTo>
                  <a:pt x="89440" y="1259370"/>
                </a:lnTo>
                <a:lnTo>
                  <a:pt x="93145" y="1236622"/>
                </a:lnTo>
                <a:lnTo>
                  <a:pt x="97378" y="1214138"/>
                </a:lnTo>
                <a:lnTo>
                  <a:pt x="102141" y="1191654"/>
                </a:lnTo>
                <a:lnTo>
                  <a:pt x="92086" y="1171815"/>
                </a:lnTo>
                <a:lnTo>
                  <a:pt x="82560" y="1153034"/>
                </a:lnTo>
                <a:lnTo>
                  <a:pt x="71446" y="1130550"/>
                </a:lnTo>
                <a:lnTo>
                  <a:pt x="56363" y="1100395"/>
                </a:lnTo>
                <a:lnTo>
                  <a:pt x="50542" y="1089814"/>
                </a:lnTo>
                <a:lnTo>
                  <a:pt x="45249" y="1078969"/>
                </a:lnTo>
                <a:lnTo>
                  <a:pt x="40222" y="1067859"/>
                </a:lnTo>
                <a:lnTo>
                  <a:pt x="35459" y="1057014"/>
                </a:lnTo>
                <a:lnTo>
                  <a:pt x="30960" y="1045904"/>
                </a:lnTo>
                <a:lnTo>
                  <a:pt x="26991" y="1034795"/>
                </a:lnTo>
                <a:lnTo>
                  <a:pt x="22757" y="1023420"/>
                </a:lnTo>
                <a:lnTo>
                  <a:pt x="19317" y="1012311"/>
                </a:lnTo>
                <a:lnTo>
                  <a:pt x="16142" y="1000936"/>
                </a:lnTo>
                <a:lnTo>
                  <a:pt x="13231" y="989562"/>
                </a:lnTo>
                <a:lnTo>
                  <a:pt x="10585" y="977923"/>
                </a:lnTo>
                <a:lnTo>
                  <a:pt x="7939" y="966549"/>
                </a:lnTo>
                <a:lnTo>
                  <a:pt x="6086" y="954910"/>
                </a:lnTo>
                <a:lnTo>
                  <a:pt x="4234" y="943536"/>
                </a:lnTo>
                <a:lnTo>
                  <a:pt x="2911" y="931897"/>
                </a:lnTo>
                <a:lnTo>
                  <a:pt x="1852" y="920258"/>
                </a:lnTo>
                <a:lnTo>
                  <a:pt x="794" y="908620"/>
                </a:lnTo>
                <a:lnTo>
                  <a:pt x="265" y="897245"/>
                </a:lnTo>
                <a:lnTo>
                  <a:pt x="0" y="885606"/>
                </a:lnTo>
                <a:lnTo>
                  <a:pt x="0" y="874232"/>
                </a:lnTo>
                <a:lnTo>
                  <a:pt x="265" y="862329"/>
                </a:lnTo>
                <a:lnTo>
                  <a:pt x="794" y="850955"/>
                </a:lnTo>
                <a:lnTo>
                  <a:pt x="1852" y="839316"/>
                </a:lnTo>
                <a:lnTo>
                  <a:pt x="2646" y="827942"/>
                </a:lnTo>
                <a:lnTo>
                  <a:pt x="3969" y="816567"/>
                </a:lnTo>
                <a:lnTo>
                  <a:pt x="5822" y="804928"/>
                </a:lnTo>
                <a:lnTo>
                  <a:pt x="7674" y="793554"/>
                </a:lnTo>
                <a:lnTo>
                  <a:pt x="10055" y="782180"/>
                </a:lnTo>
                <a:lnTo>
                  <a:pt x="12702" y="771070"/>
                </a:lnTo>
                <a:lnTo>
                  <a:pt x="15348" y="759960"/>
                </a:lnTo>
                <a:lnTo>
                  <a:pt x="18523" y="748851"/>
                </a:lnTo>
                <a:lnTo>
                  <a:pt x="21963" y="737741"/>
                </a:lnTo>
                <a:lnTo>
                  <a:pt x="25403" y="726631"/>
                </a:lnTo>
                <a:lnTo>
                  <a:pt x="29372" y="715786"/>
                </a:lnTo>
                <a:lnTo>
                  <a:pt x="33606" y="704941"/>
                </a:lnTo>
                <a:lnTo>
                  <a:pt x="38105" y="694360"/>
                </a:lnTo>
                <a:lnTo>
                  <a:pt x="42868" y="683515"/>
                </a:lnTo>
                <a:lnTo>
                  <a:pt x="47631" y="673199"/>
                </a:lnTo>
                <a:lnTo>
                  <a:pt x="52923" y="662618"/>
                </a:lnTo>
                <a:lnTo>
                  <a:pt x="58480" y="652302"/>
                </a:lnTo>
                <a:lnTo>
                  <a:pt x="64302" y="641985"/>
                </a:lnTo>
                <a:lnTo>
                  <a:pt x="70388" y="631934"/>
                </a:lnTo>
                <a:lnTo>
                  <a:pt x="76474" y="622147"/>
                </a:lnTo>
                <a:lnTo>
                  <a:pt x="83089" y="612359"/>
                </a:lnTo>
                <a:lnTo>
                  <a:pt x="89969" y="602572"/>
                </a:lnTo>
                <a:lnTo>
                  <a:pt x="97114" y="593314"/>
                </a:lnTo>
                <a:lnTo>
                  <a:pt x="104523" y="583791"/>
                </a:lnTo>
                <a:lnTo>
                  <a:pt x="111932" y="574798"/>
                </a:lnTo>
                <a:lnTo>
                  <a:pt x="119871" y="565540"/>
                </a:lnTo>
                <a:lnTo>
                  <a:pt x="128074" y="556811"/>
                </a:lnTo>
                <a:lnTo>
                  <a:pt x="136277" y="548082"/>
                </a:lnTo>
                <a:lnTo>
                  <a:pt x="145009" y="539617"/>
                </a:lnTo>
                <a:lnTo>
                  <a:pt x="154006" y="531152"/>
                </a:lnTo>
                <a:lnTo>
                  <a:pt x="162738" y="523217"/>
                </a:lnTo>
                <a:lnTo>
                  <a:pt x="172264" y="515281"/>
                </a:lnTo>
                <a:lnTo>
                  <a:pt x="181791" y="507610"/>
                </a:lnTo>
                <a:lnTo>
                  <a:pt x="191581" y="499939"/>
                </a:lnTo>
                <a:lnTo>
                  <a:pt x="201901" y="492797"/>
                </a:lnTo>
                <a:lnTo>
                  <a:pt x="212221" y="485655"/>
                </a:lnTo>
                <a:lnTo>
                  <a:pt x="222806" y="478778"/>
                </a:lnTo>
                <a:lnTo>
                  <a:pt x="233655" y="471900"/>
                </a:lnTo>
                <a:lnTo>
                  <a:pt x="244504" y="465552"/>
                </a:lnTo>
                <a:lnTo>
                  <a:pt x="255883" y="459468"/>
                </a:lnTo>
                <a:lnTo>
                  <a:pt x="267261" y="453649"/>
                </a:lnTo>
                <a:lnTo>
                  <a:pt x="278375" y="448094"/>
                </a:lnTo>
                <a:lnTo>
                  <a:pt x="289489" y="443068"/>
                </a:lnTo>
                <a:lnTo>
                  <a:pt x="300867" y="438571"/>
                </a:lnTo>
                <a:lnTo>
                  <a:pt x="312510" y="433810"/>
                </a:lnTo>
                <a:lnTo>
                  <a:pt x="323889" y="429842"/>
                </a:lnTo>
                <a:lnTo>
                  <a:pt x="335267" y="425874"/>
                </a:lnTo>
                <a:lnTo>
                  <a:pt x="346910" y="422171"/>
                </a:lnTo>
                <a:lnTo>
                  <a:pt x="358553" y="418997"/>
                </a:lnTo>
                <a:lnTo>
                  <a:pt x="370461" y="415822"/>
                </a:lnTo>
                <a:lnTo>
                  <a:pt x="382104" y="413177"/>
                </a:lnTo>
                <a:lnTo>
                  <a:pt x="394012" y="410532"/>
                </a:lnTo>
                <a:lnTo>
                  <a:pt x="405655" y="408151"/>
                </a:lnTo>
                <a:lnTo>
                  <a:pt x="417827" y="406564"/>
                </a:lnTo>
                <a:lnTo>
                  <a:pt x="429735" y="404713"/>
                </a:lnTo>
                <a:lnTo>
                  <a:pt x="441642" y="403390"/>
                </a:lnTo>
                <a:lnTo>
                  <a:pt x="453815" y="402332"/>
                </a:lnTo>
                <a:lnTo>
                  <a:pt x="465722" y="401274"/>
                </a:lnTo>
                <a:lnTo>
                  <a:pt x="477630" y="400745"/>
                </a:lnTo>
                <a:lnTo>
                  <a:pt x="489802" y="400216"/>
                </a:lnTo>
                <a:lnTo>
                  <a:pt x="501975" y="400216"/>
                </a:lnTo>
                <a:lnTo>
                  <a:pt x="513882" y="400480"/>
                </a:lnTo>
                <a:lnTo>
                  <a:pt x="526055" y="400745"/>
                </a:lnTo>
                <a:lnTo>
                  <a:pt x="537962" y="401803"/>
                </a:lnTo>
                <a:lnTo>
                  <a:pt x="549870" y="402861"/>
                </a:lnTo>
                <a:lnTo>
                  <a:pt x="561778" y="403919"/>
                </a:lnTo>
                <a:lnTo>
                  <a:pt x="573685" y="405506"/>
                </a:lnTo>
                <a:lnTo>
                  <a:pt x="585328" y="407358"/>
                </a:lnTo>
                <a:lnTo>
                  <a:pt x="596971" y="409474"/>
                </a:lnTo>
                <a:lnTo>
                  <a:pt x="609144" y="411590"/>
                </a:lnTo>
                <a:lnTo>
                  <a:pt x="620522" y="414235"/>
                </a:lnTo>
                <a:lnTo>
                  <a:pt x="632165" y="417145"/>
                </a:lnTo>
                <a:lnTo>
                  <a:pt x="643544" y="420319"/>
                </a:lnTo>
                <a:lnTo>
                  <a:pt x="654922" y="423493"/>
                </a:lnTo>
                <a:lnTo>
                  <a:pt x="666565" y="427197"/>
                </a:lnTo>
                <a:lnTo>
                  <a:pt x="677679" y="430900"/>
                </a:lnTo>
                <a:lnTo>
                  <a:pt x="688793" y="435132"/>
                </a:lnTo>
                <a:lnTo>
                  <a:pt x="699907" y="439365"/>
                </a:lnTo>
                <a:lnTo>
                  <a:pt x="710756" y="443861"/>
                </a:lnTo>
                <a:lnTo>
                  <a:pt x="721605" y="448887"/>
                </a:lnTo>
                <a:lnTo>
                  <a:pt x="732190" y="453913"/>
                </a:lnTo>
                <a:lnTo>
                  <a:pt x="742774" y="459468"/>
                </a:lnTo>
                <a:lnTo>
                  <a:pt x="753359" y="465023"/>
                </a:lnTo>
                <a:lnTo>
                  <a:pt x="763150" y="470842"/>
                </a:lnTo>
                <a:lnTo>
                  <a:pt x="773470" y="476926"/>
                </a:lnTo>
                <a:lnTo>
                  <a:pt x="783525" y="483275"/>
                </a:lnTo>
                <a:lnTo>
                  <a:pt x="793316" y="489887"/>
                </a:lnTo>
                <a:lnTo>
                  <a:pt x="802842" y="496765"/>
                </a:lnTo>
                <a:lnTo>
                  <a:pt x="812368" y="503907"/>
                </a:lnTo>
                <a:lnTo>
                  <a:pt x="821629" y="511313"/>
                </a:lnTo>
                <a:lnTo>
                  <a:pt x="830626" y="518720"/>
                </a:lnTo>
                <a:lnTo>
                  <a:pt x="839359" y="526655"/>
                </a:lnTo>
                <a:lnTo>
                  <a:pt x="848356" y="534591"/>
                </a:lnTo>
                <a:lnTo>
                  <a:pt x="856559" y="543056"/>
                </a:lnTo>
                <a:lnTo>
                  <a:pt x="865026" y="551520"/>
                </a:lnTo>
                <a:lnTo>
                  <a:pt x="873229" y="560514"/>
                </a:lnTo>
                <a:lnTo>
                  <a:pt x="880903" y="569507"/>
                </a:lnTo>
                <a:lnTo>
                  <a:pt x="888577" y="578766"/>
                </a:lnTo>
                <a:lnTo>
                  <a:pt x="895722" y="588024"/>
                </a:lnTo>
                <a:lnTo>
                  <a:pt x="902866" y="598075"/>
                </a:lnTo>
                <a:lnTo>
                  <a:pt x="910011" y="608127"/>
                </a:lnTo>
                <a:lnTo>
                  <a:pt x="916626" y="618179"/>
                </a:lnTo>
                <a:lnTo>
                  <a:pt x="922977" y="628495"/>
                </a:lnTo>
                <a:lnTo>
                  <a:pt x="929063" y="639076"/>
                </a:lnTo>
                <a:lnTo>
                  <a:pt x="934885" y="649921"/>
                </a:lnTo>
                <a:lnTo>
                  <a:pt x="938854" y="658915"/>
                </a:lnTo>
                <a:lnTo>
                  <a:pt x="942823" y="667644"/>
                </a:lnTo>
                <a:lnTo>
                  <a:pt x="946263" y="676637"/>
                </a:lnTo>
                <a:lnTo>
                  <a:pt x="949703" y="685366"/>
                </a:lnTo>
                <a:lnTo>
                  <a:pt x="952878" y="694095"/>
                </a:lnTo>
                <a:lnTo>
                  <a:pt x="956054" y="702825"/>
                </a:lnTo>
                <a:lnTo>
                  <a:pt x="958435" y="711818"/>
                </a:lnTo>
                <a:lnTo>
                  <a:pt x="961081" y="720812"/>
                </a:lnTo>
                <a:lnTo>
                  <a:pt x="963463" y="729805"/>
                </a:lnTo>
                <a:lnTo>
                  <a:pt x="965315" y="738534"/>
                </a:lnTo>
                <a:lnTo>
                  <a:pt x="967432" y="747264"/>
                </a:lnTo>
                <a:lnTo>
                  <a:pt x="968755" y="756257"/>
                </a:lnTo>
                <a:lnTo>
                  <a:pt x="970343" y="764986"/>
                </a:lnTo>
                <a:lnTo>
                  <a:pt x="971666" y="773980"/>
                </a:lnTo>
                <a:lnTo>
                  <a:pt x="972460" y="782709"/>
                </a:lnTo>
                <a:lnTo>
                  <a:pt x="973518" y="791703"/>
                </a:lnTo>
                <a:lnTo>
                  <a:pt x="974048" y="800432"/>
                </a:lnTo>
                <a:lnTo>
                  <a:pt x="974312" y="809425"/>
                </a:lnTo>
                <a:lnTo>
                  <a:pt x="974577" y="818154"/>
                </a:lnTo>
                <a:lnTo>
                  <a:pt x="974577" y="826619"/>
                </a:lnTo>
                <a:lnTo>
                  <a:pt x="974312" y="835613"/>
                </a:lnTo>
                <a:lnTo>
                  <a:pt x="973783" y="844342"/>
                </a:lnTo>
                <a:lnTo>
                  <a:pt x="972989" y="853071"/>
                </a:lnTo>
                <a:lnTo>
                  <a:pt x="972195" y="861535"/>
                </a:lnTo>
                <a:lnTo>
                  <a:pt x="971401" y="870529"/>
                </a:lnTo>
                <a:lnTo>
                  <a:pt x="970078" y="878994"/>
                </a:lnTo>
                <a:lnTo>
                  <a:pt x="968491" y="887194"/>
                </a:lnTo>
                <a:lnTo>
                  <a:pt x="966903" y="895923"/>
                </a:lnTo>
                <a:lnTo>
                  <a:pt x="965051" y="904387"/>
                </a:lnTo>
                <a:lnTo>
                  <a:pt x="963198" y="912587"/>
                </a:lnTo>
                <a:lnTo>
                  <a:pt x="960817" y="921052"/>
                </a:lnTo>
                <a:lnTo>
                  <a:pt x="958171" y="929516"/>
                </a:lnTo>
                <a:lnTo>
                  <a:pt x="955789" y="937452"/>
                </a:lnTo>
                <a:lnTo>
                  <a:pt x="952878" y="945652"/>
                </a:lnTo>
                <a:lnTo>
                  <a:pt x="949968" y="953852"/>
                </a:lnTo>
                <a:lnTo>
                  <a:pt x="946528" y="962052"/>
                </a:lnTo>
                <a:lnTo>
                  <a:pt x="943352" y="969988"/>
                </a:lnTo>
                <a:lnTo>
                  <a:pt x="939648" y="977659"/>
                </a:lnTo>
                <a:lnTo>
                  <a:pt x="935943" y="985859"/>
                </a:lnTo>
                <a:lnTo>
                  <a:pt x="931974" y="993530"/>
                </a:lnTo>
                <a:lnTo>
                  <a:pt x="927740" y="1001201"/>
                </a:lnTo>
                <a:lnTo>
                  <a:pt x="923506" y="1008607"/>
                </a:lnTo>
                <a:lnTo>
                  <a:pt x="918743" y="1016278"/>
                </a:lnTo>
                <a:lnTo>
                  <a:pt x="914245" y="1023685"/>
                </a:lnTo>
                <a:lnTo>
                  <a:pt x="909482" y="1030827"/>
                </a:lnTo>
                <a:lnTo>
                  <a:pt x="904189" y="1038233"/>
                </a:lnTo>
                <a:lnTo>
                  <a:pt x="899162" y="1045375"/>
                </a:lnTo>
                <a:lnTo>
                  <a:pt x="893869" y="1052517"/>
                </a:lnTo>
                <a:lnTo>
                  <a:pt x="888048" y="1059395"/>
                </a:lnTo>
                <a:lnTo>
                  <a:pt x="882226" y="1066272"/>
                </a:lnTo>
                <a:lnTo>
                  <a:pt x="876405" y="1073150"/>
                </a:lnTo>
                <a:lnTo>
                  <a:pt x="870319" y="1079763"/>
                </a:lnTo>
                <a:lnTo>
                  <a:pt x="863703" y="1086111"/>
                </a:lnTo>
                <a:lnTo>
                  <a:pt x="857352" y="1092460"/>
                </a:lnTo>
                <a:lnTo>
                  <a:pt x="850737" y="1098808"/>
                </a:lnTo>
                <a:lnTo>
                  <a:pt x="844122" y="1105156"/>
                </a:lnTo>
                <a:lnTo>
                  <a:pt x="836977" y="1110976"/>
                </a:lnTo>
                <a:lnTo>
                  <a:pt x="829832" y="1117060"/>
                </a:lnTo>
                <a:lnTo>
                  <a:pt x="822423" y="1122879"/>
                </a:lnTo>
                <a:lnTo>
                  <a:pt x="815014" y="1128434"/>
                </a:lnTo>
                <a:lnTo>
                  <a:pt x="807340" y="1134253"/>
                </a:lnTo>
                <a:lnTo>
                  <a:pt x="799402" y="1139544"/>
                </a:lnTo>
                <a:lnTo>
                  <a:pt x="791463" y="1144834"/>
                </a:lnTo>
                <a:lnTo>
                  <a:pt x="783260" y="1149860"/>
                </a:lnTo>
                <a:lnTo>
                  <a:pt x="768971" y="1158324"/>
                </a:lnTo>
                <a:lnTo>
                  <a:pt x="754682" y="1166260"/>
                </a:lnTo>
                <a:lnTo>
                  <a:pt x="739863" y="1173402"/>
                </a:lnTo>
                <a:lnTo>
                  <a:pt x="725045" y="1179750"/>
                </a:lnTo>
                <a:lnTo>
                  <a:pt x="709962" y="1185834"/>
                </a:lnTo>
                <a:lnTo>
                  <a:pt x="694350" y="1190860"/>
                </a:lnTo>
                <a:lnTo>
                  <a:pt x="678737" y="1195886"/>
                </a:lnTo>
                <a:lnTo>
                  <a:pt x="663125" y="1199854"/>
                </a:lnTo>
                <a:lnTo>
                  <a:pt x="647248" y="1203557"/>
                </a:lnTo>
                <a:lnTo>
                  <a:pt x="631371" y="1206467"/>
                </a:lnTo>
                <a:lnTo>
                  <a:pt x="614965" y="1208583"/>
                </a:lnTo>
                <a:lnTo>
                  <a:pt x="598824" y="1210435"/>
                </a:lnTo>
                <a:lnTo>
                  <a:pt x="582682" y="1211228"/>
                </a:lnTo>
                <a:lnTo>
                  <a:pt x="566541" y="1211757"/>
                </a:lnTo>
                <a:lnTo>
                  <a:pt x="549870" y="1211493"/>
                </a:lnTo>
                <a:lnTo>
                  <a:pt x="533728" y="1210699"/>
                </a:lnTo>
                <a:lnTo>
                  <a:pt x="517322" y="1209641"/>
                </a:lnTo>
                <a:lnTo>
                  <a:pt x="501445" y="1207525"/>
                </a:lnTo>
                <a:lnTo>
                  <a:pt x="485039" y="1204880"/>
                </a:lnTo>
                <a:lnTo>
                  <a:pt x="469162" y="1201441"/>
                </a:lnTo>
                <a:lnTo>
                  <a:pt x="453285" y="1197738"/>
                </a:lnTo>
                <a:lnTo>
                  <a:pt x="437144" y="1193505"/>
                </a:lnTo>
                <a:lnTo>
                  <a:pt x="421532" y="1188480"/>
                </a:lnTo>
                <a:lnTo>
                  <a:pt x="406184" y="1182660"/>
                </a:lnTo>
                <a:lnTo>
                  <a:pt x="390572" y="1176841"/>
                </a:lnTo>
                <a:lnTo>
                  <a:pt x="375489" y="1169963"/>
                </a:lnTo>
                <a:lnTo>
                  <a:pt x="360670" y="1162557"/>
                </a:lnTo>
                <a:lnTo>
                  <a:pt x="345852" y="1154357"/>
                </a:lnTo>
                <a:lnTo>
                  <a:pt x="331563" y="1145892"/>
                </a:lnTo>
                <a:lnTo>
                  <a:pt x="317538" y="1136370"/>
                </a:lnTo>
                <a:lnTo>
                  <a:pt x="303778" y="1126847"/>
                </a:lnTo>
                <a:lnTo>
                  <a:pt x="290018" y="1116531"/>
                </a:lnTo>
                <a:lnTo>
                  <a:pt x="282344" y="1109653"/>
                </a:lnTo>
                <a:lnTo>
                  <a:pt x="274935" y="1102776"/>
                </a:lnTo>
                <a:lnTo>
                  <a:pt x="267526" y="1095634"/>
                </a:lnTo>
                <a:lnTo>
                  <a:pt x="260646" y="1088492"/>
                </a:lnTo>
                <a:lnTo>
                  <a:pt x="253766" y="1081085"/>
                </a:lnTo>
                <a:lnTo>
                  <a:pt x="247680" y="1073679"/>
                </a:lnTo>
                <a:lnTo>
                  <a:pt x="241329" y="1066008"/>
                </a:lnTo>
                <a:lnTo>
                  <a:pt x="235507" y="1058072"/>
                </a:lnTo>
                <a:lnTo>
                  <a:pt x="229950" y="1050137"/>
                </a:lnTo>
                <a:lnTo>
                  <a:pt x="224394" y="1041937"/>
                </a:lnTo>
                <a:lnTo>
                  <a:pt x="219366" y="1033737"/>
                </a:lnTo>
                <a:lnTo>
                  <a:pt x="214338" y="1025536"/>
                </a:lnTo>
                <a:lnTo>
                  <a:pt x="209840" y="1017072"/>
                </a:lnTo>
                <a:lnTo>
                  <a:pt x="205606" y="1008607"/>
                </a:lnTo>
                <a:lnTo>
                  <a:pt x="201637" y="999614"/>
                </a:lnTo>
                <a:lnTo>
                  <a:pt x="197932" y="991149"/>
                </a:lnTo>
                <a:lnTo>
                  <a:pt x="194492" y="982420"/>
                </a:lnTo>
                <a:lnTo>
                  <a:pt x="191052" y="973426"/>
                </a:lnTo>
                <a:lnTo>
                  <a:pt x="188141" y="964697"/>
                </a:lnTo>
                <a:lnTo>
                  <a:pt x="185495" y="955439"/>
                </a:lnTo>
                <a:lnTo>
                  <a:pt x="183114" y="946446"/>
                </a:lnTo>
                <a:lnTo>
                  <a:pt x="180997" y="937187"/>
                </a:lnTo>
                <a:lnTo>
                  <a:pt x="179409" y="928194"/>
                </a:lnTo>
                <a:lnTo>
                  <a:pt x="177557" y="918936"/>
                </a:lnTo>
                <a:lnTo>
                  <a:pt x="176498" y="909678"/>
                </a:lnTo>
                <a:lnTo>
                  <a:pt x="175440" y="900419"/>
                </a:lnTo>
                <a:lnTo>
                  <a:pt x="174381" y="891161"/>
                </a:lnTo>
                <a:lnTo>
                  <a:pt x="174117" y="881903"/>
                </a:lnTo>
                <a:lnTo>
                  <a:pt x="173852" y="872645"/>
                </a:lnTo>
                <a:lnTo>
                  <a:pt x="173852" y="863387"/>
                </a:lnTo>
                <a:lnTo>
                  <a:pt x="174381" y="854129"/>
                </a:lnTo>
                <a:lnTo>
                  <a:pt x="175175" y="844606"/>
                </a:lnTo>
                <a:lnTo>
                  <a:pt x="175969" y="835613"/>
                </a:lnTo>
                <a:lnTo>
                  <a:pt x="177028" y="826090"/>
                </a:lnTo>
                <a:lnTo>
                  <a:pt x="178880" y="817096"/>
                </a:lnTo>
                <a:lnTo>
                  <a:pt x="180467" y="807838"/>
                </a:lnTo>
                <a:lnTo>
                  <a:pt x="182584" y="798845"/>
                </a:lnTo>
                <a:lnTo>
                  <a:pt x="184701" y="789851"/>
                </a:lnTo>
                <a:lnTo>
                  <a:pt x="187347" y="780857"/>
                </a:lnTo>
                <a:lnTo>
                  <a:pt x="190258" y="771864"/>
                </a:lnTo>
                <a:lnTo>
                  <a:pt x="193434" y="763135"/>
                </a:lnTo>
                <a:lnTo>
                  <a:pt x="196874" y="754406"/>
                </a:lnTo>
                <a:lnTo>
                  <a:pt x="200578" y="745676"/>
                </a:lnTo>
                <a:lnTo>
                  <a:pt x="204547" y="737212"/>
                </a:lnTo>
                <a:lnTo>
                  <a:pt x="208781" y="728747"/>
                </a:lnTo>
                <a:lnTo>
                  <a:pt x="213280" y="720283"/>
                </a:lnTo>
                <a:lnTo>
                  <a:pt x="218572" y="712083"/>
                </a:lnTo>
                <a:lnTo>
                  <a:pt x="223600" y="703883"/>
                </a:lnTo>
                <a:lnTo>
                  <a:pt x="229157" y="695947"/>
                </a:lnTo>
                <a:lnTo>
                  <a:pt x="234714" y="688012"/>
                </a:lnTo>
                <a:lnTo>
                  <a:pt x="240800" y="680341"/>
                </a:lnTo>
                <a:lnTo>
                  <a:pt x="246886" y="672934"/>
                </a:lnTo>
                <a:lnTo>
                  <a:pt x="253501" y="665527"/>
                </a:lnTo>
                <a:lnTo>
                  <a:pt x="260381" y="658121"/>
                </a:lnTo>
                <a:lnTo>
                  <a:pt x="267526" y="650979"/>
                </a:lnTo>
                <a:lnTo>
                  <a:pt x="274935" y="644102"/>
                </a:lnTo>
                <a:lnTo>
                  <a:pt x="282609" y="637224"/>
                </a:lnTo>
                <a:lnTo>
                  <a:pt x="290812" y="630611"/>
                </a:lnTo>
                <a:lnTo>
                  <a:pt x="299015" y="624263"/>
                </a:lnTo>
                <a:lnTo>
                  <a:pt x="307483" y="618179"/>
                </a:lnTo>
                <a:lnTo>
                  <a:pt x="316480" y="612359"/>
                </a:lnTo>
                <a:lnTo>
                  <a:pt x="325476" y="606275"/>
                </a:lnTo>
                <a:lnTo>
                  <a:pt x="335003" y="600985"/>
                </a:lnTo>
                <a:lnTo>
                  <a:pt x="344793" y="595430"/>
                </a:lnTo>
                <a:lnTo>
                  <a:pt x="358289" y="588817"/>
                </a:lnTo>
                <a:lnTo>
                  <a:pt x="372049" y="583262"/>
                </a:lnTo>
                <a:lnTo>
                  <a:pt x="386073" y="577708"/>
                </a:lnTo>
                <a:lnTo>
                  <a:pt x="400098" y="573211"/>
                </a:lnTo>
                <a:lnTo>
                  <a:pt x="414122" y="569243"/>
                </a:lnTo>
                <a:lnTo>
                  <a:pt x="428412" y="565804"/>
                </a:lnTo>
                <a:lnTo>
                  <a:pt x="442436" y="563159"/>
                </a:lnTo>
                <a:lnTo>
                  <a:pt x="456461" y="561043"/>
                </a:lnTo>
                <a:lnTo>
                  <a:pt x="470750" y="559456"/>
                </a:lnTo>
                <a:lnTo>
                  <a:pt x="485039" y="558662"/>
                </a:lnTo>
                <a:lnTo>
                  <a:pt x="499064" y="558398"/>
                </a:lnTo>
                <a:lnTo>
                  <a:pt x="513353" y="558662"/>
                </a:lnTo>
                <a:lnTo>
                  <a:pt x="527378" y="559456"/>
                </a:lnTo>
                <a:lnTo>
                  <a:pt x="541402" y="561043"/>
                </a:lnTo>
                <a:lnTo>
                  <a:pt x="555427" y="563159"/>
                </a:lnTo>
                <a:lnTo>
                  <a:pt x="569187" y="565804"/>
                </a:lnTo>
                <a:lnTo>
                  <a:pt x="582418" y="568978"/>
                </a:lnTo>
                <a:lnTo>
                  <a:pt x="595913" y="572946"/>
                </a:lnTo>
                <a:lnTo>
                  <a:pt x="609408" y="577178"/>
                </a:lnTo>
                <a:lnTo>
                  <a:pt x="622110" y="582204"/>
                </a:lnTo>
                <a:lnTo>
                  <a:pt x="635076" y="587759"/>
                </a:lnTo>
                <a:lnTo>
                  <a:pt x="647513" y="593843"/>
                </a:lnTo>
                <a:lnTo>
                  <a:pt x="659950" y="600456"/>
                </a:lnTo>
                <a:lnTo>
                  <a:pt x="671857" y="607863"/>
                </a:lnTo>
                <a:lnTo>
                  <a:pt x="683500" y="615534"/>
                </a:lnTo>
                <a:lnTo>
                  <a:pt x="694879" y="623734"/>
                </a:lnTo>
                <a:lnTo>
                  <a:pt x="705728" y="632463"/>
                </a:lnTo>
                <a:lnTo>
                  <a:pt x="716842" y="641721"/>
                </a:lnTo>
                <a:lnTo>
                  <a:pt x="726633" y="651773"/>
                </a:lnTo>
                <a:lnTo>
                  <a:pt x="736688" y="662089"/>
                </a:lnTo>
                <a:lnTo>
                  <a:pt x="746214" y="672934"/>
                </a:lnTo>
                <a:lnTo>
                  <a:pt x="754946" y="684308"/>
                </a:lnTo>
                <a:lnTo>
                  <a:pt x="761033" y="693831"/>
                </a:lnTo>
                <a:lnTo>
                  <a:pt x="766325" y="703089"/>
                </a:lnTo>
                <a:lnTo>
                  <a:pt x="771617" y="712876"/>
                </a:lnTo>
                <a:lnTo>
                  <a:pt x="776116" y="722663"/>
                </a:lnTo>
                <a:lnTo>
                  <a:pt x="780350" y="732451"/>
                </a:lnTo>
                <a:lnTo>
                  <a:pt x="783789" y="742502"/>
                </a:lnTo>
                <a:lnTo>
                  <a:pt x="787229" y="752818"/>
                </a:lnTo>
                <a:lnTo>
                  <a:pt x="789876" y="763135"/>
                </a:lnTo>
                <a:lnTo>
                  <a:pt x="791993" y="773451"/>
                </a:lnTo>
                <a:lnTo>
                  <a:pt x="793845" y="784032"/>
                </a:lnTo>
                <a:lnTo>
                  <a:pt x="795168" y="794083"/>
                </a:lnTo>
                <a:lnTo>
                  <a:pt x="795962" y="804664"/>
                </a:lnTo>
                <a:lnTo>
                  <a:pt x="796491" y="815245"/>
                </a:lnTo>
                <a:lnTo>
                  <a:pt x="795962" y="825825"/>
                </a:lnTo>
                <a:lnTo>
                  <a:pt x="795433" y="836406"/>
                </a:lnTo>
                <a:lnTo>
                  <a:pt x="794374" y="846987"/>
                </a:lnTo>
                <a:lnTo>
                  <a:pt x="792786" y="857303"/>
                </a:lnTo>
                <a:lnTo>
                  <a:pt x="790669" y="867884"/>
                </a:lnTo>
                <a:lnTo>
                  <a:pt x="788023" y="878200"/>
                </a:lnTo>
                <a:lnTo>
                  <a:pt x="784848" y="888516"/>
                </a:lnTo>
                <a:lnTo>
                  <a:pt x="781408" y="898303"/>
                </a:lnTo>
                <a:lnTo>
                  <a:pt x="777174" y="908355"/>
                </a:lnTo>
                <a:lnTo>
                  <a:pt x="772676" y="918142"/>
                </a:lnTo>
                <a:lnTo>
                  <a:pt x="767648" y="927665"/>
                </a:lnTo>
                <a:lnTo>
                  <a:pt x="762091" y="937452"/>
                </a:lnTo>
                <a:lnTo>
                  <a:pt x="755740" y="946710"/>
                </a:lnTo>
                <a:lnTo>
                  <a:pt x="749390" y="955704"/>
                </a:lnTo>
                <a:lnTo>
                  <a:pt x="742245" y="964962"/>
                </a:lnTo>
                <a:lnTo>
                  <a:pt x="734307" y="973426"/>
                </a:lnTo>
                <a:lnTo>
                  <a:pt x="726368" y="982156"/>
                </a:lnTo>
                <a:lnTo>
                  <a:pt x="717636" y="990091"/>
                </a:lnTo>
                <a:lnTo>
                  <a:pt x="708374" y="998027"/>
                </a:lnTo>
                <a:lnTo>
                  <a:pt x="702553" y="1002523"/>
                </a:lnTo>
                <a:lnTo>
                  <a:pt x="696202" y="1006491"/>
                </a:lnTo>
                <a:lnTo>
                  <a:pt x="690116" y="1010988"/>
                </a:lnTo>
                <a:lnTo>
                  <a:pt x="683765" y="1014691"/>
                </a:lnTo>
                <a:lnTo>
                  <a:pt x="677679" y="1018395"/>
                </a:lnTo>
                <a:lnTo>
                  <a:pt x="671064" y="1021833"/>
                </a:lnTo>
                <a:lnTo>
                  <a:pt x="664713" y="1024743"/>
                </a:lnTo>
                <a:lnTo>
                  <a:pt x="658097" y="1027917"/>
                </a:lnTo>
                <a:lnTo>
                  <a:pt x="651482" y="1030562"/>
                </a:lnTo>
                <a:lnTo>
                  <a:pt x="645396" y="1033472"/>
                </a:lnTo>
                <a:lnTo>
                  <a:pt x="638516" y="1035588"/>
                </a:lnTo>
                <a:lnTo>
                  <a:pt x="631901" y="1037969"/>
                </a:lnTo>
                <a:lnTo>
                  <a:pt x="625285" y="1040085"/>
                </a:lnTo>
                <a:lnTo>
                  <a:pt x="618405" y="1041672"/>
                </a:lnTo>
                <a:lnTo>
                  <a:pt x="611790" y="1043524"/>
                </a:lnTo>
                <a:lnTo>
                  <a:pt x="605174" y="1044846"/>
                </a:lnTo>
                <a:lnTo>
                  <a:pt x="598294" y="1045904"/>
                </a:lnTo>
                <a:lnTo>
                  <a:pt x="591679" y="1047227"/>
                </a:lnTo>
                <a:lnTo>
                  <a:pt x="584799" y="1048021"/>
                </a:lnTo>
                <a:lnTo>
                  <a:pt x="577919" y="1048814"/>
                </a:lnTo>
                <a:lnTo>
                  <a:pt x="571039" y="1049343"/>
                </a:lnTo>
                <a:lnTo>
                  <a:pt x="564159" y="1049608"/>
                </a:lnTo>
                <a:lnTo>
                  <a:pt x="557279" y="1049608"/>
                </a:lnTo>
                <a:lnTo>
                  <a:pt x="550928" y="1049608"/>
                </a:lnTo>
                <a:lnTo>
                  <a:pt x="544048" y="1049608"/>
                </a:lnTo>
                <a:lnTo>
                  <a:pt x="537168" y="1049079"/>
                </a:lnTo>
                <a:lnTo>
                  <a:pt x="523673" y="1048021"/>
                </a:lnTo>
                <a:lnTo>
                  <a:pt x="510178" y="1046169"/>
                </a:lnTo>
                <a:lnTo>
                  <a:pt x="497212" y="1043788"/>
                </a:lnTo>
                <a:lnTo>
                  <a:pt x="483981" y="1040614"/>
                </a:lnTo>
                <a:lnTo>
                  <a:pt x="471279" y="1036911"/>
                </a:lnTo>
                <a:lnTo>
                  <a:pt x="458578" y="1032149"/>
                </a:lnTo>
                <a:lnTo>
                  <a:pt x="446141" y="1027388"/>
                </a:lnTo>
                <a:lnTo>
                  <a:pt x="433969" y="1021833"/>
                </a:lnTo>
                <a:lnTo>
                  <a:pt x="422061" y="1015749"/>
                </a:lnTo>
                <a:lnTo>
                  <a:pt x="410682" y="1008872"/>
                </a:lnTo>
                <a:lnTo>
                  <a:pt x="399569" y="1001730"/>
                </a:lnTo>
                <a:lnTo>
                  <a:pt x="388984" y="994059"/>
                </a:lnTo>
                <a:lnTo>
                  <a:pt x="378664" y="985859"/>
                </a:lnTo>
                <a:lnTo>
                  <a:pt x="368873" y="976865"/>
                </a:lnTo>
                <a:lnTo>
                  <a:pt x="364110" y="972368"/>
                </a:lnTo>
                <a:lnTo>
                  <a:pt x="359612" y="967872"/>
                </a:lnTo>
                <a:lnTo>
                  <a:pt x="355113" y="962846"/>
                </a:lnTo>
                <a:lnTo>
                  <a:pt x="350880" y="958084"/>
                </a:lnTo>
                <a:lnTo>
                  <a:pt x="346646" y="952794"/>
                </a:lnTo>
                <a:lnTo>
                  <a:pt x="342676" y="947768"/>
                </a:lnTo>
                <a:lnTo>
                  <a:pt x="338707" y="942742"/>
                </a:lnTo>
                <a:lnTo>
                  <a:pt x="335003" y="937187"/>
                </a:lnTo>
                <a:lnTo>
                  <a:pt x="331298" y="931897"/>
                </a:lnTo>
                <a:lnTo>
                  <a:pt x="327858" y="926078"/>
                </a:lnTo>
                <a:lnTo>
                  <a:pt x="329181" y="931897"/>
                </a:lnTo>
                <a:lnTo>
                  <a:pt x="330769" y="937187"/>
                </a:lnTo>
                <a:lnTo>
                  <a:pt x="332356" y="942742"/>
                </a:lnTo>
                <a:lnTo>
                  <a:pt x="334209" y="948033"/>
                </a:lnTo>
                <a:lnTo>
                  <a:pt x="336061" y="953323"/>
                </a:lnTo>
                <a:lnTo>
                  <a:pt x="338178" y="958349"/>
                </a:lnTo>
                <a:lnTo>
                  <a:pt x="340295" y="963375"/>
                </a:lnTo>
                <a:lnTo>
                  <a:pt x="342941" y="968665"/>
                </a:lnTo>
                <a:lnTo>
                  <a:pt x="347969" y="978188"/>
                </a:lnTo>
                <a:lnTo>
                  <a:pt x="354055" y="987446"/>
                </a:lnTo>
                <a:lnTo>
                  <a:pt x="360406" y="996704"/>
                </a:lnTo>
                <a:lnTo>
                  <a:pt x="367286" y="1005169"/>
                </a:lnTo>
                <a:lnTo>
                  <a:pt x="374695" y="1013369"/>
                </a:lnTo>
                <a:lnTo>
                  <a:pt x="382369" y="1021040"/>
                </a:lnTo>
                <a:lnTo>
                  <a:pt x="390572" y="1028446"/>
                </a:lnTo>
                <a:lnTo>
                  <a:pt x="399304" y="1035324"/>
                </a:lnTo>
                <a:lnTo>
                  <a:pt x="408301" y="1042201"/>
                </a:lnTo>
                <a:lnTo>
                  <a:pt x="417827" y="1048285"/>
                </a:lnTo>
                <a:lnTo>
                  <a:pt x="427353" y="1053840"/>
                </a:lnTo>
                <a:lnTo>
                  <a:pt x="437409" y="1059395"/>
                </a:lnTo>
                <a:lnTo>
                  <a:pt x="447729" y="1064156"/>
                </a:lnTo>
                <a:lnTo>
                  <a:pt x="458313" y="1068917"/>
                </a:lnTo>
                <a:lnTo>
                  <a:pt x="469162" y="1072885"/>
                </a:lnTo>
                <a:lnTo>
                  <a:pt x="480012" y="1076588"/>
                </a:lnTo>
                <a:lnTo>
                  <a:pt x="491125" y="1079763"/>
                </a:lnTo>
                <a:lnTo>
                  <a:pt x="502504" y="1082143"/>
                </a:lnTo>
                <a:lnTo>
                  <a:pt x="513882" y="1084524"/>
                </a:lnTo>
                <a:lnTo>
                  <a:pt x="525525" y="1086111"/>
                </a:lnTo>
                <a:lnTo>
                  <a:pt x="537168" y="1087698"/>
                </a:lnTo>
                <a:lnTo>
                  <a:pt x="548811" y="1088492"/>
                </a:lnTo>
                <a:lnTo>
                  <a:pt x="560190" y="1088756"/>
                </a:lnTo>
                <a:lnTo>
                  <a:pt x="571833" y="1088492"/>
                </a:lnTo>
                <a:lnTo>
                  <a:pt x="583741" y="1087963"/>
                </a:lnTo>
                <a:lnTo>
                  <a:pt x="595119" y="1086905"/>
                </a:lnTo>
                <a:lnTo>
                  <a:pt x="606762" y="1085053"/>
                </a:lnTo>
                <a:lnTo>
                  <a:pt x="618141" y="1082672"/>
                </a:lnTo>
                <a:lnTo>
                  <a:pt x="631636" y="1079763"/>
                </a:lnTo>
                <a:lnTo>
                  <a:pt x="644602" y="1076059"/>
                </a:lnTo>
                <a:lnTo>
                  <a:pt x="657304" y="1071827"/>
                </a:lnTo>
                <a:lnTo>
                  <a:pt x="669476" y="1067330"/>
                </a:lnTo>
                <a:lnTo>
                  <a:pt x="681648" y="1062304"/>
                </a:lnTo>
                <a:lnTo>
                  <a:pt x="693291" y="1056485"/>
                </a:lnTo>
                <a:lnTo>
                  <a:pt x="704670" y="1050930"/>
                </a:lnTo>
                <a:lnTo>
                  <a:pt x="715519" y="1044317"/>
                </a:lnTo>
                <a:lnTo>
                  <a:pt x="726103" y="1037704"/>
                </a:lnTo>
                <a:lnTo>
                  <a:pt x="736159" y="1030562"/>
                </a:lnTo>
                <a:lnTo>
                  <a:pt x="745950" y="1022891"/>
                </a:lnTo>
                <a:lnTo>
                  <a:pt x="755211" y="1015220"/>
                </a:lnTo>
                <a:lnTo>
                  <a:pt x="764208" y="1006756"/>
                </a:lnTo>
                <a:lnTo>
                  <a:pt x="772676" y="998291"/>
                </a:lnTo>
                <a:lnTo>
                  <a:pt x="780879" y="989298"/>
                </a:lnTo>
                <a:lnTo>
                  <a:pt x="788553" y="980039"/>
                </a:lnTo>
                <a:lnTo>
                  <a:pt x="795697" y="970517"/>
                </a:lnTo>
                <a:lnTo>
                  <a:pt x="802577" y="960730"/>
                </a:lnTo>
                <a:lnTo>
                  <a:pt x="809193" y="950678"/>
                </a:lnTo>
                <a:lnTo>
                  <a:pt x="815279" y="940097"/>
                </a:lnTo>
                <a:lnTo>
                  <a:pt x="820571" y="929516"/>
                </a:lnTo>
                <a:lnTo>
                  <a:pt x="825863" y="918671"/>
                </a:lnTo>
                <a:lnTo>
                  <a:pt x="830362" y="907561"/>
                </a:lnTo>
                <a:lnTo>
                  <a:pt x="834596" y="896187"/>
                </a:lnTo>
                <a:lnTo>
                  <a:pt x="838300" y="884813"/>
                </a:lnTo>
                <a:lnTo>
                  <a:pt x="841476" y="872910"/>
                </a:lnTo>
                <a:lnTo>
                  <a:pt x="844386" y="861006"/>
                </a:lnTo>
                <a:lnTo>
                  <a:pt x="846503" y="849103"/>
                </a:lnTo>
                <a:lnTo>
                  <a:pt x="848356" y="836671"/>
                </a:lnTo>
                <a:lnTo>
                  <a:pt x="849679" y="824238"/>
                </a:lnTo>
                <a:lnTo>
                  <a:pt x="850737" y="811806"/>
                </a:lnTo>
                <a:lnTo>
                  <a:pt x="851002" y="799109"/>
                </a:lnTo>
                <a:lnTo>
                  <a:pt x="849414" y="786941"/>
                </a:lnTo>
                <a:lnTo>
                  <a:pt x="847826" y="775302"/>
                </a:lnTo>
                <a:lnTo>
                  <a:pt x="845445" y="763664"/>
                </a:lnTo>
                <a:lnTo>
                  <a:pt x="842534" y="752289"/>
                </a:lnTo>
                <a:lnTo>
                  <a:pt x="839888" y="741180"/>
                </a:lnTo>
                <a:lnTo>
                  <a:pt x="836183" y="730070"/>
                </a:lnTo>
                <a:lnTo>
                  <a:pt x="832479" y="719225"/>
                </a:lnTo>
                <a:lnTo>
                  <a:pt x="827980" y="708379"/>
                </a:lnTo>
                <a:lnTo>
                  <a:pt x="823217" y="697799"/>
                </a:lnTo>
                <a:lnTo>
                  <a:pt x="818454" y="687482"/>
                </a:lnTo>
                <a:lnTo>
                  <a:pt x="812897" y="677431"/>
                </a:lnTo>
                <a:lnTo>
                  <a:pt x="807340" y="667379"/>
                </a:lnTo>
                <a:lnTo>
                  <a:pt x="800989" y="657856"/>
                </a:lnTo>
                <a:lnTo>
                  <a:pt x="794374" y="648069"/>
                </a:lnTo>
                <a:lnTo>
                  <a:pt x="787759" y="638811"/>
                </a:lnTo>
                <a:lnTo>
                  <a:pt x="780614" y="629818"/>
                </a:lnTo>
                <a:lnTo>
                  <a:pt x="772940" y="620824"/>
                </a:lnTo>
                <a:lnTo>
                  <a:pt x="765266" y="612359"/>
                </a:lnTo>
                <a:lnTo>
                  <a:pt x="757328" y="604159"/>
                </a:lnTo>
                <a:lnTo>
                  <a:pt x="748596" y="595959"/>
                </a:lnTo>
                <a:lnTo>
                  <a:pt x="740128" y="588288"/>
                </a:lnTo>
                <a:lnTo>
                  <a:pt x="730867" y="580617"/>
                </a:lnTo>
                <a:lnTo>
                  <a:pt x="721605" y="573475"/>
                </a:lnTo>
                <a:lnTo>
                  <a:pt x="712079" y="566333"/>
                </a:lnTo>
                <a:lnTo>
                  <a:pt x="702023" y="559456"/>
                </a:lnTo>
                <a:lnTo>
                  <a:pt x="692233" y="553372"/>
                </a:lnTo>
                <a:lnTo>
                  <a:pt x="681913" y="547023"/>
                </a:lnTo>
                <a:lnTo>
                  <a:pt x="671064" y="541204"/>
                </a:lnTo>
                <a:lnTo>
                  <a:pt x="660214" y="535649"/>
                </a:lnTo>
                <a:lnTo>
                  <a:pt x="649101" y="530359"/>
                </a:lnTo>
                <a:lnTo>
                  <a:pt x="637987" y="525333"/>
                </a:lnTo>
                <a:lnTo>
                  <a:pt x="626079" y="520836"/>
                </a:lnTo>
                <a:lnTo>
                  <a:pt x="611525" y="515810"/>
                </a:lnTo>
                <a:lnTo>
                  <a:pt x="596707" y="511842"/>
                </a:lnTo>
                <a:lnTo>
                  <a:pt x="581888" y="508139"/>
                </a:lnTo>
                <a:lnTo>
                  <a:pt x="567335" y="505230"/>
                </a:lnTo>
                <a:lnTo>
                  <a:pt x="552516" y="503113"/>
                </a:lnTo>
                <a:lnTo>
                  <a:pt x="537698" y="501262"/>
                </a:lnTo>
                <a:lnTo>
                  <a:pt x="523144" y="500468"/>
                </a:lnTo>
                <a:lnTo>
                  <a:pt x="508325" y="499939"/>
                </a:lnTo>
                <a:lnTo>
                  <a:pt x="493772" y="499939"/>
                </a:lnTo>
                <a:lnTo>
                  <a:pt x="479218" y="500468"/>
                </a:lnTo>
                <a:lnTo>
                  <a:pt x="464929" y="501526"/>
                </a:lnTo>
                <a:lnTo>
                  <a:pt x="450375" y="503378"/>
                </a:lnTo>
                <a:lnTo>
                  <a:pt x="436086" y="505230"/>
                </a:lnTo>
                <a:lnTo>
                  <a:pt x="422061" y="508139"/>
                </a:lnTo>
                <a:lnTo>
                  <a:pt x="408036" y="511313"/>
                </a:lnTo>
                <a:lnTo>
                  <a:pt x="394012" y="515017"/>
                </a:lnTo>
                <a:lnTo>
                  <a:pt x="380252" y="518984"/>
                </a:lnTo>
                <a:lnTo>
                  <a:pt x="366756" y="523481"/>
                </a:lnTo>
                <a:lnTo>
                  <a:pt x="353261" y="528507"/>
                </a:lnTo>
                <a:lnTo>
                  <a:pt x="340030" y="533797"/>
                </a:lnTo>
                <a:lnTo>
                  <a:pt x="327064" y="539617"/>
                </a:lnTo>
                <a:lnTo>
                  <a:pt x="314098" y="545965"/>
                </a:lnTo>
                <a:lnTo>
                  <a:pt x="301661" y="552314"/>
                </a:lnTo>
                <a:lnTo>
                  <a:pt x="289224" y="559456"/>
                </a:lnTo>
                <a:lnTo>
                  <a:pt x="277052" y="566598"/>
                </a:lnTo>
                <a:lnTo>
                  <a:pt x="265409" y="574269"/>
                </a:lnTo>
                <a:lnTo>
                  <a:pt x="253501" y="582469"/>
                </a:lnTo>
                <a:lnTo>
                  <a:pt x="242123" y="590669"/>
                </a:lnTo>
                <a:lnTo>
                  <a:pt x="231274" y="599133"/>
                </a:lnTo>
                <a:lnTo>
                  <a:pt x="220424" y="608392"/>
                </a:lnTo>
                <a:lnTo>
                  <a:pt x="209840" y="617385"/>
                </a:lnTo>
                <a:lnTo>
                  <a:pt x="199784" y="626908"/>
                </a:lnTo>
                <a:lnTo>
                  <a:pt x="189729" y="638547"/>
                </a:lnTo>
                <a:lnTo>
                  <a:pt x="180203" y="650450"/>
                </a:lnTo>
                <a:lnTo>
                  <a:pt x="170941" y="662618"/>
                </a:lnTo>
                <a:lnTo>
                  <a:pt x="162474" y="674786"/>
                </a:lnTo>
                <a:lnTo>
                  <a:pt x="154271" y="687482"/>
                </a:lnTo>
                <a:lnTo>
                  <a:pt x="146861" y="700179"/>
                </a:lnTo>
                <a:lnTo>
                  <a:pt x="139981" y="713405"/>
                </a:lnTo>
                <a:lnTo>
                  <a:pt x="133631" y="726896"/>
                </a:lnTo>
                <a:lnTo>
                  <a:pt x="127545" y="740122"/>
                </a:lnTo>
                <a:lnTo>
                  <a:pt x="122517" y="753877"/>
                </a:lnTo>
                <a:lnTo>
                  <a:pt x="117754" y="767631"/>
                </a:lnTo>
                <a:lnTo>
                  <a:pt x="113255" y="781651"/>
                </a:lnTo>
                <a:lnTo>
                  <a:pt x="110080" y="795670"/>
                </a:lnTo>
                <a:lnTo>
                  <a:pt x="106905" y="809690"/>
                </a:lnTo>
                <a:lnTo>
                  <a:pt x="104523" y="823974"/>
                </a:lnTo>
                <a:lnTo>
                  <a:pt x="102406" y="838258"/>
                </a:lnTo>
                <a:lnTo>
                  <a:pt x="101348" y="852806"/>
                </a:lnTo>
                <a:lnTo>
                  <a:pt x="100554" y="867090"/>
                </a:lnTo>
                <a:lnTo>
                  <a:pt x="100554" y="881639"/>
                </a:lnTo>
                <a:lnTo>
                  <a:pt x="101083" y="895923"/>
                </a:lnTo>
                <a:lnTo>
                  <a:pt x="102141" y="910471"/>
                </a:lnTo>
                <a:lnTo>
                  <a:pt x="103994" y="925020"/>
                </a:lnTo>
                <a:lnTo>
                  <a:pt x="106375" y="939568"/>
                </a:lnTo>
                <a:lnTo>
                  <a:pt x="109021" y="953852"/>
                </a:lnTo>
                <a:lnTo>
                  <a:pt x="112726" y="968401"/>
                </a:lnTo>
                <a:lnTo>
                  <a:pt x="116695" y="982685"/>
                </a:lnTo>
                <a:lnTo>
                  <a:pt x="121723" y="996969"/>
                </a:lnTo>
                <a:lnTo>
                  <a:pt x="127015" y="1010988"/>
                </a:lnTo>
                <a:lnTo>
                  <a:pt x="133101" y="1024743"/>
                </a:lnTo>
                <a:lnTo>
                  <a:pt x="139717" y="1038762"/>
                </a:lnTo>
                <a:lnTo>
                  <a:pt x="147126" y="1052517"/>
                </a:lnTo>
                <a:lnTo>
                  <a:pt x="155064" y="1066272"/>
                </a:lnTo>
                <a:lnTo>
                  <a:pt x="160621" y="1074208"/>
                </a:lnTo>
                <a:lnTo>
                  <a:pt x="166178" y="1081879"/>
                </a:lnTo>
                <a:lnTo>
                  <a:pt x="172000" y="1089550"/>
                </a:lnTo>
                <a:lnTo>
                  <a:pt x="177821" y="1096956"/>
                </a:lnTo>
                <a:lnTo>
                  <a:pt x="184172" y="1104363"/>
                </a:lnTo>
                <a:lnTo>
                  <a:pt x="190523" y="1111505"/>
                </a:lnTo>
                <a:lnTo>
                  <a:pt x="197138" y="1118647"/>
                </a:lnTo>
                <a:lnTo>
                  <a:pt x="203489" y="1125789"/>
                </a:lnTo>
                <a:lnTo>
                  <a:pt x="210369" y="1132666"/>
                </a:lnTo>
                <a:lnTo>
                  <a:pt x="217249" y="1139279"/>
                </a:lnTo>
                <a:lnTo>
                  <a:pt x="224394" y="1145892"/>
                </a:lnTo>
                <a:lnTo>
                  <a:pt x="231538" y="1152505"/>
                </a:lnTo>
                <a:lnTo>
                  <a:pt x="238947" y="1158854"/>
                </a:lnTo>
                <a:lnTo>
                  <a:pt x="246357" y="1164673"/>
                </a:lnTo>
                <a:lnTo>
                  <a:pt x="254030" y="1170757"/>
                </a:lnTo>
                <a:lnTo>
                  <a:pt x="261969" y="1176841"/>
                </a:lnTo>
                <a:lnTo>
                  <a:pt x="269907" y="1182660"/>
                </a:lnTo>
                <a:lnTo>
                  <a:pt x="277846" y="1188215"/>
                </a:lnTo>
                <a:lnTo>
                  <a:pt x="294252" y="1199325"/>
                </a:lnTo>
                <a:lnTo>
                  <a:pt x="311187" y="1209906"/>
                </a:lnTo>
                <a:lnTo>
                  <a:pt x="328652" y="1219693"/>
                </a:lnTo>
                <a:lnTo>
                  <a:pt x="346381" y="1229215"/>
                </a:lnTo>
                <a:lnTo>
                  <a:pt x="364639" y="1238473"/>
                </a:lnTo>
                <a:lnTo>
                  <a:pt x="383427" y="1247203"/>
                </a:lnTo>
                <a:lnTo>
                  <a:pt x="402744" y="1255403"/>
                </a:lnTo>
                <a:lnTo>
                  <a:pt x="413593" y="1259106"/>
                </a:lnTo>
                <a:lnTo>
                  <a:pt x="423913" y="1262545"/>
                </a:lnTo>
                <a:lnTo>
                  <a:pt x="434762" y="1265719"/>
                </a:lnTo>
                <a:lnTo>
                  <a:pt x="445612" y="1268629"/>
                </a:lnTo>
                <a:lnTo>
                  <a:pt x="456461" y="1271274"/>
                </a:lnTo>
                <a:lnTo>
                  <a:pt x="467045" y="1273390"/>
                </a:lnTo>
                <a:lnTo>
                  <a:pt x="477895" y="1275506"/>
                </a:lnTo>
                <a:lnTo>
                  <a:pt x="488479" y="1277358"/>
                </a:lnTo>
                <a:lnTo>
                  <a:pt x="499328" y="1278945"/>
                </a:lnTo>
                <a:lnTo>
                  <a:pt x="509913" y="1280267"/>
                </a:lnTo>
                <a:lnTo>
                  <a:pt x="520762" y="1281590"/>
                </a:lnTo>
                <a:lnTo>
                  <a:pt x="531347" y="1282119"/>
                </a:lnTo>
                <a:lnTo>
                  <a:pt x="541931" y="1282648"/>
                </a:lnTo>
                <a:lnTo>
                  <a:pt x="552516" y="1283177"/>
                </a:lnTo>
                <a:lnTo>
                  <a:pt x="563101" y="1283177"/>
                </a:lnTo>
                <a:lnTo>
                  <a:pt x="573685" y="1283177"/>
                </a:lnTo>
                <a:lnTo>
                  <a:pt x="584270" y="1282648"/>
                </a:lnTo>
                <a:lnTo>
                  <a:pt x="594854" y="1282119"/>
                </a:lnTo>
                <a:lnTo>
                  <a:pt x="605174" y="1281590"/>
                </a:lnTo>
                <a:lnTo>
                  <a:pt x="615759" y="1280267"/>
                </a:lnTo>
                <a:lnTo>
                  <a:pt x="625814" y="1279209"/>
                </a:lnTo>
                <a:lnTo>
                  <a:pt x="636134" y="1277887"/>
                </a:lnTo>
                <a:lnTo>
                  <a:pt x="646190" y="1276035"/>
                </a:lnTo>
                <a:lnTo>
                  <a:pt x="656510" y="1274183"/>
                </a:lnTo>
                <a:lnTo>
                  <a:pt x="666565" y="1272067"/>
                </a:lnTo>
                <a:lnTo>
                  <a:pt x="676620" y="1269687"/>
                </a:lnTo>
                <a:lnTo>
                  <a:pt x="686676" y="1267306"/>
                </a:lnTo>
                <a:lnTo>
                  <a:pt x="696467" y="1264661"/>
                </a:lnTo>
                <a:lnTo>
                  <a:pt x="706522" y="1261751"/>
                </a:lnTo>
                <a:lnTo>
                  <a:pt x="716048" y="1258577"/>
                </a:lnTo>
                <a:lnTo>
                  <a:pt x="725839" y="1255138"/>
                </a:lnTo>
                <a:lnTo>
                  <a:pt x="735630" y="1251699"/>
                </a:lnTo>
                <a:lnTo>
                  <a:pt x="744891" y="1247996"/>
                </a:lnTo>
                <a:lnTo>
                  <a:pt x="754682" y="1244293"/>
                </a:lnTo>
                <a:lnTo>
                  <a:pt x="764208" y="1240325"/>
                </a:lnTo>
                <a:lnTo>
                  <a:pt x="773205" y="1236093"/>
                </a:lnTo>
                <a:lnTo>
                  <a:pt x="782466" y="1231860"/>
                </a:lnTo>
                <a:lnTo>
                  <a:pt x="791463" y="1227364"/>
                </a:lnTo>
                <a:lnTo>
                  <a:pt x="800725" y="1222602"/>
                </a:lnTo>
                <a:lnTo>
                  <a:pt x="809457" y="1217841"/>
                </a:lnTo>
                <a:lnTo>
                  <a:pt x="818454" y="1212815"/>
                </a:lnTo>
                <a:lnTo>
                  <a:pt x="827186" y="1207525"/>
                </a:lnTo>
                <a:lnTo>
                  <a:pt x="835654" y="1202234"/>
                </a:lnTo>
                <a:lnTo>
                  <a:pt x="844386" y="1196680"/>
                </a:lnTo>
                <a:lnTo>
                  <a:pt x="852854" y="1190860"/>
                </a:lnTo>
                <a:lnTo>
                  <a:pt x="861057" y="1185305"/>
                </a:lnTo>
                <a:lnTo>
                  <a:pt x="869525" y="1179221"/>
                </a:lnTo>
                <a:lnTo>
                  <a:pt x="877463" y="1173402"/>
                </a:lnTo>
                <a:lnTo>
                  <a:pt x="885402" y="1167054"/>
                </a:lnTo>
                <a:lnTo>
                  <a:pt x="893075" y="1160705"/>
                </a:lnTo>
                <a:lnTo>
                  <a:pt x="901279" y="1154092"/>
                </a:lnTo>
                <a:lnTo>
                  <a:pt x="908688" y="1147479"/>
                </a:lnTo>
                <a:lnTo>
                  <a:pt x="916097" y="1140866"/>
                </a:lnTo>
                <a:lnTo>
                  <a:pt x="923506" y="1133989"/>
                </a:lnTo>
                <a:lnTo>
                  <a:pt x="930651" y="1127111"/>
                </a:lnTo>
                <a:lnTo>
                  <a:pt x="937795" y="1119969"/>
                </a:lnTo>
                <a:lnTo>
                  <a:pt x="944675" y="1112563"/>
                </a:lnTo>
                <a:lnTo>
                  <a:pt x="951291" y="1105156"/>
                </a:lnTo>
                <a:lnTo>
                  <a:pt x="958171" y="1097750"/>
                </a:lnTo>
                <a:lnTo>
                  <a:pt x="964521" y="1090343"/>
                </a:lnTo>
                <a:lnTo>
                  <a:pt x="971137" y="1082408"/>
                </a:lnTo>
                <a:lnTo>
                  <a:pt x="977223" y="1074472"/>
                </a:lnTo>
                <a:lnTo>
                  <a:pt x="983045" y="1066801"/>
                </a:lnTo>
                <a:lnTo>
                  <a:pt x="989131" y="1058866"/>
                </a:lnTo>
                <a:lnTo>
                  <a:pt x="995481" y="1048814"/>
                </a:lnTo>
                <a:lnTo>
                  <a:pt x="1001038" y="1038762"/>
                </a:lnTo>
                <a:lnTo>
                  <a:pt x="1006595" y="1028975"/>
                </a:lnTo>
                <a:lnTo>
                  <a:pt x="1011623" y="1018924"/>
                </a:lnTo>
                <a:lnTo>
                  <a:pt x="1016386" y="1008872"/>
                </a:lnTo>
                <a:lnTo>
                  <a:pt x="1021149" y="998556"/>
                </a:lnTo>
                <a:lnTo>
                  <a:pt x="1025383" y="988504"/>
                </a:lnTo>
                <a:lnTo>
                  <a:pt x="1029352" y="978717"/>
                </a:lnTo>
                <a:lnTo>
                  <a:pt x="1033057" y="968401"/>
                </a:lnTo>
                <a:lnTo>
                  <a:pt x="1036497" y="958084"/>
                </a:lnTo>
                <a:lnTo>
                  <a:pt x="1039407" y="947768"/>
                </a:lnTo>
                <a:lnTo>
                  <a:pt x="1042318" y="937717"/>
                </a:lnTo>
                <a:lnTo>
                  <a:pt x="1044700" y="927400"/>
                </a:lnTo>
                <a:lnTo>
                  <a:pt x="1047081" y="917349"/>
                </a:lnTo>
                <a:lnTo>
                  <a:pt x="1049198" y="907032"/>
                </a:lnTo>
                <a:lnTo>
                  <a:pt x="1050521" y="896716"/>
                </a:lnTo>
                <a:lnTo>
                  <a:pt x="1051844" y="886400"/>
                </a:lnTo>
                <a:lnTo>
                  <a:pt x="1053168" y="876084"/>
                </a:lnTo>
                <a:lnTo>
                  <a:pt x="1053961" y="865768"/>
                </a:lnTo>
                <a:lnTo>
                  <a:pt x="1054755" y="855187"/>
                </a:lnTo>
                <a:lnTo>
                  <a:pt x="1055020" y="845135"/>
                </a:lnTo>
                <a:lnTo>
                  <a:pt x="1055020" y="834819"/>
                </a:lnTo>
                <a:lnTo>
                  <a:pt x="1055020" y="824503"/>
                </a:lnTo>
                <a:lnTo>
                  <a:pt x="1054491" y="814187"/>
                </a:lnTo>
                <a:lnTo>
                  <a:pt x="1053961" y="803870"/>
                </a:lnTo>
                <a:lnTo>
                  <a:pt x="1053168" y="793554"/>
                </a:lnTo>
                <a:lnTo>
                  <a:pt x="1051844" y="783238"/>
                </a:lnTo>
                <a:lnTo>
                  <a:pt x="1050521" y="773186"/>
                </a:lnTo>
                <a:lnTo>
                  <a:pt x="1049198" y="762870"/>
                </a:lnTo>
                <a:lnTo>
                  <a:pt x="1047081" y="752554"/>
                </a:lnTo>
                <a:lnTo>
                  <a:pt x="1044964" y="742238"/>
                </a:lnTo>
                <a:lnTo>
                  <a:pt x="1042847" y="732186"/>
                </a:lnTo>
                <a:lnTo>
                  <a:pt x="1040466" y="721870"/>
                </a:lnTo>
                <a:lnTo>
                  <a:pt x="1037555" y="711818"/>
                </a:lnTo>
                <a:lnTo>
                  <a:pt x="1034909" y="701766"/>
                </a:lnTo>
                <a:lnTo>
                  <a:pt x="1031734" y="691450"/>
                </a:lnTo>
                <a:lnTo>
                  <a:pt x="1028558" y="681399"/>
                </a:lnTo>
                <a:lnTo>
                  <a:pt x="1025118" y="671347"/>
                </a:lnTo>
                <a:lnTo>
                  <a:pt x="1021414" y="661560"/>
                </a:lnTo>
                <a:lnTo>
                  <a:pt x="1017444" y="651508"/>
                </a:lnTo>
                <a:lnTo>
                  <a:pt x="1013475" y="641456"/>
                </a:lnTo>
                <a:lnTo>
                  <a:pt x="1008977" y="631405"/>
                </a:lnTo>
                <a:lnTo>
                  <a:pt x="1004478" y="621882"/>
                </a:lnTo>
                <a:lnTo>
                  <a:pt x="999980" y="611830"/>
                </a:lnTo>
                <a:lnTo>
                  <a:pt x="995217" y="602043"/>
                </a:lnTo>
                <a:lnTo>
                  <a:pt x="990189" y="592256"/>
                </a:lnTo>
                <a:lnTo>
                  <a:pt x="979605" y="572946"/>
                </a:lnTo>
                <a:lnTo>
                  <a:pt x="968491" y="553901"/>
                </a:lnTo>
                <a:lnTo>
                  <a:pt x="956848" y="535120"/>
                </a:lnTo>
                <a:lnTo>
                  <a:pt x="944146" y="516075"/>
                </a:lnTo>
                <a:lnTo>
                  <a:pt x="931445" y="497823"/>
                </a:lnTo>
                <a:lnTo>
                  <a:pt x="917949" y="479571"/>
                </a:lnTo>
                <a:lnTo>
                  <a:pt x="903925" y="461584"/>
                </a:lnTo>
                <a:lnTo>
                  <a:pt x="889371" y="444126"/>
                </a:lnTo>
                <a:lnTo>
                  <a:pt x="874552" y="426668"/>
                </a:lnTo>
                <a:lnTo>
                  <a:pt x="887519" y="421377"/>
                </a:lnTo>
                <a:lnTo>
                  <a:pt x="900749" y="415822"/>
                </a:lnTo>
                <a:lnTo>
                  <a:pt x="914774" y="411061"/>
                </a:lnTo>
                <a:lnTo>
                  <a:pt x="928798" y="406564"/>
                </a:lnTo>
                <a:lnTo>
                  <a:pt x="943352" y="402332"/>
                </a:lnTo>
                <a:lnTo>
                  <a:pt x="957906" y="398364"/>
                </a:lnTo>
                <a:lnTo>
                  <a:pt x="972725" y="394132"/>
                </a:lnTo>
                <a:lnTo>
                  <a:pt x="987808" y="390429"/>
                </a:lnTo>
                <a:lnTo>
                  <a:pt x="1010300" y="385403"/>
                </a:lnTo>
                <a:lnTo>
                  <a:pt x="1033057" y="380377"/>
                </a:lnTo>
                <a:lnTo>
                  <a:pt x="1055814" y="375616"/>
                </a:lnTo>
                <a:lnTo>
                  <a:pt x="1079100" y="371383"/>
                </a:lnTo>
                <a:lnTo>
                  <a:pt x="1102121" y="367680"/>
                </a:lnTo>
                <a:lnTo>
                  <a:pt x="1125672" y="363977"/>
                </a:lnTo>
                <a:lnTo>
                  <a:pt x="1148958" y="360803"/>
                </a:lnTo>
                <a:lnTo>
                  <a:pt x="1172773" y="357893"/>
                </a:lnTo>
                <a:lnTo>
                  <a:pt x="1196324" y="355512"/>
                </a:lnTo>
                <a:lnTo>
                  <a:pt x="1220404" y="353396"/>
                </a:lnTo>
                <a:lnTo>
                  <a:pt x="1244484" y="351545"/>
                </a:lnTo>
                <a:lnTo>
                  <a:pt x="1268564" y="350222"/>
                </a:lnTo>
                <a:lnTo>
                  <a:pt x="1292909" y="349164"/>
                </a:lnTo>
                <a:lnTo>
                  <a:pt x="1317518" y="348635"/>
                </a:lnTo>
                <a:lnTo>
                  <a:pt x="1342127" y="348370"/>
                </a:lnTo>
                <a:lnTo>
                  <a:pt x="1366472" y="348370"/>
                </a:lnTo>
                <a:lnTo>
                  <a:pt x="1575782" y="350751"/>
                </a:lnTo>
                <a:lnTo>
                  <a:pt x="1586896" y="334880"/>
                </a:lnTo>
                <a:lnTo>
                  <a:pt x="1600920" y="314248"/>
                </a:lnTo>
                <a:lnTo>
                  <a:pt x="1621560" y="283034"/>
                </a:lnTo>
                <a:lnTo>
                  <a:pt x="1653049" y="233834"/>
                </a:lnTo>
                <a:lnTo>
                  <a:pt x="1659400" y="222989"/>
                </a:lnTo>
                <a:lnTo>
                  <a:pt x="1666280" y="212408"/>
                </a:lnTo>
                <a:lnTo>
                  <a:pt x="1673160" y="202092"/>
                </a:lnTo>
                <a:lnTo>
                  <a:pt x="1680569" y="191776"/>
                </a:lnTo>
                <a:lnTo>
                  <a:pt x="1688243" y="181989"/>
                </a:lnTo>
                <a:lnTo>
                  <a:pt x="1696446" y="172466"/>
                </a:lnTo>
                <a:lnTo>
                  <a:pt x="1704649" y="162943"/>
                </a:lnTo>
                <a:lnTo>
                  <a:pt x="1713117" y="153950"/>
                </a:lnTo>
                <a:lnTo>
                  <a:pt x="1722114" y="144691"/>
                </a:lnTo>
                <a:lnTo>
                  <a:pt x="1730846" y="136227"/>
                </a:lnTo>
                <a:lnTo>
                  <a:pt x="1740372" y="128027"/>
                </a:lnTo>
                <a:lnTo>
                  <a:pt x="1749634" y="119562"/>
                </a:lnTo>
                <a:lnTo>
                  <a:pt x="1759689" y="111891"/>
                </a:lnTo>
                <a:lnTo>
                  <a:pt x="1769745" y="104220"/>
                </a:lnTo>
                <a:lnTo>
                  <a:pt x="1779800" y="96814"/>
                </a:lnTo>
                <a:lnTo>
                  <a:pt x="1790385" y="89672"/>
                </a:lnTo>
                <a:lnTo>
                  <a:pt x="1800969" y="82794"/>
                </a:lnTo>
                <a:lnTo>
                  <a:pt x="1811818" y="76181"/>
                </a:lnTo>
                <a:lnTo>
                  <a:pt x="1822932" y="70097"/>
                </a:lnTo>
                <a:lnTo>
                  <a:pt x="1834046" y="64013"/>
                </a:lnTo>
                <a:lnTo>
                  <a:pt x="1845425" y="58194"/>
                </a:lnTo>
                <a:lnTo>
                  <a:pt x="1856803" y="52639"/>
                </a:lnTo>
                <a:lnTo>
                  <a:pt x="1868446" y="47349"/>
                </a:lnTo>
                <a:lnTo>
                  <a:pt x="1880618" y="42588"/>
                </a:lnTo>
                <a:lnTo>
                  <a:pt x="1892526" y="37826"/>
                </a:lnTo>
                <a:lnTo>
                  <a:pt x="1904434" y="33329"/>
                </a:lnTo>
                <a:lnTo>
                  <a:pt x="1916871" y="29097"/>
                </a:lnTo>
                <a:lnTo>
                  <a:pt x="1929043" y="25129"/>
                </a:lnTo>
                <a:lnTo>
                  <a:pt x="1941744" y="21691"/>
                </a:lnTo>
                <a:lnTo>
                  <a:pt x="1954181" y="18252"/>
                </a:lnTo>
                <a:lnTo>
                  <a:pt x="1966883" y="15078"/>
                </a:lnTo>
                <a:lnTo>
                  <a:pt x="1979320" y="12432"/>
                </a:lnTo>
                <a:lnTo>
                  <a:pt x="1992286" y="10052"/>
                </a:lnTo>
                <a:lnTo>
                  <a:pt x="2004987" y="7671"/>
                </a:lnTo>
                <a:lnTo>
                  <a:pt x="2018218" y="5820"/>
                </a:lnTo>
                <a:lnTo>
                  <a:pt x="2030920" y="3968"/>
                </a:lnTo>
                <a:lnTo>
                  <a:pt x="2044150" y="2645"/>
                </a:lnTo>
                <a:lnTo>
                  <a:pt x="2057116" y="1587"/>
                </a:lnTo>
                <a:lnTo>
                  <a:pt x="2070083" y="529"/>
                </a:lnTo>
                <a:lnTo>
                  <a:pt x="2083313" y="265"/>
                </a:lnTo>
                <a:lnTo>
                  <a:pt x="2096279" y="0"/>
                </a:lnTo>
                <a:close/>
              </a:path>
            </a:pathLst>
          </a:custGeom>
          <a:solidFill>
            <a:srgbClr val="EC4463"/>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pic>
        <p:nvPicPr>
          <p:cNvPr id="6" name="图片 5"/>
          <p:cNvPicPr>
            <a:picLocks noChangeAspect="1"/>
          </p:cNvPicPr>
          <p:nvPr/>
        </p:nvPicPr>
        <p:blipFill>
          <a:blip r:embed="rId1">
            <a:clrChange>
              <a:clrFrom>
                <a:srgbClr val="DBD2CD">
                  <a:alpha val="100000"/>
                </a:srgbClr>
              </a:clrFrom>
              <a:clrTo>
                <a:srgbClr val="DBD2CD">
                  <a:alpha val="100000"/>
                  <a:alpha val="0"/>
                </a:srgbClr>
              </a:clrTo>
            </a:clrChange>
          </a:blip>
          <a:stretch>
            <a:fillRect/>
          </a:stretch>
        </p:blipFill>
        <p:spPr>
          <a:xfrm>
            <a:off x="2532380" y="4117340"/>
            <a:ext cx="7546975" cy="2463165"/>
          </a:xfrm>
          <a:prstGeom prst="rect">
            <a:avLst/>
          </a:prstGeom>
        </p:spPr>
      </p:pic>
      <p:sp>
        <p:nvSpPr>
          <p:cNvPr id="7" name="文本框 6"/>
          <p:cNvSpPr txBox="1"/>
          <p:nvPr/>
        </p:nvSpPr>
        <p:spPr>
          <a:xfrm>
            <a:off x="4980305" y="1866900"/>
            <a:ext cx="5730875" cy="956945"/>
          </a:xfrm>
          <a:prstGeom prst="rect">
            <a:avLst/>
          </a:prstGeom>
          <a:noFill/>
        </p:spPr>
        <p:txBody>
          <a:bodyPr wrap="square" rtlCol="0">
            <a:spAutoFit/>
          </a:bodyPr>
          <a:p>
            <a:r>
              <a:rPr lang="en-US" altLang="zh-CN" sz="4000">
                <a:solidFill>
                  <a:srgbClr val="767171"/>
                </a:solidFill>
              </a:rPr>
              <a:t> </a:t>
            </a:r>
            <a:r>
              <a:rPr lang="en-US" altLang="zh-CN" sz="4000" b="1">
                <a:solidFill>
                  <a:srgbClr val="767171"/>
                </a:solidFill>
                <a:latin typeface="微软雅黑" panose="020B0503020204020204" charset="-122"/>
                <a:ea typeface="微软雅黑" panose="020B0503020204020204" charset="-122"/>
              </a:rPr>
              <a:t>  </a:t>
            </a:r>
            <a:r>
              <a:rPr lang="zh-CN" altLang="en-US" sz="3600" b="1">
                <a:solidFill>
                  <a:srgbClr val="767171"/>
                </a:solidFill>
                <a:latin typeface="微软雅黑" panose="020B0503020204020204" charset="-122"/>
                <a:ea typeface="微软雅黑" panose="020B0503020204020204" charset="-122"/>
              </a:rPr>
              <a:t>谢谢观赏</a:t>
            </a:r>
            <a:endParaRPr lang="zh-CN" altLang="en-US" sz="3600" b="1">
              <a:solidFill>
                <a:srgbClr val="767171"/>
              </a:solidFill>
              <a:latin typeface="微软雅黑" panose="020B0503020204020204" charset="-122"/>
              <a:ea typeface="微软雅黑" panose="020B0503020204020204" charset="-122"/>
            </a:endParaRPr>
          </a:p>
          <a:p>
            <a:r>
              <a:rPr lang="en-US" altLang="zh-CN" sz="1400" b="1">
                <a:solidFill>
                  <a:srgbClr val="767171"/>
                </a:solidFill>
                <a:latin typeface="微软雅黑" panose="020B0503020204020204" charset="-122"/>
                <a:ea typeface="微软雅黑" panose="020B0503020204020204" charset="-122"/>
              </a:rPr>
              <a:t>THANK  YOU  FOR  WATCHING</a:t>
            </a:r>
            <a:endParaRPr lang="en-US" altLang="zh-CN" sz="1400" b="1">
              <a:solidFill>
                <a:srgbClr val="767171"/>
              </a:solidFill>
              <a:latin typeface="微软雅黑" panose="020B0503020204020204" charset="-122"/>
              <a:ea typeface="微软雅黑" panose="020B0503020204020204"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9130</Words>
  <Application>WPS 演示</Application>
  <PresentationFormat>宽屏</PresentationFormat>
  <Paragraphs>386</Paragraphs>
  <Slides>21</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21</vt:i4>
      </vt:variant>
    </vt:vector>
  </HeadingPairs>
  <TitlesOfParts>
    <vt:vector size="33" baseType="lpstr">
      <vt:lpstr>Arial</vt:lpstr>
      <vt:lpstr>宋体</vt:lpstr>
      <vt:lpstr>Wingdings</vt:lpstr>
      <vt:lpstr>Calibri</vt:lpstr>
      <vt:lpstr>微软雅黑</vt:lpstr>
      <vt:lpstr>Arial</vt:lpstr>
      <vt:lpstr>Tahoma</vt:lpstr>
      <vt:lpstr>等线</vt:lpstr>
      <vt:lpstr>方正姚体</vt:lpstr>
      <vt:lpstr>张海山锐线体简</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qisiqi</cp:lastModifiedBy>
  <cp:revision>4</cp:revision>
  <dcterms:created xsi:type="dcterms:W3CDTF">2015-05-05T08:02:00Z</dcterms:created>
  <dcterms:modified xsi:type="dcterms:W3CDTF">2016-09-20T05:07:08Z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2052-10.1.0.5975</vt:lpwstr>
  </property>
</Properties>
</file>