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87" r:id="rId10"/>
    <p:sldId id="266" r:id="rId11"/>
    <p:sldId id="267" r:id="rId12"/>
    <p:sldId id="268" r:id="rId13"/>
    <p:sldId id="269" r:id="rId14"/>
    <p:sldId id="270" r:id="rId15"/>
    <p:sldId id="288" r:id="rId16"/>
    <p:sldId id="272" r:id="rId17"/>
    <p:sldId id="273" r:id="rId18"/>
    <p:sldId id="275" r:id="rId19"/>
    <p:sldId id="276" r:id="rId20"/>
    <p:sldId id="277" r:id="rId21"/>
    <p:sldId id="289" r:id="rId22"/>
    <p:sldId id="279" r:id="rId23"/>
    <p:sldId id="282" r:id="rId24"/>
    <p:sldId id="285" r:id="rId25"/>
    <p:sldId id="286" r:id="rId26"/>
    <p:sldId id="290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5551"/>
    <a:srgbClr val="FE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528" y="-2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E2555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0.67</c:v>
                </c:pt>
                <c:pt idx="1">
                  <c:v>0.33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E2555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0.32</c:v>
                </c:pt>
                <c:pt idx="1">
                  <c:v>0.68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E2555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0.87</c:v>
                </c:pt>
                <c:pt idx="1">
                  <c:v>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市场占比</c:v>
                </c:pt>
              </c:strCache>
            </c:strRef>
          </c:tx>
          <c:dPt>
            <c:idx val="0"/>
            <c:bubble3D val="0"/>
            <c:spPr>
              <a:solidFill>
                <a:srgbClr val="E2555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类别1 </c:v>
                </c:pt>
                <c:pt idx="1">
                  <c:v>类别2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0.54</c:v>
                </c:pt>
                <c:pt idx="1">
                  <c:v>0.46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DBEBC-24E0-4D38-B651-C6E54A610874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CF5CCE-F0CD-4549-8312-019C1B72D2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7714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521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88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985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791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100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823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660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196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316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62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039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EEAE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3A64-34F1-4600-935E-EE80DB6072C5}" type="datetimeFigureOut">
              <a:rPr lang="zh-CN" altLang="en-US" smtClean="0"/>
              <a:t>2018/1/16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E370C7-453E-4D68-BC6A-65BD5E0EF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26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13" Type="http://schemas.openxmlformats.org/officeDocument/2006/relationships/image" Target="../media/image12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12" Type="http://schemas.openxmlformats.org/officeDocument/2006/relationships/image" Target="../media/image11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11" Type="http://schemas.openxmlformats.org/officeDocument/2006/relationships/image" Target="../media/image10.emf"/><Relationship Id="rId5" Type="http://schemas.openxmlformats.org/officeDocument/2006/relationships/image" Target="../media/image4.emf"/><Relationship Id="rId10" Type="http://schemas.openxmlformats.org/officeDocument/2006/relationships/image" Target="../media/image9.emf"/><Relationship Id="rId4" Type="http://schemas.openxmlformats.org/officeDocument/2006/relationships/image" Target="../media/image3.emf"/><Relationship Id="rId9" Type="http://schemas.openxmlformats.org/officeDocument/2006/relationships/image" Target="../media/image8.emf"/><Relationship Id="rId1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99067">
            <a:off x="7382526" y="1336485"/>
            <a:ext cx="952105" cy="9203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488" y="850492"/>
            <a:ext cx="2362500" cy="2962016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55211">
            <a:off x="7844854" y="1042398"/>
            <a:ext cx="1687500" cy="21487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5491" y="1164297"/>
            <a:ext cx="2272500" cy="312150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4212" y="3846913"/>
            <a:ext cx="2486250" cy="2324044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171085" y="2046919"/>
            <a:ext cx="5638800" cy="2836527"/>
            <a:chOff x="3857171" y="1407884"/>
            <a:chExt cx="5638800" cy="3207657"/>
          </a:xfrm>
        </p:grpSpPr>
        <p:sp>
          <p:nvSpPr>
            <p:cNvPr id="10" name="矩形 9"/>
            <p:cNvSpPr/>
            <p:nvPr/>
          </p:nvSpPr>
          <p:spPr>
            <a:xfrm>
              <a:off x="3857171" y="1407884"/>
              <a:ext cx="5638800" cy="3207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092980" y="1640112"/>
              <a:ext cx="5167183" cy="27432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EE7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090659" y="1652812"/>
              <a:ext cx="3171825" cy="94799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8100" y="3884845"/>
            <a:ext cx="2422816" cy="190032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8417" y="4468731"/>
            <a:ext cx="1068750" cy="72911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7672" y="1633510"/>
            <a:ext cx="1077645" cy="91090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87654" y="1984898"/>
            <a:ext cx="1755000" cy="227847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329076">
            <a:off x="2768782" y="1951779"/>
            <a:ext cx="1121817" cy="877409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83427" y="653961"/>
            <a:ext cx="1822206" cy="1759217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47716" y="1476500"/>
            <a:ext cx="933750" cy="855000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5034230" y="3551814"/>
            <a:ext cx="18314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1" dirty="0" smtClean="0">
                <a:solidFill>
                  <a:srgbClr val="FCCFCC"/>
                </a:solidFill>
                <a:latin typeface="Impact" panose="020B0806030902050204" pitchFamily="34" charset="0"/>
                <a:ea typeface="迷你简雪峰" panose="02010609000101010101" pitchFamily="49" charset="-122"/>
              </a:rPr>
              <a:t>ART TEMPLATT</a:t>
            </a:r>
            <a:endParaRPr lang="zh-CN" altLang="en-US" dirty="0">
              <a:solidFill>
                <a:srgbClr val="FCCFCC"/>
              </a:solidFill>
              <a:latin typeface="Impact" panose="020B0806030902050204" pitchFamily="34" charset="0"/>
              <a:ea typeface="迷你简雪峰" panose="02010609000101010101" pitchFamily="49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00345" y="4012628"/>
            <a:ext cx="699211" cy="153673"/>
          </a:xfrm>
          <a:prstGeom prst="rect">
            <a:avLst/>
          </a:prstGeom>
        </p:spPr>
      </p:pic>
      <p:grpSp>
        <p:nvGrpSpPr>
          <p:cNvPr id="36" name="组合 35"/>
          <p:cNvGrpSpPr/>
          <p:nvPr/>
        </p:nvGrpSpPr>
        <p:grpSpPr>
          <a:xfrm>
            <a:off x="4371432" y="2660954"/>
            <a:ext cx="3339239" cy="868051"/>
            <a:chOff x="4371432" y="2660954"/>
            <a:chExt cx="3339239" cy="868051"/>
          </a:xfrm>
        </p:grpSpPr>
        <p:sp>
          <p:nvSpPr>
            <p:cNvPr id="35" name="矩形 34"/>
            <p:cNvSpPr/>
            <p:nvPr/>
          </p:nvSpPr>
          <p:spPr>
            <a:xfrm>
              <a:off x="4403221" y="2698008"/>
              <a:ext cx="3307450" cy="830997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sz="4800" b="1" dirty="0" smtClean="0">
                  <a:solidFill>
                    <a:srgbClr val="E25551"/>
                  </a:solidFill>
                  <a:latin typeface="Impact" panose="020B0806030902050204" pitchFamily="34" charset="0"/>
                  <a:ea typeface="华文琥珀" panose="02010800040101010101" pitchFamily="2" charset="-122"/>
                </a:rPr>
                <a:t>MARRY YOU</a:t>
              </a:r>
              <a:endParaRPr lang="zh-CN" altLang="en-US" sz="4800" dirty="0">
                <a:solidFill>
                  <a:srgbClr val="E25551"/>
                </a:solidFill>
                <a:latin typeface="Impact" panose="020B0806030902050204" pitchFamily="34" charset="0"/>
                <a:ea typeface="华文琥珀" panose="02010800040101010101" pitchFamily="2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371432" y="2660954"/>
              <a:ext cx="3307450" cy="830997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sz="4800" b="1" dirty="0" smtClean="0">
                  <a:solidFill>
                    <a:schemeClr val="bg1"/>
                  </a:solidFill>
                  <a:latin typeface="Impact" panose="020B0806030902050204" pitchFamily="34" charset="0"/>
                  <a:ea typeface="华文琥珀" panose="02010800040101010101" pitchFamily="2" charset="-122"/>
                </a:rPr>
                <a:t>MARRY YOU</a:t>
              </a:r>
              <a:endParaRPr lang="zh-CN" altLang="en-US" sz="4800" dirty="0">
                <a:solidFill>
                  <a:schemeClr val="bg1"/>
                </a:solidFill>
                <a:latin typeface="Impact" panose="020B0806030902050204" pitchFamily="34" charset="0"/>
                <a:ea typeface="华文琥珀" panose="020108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7402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87796" y="3660510"/>
            <a:ext cx="2472280" cy="1347811"/>
            <a:chOff x="3676670" y="4031455"/>
            <a:chExt cx="2472280" cy="1347811"/>
          </a:xfrm>
        </p:grpSpPr>
        <p:sp>
          <p:nvSpPr>
            <p:cNvPr id="5" name="矩形 4" descr="e7d195523061f1c0214d268728035a112e1f1a63855fa0d5B3BC3571FB2346650E40B27C71D4ADB669896543E409C0762562804D99F14164E036E91A4D200FB459B9C67F1066513BDCC2663F2655ED5A2F3E64E50905ECC13FD08E412A2449DFC0DEA4732AF4E76A12DAA23714D9A24C7EAC7F7CD8FF94AEC7D4E9162B55FEA74E289784371BE33B"/>
            <p:cNvSpPr/>
            <p:nvPr/>
          </p:nvSpPr>
          <p:spPr>
            <a:xfrm rot="2700000">
              <a:off x="4629271" y="4041322"/>
              <a:ext cx="567079" cy="547345"/>
            </a:xfrm>
            <a:prstGeom prst="rect">
              <a:avLst/>
            </a:prstGeom>
            <a:solidFill>
              <a:srgbClr val="EE7670">
                <a:alpha val="95000"/>
              </a:srgb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4628792" y="4053384"/>
              <a:ext cx="568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  <a:ea typeface="颜真卿颜体" panose="02010600030101010101" pitchFamily="2" charset="-122"/>
                </a:rPr>
                <a:t>01 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676670" y="4917601"/>
              <a:ext cx="24722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</a:t>
              </a:r>
              <a:r>
                <a:rPr lang="zh-CN" altLang="en-US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Here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490772" y="3660510"/>
            <a:ext cx="2472280" cy="1347811"/>
            <a:chOff x="3676670" y="4031455"/>
            <a:chExt cx="2472280" cy="1347811"/>
          </a:xfrm>
        </p:grpSpPr>
        <p:sp>
          <p:nvSpPr>
            <p:cNvPr id="9" name="矩形 8" descr="e7d195523061f1c0214d268728035a112e1f1a63855fa0d5B3BC3571FB2346650E40B27C71D4ADB669896543E409C0762562804D99F14164E036E91A4D200FB459B9C67F1066513BDCC2663F2655ED5A2F3E64E50905ECC13FD08E412A2449DFC0DEA4732AF4E76A12DAA23714D9A24C7EAC7F7CD8FF94AEC7D4E9162B55FEA74E289784371BE33B"/>
            <p:cNvSpPr/>
            <p:nvPr/>
          </p:nvSpPr>
          <p:spPr>
            <a:xfrm rot="2700000">
              <a:off x="4629271" y="4041322"/>
              <a:ext cx="567079" cy="547345"/>
            </a:xfrm>
            <a:prstGeom prst="rect">
              <a:avLst/>
            </a:prstGeom>
            <a:solidFill>
              <a:srgbClr val="EE7670">
                <a:alpha val="95000"/>
              </a:srgb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4628792" y="4053384"/>
              <a:ext cx="568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  <a:ea typeface="颜真卿颜体" panose="02010600030101010101" pitchFamily="2" charset="-122"/>
                </a:rPr>
                <a:t>02 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676670" y="4917601"/>
              <a:ext cx="24722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</a:t>
              </a:r>
              <a:r>
                <a:rPr lang="zh-CN" altLang="en-US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Here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93748" y="3660510"/>
            <a:ext cx="2472280" cy="1347811"/>
            <a:chOff x="3676670" y="4031455"/>
            <a:chExt cx="2472280" cy="1347811"/>
          </a:xfrm>
        </p:grpSpPr>
        <p:sp>
          <p:nvSpPr>
            <p:cNvPr id="13" name="矩形 12" descr="e7d195523061f1c0214d268728035a112e1f1a63855fa0d5B3BC3571FB2346650E40B27C71D4ADB669896543E409C0762562804D99F14164E036E91A4D200FB459B9C67F1066513BDCC2663F2655ED5A2F3E64E50905ECC13FD08E412A2449DFC0DEA4732AF4E76A12DAA23714D9A24C7EAC7F7CD8FF94AEC7D4E9162B55FEA74E289784371BE33B"/>
            <p:cNvSpPr/>
            <p:nvPr/>
          </p:nvSpPr>
          <p:spPr>
            <a:xfrm rot="2700000">
              <a:off x="4629271" y="4041322"/>
              <a:ext cx="567079" cy="547345"/>
            </a:xfrm>
            <a:prstGeom prst="rect">
              <a:avLst/>
            </a:prstGeom>
            <a:solidFill>
              <a:srgbClr val="EE7670">
                <a:alpha val="95000"/>
              </a:srgb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628792" y="4053384"/>
              <a:ext cx="568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  <a:ea typeface="颜真卿颜体" panose="02010600030101010101" pitchFamily="2" charset="-122"/>
                </a:rPr>
                <a:t>03 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676670" y="4917601"/>
              <a:ext cx="24722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</a:t>
              </a:r>
              <a:r>
                <a:rPr lang="zh-CN" altLang="en-US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Here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96724" y="3660510"/>
            <a:ext cx="2472280" cy="1347811"/>
            <a:chOff x="3676670" y="4031455"/>
            <a:chExt cx="2472280" cy="1347811"/>
          </a:xfrm>
        </p:grpSpPr>
        <p:sp>
          <p:nvSpPr>
            <p:cNvPr id="17" name="矩形 16" descr="e7d195523061f1c0214d268728035a112e1f1a63855fa0d5B3BC3571FB2346650E40B27C71D4ADB669896543E409C0762562804D99F14164E036E91A4D200FB459B9C67F1066513BDCC2663F2655ED5A2F3E64E50905ECC13FD08E412A2449DFC0DEA4732AF4E76A12DAA23714D9A24C7EAC7F7CD8FF94AEC7D4E9162B55FEA74E289784371BE33B"/>
            <p:cNvSpPr/>
            <p:nvPr/>
          </p:nvSpPr>
          <p:spPr>
            <a:xfrm rot="2700000">
              <a:off x="4629271" y="4041322"/>
              <a:ext cx="567079" cy="547345"/>
            </a:xfrm>
            <a:prstGeom prst="rect">
              <a:avLst/>
            </a:prstGeom>
            <a:solidFill>
              <a:srgbClr val="EE7670">
                <a:alpha val="95000"/>
              </a:srgbClr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628792" y="4053384"/>
              <a:ext cx="56803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en-US" altLang="zh-CN" sz="2800" dirty="0" smtClean="0">
                  <a:solidFill>
                    <a:schemeClr val="bg1"/>
                  </a:solidFill>
                  <a:latin typeface="Impact" panose="020B0806030902050204" pitchFamily="34" charset="0"/>
                  <a:ea typeface="颜真卿颜体" panose="02010600030101010101" pitchFamily="2" charset="-122"/>
                </a:rPr>
                <a:t>04 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76670" y="4917601"/>
              <a:ext cx="24722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</a:t>
              </a:r>
              <a:r>
                <a:rPr lang="zh-CN" altLang="en-US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Here</a:t>
              </a:r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176735">
            <a:off x="8725431" y="-139310"/>
            <a:ext cx="3240000" cy="3037500"/>
          </a:xfrm>
          <a:prstGeom prst="rect">
            <a:avLst/>
          </a:prstGeom>
        </p:spPr>
      </p:pic>
      <p:sp>
        <p:nvSpPr>
          <p:cNvPr id="21" name="文本框 9"/>
          <p:cNvSpPr txBox="1"/>
          <p:nvPr/>
        </p:nvSpPr>
        <p:spPr>
          <a:xfrm>
            <a:off x="4345472" y="390404"/>
            <a:ext cx="3101666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/>
            <a:r>
              <a:rPr lang="en-US" altLang="zh-CN" sz="5400" dirty="0" smtClean="0">
                <a:solidFill>
                  <a:srgbClr val="EE7670"/>
                </a:solidFill>
                <a:latin typeface="Impact" panose="020B0806030902050204" pitchFamily="34" charset="0"/>
                <a:ea typeface="华文琥珀" panose="02010800040101010101" pitchFamily="2" charset="-122"/>
              </a:rPr>
              <a:t>contents</a:t>
            </a:r>
            <a:endParaRPr lang="zh-CN" altLang="en-US" sz="5400" dirty="0">
              <a:solidFill>
                <a:srgbClr val="EE7670"/>
              </a:solidFill>
              <a:latin typeface="Impact" panose="020B0806030902050204" pitchFamily="34" charset="0"/>
              <a:ea typeface="华文琥珀" panose="02010800040101010101" pitchFamily="2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9888" y="437944"/>
            <a:ext cx="708750" cy="55125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4097" y="456788"/>
            <a:ext cx="720000" cy="551250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5309892" y="1303240"/>
            <a:ext cx="1172827" cy="76200"/>
          </a:xfrm>
          <a:prstGeom prst="rect">
            <a:avLst/>
          </a:prstGeom>
          <a:solidFill>
            <a:srgbClr val="FCC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277668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257098" y="739709"/>
            <a:ext cx="7542836" cy="5383216"/>
            <a:chOff x="2847648" y="282509"/>
            <a:chExt cx="7542836" cy="5383216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0314947">
              <a:off x="3186542" y="2601826"/>
              <a:ext cx="831903" cy="16539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3857171" y="1407884"/>
              <a:ext cx="5638800" cy="3207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092980" y="1640112"/>
              <a:ext cx="5167183" cy="27432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EE7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090659" y="1652812"/>
              <a:ext cx="3171825" cy="94799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TextBox 9"/>
            <p:cNvSpPr txBox="1"/>
            <p:nvPr/>
          </p:nvSpPr>
          <p:spPr>
            <a:xfrm>
              <a:off x="5126409" y="3079804"/>
              <a:ext cx="3346057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800" b="1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Tittle </a:t>
              </a:r>
              <a:r>
                <a:rPr lang="en-US" altLang="zh-CN" sz="2800" b="1" dirty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</a:p>
          </p:txBody>
        </p:sp>
        <p:sp>
          <p:nvSpPr>
            <p:cNvPr id="22" name="TextBox 9"/>
            <p:cNvSpPr txBox="1"/>
            <p:nvPr/>
          </p:nvSpPr>
          <p:spPr>
            <a:xfrm>
              <a:off x="5914285" y="2257347"/>
              <a:ext cx="1833289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PART 01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4516" y="282509"/>
              <a:ext cx="2495968" cy="2250750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911785">
              <a:off x="2847648" y="3556257"/>
              <a:ext cx="2723492" cy="2109468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2993" y="3040456"/>
              <a:ext cx="821999" cy="752674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34689" y="2223120"/>
              <a:ext cx="579596" cy="530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2443848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456083" y="1704820"/>
            <a:ext cx="267102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buNone/>
              <a:defRPr/>
            </a:pPr>
            <a:r>
              <a:rPr lang="en-US" altLang="zh-CN" sz="2400" b="1" spc="300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pitchFamily="34" charset="-122"/>
              </a:rPr>
              <a:t>YOUR TITTLE HERE</a:t>
            </a:r>
            <a:endParaRPr lang="en-US" altLang="zh-CN" sz="2400" b="1" spc="3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98933" y="3366820"/>
            <a:ext cx="35060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memory She is smiling alone In the lamplight leave night 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13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398933" y="4576041"/>
            <a:ext cx="35060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memory She is smiling alone In the lamplight leave night 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179" y="1710776"/>
            <a:ext cx="2912686" cy="392819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0" t="8995"/>
          <a:stretch/>
        </p:blipFill>
        <p:spPr>
          <a:xfrm>
            <a:off x="8572500" y="1704820"/>
            <a:ext cx="2952750" cy="393414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7" name="矩形 6"/>
          <p:cNvSpPr/>
          <p:nvPr/>
        </p:nvSpPr>
        <p:spPr>
          <a:xfrm rot="5400000" flipH="1">
            <a:off x="2751462" y="1701904"/>
            <a:ext cx="45719" cy="2636477"/>
          </a:xfrm>
          <a:prstGeom prst="rect">
            <a:avLst/>
          </a:prstGeom>
          <a:solidFill>
            <a:srgbClr val="E25551"/>
          </a:solidFill>
          <a:ln w="603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269375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33448" y="1464245"/>
            <a:ext cx="2783416" cy="4700872"/>
            <a:chOff x="781050" y="1389185"/>
            <a:chExt cx="2783416" cy="4700872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781050" y="1389185"/>
              <a:ext cx="2783416" cy="4700872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5" name="Text Box 6"/>
            <p:cNvSpPr txBox="1">
              <a:spLocks noChangeArrowheads="1"/>
            </p:cNvSpPr>
            <p:nvPr/>
          </p:nvSpPr>
          <p:spPr bwMode="auto">
            <a:xfrm>
              <a:off x="893445" y="2733886"/>
              <a:ext cx="2671021" cy="190205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>
                <a:lnSpc>
                  <a:spcPct val="150000"/>
                </a:lnSpc>
                <a:buNone/>
                <a:defRPr/>
              </a:pPr>
              <a:r>
                <a:rPr lang="en-US" altLang="zh-CN" sz="2400" b="1" spc="300" noProof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 Light" panose="020B0502040204020203" pitchFamily="34" charset="-122"/>
                </a:rPr>
                <a:t>ADD </a:t>
              </a:r>
            </a:p>
            <a:p>
              <a:pPr fontAlgn="auto">
                <a:lnSpc>
                  <a:spcPct val="150000"/>
                </a:lnSpc>
                <a:buNone/>
                <a:defRPr/>
              </a:pPr>
              <a:r>
                <a:rPr lang="en-US" altLang="zh-CN" sz="2400" b="1" spc="300" noProof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 Light" panose="020B0502040204020203" pitchFamily="34" charset="-122"/>
                </a:rPr>
                <a:t>YOUR TITTLE </a:t>
              </a:r>
            </a:p>
            <a:p>
              <a:pPr fontAlgn="auto">
                <a:lnSpc>
                  <a:spcPct val="150000"/>
                </a:lnSpc>
                <a:buNone/>
                <a:defRPr/>
              </a:pPr>
              <a:r>
                <a:rPr lang="en-US" altLang="zh-CN" sz="2400" b="1" spc="300" noProof="1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 Light" panose="020B0502040204020203" pitchFamily="34" charset="-122"/>
                </a:rPr>
                <a:t>HERE</a:t>
              </a:r>
              <a:endParaRPr lang="en-US" altLang="zh-CN" sz="2400" b="1" spc="3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648288" y="2903959"/>
            <a:ext cx="4632487" cy="1585595"/>
          </a:xfrm>
          <a:prstGeom prst="rect">
            <a:avLst/>
          </a:prstGeom>
          <a:solidFill>
            <a:srgbClr val="E2555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743539" y="1607925"/>
            <a:ext cx="4191795" cy="923290"/>
            <a:chOff x="504" y="2808"/>
            <a:chExt cx="10376" cy="1454"/>
          </a:xfrm>
        </p:grpSpPr>
        <p:sp>
          <p:nvSpPr>
            <p:cNvPr id="14" name="矩形 13"/>
            <p:cNvSpPr/>
            <p:nvPr/>
          </p:nvSpPr>
          <p:spPr>
            <a:xfrm>
              <a:off x="2095" y="2808"/>
              <a:ext cx="8785" cy="1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5" name="文本框 39"/>
            <p:cNvSpPr txBox="1"/>
            <p:nvPr/>
          </p:nvSpPr>
          <p:spPr>
            <a:xfrm>
              <a:off x="504" y="3215"/>
              <a:ext cx="927" cy="7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>
                  <a:solidFill>
                    <a:schemeClr val="tx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01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43538" y="3051915"/>
            <a:ext cx="4385487" cy="1384935"/>
            <a:chOff x="504" y="2585"/>
            <a:chExt cx="9269" cy="2181"/>
          </a:xfrm>
        </p:grpSpPr>
        <p:sp>
          <p:nvSpPr>
            <p:cNvPr id="17" name="矩形 16"/>
            <p:cNvSpPr/>
            <p:nvPr/>
          </p:nvSpPr>
          <p:spPr>
            <a:xfrm>
              <a:off x="1961" y="2585"/>
              <a:ext cx="7812" cy="2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tx1"/>
                  </a:solidFill>
                  <a:latin typeface="微软雅黑" panose="020B0503020204020204" pitchFamily="34" charset="-122"/>
                </a:rPr>
                <a:t>leave </a:t>
              </a:r>
              <a:r>
                <a:rPr lang="en-US" altLang="zh-CN" sz="1400" dirty="0">
                  <a:solidFill>
                    <a:schemeClr val="tx1"/>
                  </a:solidFill>
                  <a:latin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400" dirty="0">
                <a:solidFill>
                  <a:schemeClr val="tx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  <p:sp>
          <p:nvSpPr>
            <p:cNvPr id="18" name="文本框 39"/>
            <p:cNvSpPr txBox="1"/>
            <p:nvPr/>
          </p:nvSpPr>
          <p:spPr>
            <a:xfrm>
              <a:off x="504" y="3175"/>
              <a:ext cx="928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>
                  <a:solidFill>
                    <a:schemeClr val="tx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02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743539" y="4637510"/>
            <a:ext cx="4191739" cy="1384935"/>
            <a:chOff x="504" y="2585"/>
            <a:chExt cx="9501" cy="2181"/>
          </a:xfrm>
        </p:grpSpPr>
        <p:sp>
          <p:nvSpPr>
            <p:cNvPr id="20" name="矩形 19"/>
            <p:cNvSpPr/>
            <p:nvPr/>
          </p:nvSpPr>
          <p:spPr>
            <a:xfrm>
              <a:off x="1961" y="2585"/>
              <a:ext cx="8044" cy="21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dirty="0" smtClean="0">
                  <a:solidFill>
                    <a:schemeClr val="tx1"/>
                  </a:solidFill>
                  <a:latin typeface="微软雅黑" panose="020B0503020204020204" pitchFamily="34" charset="-122"/>
                </a:rPr>
                <a:t>leave </a:t>
              </a:r>
              <a:r>
                <a:rPr lang="en-US" altLang="zh-CN" sz="1400" dirty="0">
                  <a:solidFill>
                    <a:schemeClr val="tx1"/>
                  </a:solidFill>
                  <a:latin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400" dirty="0">
                <a:solidFill>
                  <a:schemeClr val="tx1"/>
                </a:solidFill>
                <a:latin typeface="Ebrima" panose="02000000000000000000" pitchFamily="2" charset="0"/>
                <a:cs typeface="Ebrima" panose="02000000000000000000" pitchFamily="2" charset="0"/>
              </a:endParaRPr>
            </a:p>
          </p:txBody>
        </p:sp>
        <p:sp>
          <p:nvSpPr>
            <p:cNvPr id="21" name="文本框 39"/>
            <p:cNvSpPr txBox="1"/>
            <p:nvPr/>
          </p:nvSpPr>
          <p:spPr>
            <a:xfrm>
              <a:off x="504" y="3175"/>
              <a:ext cx="928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>
                  <a:solidFill>
                    <a:schemeClr val="tx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03</a:t>
              </a: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97" y="1464245"/>
            <a:ext cx="2942745" cy="470087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22" name="组合 21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4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824752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5" name="Group 104"/>
          <p:cNvGrpSpPr>
            <a:grpSpLocks/>
          </p:cNvGrpSpPr>
          <p:nvPr/>
        </p:nvGrpSpPr>
        <p:grpSpPr bwMode="auto">
          <a:xfrm>
            <a:off x="5426075" y="2132463"/>
            <a:ext cx="1339850" cy="1339850"/>
            <a:chOff x="5286041" y="1769387"/>
            <a:chExt cx="1619915" cy="1619915"/>
          </a:xfrm>
        </p:grpSpPr>
        <p:sp>
          <p:nvSpPr>
            <p:cNvPr id="66" name="Oval 65"/>
            <p:cNvSpPr/>
            <p:nvPr/>
          </p:nvSpPr>
          <p:spPr>
            <a:xfrm>
              <a:off x="5286041" y="1769387"/>
              <a:ext cx="1619915" cy="1619915"/>
            </a:xfrm>
            <a:prstGeom prst="ellipse">
              <a:avLst/>
            </a:prstGeom>
            <a:noFill/>
            <a:ln w="44450">
              <a:solidFill>
                <a:srgbClr val="E2555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5754618" y="2290827"/>
              <a:ext cx="681009" cy="572931"/>
              <a:chOff x="5368132" y="2625725"/>
              <a:chExt cx="465138" cy="391319"/>
            </a:xfrm>
            <a:solidFill>
              <a:schemeClr val="accent3"/>
            </a:solidFill>
          </p:grpSpPr>
          <p:sp>
            <p:nvSpPr>
              <p:cNvPr id="72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3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4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04" name="Group 103"/>
          <p:cNvGrpSpPr>
            <a:grpSpLocks/>
          </p:cNvGrpSpPr>
          <p:nvPr/>
        </p:nvGrpSpPr>
        <p:grpSpPr bwMode="auto">
          <a:xfrm>
            <a:off x="3311525" y="2132463"/>
            <a:ext cx="1338263" cy="1339850"/>
            <a:chOff x="3171077" y="1769386"/>
            <a:chExt cx="1619915" cy="1619915"/>
          </a:xfrm>
        </p:grpSpPr>
        <p:sp>
          <p:nvSpPr>
            <p:cNvPr id="68" name="Oval 67"/>
            <p:cNvSpPr/>
            <p:nvPr/>
          </p:nvSpPr>
          <p:spPr>
            <a:xfrm>
              <a:off x="3171077" y="1769386"/>
              <a:ext cx="1619915" cy="1619915"/>
            </a:xfrm>
            <a:prstGeom prst="ellipse">
              <a:avLst/>
            </a:prstGeom>
            <a:noFill/>
            <a:ln w="44450">
              <a:solidFill>
                <a:srgbClr val="E2555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75" name="Group 74"/>
            <p:cNvGrpSpPr/>
            <p:nvPr/>
          </p:nvGrpSpPr>
          <p:grpSpPr>
            <a:xfrm>
              <a:off x="3672013" y="2245786"/>
              <a:ext cx="618042" cy="618042"/>
              <a:chOff x="4439444" y="1652588"/>
              <a:chExt cx="464344" cy="464344"/>
            </a:xfrm>
            <a:solidFill>
              <a:schemeClr val="accent2"/>
            </a:solidFill>
          </p:grpSpPr>
          <p:sp>
            <p:nvSpPr>
              <p:cNvPr id="7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7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06" name="Group 105"/>
          <p:cNvGrpSpPr>
            <a:grpSpLocks/>
          </p:cNvGrpSpPr>
          <p:nvPr/>
        </p:nvGrpSpPr>
        <p:grpSpPr bwMode="auto">
          <a:xfrm>
            <a:off x="7542213" y="2132463"/>
            <a:ext cx="1338262" cy="1339850"/>
            <a:chOff x="7401005" y="1769387"/>
            <a:chExt cx="1619915" cy="1619915"/>
          </a:xfrm>
        </p:grpSpPr>
        <p:sp>
          <p:nvSpPr>
            <p:cNvPr id="67" name="Oval 66"/>
            <p:cNvSpPr/>
            <p:nvPr/>
          </p:nvSpPr>
          <p:spPr>
            <a:xfrm>
              <a:off x="7401005" y="1769387"/>
              <a:ext cx="1619915" cy="1619915"/>
            </a:xfrm>
            <a:prstGeom prst="ellipse">
              <a:avLst/>
            </a:prstGeom>
            <a:noFill/>
            <a:ln w="44450">
              <a:solidFill>
                <a:srgbClr val="E2555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79" name="Group 78"/>
            <p:cNvGrpSpPr/>
            <p:nvPr/>
          </p:nvGrpSpPr>
          <p:grpSpPr>
            <a:xfrm>
              <a:off x="7930034" y="2313880"/>
              <a:ext cx="561856" cy="562817"/>
              <a:chOff x="9145588" y="4435475"/>
              <a:chExt cx="464344" cy="465138"/>
            </a:xfrm>
            <a:solidFill>
              <a:schemeClr val="accent4"/>
            </a:solidFill>
          </p:grpSpPr>
          <p:sp>
            <p:nvSpPr>
              <p:cNvPr id="80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1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2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3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4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5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6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7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88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03" name="Group 102"/>
          <p:cNvGrpSpPr>
            <a:grpSpLocks/>
          </p:cNvGrpSpPr>
          <p:nvPr/>
        </p:nvGrpSpPr>
        <p:grpSpPr bwMode="auto">
          <a:xfrm>
            <a:off x="1196975" y="2132463"/>
            <a:ext cx="1338263" cy="1339850"/>
            <a:chOff x="1056113" y="1769387"/>
            <a:chExt cx="1619915" cy="1619915"/>
          </a:xfrm>
        </p:grpSpPr>
        <p:sp>
          <p:nvSpPr>
            <p:cNvPr id="69" name="Oval 68"/>
            <p:cNvSpPr/>
            <p:nvPr/>
          </p:nvSpPr>
          <p:spPr>
            <a:xfrm>
              <a:off x="1056113" y="1769387"/>
              <a:ext cx="1619915" cy="1619915"/>
            </a:xfrm>
            <a:prstGeom prst="ellipse">
              <a:avLst/>
            </a:prstGeom>
            <a:noFill/>
            <a:ln w="44450">
              <a:solidFill>
                <a:srgbClr val="E2555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89" name="Group 88"/>
            <p:cNvGrpSpPr/>
            <p:nvPr/>
          </p:nvGrpSpPr>
          <p:grpSpPr>
            <a:xfrm>
              <a:off x="1557050" y="2272825"/>
              <a:ext cx="618042" cy="618042"/>
              <a:chOff x="4439444" y="2582069"/>
              <a:chExt cx="464344" cy="464344"/>
            </a:xfrm>
            <a:solidFill>
              <a:schemeClr val="accent1"/>
            </a:solidFill>
          </p:grpSpPr>
          <p:sp>
            <p:nvSpPr>
              <p:cNvPr id="90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1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2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07" name="Group 106"/>
          <p:cNvGrpSpPr>
            <a:grpSpLocks/>
          </p:cNvGrpSpPr>
          <p:nvPr/>
        </p:nvGrpSpPr>
        <p:grpSpPr bwMode="auto">
          <a:xfrm>
            <a:off x="9656763" y="2132463"/>
            <a:ext cx="1338262" cy="1339850"/>
            <a:chOff x="9515969" y="1769387"/>
            <a:chExt cx="1619915" cy="1619915"/>
          </a:xfrm>
        </p:grpSpPr>
        <p:sp>
          <p:nvSpPr>
            <p:cNvPr id="70" name="Oval 69"/>
            <p:cNvSpPr/>
            <p:nvPr/>
          </p:nvSpPr>
          <p:spPr>
            <a:xfrm>
              <a:off x="9515969" y="1769387"/>
              <a:ext cx="1619915" cy="1619915"/>
            </a:xfrm>
            <a:prstGeom prst="ellipse">
              <a:avLst/>
            </a:prstGeom>
            <a:noFill/>
            <a:ln w="44450">
              <a:solidFill>
                <a:srgbClr val="E2555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93" name="Group 92"/>
            <p:cNvGrpSpPr/>
            <p:nvPr/>
          </p:nvGrpSpPr>
          <p:grpSpPr>
            <a:xfrm>
              <a:off x="10044998" y="2300063"/>
              <a:ext cx="561856" cy="562817"/>
              <a:chOff x="7287419" y="3505994"/>
              <a:chExt cx="464344" cy="465138"/>
            </a:xfrm>
            <a:solidFill>
              <a:schemeClr val="accent5"/>
            </a:solidFill>
          </p:grpSpPr>
          <p:sp>
            <p:nvSpPr>
              <p:cNvPr id="9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9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rgbClr val="E25551"/>
              </a:solidFill>
              <a:ln>
                <a:solidFill>
                  <a:srgbClr val="E25551"/>
                </a:solidFill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algn="ctr" defTabSz="228600" eaLnBrk="1">
                  <a:defRPr/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332486" y="4084598"/>
            <a:ext cx="9806249" cy="830997"/>
            <a:chOff x="1458651" y="5097096"/>
            <a:chExt cx="9806249" cy="830997"/>
          </a:xfrm>
        </p:grpSpPr>
        <p:grpSp>
          <p:nvGrpSpPr>
            <p:cNvPr id="121" name="Group 120"/>
            <p:cNvGrpSpPr>
              <a:grpSpLocks/>
            </p:cNvGrpSpPr>
            <p:nvPr/>
          </p:nvGrpSpPr>
          <p:grpSpPr bwMode="auto">
            <a:xfrm>
              <a:off x="1458651" y="5352256"/>
              <a:ext cx="327403" cy="320675"/>
              <a:chOff x="1123642" y="1900296"/>
              <a:chExt cx="687003" cy="687003"/>
            </a:xfrm>
          </p:grpSpPr>
          <p:sp>
            <p:nvSpPr>
              <p:cNvPr id="122" name="Oval 121"/>
              <p:cNvSpPr/>
              <p:nvPr/>
            </p:nvSpPr>
            <p:spPr>
              <a:xfrm>
                <a:off x="1123642" y="1900296"/>
                <a:ext cx="687003" cy="687003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GB" dirty="0">
                  <a:solidFill>
                    <a:srgbClr val="FFFFFF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361" name="Freeform 122"/>
              <p:cNvSpPr>
                <a:spLocks/>
              </p:cNvSpPr>
              <p:nvPr/>
            </p:nvSpPr>
            <p:spPr bwMode="auto">
              <a:xfrm>
                <a:off x="1328245" y="2099747"/>
                <a:ext cx="277795" cy="288100"/>
              </a:xfrm>
              <a:custGeom>
                <a:avLst/>
                <a:gdLst>
                  <a:gd name="T0" fmla="*/ 104427 w 274"/>
                  <a:gd name="T1" fmla="*/ 288100 h 284"/>
                  <a:gd name="T2" fmla="*/ 81108 w 274"/>
                  <a:gd name="T3" fmla="*/ 276941 h 284"/>
                  <a:gd name="T4" fmla="*/ 9125 w 274"/>
                  <a:gd name="T5" fmla="*/ 180570 h 284"/>
                  <a:gd name="T6" fmla="*/ 14194 w 274"/>
                  <a:gd name="T7" fmla="*/ 141007 h 284"/>
                  <a:gd name="T8" fmla="*/ 53734 w 274"/>
                  <a:gd name="T9" fmla="*/ 147093 h 284"/>
                  <a:gd name="T10" fmla="*/ 101385 w 274"/>
                  <a:gd name="T11" fmla="*/ 209988 h 284"/>
                  <a:gd name="T12" fmla="*/ 222033 w 274"/>
                  <a:gd name="T13" fmla="*/ 17245 h 284"/>
                  <a:gd name="T14" fmla="*/ 260560 w 274"/>
                  <a:gd name="T15" fmla="*/ 8115 h 284"/>
                  <a:gd name="T16" fmla="*/ 269684 w 274"/>
                  <a:gd name="T17" fmla="*/ 47679 h 284"/>
                  <a:gd name="T18" fmla="*/ 127745 w 274"/>
                  <a:gd name="T19" fmla="*/ 274912 h 284"/>
                  <a:gd name="T20" fmla="*/ 105440 w 274"/>
                  <a:gd name="T21" fmla="*/ 288100 h 284"/>
                  <a:gd name="T22" fmla="*/ 104427 w 274"/>
                  <a:gd name="T23" fmla="*/ 288100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02" name="矩形 101"/>
            <p:cNvSpPr/>
            <p:nvPr/>
          </p:nvSpPr>
          <p:spPr>
            <a:xfrm>
              <a:off x="1801956" y="5097096"/>
              <a:ext cx="946294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lamplight leave night , Not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sound from the pavement Has the moon lost her memory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1332486" y="5264064"/>
            <a:ext cx="9806249" cy="830997"/>
            <a:chOff x="1458651" y="5097096"/>
            <a:chExt cx="9806249" cy="830997"/>
          </a:xfrm>
        </p:grpSpPr>
        <p:grpSp>
          <p:nvGrpSpPr>
            <p:cNvPr id="113" name="Group 120"/>
            <p:cNvGrpSpPr>
              <a:grpSpLocks/>
            </p:cNvGrpSpPr>
            <p:nvPr/>
          </p:nvGrpSpPr>
          <p:grpSpPr bwMode="auto">
            <a:xfrm>
              <a:off x="1458651" y="5352256"/>
              <a:ext cx="327403" cy="320675"/>
              <a:chOff x="1123642" y="1900296"/>
              <a:chExt cx="687003" cy="687003"/>
            </a:xfrm>
          </p:grpSpPr>
          <p:sp>
            <p:nvSpPr>
              <p:cNvPr id="116" name="Oval 121"/>
              <p:cNvSpPr/>
              <p:nvPr/>
            </p:nvSpPr>
            <p:spPr>
              <a:xfrm>
                <a:off x="1123642" y="1900296"/>
                <a:ext cx="687003" cy="687003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endParaRPr lang="en-GB" dirty="0">
                  <a:solidFill>
                    <a:srgbClr val="FFFFFF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8" name="Freeform 122"/>
              <p:cNvSpPr>
                <a:spLocks/>
              </p:cNvSpPr>
              <p:nvPr/>
            </p:nvSpPr>
            <p:spPr bwMode="auto">
              <a:xfrm>
                <a:off x="1328245" y="2099747"/>
                <a:ext cx="277795" cy="288100"/>
              </a:xfrm>
              <a:custGeom>
                <a:avLst/>
                <a:gdLst>
                  <a:gd name="T0" fmla="*/ 104427 w 274"/>
                  <a:gd name="T1" fmla="*/ 288100 h 284"/>
                  <a:gd name="T2" fmla="*/ 81108 w 274"/>
                  <a:gd name="T3" fmla="*/ 276941 h 284"/>
                  <a:gd name="T4" fmla="*/ 9125 w 274"/>
                  <a:gd name="T5" fmla="*/ 180570 h 284"/>
                  <a:gd name="T6" fmla="*/ 14194 w 274"/>
                  <a:gd name="T7" fmla="*/ 141007 h 284"/>
                  <a:gd name="T8" fmla="*/ 53734 w 274"/>
                  <a:gd name="T9" fmla="*/ 147093 h 284"/>
                  <a:gd name="T10" fmla="*/ 101385 w 274"/>
                  <a:gd name="T11" fmla="*/ 209988 h 284"/>
                  <a:gd name="T12" fmla="*/ 222033 w 274"/>
                  <a:gd name="T13" fmla="*/ 17245 h 284"/>
                  <a:gd name="T14" fmla="*/ 260560 w 274"/>
                  <a:gd name="T15" fmla="*/ 8115 h 284"/>
                  <a:gd name="T16" fmla="*/ 269684 w 274"/>
                  <a:gd name="T17" fmla="*/ 47679 h 284"/>
                  <a:gd name="T18" fmla="*/ 127745 w 274"/>
                  <a:gd name="T19" fmla="*/ 274912 h 284"/>
                  <a:gd name="T20" fmla="*/ 105440 w 274"/>
                  <a:gd name="T21" fmla="*/ 288100 h 284"/>
                  <a:gd name="T22" fmla="*/ 104427 w 274"/>
                  <a:gd name="T23" fmla="*/ 288100 h 28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115" name="矩形 114"/>
            <p:cNvSpPr/>
            <p:nvPr/>
          </p:nvSpPr>
          <p:spPr>
            <a:xfrm>
              <a:off x="1801956" y="5097096"/>
              <a:ext cx="946294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lamplight leave night , Not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sound from the pavement Has the moon lost her memory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cxnSp>
        <p:nvCxnSpPr>
          <p:cNvPr id="119" name="Straight Connector 75"/>
          <p:cNvCxnSpPr/>
          <p:nvPr/>
        </p:nvCxnSpPr>
        <p:spPr>
          <a:xfrm>
            <a:off x="5635786" y="1432601"/>
            <a:ext cx="1069975" cy="0"/>
          </a:xfrm>
          <a:prstGeom prst="line">
            <a:avLst/>
          </a:prstGeom>
          <a:ln w="41275">
            <a:solidFill>
              <a:srgbClr val="E255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 Box 6"/>
          <p:cNvSpPr txBox="1">
            <a:spLocks noChangeArrowheads="1"/>
          </p:cNvSpPr>
          <p:nvPr/>
        </p:nvSpPr>
        <p:spPr bwMode="auto">
          <a:xfrm>
            <a:off x="4586515" y="842577"/>
            <a:ext cx="328148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buNone/>
              <a:defRPr/>
            </a:pPr>
            <a:r>
              <a:rPr lang="en-US" altLang="zh-CN" sz="2000" b="1" spc="300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pitchFamily="34" charset="-122"/>
              </a:rPr>
              <a:t>YOUR TITTLE HERE</a:t>
            </a:r>
            <a:endParaRPr lang="en-US" altLang="zh-CN" sz="2000" b="1" spc="3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pitchFamily="34" charset="-122"/>
            </a:endParaRPr>
          </a:p>
        </p:txBody>
      </p:sp>
      <p:grpSp>
        <p:nvGrpSpPr>
          <p:cNvPr id="126" name="组合 125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130" name="图片 12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131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49093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 bwMode="auto">
          <a:xfrm>
            <a:off x="1410381" y="1957384"/>
            <a:ext cx="625475" cy="625474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01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25632" name="TextBox 39"/>
          <p:cNvSpPr txBox="1">
            <a:spLocks noChangeArrowheads="1"/>
          </p:cNvSpPr>
          <p:nvPr/>
        </p:nvSpPr>
        <p:spPr bwMode="auto">
          <a:xfrm>
            <a:off x="2033123" y="1909651"/>
            <a:ext cx="2418464" cy="64633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1410381" y="2895599"/>
            <a:ext cx="625475" cy="625475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03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25630" name="TextBox 42"/>
          <p:cNvSpPr txBox="1">
            <a:spLocks noChangeArrowheads="1"/>
          </p:cNvSpPr>
          <p:nvPr/>
        </p:nvSpPr>
        <p:spPr bwMode="auto">
          <a:xfrm>
            <a:off x="2033123" y="2879874"/>
            <a:ext cx="25200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410379" y="3870323"/>
            <a:ext cx="625475" cy="623888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05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48" name="Rectangle 47"/>
          <p:cNvSpPr/>
          <p:nvPr/>
        </p:nvSpPr>
        <p:spPr bwMode="auto">
          <a:xfrm>
            <a:off x="1410379" y="4846636"/>
            <a:ext cx="625475" cy="623887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07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4983498" y="1932093"/>
            <a:ext cx="623887" cy="623888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02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4983498" y="2870306"/>
            <a:ext cx="623887" cy="623887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04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4983498" y="3843443"/>
            <a:ext cx="623887" cy="625475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06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4983498" y="4819756"/>
            <a:ext cx="623887" cy="625475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zh-CN" sz="2800" dirty="0">
                <a:solidFill>
                  <a:schemeClr val="bg2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08</a:t>
            </a:r>
            <a:endParaRPr lang="en-GB" sz="2800" dirty="0">
              <a:solidFill>
                <a:schemeClr val="bg2"/>
              </a:solidFill>
              <a:latin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1874" y="1872157"/>
            <a:ext cx="2311898" cy="311794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5" name="TextBox 39"/>
          <p:cNvSpPr txBox="1">
            <a:spLocks noChangeArrowheads="1"/>
          </p:cNvSpPr>
          <p:nvPr/>
        </p:nvSpPr>
        <p:spPr bwMode="auto">
          <a:xfrm>
            <a:off x="2033123" y="3850098"/>
            <a:ext cx="2418464" cy="64633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6" name="TextBox 42"/>
          <p:cNvSpPr txBox="1">
            <a:spLocks noChangeArrowheads="1"/>
          </p:cNvSpPr>
          <p:nvPr/>
        </p:nvSpPr>
        <p:spPr bwMode="auto">
          <a:xfrm>
            <a:off x="2033123" y="4820321"/>
            <a:ext cx="25200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7" name="TextBox 39"/>
          <p:cNvSpPr txBox="1">
            <a:spLocks noChangeArrowheads="1"/>
          </p:cNvSpPr>
          <p:nvPr/>
        </p:nvSpPr>
        <p:spPr bwMode="auto">
          <a:xfrm>
            <a:off x="5613051" y="1909651"/>
            <a:ext cx="2418464" cy="64633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0" name="TextBox 42"/>
          <p:cNvSpPr txBox="1">
            <a:spLocks noChangeArrowheads="1"/>
          </p:cNvSpPr>
          <p:nvPr/>
        </p:nvSpPr>
        <p:spPr bwMode="auto">
          <a:xfrm>
            <a:off x="5613051" y="2879874"/>
            <a:ext cx="25200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3" name="TextBox 39"/>
          <p:cNvSpPr txBox="1">
            <a:spLocks noChangeArrowheads="1"/>
          </p:cNvSpPr>
          <p:nvPr/>
        </p:nvSpPr>
        <p:spPr bwMode="auto">
          <a:xfrm>
            <a:off x="5613051" y="3850098"/>
            <a:ext cx="2418464" cy="646330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6" name="TextBox 42"/>
          <p:cNvSpPr txBox="1">
            <a:spLocks noChangeArrowheads="1"/>
          </p:cNvSpPr>
          <p:nvPr/>
        </p:nvSpPr>
        <p:spPr bwMode="auto">
          <a:xfrm>
            <a:off x="5613051" y="4820321"/>
            <a:ext cx="25200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9" name="TextBox 9"/>
          <p:cNvSpPr txBox="1"/>
          <p:nvPr/>
        </p:nvSpPr>
        <p:spPr>
          <a:xfrm>
            <a:off x="8631874" y="5106677"/>
            <a:ext cx="2311898" cy="338554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lvl="0" indent="0" algn="dist" eaLnBrk="1" hangingPunct="1"/>
            <a:r>
              <a:rPr lang="en-US" altLang="zh-CN" sz="1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Tittle </a:t>
            </a:r>
            <a:r>
              <a:rPr lang="en-US" altLang="zh-CN" sz="1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58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72542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488641" y="1535214"/>
            <a:ext cx="6051199" cy="1311568"/>
            <a:chOff x="5755341" y="1535214"/>
            <a:chExt cx="6051199" cy="1311568"/>
          </a:xfrm>
        </p:grpSpPr>
        <p:sp>
          <p:nvSpPr>
            <p:cNvPr id="9" name="矩形 8"/>
            <p:cNvSpPr/>
            <p:nvPr/>
          </p:nvSpPr>
          <p:spPr>
            <a:xfrm>
              <a:off x="5809128" y="1658471"/>
              <a:ext cx="4593600" cy="107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5809129" y="1658471"/>
              <a:ext cx="3153600" cy="107576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5755341" y="1923492"/>
              <a:ext cx="4561850" cy="923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2" name="文本框 39"/>
            <p:cNvSpPr txBox="1"/>
            <p:nvPr/>
          </p:nvSpPr>
          <p:spPr>
            <a:xfrm>
              <a:off x="10903729" y="1535214"/>
              <a:ext cx="902811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 smtClean="0">
                  <a:solidFill>
                    <a:srgbClr val="E2555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81%</a:t>
              </a:r>
              <a:endParaRPr lang="en-US" altLang="zh-CN" sz="2400" dirty="0">
                <a:solidFill>
                  <a:srgbClr val="E25551"/>
                </a:solidFill>
                <a:latin typeface="Arial Black" panose="020B0A04020102020204" pitchFamily="34" charset="0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488641" y="3211614"/>
            <a:ext cx="6051199" cy="1311568"/>
            <a:chOff x="5755341" y="1535214"/>
            <a:chExt cx="6051199" cy="1311568"/>
          </a:xfrm>
        </p:grpSpPr>
        <p:sp>
          <p:nvSpPr>
            <p:cNvPr id="14" name="矩形 13"/>
            <p:cNvSpPr/>
            <p:nvPr/>
          </p:nvSpPr>
          <p:spPr>
            <a:xfrm>
              <a:off x="5809128" y="1658471"/>
              <a:ext cx="4593600" cy="107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5809129" y="1658471"/>
              <a:ext cx="3513600" cy="107576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755341" y="1923492"/>
              <a:ext cx="4561850" cy="923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7" name="文本框 39"/>
            <p:cNvSpPr txBox="1"/>
            <p:nvPr/>
          </p:nvSpPr>
          <p:spPr>
            <a:xfrm>
              <a:off x="10903729" y="1535214"/>
              <a:ext cx="902811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 smtClean="0">
                  <a:solidFill>
                    <a:srgbClr val="E2555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87%</a:t>
              </a:r>
              <a:endParaRPr lang="en-US" altLang="zh-CN" sz="2400" dirty="0">
                <a:solidFill>
                  <a:srgbClr val="E25551"/>
                </a:solidFill>
                <a:latin typeface="Arial Black" panose="020B0A04020102020204" pitchFamily="34" charset="0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88641" y="4725072"/>
            <a:ext cx="6051199" cy="1311568"/>
            <a:chOff x="5755341" y="1535214"/>
            <a:chExt cx="6051199" cy="1311568"/>
          </a:xfrm>
        </p:grpSpPr>
        <p:sp>
          <p:nvSpPr>
            <p:cNvPr id="19" name="矩形 18"/>
            <p:cNvSpPr/>
            <p:nvPr/>
          </p:nvSpPr>
          <p:spPr>
            <a:xfrm>
              <a:off x="5809128" y="1658471"/>
              <a:ext cx="4593600" cy="10757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5809129" y="1658471"/>
              <a:ext cx="2433600" cy="107576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55341" y="1923492"/>
              <a:ext cx="4561850" cy="9232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22" name="文本框 39"/>
            <p:cNvSpPr txBox="1"/>
            <p:nvPr/>
          </p:nvSpPr>
          <p:spPr>
            <a:xfrm>
              <a:off x="10903729" y="1535214"/>
              <a:ext cx="902811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 smtClean="0">
                  <a:solidFill>
                    <a:srgbClr val="E2555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68%</a:t>
              </a:r>
              <a:endParaRPr lang="en-US" altLang="zh-CN" sz="2400" dirty="0">
                <a:solidFill>
                  <a:srgbClr val="E25551"/>
                </a:solidFill>
                <a:latin typeface="Arial Black" panose="020B0A04020102020204" pitchFamily="34" charset="0"/>
                <a:ea typeface="方正兰亭纤黑_GBK" panose="02000000000000000000" pitchFamily="2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2809952" y="1676896"/>
            <a:ext cx="2145827" cy="4270195"/>
          </a:xfrm>
          <a:prstGeom prst="rect">
            <a:avLst/>
          </a:prstGeom>
          <a:noFill/>
          <a:ln w="28575">
            <a:solidFill>
              <a:srgbClr val="EE76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44"/>
          <a:stretch>
            <a:fillRect/>
          </a:stretch>
        </p:blipFill>
        <p:spPr>
          <a:xfrm>
            <a:off x="916249" y="1766047"/>
            <a:ext cx="3922380" cy="408249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24" name="组合 23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7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74028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257098" y="739709"/>
            <a:ext cx="7542836" cy="5383216"/>
            <a:chOff x="2847648" y="282509"/>
            <a:chExt cx="7542836" cy="5383216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0314947">
              <a:off x="3186542" y="2601826"/>
              <a:ext cx="831903" cy="16539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3857171" y="1407884"/>
              <a:ext cx="5638800" cy="3207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092980" y="1640112"/>
              <a:ext cx="5167183" cy="27432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EE7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090659" y="1652812"/>
              <a:ext cx="3171825" cy="94799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TextBox 9"/>
            <p:cNvSpPr txBox="1"/>
            <p:nvPr/>
          </p:nvSpPr>
          <p:spPr>
            <a:xfrm>
              <a:off x="5126409" y="3079804"/>
              <a:ext cx="3346057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800" b="1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Tittle </a:t>
              </a:r>
              <a:r>
                <a:rPr lang="en-US" altLang="zh-CN" sz="2800" b="1" dirty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</a:p>
          </p:txBody>
        </p:sp>
        <p:sp>
          <p:nvSpPr>
            <p:cNvPr id="22" name="TextBox 9"/>
            <p:cNvSpPr txBox="1"/>
            <p:nvPr/>
          </p:nvSpPr>
          <p:spPr>
            <a:xfrm>
              <a:off x="5914285" y="2257347"/>
              <a:ext cx="1833289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PART 02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4516" y="282509"/>
              <a:ext cx="2495968" cy="2250750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911785">
              <a:off x="2847648" y="3556257"/>
              <a:ext cx="2723492" cy="2109468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2993" y="3040456"/>
              <a:ext cx="821999" cy="752674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34689" y="2223120"/>
              <a:ext cx="579596" cy="530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9582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46722" y="1889910"/>
            <a:ext cx="2456075" cy="3702258"/>
            <a:chOff x="546722" y="1889910"/>
            <a:chExt cx="2456075" cy="3702258"/>
          </a:xfrm>
        </p:grpSpPr>
        <p:graphicFrame>
          <p:nvGraphicFramePr>
            <p:cNvPr id="9" name="图表 8"/>
            <p:cNvGraphicFramePr/>
            <p:nvPr>
              <p:extLst/>
            </p:nvPr>
          </p:nvGraphicFramePr>
          <p:xfrm>
            <a:off x="681628" y="1889910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10" name="组合 9"/>
            <p:cNvGrpSpPr/>
            <p:nvPr/>
          </p:nvGrpSpPr>
          <p:grpSpPr>
            <a:xfrm>
              <a:off x="546722" y="4170363"/>
              <a:ext cx="2436357" cy="1421805"/>
              <a:chOff x="603043" y="4216858"/>
              <a:chExt cx="2436357" cy="1421805"/>
            </a:xfrm>
          </p:grpSpPr>
          <p:sp>
            <p:nvSpPr>
              <p:cNvPr id="12" name="MH_SubTitle_1"/>
              <p:cNvSpPr>
                <a:spLocks noChangeArrowheads="1"/>
              </p:cNvSpPr>
              <p:nvPr/>
            </p:nvSpPr>
            <p:spPr bwMode="auto">
              <a:xfrm>
                <a:off x="1103216" y="4216858"/>
                <a:ext cx="1501775" cy="319087"/>
              </a:xfrm>
              <a:prstGeom prst="roundRect">
                <a:avLst>
                  <a:gd name="adj" fmla="val 50000"/>
                </a:avLst>
              </a:prstGeom>
              <a:solidFill>
                <a:srgbClr val="E25551"/>
              </a:solidFill>
              <a:ln>
                <a:noFill/>
              </a:ln>
            </p:spPr>
            <p:txBody>
              <a:bodyPr lIns="0" tIns="0" rIns="0" bIns="0" anchor="ctr"/>
              <a:lstStyle>
                <a:lvl1pPr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dirty="0" smtClean="0">
                    <a:solidFill>
                      <a:srgbClr val="FFFFFF"/>
                    </a:solidFill>
                    <a:ea typeface="微软雅黑" panose="020B0503020204020204" pitchFamily="34" charset="-122"/>
                  </a:rPr>
                  <a:t>Tittle Here</a:t>
                </a:r>
              </a:p>
            </p:txBody>
          </p:sp>
          <p:sp>
            <p:nvSpPr>
              <p:cNvPr id="13" name="矩形 46"/>
              <p:cNvSpPr>
                <a:spLocks noChangeArrowheads="1"/>
              </p:cNvSpPr>
              <p:nvPr/>
            </p:nvSpPr>
            <p:spPr bwMode="auto">
              <a:xfrm>
                <a:off x="603043" y="4715333"/>
                <a:ext cx="2436357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US" altLang="zh-CN" sz="12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leave night , Not a sound from the pavement Has the moon lost her memory</a:t>
                </a:r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文本框 25"/>
            <p:cNvSpPr txBox="1">
              <a:spLocks noChangeArrowheads="1"/>
            </p:cNvSpPr>
            <p:nvPr/>
          </p:nvSpPr>
          <p:spPr bwMode="auto">
            <a:xfrm>
              <a:off x="1229357" y="2595183"/>
              <a:ext cx="11368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600" dirty="0" smtClean="0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68%</a:t>
              </a:r>
              <a:endParaRPr lang="zh-CN" altLang="en-US" sz="3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11325" y="1889910"/>
            <a:ext cx="2440836" cy="3702258"/>
            <a:chOff x="3411325" y="1889910"/>
            <a:chExt cx="2440836" cy="3702258"/>
          </a:xfrm>
        </p:grpSpPr>
        <p:graphicFrame>
          <p:nvGraphicFramePr>
            <p:cNvPr id="15" name="图表 14"/>
            <p:cNvGraphicFramePr/>
            <p:nvPr>
              <p:extLst/>
            </p:nvPr>
          </p:nvGraphicFramePr>
          <p:xfrm>
            <a:off x="3530992" y="1889910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6" name="组合 15"/>
            <p:cNvGrpSpPr/>
            <p:nvPr/>
          </p:nvGrpSpPr>
          <p:grpSpPr>
            <a:xfrm>
              <a:off x="3411325" y="4170363"/>
              <a:ext cx="2436357" cy="1421805"/>
              <a:chOff x="603043" y="4216858"/>
              <a:chExt cx="2436357" cy="1421805"/>
            </a:xfrm>
          </p:grpSpPr>
          <p:sp>
            <p:nvSpPr>
              <p:cNvPr id="18" name="MH_SubTitle_1"/>
              <p:cNvSpPr>
                <a:spLocks noChangeArrowheads="1"/>
              </p:cNvSpPr>
              <p:nvPr/>
            </p:nvSpPr>
            <p:spPr bwMode="auto">
              <a:xfrm>
                <a:off x="1103216" y="4216858"/>
                <a:ext cx="1501775" cy="319087"/>
              </a:xfrm>
              <a:prstGeom prst="roundRect">
                <a:avLst>
                  <a:gd name="adj" fmla="val 50000"/>
                </a:avLst>
              </a:prstGeom>
              <a:solidFill>
                <a:srgbClr val="E25551"/>
              </a:solidFill>
              <a:ln>
                <a:noFill/>
              </a:ln>
            </p:spPr>
            <p:txBody>
              <a:bodyPr lIns="0" tIns="0" rIns="0" bIns="0" anchor="ctr"/>
              <a:lstStyle>
                <a:lvl1pPr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dirty="0" smtClean="0">
                    <a:solidFill>
                      <a:srgbClr val="FFFFFF"/>
                    </a:solidFill>
                    <a:ea typeface="微软雅黑" panose="020B0503020204020204" pitchFamily="34" charset="-122"/>
                  </a:rPr>
                  <a:t>Tittle Here</a:t>
                </a:r>
              </a:p>
            </p:txBody>
          </p:sp>
          <p:sp>
            <p:nvSpPr>
              <p:cNvPr id="19" name="矩形 46"/>
              <p:cNvSpPr>
                <a:spLocks noChangeArrowheads="1"/>
              </p:cNvSpPr>
              <p:nvPr/>
            </p:nvSpPr>
            <p:spPr bwMode="auto">
              <a:xfrm>
                <a:off x="603043" y="4715333"/>
                <a:ext cx="2436357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US" altLang="zh-CN" sz="12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leave night , Not a sound from the pavement Has the moon lost her memory</a:t>
                </a:r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7" name="文本框 25"/>
            <p:cNvSpPr txBox="1">
              <a:spLocks noChangeArrowheads="1"/>
            </p:cNvSpPr>
            <p:nvPr/>
          </p:nvSpPr>
          <p:spPr bwMode="auto">
            <a:xfrm>
              <a:off x="4080904" y="2595183"/>
              <a:ext cx="11368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600" dirty="0" smtClean="0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30%</a:t>
              </a:r>
              <a:endParaRPr lang="zh-CN" altLang="en-US" sz="3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188638" y="1889910"/>
            <a:ext cx="2477065" cy="3702258"/>
            <a:chOff x="6188638" y="1889910"/>
            <a:chExt cx="2477065" cy="3702258"/>
          </a:xfrm>
        </p:grpSpPr>
        <p:graphicFrame>
          <p:nvGraphicFramePr>
            <p:cNvPr id="21" name="图表 20"/>
            <p:cNvGraphicFramePr/>
            <p:nvPr>
              <p:extLst/>
            </p:nvPr>
          </p:nvGraphicFramePr>
          <p:xfrm>
            <a:off x="6344534" y="1889910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pSp>
          <p:nvGrpSpPr>
            <p:cNvPr id="22" name="组合 21"/>
            <p:cNvGrpSpPr/>
            <p:nvPr/>
          </p:nvGrpSpPr>
          <p:grpSpPr>
            <a:xfrm>
              <a:off x="6188638" y="4170363"/>
              <a:ext cx="2436357" cy="1421805"/>
              <a:chOff x="603043" y="4216858"/>
              <a:chExt cx="2436357" cy="1421805"/>
            </a:xfrm>
          </p:grpSpPr>
          <p:sp>
            <p:nvSpPr>
              <p:cNvPr id="24" name="MH_SubTitle_1"/>
              <p:cNvSpPr>
                <a:spLocks noChangeArrowheads="1"/>
              </p:cNvSpPr>
              <p:nvPr/>
            </p:nvSpPr>
            <p:spPr bwMode="auto">
              <a:xfrm>
                <a:off x="1103216" y="4216858"/>
                <a:ext cx="1501775" cy="319087"/>
              </a:xfrm>
              <a:prstGeom prst="roundRect">
                <a:avLst>
                  <a:gd name="adj" fmla="val 50000"/>
                </a:avLst>
              </a:prstGeom>
              <a:solidFill>
                <a:srgbClr val="E25551"/>
              </a:solidFill>
              <a:ln>
                <a:noFill/>
              </a:ln>
            </p:spPr>
            <p:txBody>
              <a:bodyPr lIns="0" tIns="0" rIns="0" bIns="0" anchor="ctr"/>
              <a:lstStyle>
                <a:lvl1pPr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dirty="0" smtClean="0">
                    <a:solidFill>
                      <a:srgbClr val="FFFFFF"/>
                    </a:solidFill>
                    <a:ea typeface="微软雅黑" panose="020B0503020204020204" pitchFamily="34" charset="-122"/>
                  </a:rPr>
                  <a:t>Tittle Here</a:t>
                </a:r>
              </a:p>
            </p:txBody>
          </p:sp>
          <p:sp>
            <p:nvSpPr>
              <p:cNvPr id="25" name="矩形 46"/>
              <p:cNvSpPr>
                <a:spLocks noChangeArrowheads="1"/>
              </p:cNvSpPr>
              <p:nvPr/>
            </p:nvSpPr>
            <p:spPr bwMode="auto">
              <a:xfrm>
                <a:off x="603043" y="4715333"/>
                <a:ext cx="2436357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US" altLang="zh-CN" sz="12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leave night , Not a sound from the pavement Has the moon lost her memory</a:t>
                </a:r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" name="文本框 25"/>
            <p:cNvSpPr txBox="1">
              <a:spLocks noChangeArrowheads="1"/>
            </p:cNvSpPr>
            <p:nvPr/>
          </p:nvSpPr>
          <p:spPr bwMode="auto">
            <a:xfrm>
              <a:off x="6932451" y="2595183"/>
              <a:ext cx="11368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600" dirty="0" smtClean="0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88%</a:t>
              </a:r>
              <a:endParaRPr lang="zh-CN" altLang="en-US" sz="3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099735" y="1889910"/>
            <a:ext cx="2436357" cy="3702258"/>
            <a:chOff x="9099735" y="1889910"/>
            <a:chExt cx="2436357" cy="3702258"/>
          </a:xfrm>
        </p:grpSpPr>
        <p:graphicFrame>
          <p:nvGraphicFramePr>
            <p:cNvPr id="27" name="图表 26"/>
            <p:cNvGraphicFramePr/>
            <p:nvPr>
              <p:extLst/>
            </p:nvPr>
          </p:nvGraphicFramePr>
          <p:xfrm>
            <a:off x="9158077" y="1889910"/>
            <a:ext cx="2321169" cy="193938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grpSp>
          <p:nvGrpSpPr>
            <p:cNvPr id="28" name="组合 27"/>
            <p:cNvGrpSpPr/>
            <p:nvPr/>
          </p:nvGrpSpPr>
          <p:grpSpPr>
            <a:xfrm>
              <a:off x="9099735" y="4170363"/>
              <a:ext cx="2436357" cy="1421805"/>
              <a:chOff x="603043" y="4216858"/>
              <a:chExt cx="2436357" cy="1421805"/>
            </a:xfrm>
          </p:grpSpPr>
          <p:sp>
            <p:nvSpPr>
              <p:cNvPr id="30" name="MH_SubTitle_1"/>
              <p:cNvSpPr>
                <a:spLocks noChangeArrowheads="1"/>
              </p:cNvSpPr>
              <p:nvPr/>
            </p:nvSpPr>
            <p:spPr bwMode="auto">
              <a:xfrm>
                <a:off x="1103216" y="4216858"/>
                <a:ext cx="1501775" cy="319087"/>
              </a:xfrm>
              <a:prstGeom prst="roundRect">
                <a:avLst>
                  <a:gd name="adj" fmla="val 50000"/>
                </a:avLst>
              </a:prstGeom>
              <a:solidFill>
                <a:srgbClr val="E25551"/>
              </a:solidFill>
              <a:ln>
                <a:noFill/>
              </a:ln>
            </p:spPr>
            <p:txBody>
              <a:bodyPr lIns="0" tIns="0" rIns="0" bIns="0" anchor="ctr"/>
              <a:lstStyle>
                <a:lvl1pPr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latinLnBrk="1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</a:pPr>
                <a:r>
                  <a:rPr lang="en-US" altLang="zh-CN" dirty="0" smtClean="0">
                    <a:solidFill>
                      <a:srgbClr val="FFFFFF"/>
                    </a:solidFill>
                    <a:ea typeface="微软雅黑" panose="020B0503020204020204" pitchFamily="34" charset="-122"/>
                  </a:rPr>
                  <a:t>Tittle Here</a:t>
                </a:r>
              </a:p>
            </p:txBody>
          </p:sp>
          <p:sp>
            <p:nvSpPr>
              <p:cNvPr id="31" name="矩形 46"/>
              <p:cNvSpPr>
                <a:spLocks noChangeArrowheads="1"/>
              </p:cNvSpPr>
              <p:nvPr/>
            </p:nvSpPr>
            <p:spPr bwMode="auto">
              <a:xfrm>
                <a:off x="603043" y="4715333"/>
                <a:ext cx="2436357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  <a:buFont typeface="Arial" panose="020B0604020202020204" pitchFamily="34" charset="0"/>
                  <a:buNone/>
                </a:pPr>
                <a:r>
                  <a:rPr lang="en-US" altLang="zh-CN" sz="12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leave night , Not a sound from the pavement Has the moon lost her memory</a:t>
                </a:r>
                <a:endPara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文本框 25"/>
            <p:cNvSpPr txBox="1">
              <a:spLocks noChangeArrowheads="1"/>
            </p:cNvSpPr>
            <p:nvPr/>
          </p:nvSpPr>
          <p:spPr bwMode="auto">
            <a:xfrm>
              <a:off x="9783998" y="2595183"/>
              <a:ext cx="1136850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 pitchFamily="34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3600" dirty="0" smtClean="0">
                  <a:solidFill>
                    <a:srgbClr val="7F7F7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3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34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57335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305557" y="1858234"/>
            <a:ext cx="231185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9600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68</a:t>
            </a:r>
            <a:r>
              <a:rPr lang="en-US" altLang="zh-CN" sz="6000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6000" dirty="0">
              <a:solidFill>
                <a:srgbClr val="E255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979219" y="1858234"/>
            <a:ext cx="231185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9600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46</a:t>
            </a:r>
            <a:r>
              <a:rPr lang="en-US" altLang="zh-CN" sz="6000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6000" dirty="0">
              <a:solidFill>
                <a:srgbClr val="E255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8583348" y="1858234"/>
            <a:ext cx="2311851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 Light" panose="020B0502040204020203" pitchFamily="34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9600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73</a:t>
            </a:r>
            <a:r>
              <a:rPr lang="en-US" altLang="zh-CN" sz="6000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6000" dirty="0">
              <a:solidFill>
                <a:srgbClr val="E255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75454" y="2216344"/>
            <a:ext cx="45719" cy="853440"/>
          </a:xfrm>
          <a:prstGeom prst="rect">
            <a:avLst/>
          </a:prstGeom>
          <a:solidFill>
            <a:srgbClr val="FCC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949116" y="2216344"/>
            <a:ext cx="45719" cy="853440"/>
          </a:xfrm>
          <a:prstGeom prst="rect">
            <a:avLst/>
          </a:prstGeom>
          <a:solidFill>
            <a:srgbClr val="FCC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45481" y="3427894"/>
            <a:ext cx="203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 Here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119143" y="3427894"/>
            <a:ext cx="203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 Here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723272" y="3427894"/>
            <a:ext cx="20320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Tittle Here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115057" y="4639444"/>
            <a:ext cx="2980693" cy="923330"/>
            <a:chOff x="6782338" y="4973508"/>
            <a:chExt cx="2980693" cy="923330"/>
          </a:xfrm>
        </p:grpSpPr>
        <p:sp>
          <p:nvSpPr>
            <p:cNvPr id="13" name="矩形 12"/>
            <p:cNvSpPr/>
            <p:nvPr/>
          </p:nvSpPr>
          <p:spPr>
            <a:xfrm>
              <a:off x="7280636" y="4973508"/>
              <a:ext cx="248239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4" name="矩形 13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  <p:cNvSpPr/>
            <p:nvPr/>
          </p:nvSpPr>
          <p:spPr>
            <a:xfrm>
              <a:off x="6782338" y="5321261"/>
              <a:ext cx="232229" cy="232229"/>
            </a:xfrm>
            <a:prstGeom prst="rect">
              <a:avLst/>
            </a:prstGeom>
            <a:solidFill>
              <a:srgbClr val="E2555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654912" y="4639444"/>
            <a:ext cx="2980693" cy="923330"/>
            <a:chOff x="6782338" y="4973508"/>
            <a:chExt cx="2980693" cy="923330"/>
          </a:xfrm>
        </p:grpSpPr>
        <p:sp>
          <p:nvSpPr>
            <p:cNvPr id="16" name="矩形 15"/>
            <p:cNvSpPr/>
            <p:nvPr/>
          </p:nvSpPr>
          <p:spPr>
            <a:xfrm>
              <a:off x="7280636" y="4973508"/>
              <a:ext cx="248239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7" name="矩形 16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  <p:cNvSpPr/>
            <p:nvPr/>
          </p:nvSpPr>
          <p:spPr>
            <a:xfrm>
              <a:off x="6782338" y="5321261"/>
              <a:ext cx="232229" cy="232229"/>
            </a:xfrm>
            <a:prstGeom prst="rect">
              <a:avLst/>
            </a:prstGeom>
            <a:solidFill>
              <a:srgbClr val="E2555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94766" y="4639444"/>
            <a:ext cx="2980693" cy="923330"/>
            <a:chOff x="6782338" y="4973508"/>
            <a:chExt cx="2980693" cy="923330"/>
          </a:xfrm>
        </p:grpSpPr>
        <p:sp>
          <p:nvSpPr>
            <p:cNvPr id="19" name="矩形 18"/>
            <p:cNvSpPr/>
            <p:nvPr/>
          </p:nvSpPr>
          <p:spPr>
            <a:xfrm>
              <a:off x="7280636" y="4973508"/>
              <a:ext cx="248239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20" name="矩形 19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  <p:cNvSpPr/>
            <p:nvPr/>
          </p:nvSpPr>
          <p:spPr>
            <a:xfrm>
              <a:off x="6782338" y="5321261"/>
              <a:ext cx="232229" cy="232229"/>
            </a:xfrm>
            <a:prstGeom prst="rect">
              <a:avLst/>
            </a:prstGeom>
            <a:solidFill>
              <a:srgbClr val="E2555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8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83100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rcRect b="21488"/>
          <a:stretch>
            <a:fillRect/>
          </a:stretch>
        </p:blipFill>
        <p:spPr>
          <a:xfrm>
            <a:off x="4687733" y="1432089"/>
            <a:ext cx="3191195" cy="5083012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57"/>
          <a:stretch>
            <a:fillRect/>
          </a:stretch>
        </p:blipFill>
        <p:spPr>
          <a:xfrm>
            <a:off x="4795646" y="1893857"/>
            <a:ext cx="3024508" cy="3245829"/>
          </a:xfrm>
          <a:prstGeom prst="rect">
            <a:avLst/>
          </a:prstGeom>
        </p:spPr>
      </p:pic>
      <p:sp>
        <p:nvSpPr>
          <p:cNvPr id="6" name="Rectangle 24"/>
          <p:cNvSpPr/>
          <p:nvPr/>
        </p:nvSpPr>
        <p:spPr>
          <a:xfrm>
            <a:off x="0" y="4744399"/>
            <a:ext cx="12192000" cy="1804677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962779" y="1432089"/>
            <a:ext cx="3296005" cy="1200150"/>
            <a:chOff x="7962779" y="1558327"/>
            <a:chExt cx="3296005" cy="1200150"/>
          </a:xfrm>
        </p:grpSpPr>
        <p:sp>
          <p:nvSpPr>
            <p:cNvPr id="8" name="椭圆 7"/>
            <p:cNvSpPr/>
            <p:nvPr/>
          </p:nvSpPr>
          <p:spPr>
            <a:xfrm>
              <a:off x="7962779" y="1859628"/>
              <a:ext cx="571500" cy="571500"/>
            </a:xfrm>
            <a:prstGeom prst="ellipse">
              <a:avLst/>
            </a:prstGeom>
            <a:solidFill>
              <a:srgbClr val="E25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642952" y="1558327"/>
              <a:ext cx="2615832" cy="1200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0" name="文本框 39"/>
            <p:cNvSpPr txBox="1"/>
            <p:nvPr/>
          </p:nvSpPr>
          <p:spPr>
            <a:xfrm>
              <a:off x="8019255" y="1797722"/>
              <a:ext cx="465192" cy="7078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  <a:ea typeface="方正兰亭纤黑_GBK" panose="02000000000000000000" pitchFamily="2" charset="-122"/>
                </a:rPr>
                <a:t>O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962779" y="3150522"/>
            <a:ext cx="3296005" cy="1200150"/>
            <a:chOff x="7962779" y="1558327"/>
            <a:chExt cx="3296005" cy="1200150"/>
          </a:xfrm>
        </p:grpSpPr>
        <p:sp>
          <p:nvSpPr>
            <p:cNvPr id="12" name="椭圆 11"/>
            <p:cNvSpPr/>
            <p:nvPr/>
          </p:nvSpPr>
          <p:spPr>
            <a:xfrm>
              <a:off x="7962779" y="1859628"/>
              <a:ext cx="571500" cy="571500"/>
            </a:xfrm>
            <a:prstGeom prst="ellipse">
              <a:avLst/>
            </a:prstGeom>
            <a:solidFill>
              <a:srgbClr val="E255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642952" y="1558327"/>
              <a:ext cx="2615832" cy="1200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14" name="文本框 39"/>
            <p:cNvSpPr txBox="1"/>
            <p:nvPr/>
          </p:nvSpPr>
          <p:spPr>
            <a:xfrm>
              <a:off x="8038305" y="1778672"/>
              <a:ext cx="426720" cy="70788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方正兰亭纤黑_GBK" panose="02000000000000000000" pitchFamily="2" charset="-122"/>
                </a:rPr>
                <a:t>T</a:t>
              </a:r>
              <a:endParaRPr lang="en-US" altLang="zh-CN" sz="4000" dirty="0">
                <a:solidFill>
                  <a:schemeClr val="bg1"/>
                </a:solidFill>
                <a:latin typeface="Impact" panose="020B0806030902050204" pitchFamily="34" charset="0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74792" y="1432089"/>
            <a:ext cx="3236831" cy="1200150"/>
            <a:chOff x="774792" y="1622589"/>
            <a:chExt cx="3236831" cy="1200150"/>
          </a:xfrm>
        </p:grpSpPr>
        <p:grpSp>
          <p:nvGrpSpPr>
            <p:cNvPr id="16" name="组合 15"/>
            <p:cNvGrpSpPr/>
            <p:nvPr/>
          </p:nvGrpSpPr>
          <p:grpSpPr>
            <a:xfrm>
              <a:off x="3440123" y="1859300"/>
              <a:ext cx="571500" cy="707886"/>
              <a:chOff x="7962779" y="1797722"/>
              <a:chExt cx="571500" cy="707886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7962779" y="1859628"/>
                <a:ext cx="571500" cy="571500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" name="文本框 39"/>
              <p:cNvSpPr txBox="1"/>
              <p:nvPr/>
            </p:nvSpPr>
            <p:spPr>
              <a:xfrm>
                <a:off x="8019255" y="1797722"/>
                <a:ext cx="426720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indent="0" eaLnBrk="1" hangingPunct="1"/>
                <a:r>
                  <a:rPr lang="en-US" altLang="zh-CN" sz="40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方正兰亭纤黑_GBK" panose="02000000000000000000" pitchFamily="2" charset="-122"/>
                  </a:rPr>
                  <a:t>s</a:t>
                </a:r>
                <a:endPara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  <a:ea typeface="方正兰亭纤黑_GBK" panose="02000000000000000000" pitchFamily="2" charset="-122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774792" y="1622589"/>
              <a:ext cx="2615832" cy="1200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73842" y="3150522"/>
            <a:ext cx="3249516" cy="1200150"/>
            <a:chOff x="774792" y="1622589"/>
            <a:chExt cx="3249516" cy="1200150"/>
          </a:xfrm>
        </p:grpSpPr>
        <p:grpSp>
          <p:nvGrpSpPr>
            <p:cNvPr id="21" name="组合 20"/>
            <p:cNvGrpSpPr/>
            <p:nvPr/>
          </p:nvGrpSpPr>
          <p:grpSpPr>
            <a:xfrm>
              <a:off x="3440123" y="1859300"/>
              <a:ext cx="584185" cy="707886"/>
              <a:chOff x="7962779" y="1797722"/>
              <a:chExt cx="584185" cy="707886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7962779" y="1859628"/>
                <a:ext cx="571500" cy="571500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4" name="文本框 39"/>
              <p:cNvSpPr txBox="1"/>
              <p:nvPr/>
            </p:nvSpPr>
            <p:spPr>
              <a:xfrm>
                <a:off x="8019255" y="1797722"/>
                <a:ext cx="527709" cy="70788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indent="0" eaLnBrk="1" hangingPunct="1"/>
                <a:r>
                  <a:rPr lang="en-US" altLang="zh-CN" sz="4000" dirty="0" smtClean="0">
                    <a:solidFill>
                      <a:schemeClr val="bg1"/>
                    </a:solidFill>
                    <a:latin typeface="Impact" panose="020B0806030902050204" pitchFamily="34" charset="0"/>
                    <a:ea typeface="方正兰亭纤黑_GBK" panose="02000000000000000000" pitchFamily="2" charset="-122"/>
                  </a:rPr>
                  <a:t>w</a:t>
                </a:r>
                <a:endPara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  <a:ea typeface="方正兰亭纤黑_GBK" panose="02000000000000000000" pitchFamily="2" charset="-122"/>
                </a:endParaRPr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774792" y="1622589"/>
              <a:ext cx="2615832" cy="12001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878026" y="4811805"/>
            <a:ext cx="2671021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lnSpc>
                <a:spcPct val="150000"/>
              </a:lnSpc>
              <a:buNone/>
              <a:defRPr/>
            </a:pPr>
            <a:r>
              <a:rPr lang="en-US" altLang="zh-CN" sz="2400" b="1" spc="300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pitchFamily="34" charset="-122"/>
              </a:rPr>
              <a:t>YOUR TITTLE </a:t>
            </a:r>
          </a:p>
          <a:p>
            <a:pPr fontAlgn="auto">
              <a:lnSpc>
                <a:spcPct val="150000"/>
              </a:lnSpc>
              <a:buNone/>
              <a:defRPr/>
            </a:pPr>
            <a:r>
              <a:rPr lang="en-US" altLang="zh-CN" sz="2400" b="1" spc="300" noProof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pitchFamily="34" charset="-122"/>
              </a:rPr>
              <a:t>HERE</a:t>
            </a:r>
            <a:endParaRPr lang="en-US" altLang="zh-CN" sz="2400" b="1" spc="300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687733" y="4895010"/>
            <a:ext cx="6757097" cy="13985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 leave night , Not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sound from the pavement Has the moon lost her memory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8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94081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9530195" y="1434562"/>
            <a:ext cx="1546821" cy="15468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6736742" y="1434562"/>
            <a:ext cx="1546821" cy="1546821"/>
          </a:xfrm>
          <a:prstGeom prst="ellipse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943290" y="1434562"/>
            <a:ext cx="1546821" cy="15468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149838" y="1434562"/>
            <a:ext cx="1546821" cy="1546821"/>
          </a:xfrm>
          <a:prstGeom prst="ellipse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128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<p:cNvSpPr>
            <a:spLocks noEditPoints="1"/>
          </p:cNvSpPr>
          <p:nvPr/>
        </p:nvSpPr>
        <p:spPr bwMode="auto">
          <a:xfrm>
            <a:off x="9937898" y="1761984"/>
            <a:ext cx="645014" cy="876062"/>
          </a:xfrm>
          <a:custGeom>
            <a:avLst/>
            <a:gdLst>
              <a:gd name="T0" fmla="*/ 2147483647 w 201"/>
              <a:gd name="T1" fmla="*/ 2147483647 h 273"/>
              <a:gd name="T2" fmla="*/ 2147483647 w 201"/>
              <a:gd name="T3" fmla="*/ 2147483647 h 273"/>
              <a:gd name="T4" fmla="*/ 0 w 201"/>
              <a:gd name="T5" fmla="*/ 2147483647 h 273"/>
              <a:gd name="T6" fmla="*/ 2147483647 w 201"/>
              <a:gd name="T7" fmla="*/ 0 h 273"/>
              <a:gd name="T8" fmla="*/ 2147483647 w 201"/>
              <a:gd name="T9" fmla="*/ 2147483647 h 273"/>
              <a:gd name="T10" fmla="*/ 2147483647 w 201"/>
              <a:gd name="T11" fmla="*/ 2147483647 h 273"/>
              <a:gd name="T12" fmla="*/ 2147483647 w 201"/>
              <a:gd name="T13" fmla="*/ 2147483647 h 273"/>
              <a:gd name="T14" fmla="*/ 2147483647 w 201"/>
              <a:gd name="T15" fmla="*/ 2147483647 h 273"/>
              <a:gd name="T16" fmla="*/ 2147483647 w 201"/>
              <a:gd name="T17" fmla="*/ 2147483647 h 273"/>
              <a:gd name="T18" fmla="*/ 2147483647 w 201"/>
              <a:gd name="T19" fmla="*/ 2147483647 h 273"/>
              <a:gd name="T20" fmla="*/ 2147483647 w 201"/>
              <a:gd name="T21" fmla="*/ 2147483647 h 273"/>
              <a:gd name="T22" fmla="*/ 2147483647 w 201"/>
              <a:gd name="T23" fmla="*/ 2147483647 h 273"/>
              <a:gd name="T24" fmla="*/ 2147483647 w 201"/>
              <a:gd name="T25" fmla="*/ 2147483647 h 273"/>
              <a:gd name="T26" fmla="*/ 2147483647 w 201"/>
              <a:gd name="T27" fmla="*/ 2147483647 h 273"/>
              <a:gd name="T28" fmla="*/ 2147483647 w 201"/>
              <a:gd name="T29" fmla="*/ 2147483647 h 273"/>
              <a:gd name="T30" fmla="*/ 2147483647 w 201"/>
              <a:gd name="T31" fmla="*/ 2147483647 h 273"/>
              <a:gd name="T32" fmla="*/ 2147483647 w 201"/>
              <a:gd name="T33" fmla="*/ 2147483647 h 273"/>
              <a:gd name="T34" fmla="*/ 2147483647 w 201"/>
              <a:gd name="T35" fmla="*/ 2147483647 h 27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01" h="273">
                <a:moveTo>
                  <a:pt x="5" y="266"/>
                </a:moveTo>
                <a:lnTo>
                  <a:pt x="62" y="162"/>
                </a:lnTo>
                <a:lnTo>
                  <a:pt x="0" y="118"/>
                </a:lnTo>
                <a:lnTo>
                  <a:pt x="185" y="0"/>
                </a:lnTo>
                <a:lnTo>
                  <a:pt x="192" y="7"/>
                </a:lnTo>
                <a:lnTo>
                  <a:pt x="130" y="104"/>
                </a:lnTo>
                <a:lnTo>
                  <a:pt x="201" y="150"/>
                </a:lnTo>
                <a:lnTo>
                  <a:pt x="12" y="273"/>
                </a:lnTo>
                <a:lnTo>
                  <a:pt x="5" y="266"/>
                </a:lnTo>
                <a:close/>
                <a:moveTo>
                  <a:pt x="21" y="118"/>
                </a:moveTo>
                <a:lnTo>
                  <a:pt x="76" y="157"/>
                </a:lnTo>
                <a:lnTo>
                  <a:pt x="24" y="251"/>
                </a:lnTo>
                <a:lnTo>
                  <a:pt x="180" y="150"/>
                </a:lnTo>
                <a:lnTo>
                  <a:pt x="114" y="106"/>
                </a:lnTo>
                <a:lnTo>
                  <a:pt x="168" y="22"/>
                </a:lnTo>
                <a:lnTo>
                  <a:pt x="21" y="118"/>
                </a:lnTo>
                <a:close/>
              </a:path>
            </a:pathLst>
          </a:custGeom>
          <a:solidFill>
            <a:srgbClr val="E2555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grpSp>
        <p:nvGrpSpPr>
          <p:cNvPr id="7" name="组合 6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<p:cNvGrpSpPr/>
          <p:nvPr/>
        </p:nvGrpSpPr>
        <p:grpSpPr bwMode="auto">
          <a:xfrm>
            <a:off x="7134329" y="1813341"/>
            <a:ext cx="750915" cy="773373"/>
            <a:chOff x="1955800" y="4618038"/>
            <a:chExt cx="371475" cy="382588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4" name="Freeform 133"/>
            <p:cNvSpPr/>
            <p:nvPr/>
          </p:nvSpPr>
          <p:spPr bwMode="auto">
            <a:xfrm>
              <a:off x="2035175" y="4724400"/>
              <a:ext cx="173037" cy="111125"/>
            </a:xfrm>
            <a:custGeom>
              <a:avLst/>
              <a:gdLst>
                <a:gd name="T0" fmla="*/ 0 w 109"/>
                <a:gd name="T1" fmla="*/ 2147483647 h 70"/>
                <a:gd name="T2" fmla="*/ 2147483647 w 109"/>
                <a:gd name="T3" fmla="*/ 0 h 70"/>
                <a:gd name="T4" fmla="*/ 2147483647 w 109"/>
                <a:gd name="T5" fmla="*/ 2147483647 h 70"/>
                <a:gd name="T6" fmla="*/ 2147483647 w 109"/>
                <a:gd name="T7" fmla="*/ 2147483647 h 70"/>
                <a:gd name="T8" fmla="*/ 2147483647 w 109"/>
                <a:gd name="T9" fmla="*/ 2147483647 h 70"/>
                <a:gd name="T10" fmla="*/ 2147483647 w 109"/>
                <a:gd name="T11" fmla="*/ 2147483647 h 70"/>
                <a:gd name="T12" fmla="*/ 0 w 109"/>
                <a:gd name="T13" fmla="*/ 2147483647 h 70"/>
                <a:gd name="T14" fmla="*/ 0 w 109"/>
                <a:gd name="T15" fmla="*/ 2147483647 h 7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9" h="70">
                  <a:moveTo>
                    <a:pt x="0" y="7"/>
                  </a:moveTo>
                  <a:lnTo>
                    <a:pt x="7" y="0"/>
                  </a:lnTo>
                  <a:lnTo>
                    <a:pt x="66" y="56"/>
                  </a:lnTo>
                  <a:lnTo>
                    <a:pt x="102" y="17"/>
                  </a:lnTo>
                  <a:lnTo>
                    <a:pt x="109" y="27"/>
                  </a:lnTo>
                  <a:lnTo>
                    <a:pt x="69" y="7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Freeform 134"/>
            <p:cNvSpPr>
              <a:spLocks noEditPoints="1"/>
            </p:cNvSpPr>
            <p:nvPr/>
          </p:nvSpPr>
          <p:spPr bwMode="auto">
            <a:xfrm>
              <a:off x="1955800" y="4618038"/>
              <a:ext cx="371475" cy="382588"/>
            </a:xfrm>
            <a:custGeom>
              <a:avLst/>
              <a:gdLst>
                <a:gd name="T0" fmla="*/ 0 w 99"/>
                <a:gd name="T1" fmla="*/ 2147483647 h 100"/>
                <a:gd name="T2" fmla="*/ 2147483647 w 99"/>
                <a:gd name="T3" fmla="*/ 0 h 100"/>
                <a:gd name="T4" fmla="*/ 2147483647 w 99"/>
                <a:gd name="T5" fmla="*/ 0 h 100"/>
                <a:gd name="T6" fmla="*/ 2147483647 w 99"/>
                <a:gd name="T7" fmla="*/ 2147483647 h 100"/>
                <a:gd name="T8" fmla="*/ 2147483647 w 99"/>
                <a:gd name="T9" fmla="*/ 2147483647 h 100"/>
                <a:gd name="T10" fmla="*/ 2147483647 w 99"/>
                <a:gd name="T11" fmla="*/ 2147483647 h 100"/>
                <a:gd name="T12" fmla="*/ 2147483647 w 99"/>
                <a:gd name="T13" fmla="*/ 2147483647 h 100"/>
                <a:gd name="T14" fmla="*/ 0 w 99"/>
                <a:gd name="T15" fmla="*/ 2147483647 h 100"/>
                <a:gd name="T16" fmla="*/ 2147483647 w 99"/>
                <a:gd name="T17" fmla="*/ 2147483647 h 100"/>
                <a:gd name="T18" fmla="*/ 2147483647 w 99"/>
                <a:gd name="T19" fmla="*/ 2147483647 h 100"/>
                <a:gd name="T20" fmla="*/ 2147483647 w 99"/>
                <a:gd name="T21" fmla="*/ 2147483647 h 100"/>
                <a:gd name="T22" fmla="*/ 2147483647 w 99"/>
                <a:gd name="T23" fmla="*/ 2147483647 h 100"/>
                <a:gd name="T24" fmla="*/ 2147483647 w 99"/>
                <a:gd name="T25" fmla="*/ 2147483647 h 100"/>
                <a:gd name="T26" fmla="*/ 2147483647 w 99"/>
                <a:gd name="T27" fmla="*/ 2147483647 h 100"/>
                <a:gd name="T28" fmla="*/ 2147483647 w 99"/>
                <a:gd name="T29" fmla="*/ 2147483647 h 100"/>
                <a:gd name="T30" fmla="*/ 2147483647 w 99"/>
                <a:gd name="T31" fmla="*/ 2147483647 h 100"/>
                <a:gd name="T32" fmla="*/ 2147483647 w 99"/>
                <a:gd name="T33" fmla="*/ 2147483647 h 1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9" h="100">
                  <a:moveTo>
                    <a:pt x="0" y="50"/>
                  </a:moveTo>
                  <a:cubicBezTo>
                    <a:pt x="0" y="23"/>
                    <a:pt x="22" y="0"/>
                    <a:pt x="50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77" y="0"/>
                    <a:pt x="99" y="23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99" y="78"/>
                    <a:pt x="77" y="100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22" y="100"/>
                    <a:pt x="0" y="78"/>
                    <a:pt x="0" y="50"/>
                  </a:cubicBezTo>
                  <a:close/>
                  <a:moveTo>
                    <a:pt x="4" y="50"/>
                  </a:moveTo>
                  <a:cubicBezTo>
                    <a:pt x="4" y="75"/>
                    <a:pt x="25" y="96"/>
                    <a:pt x="50" y="96"/>
                  </a:cubicBezTo>
                  <a:cubicBezTo>
                    <a:pt x="50" y="96"/>
                    <a:pt x="50" y="96"/>
                    <a:pt x="50" y="96"/>
                  </a:cubicBezTo>
                  <a:cubicBezTo>
                    <a:pt x="75" y="96"/>
                    <a:pt x="95" y="75"/>
                    <a:pt x="95" y="50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95" y="25"/>
                    <a:pt x="75" y="5"/>
                    <a:pt x="50" y="5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25" y="5"/>
                    <a:pt x="4" y="25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8" name="组合 7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<p:cNvGrpSpPr/>
          <p:nvPr/>
        </p:nvGrpSpPr>
        <p:grpSpPr bwMode="auto">
          <a:xfrm>
            <a:off x="4234435" y="1715454"/>
            <a:ext cx="965917" cy="969122"/>
            <a:chOff x="1208088" y="4572000"/>
            <a:chExt cx="477837" cy="479426"/>
          </a:xfrm>
          <a:solidFill>
            <a:srgbClr val="E25551"/>
          </a:solidFill>
        </p:grpSpPr>
        <p:sp>
          <p:nvSpPr>
            <p:cNvPr id="21" name="Freeform 136"/>
            <p:cNvSpPr>
              <a:spLocks noEditPoints="1"/>
            </p:cNvSpPr>
            <p:nvPr/>
          </p:nvSpPr>
          <p:spPr bwMode="auto">
            <a:xfrm>
              <a:off x="1463675" y="4824413"/>
              <a:ext cx="222250" cy="227013"/>
            </a:xfrm>
            <a:custGeom>
              <a:avLst/>
              <a:gdLst>
                <a:gd name="T0" fmla="*/ 2147483647 w 59"/>
                <a:gd name="T1" fmla="*/ 2147483647 h 59"/>
                <a:gd name="T2" fmla="*/ 2147483647 w 59"/>
                <a:gd name="T3" fmla="*/ 2147483647 h 59"/>
                <a:gd name="T4" fmla="*/ 2147483647 w 59"/>
                <a:gd name="T5" fmla="*/ 2147483647 h 59"/>
                <a:gd name="T6" fmla="*/ 2147483647 w 59"/>
                <a:gd name="T7" fmla="*/ 2147483647 h 59"/>
                <a:gd name="T8" fmla="*/ 2147483647 w 59"/>
                <a:gd name="T9" fmla="*/ 2147483647 h 59"/>
                <a:gd name="T10" fmla="*/ 0 w 59"/>
                <a:gd name="T11" fmla="*/ 2147483647 h 59"/>
                <a:gd name="T12" fmla="*/ 2147483647 w 59"/>
                <a:gd name="T13" fmla="*/ 2147483647 h 59"/>
                <a:gd name="T14" fmla="*/ 2147483647 w 59"/>
                <a:gd name="T15" fmla="*/ 2147483647 h 59"/>
                <a:gd name="T16" fmla="*/ 2147483647 w 59"/>
                <a:gd name="T17" fmla="*/ 2147483647 h 59"/>
                <a:gd name="T18" fmla="*/ 2147483647 w 59"/>
                <a:gd name="T19" fmla="*/ 2147483647 h 59"/>
                <a:gd name="T20" fmla="*/ 2147483647 w 59"/>
                <a:gd name="T21" fmla="*/ 2147483647 h 59"/>
                <a:gd name="T22" fmla="*/ 2147483647 w 59"/>
                <a:gd name="T23" fmla="*/ 0 h 59"/>
                <a:gd name="T24" fmla="*/ 2147483647 w 59"/>
                <a:gd name="T25" fmla="*/ 2147483647 h 59"/>
                <a:gd name="T26" fmla="*/ 2147483647 w 59"/>
                <a:gd name="T27" fmla="*/ 2147483647 h 59"/>
                <a:gd name="T28" fmla="*/ 2147483647 w 59"/>
                <a:gd name="T29" fmla="*/ 2147483647 h 59"/>
                <a:gd name="T30" fmla="*/ 2147483647 w 59"/>
                <a:gd name="T31" fmla="*/ 2147483647 h 59"/>
                <a:gd name="T32" fmla="*/ 2147483647 w 59"/>
                <a:gd name="T33" fmla="*/ 2147483647 h 59"/>
                <a:gd name="T34" fmla="*/ 2147483647 w 59"/>
                <a:gd name="T35" fmla="*/ 2147483647 h 59"/>
                <a:gd name="T36" fmla="*/ 2147483647 w 59"/>
                <a:gd name="T37" fmla="*/ 2147483647 h 59"/>
                <a:gd name="T38" fmla="*/ 2147483647 w 59"/>
                <a:gd name="T39" fmla="*/ 2147483647 h 59"/>
                <a:gd name="T40" fmla="*/ 2147483647 w 59"/>
                <a:gd name="T41" fmla="*/ 2147483647 h 59"/>
                <a:gd name="T42" fmla="*/ 2147483647 w 59"/>
                <a:gd name="T43" fmla="*/ 2147483647 h 59"/>
                <a:gd name="T44" fmla="*/ 2147483647 w 59"/>
                <a:gd name="T45" fmla="*/ 2147483647 h 59"/>
                <a:gd name="T46" fmla="*/ 2147483647 w 59"/>
                <a:gd name="T47" fmla="*/ 2147483647 h 59"/>
                <a:gd name="T48" fmla="*/ 2147483647 w 59"/>
                <a:gd name="T49" fmla="*/ 2147483647 h 59"/>
                <a:gd name="T50" fmla="*/ 2147483647 w 59"/>
                <a:gd name="T51" fmla="*/ 2147483647 h 59"/>
                <a:gd name="T52" fmla="*/ 2147483647 w 59"/>
                <a:gd name="T53" fmla="*/ 2147483647 h 59"/>
                <a:gd name="T54" fmla="*/ 2147483647 w 59"/>
                <a:gd name="T55" fmla="*/ 2147483647 h 59"/>
                <a:gd name="T56" fmla="*/ 2147483647 w 59"/>
                <a:gd name="T57" fmla="*/ 2147483647 h 59"/>
                <a:gd name="T58" fmla="*/ 2147483647 w 59"/>
                <a:gd name="T59" fmla="*/ 2147483647 h 59"/>
                <a:gd name="T60" fmla="*/ 2147483647 w 59"/>
                <a:gd name="T61" fmla="*/ 2147483647 h 59"/>
                <a:gd name="T62" fmla="*/ 2147483647 w 59"/>
                <a:gd name="T63" fmla="*/ 2147483647 h 59"/>
                <a:gd name="T64" fmla="*/ 2147483647 w 59"/>
                <a:gd name="T65" fmla="*/ 2147483647 h 59"/>
                <a:gd name="T66" fmla="*/ 2147483647 w 59"/>
                <a:gd name="T67" fmla="*/ 2147483647 h 59"/>
                <a:gd name="T68" fmla="*/ 2147483647 w 59"/>
                <a:gd name="T69" fmla="*/ 2147483647 h 59"/>
                <a:gd name="T70" fmla="*/ 2147483647 w 59"/>
                <a:gd name="T71" fmla="*/ 2147483647 h 59"/>
                <a:gd name="T72" fmla="*/ 2147483647 w 59"/>
                <a:gd name="T73" fmla="*/ 2147483647 h 59"/>
                <a:gd name="T74" fmla="*/ 2147483647 w 59"/>
                <a:gd name="T75" fmla="*/ 2147483647 h 59"/>
                <a:gd name="T76" fmla="*/ 2147483647 w 59"/>
                <a:gd name="T77" fmla="*/ 2147483647 h 59"/>
                <a:gd name="T78" fmla="*/ 2147483647 w 59"/>
                <a:gd name="T79" fmla="*/ 2147483647 h 59"/>
                <a:gd name="T80" fmla="*/ 2147483647 w 59"/>
                <a:gd name="T81" fmla="*/ 2147483647 h 59"/>
                <a:gd name="T82" fmla="*/ 2147483647 w 59"/>
                <a:gd name="T83" fmla="*/ 2147483647 h 59"/>
                <a:gd name="T84" fmla="*/ 2147483647 w 59"/>
                <a:gd name="T85" fmla="*/ 2147483647 h 59"/>
                <a:gd name="T86" fmla="*/ 2147483647 w 59"/>
                <a:gd name="T87" fmla="*/ 2147483647 h 59"/>
                <a:gd name="T88" fmla="*/ 2147483647 w 59"/>
                <a:gd name="T89" fmla="*/ 2147483647 h 59"/>
                <a:gd name="T90" fmla="*/ 2147483647 w 59"/>
                <a:gd name="T91" fmla="*/ 2147483647 h 59"/>
                <a:gd name="T92" fmla="*/ 2147483647 w 59"/>
                <a:gd name="T93" fmla="*/ 2147483647 h 59"/>
                <a:gd name="T94" fmla="*/ 2147483647 w 59"/>
                <a:gd name="T95" fmla="*/ 2147483647 h 59"/>
                <a:gd name="T96" fmla="*/ 2147483647 w 59"/>
                <a:gd name="T97" fmla="*/ 2147483647 h 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9" h="59">
                  <a:moveTo>
                    <a:pt x="26" y="51"/>
                  </a:moveTo>
                  <a:cubicBezTo>
                    <a:pt x="25" y="51"/>
                    <a:pt x="25" y="51"/>
                    <a:pt x="24" y="51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5" y="55"/>
                    <a:pt x="14" y="54"/>
                    <a:pt x="13" y="53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1" y="53"/>
                    <a:pt x="10" y="52"/>
                    <a:pt x="9" y="51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1"/>
                    <a:pt x="10" y="41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2" y="40"/>
                    <a:pt x="2" y="40"/>
                    <a:pt x="2" y="40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36"/>
                    <a:pt x="0" y="33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4" y="15"/>
                    <a:pt x="5" y="13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1"/>
                    <a:pt x="7" y="10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18" y="11"/>
                    <a:pt x="18" y="11"/>
                    <a:pt x="19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6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5" y="8"/>
                    <a:pt x="35" y="8"/>
                  </a:cubicBezTo>
                  <a:cubicBezTo>
                    <a:pt x="35" y="8"/>
                    <a:pt x="35" y="8"/>
                    <a:pt x="35" y="8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4" y="4"/>
                    <a:pt x="46" y="4"/>
                    <a:pt x="47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8" y="6"/>
                    <a:pt x="49" y="7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17"/>
                    <a:pt x="49" y="18"/>
                    <a:pt x="49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9" y="23"/>
                    <a:pt x="59" y="26"/>
                    <a:pt x="59" y="29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1" y="34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5" y="44"/>
                    <a:pt x="55" y="45"/>
                    <a:pt x="54" y="46"/>
                  </a:cubicBezTo>
                  <a:cubicBezTo>
                    <a:pt x="54" y="46"/>
                    <a:pt x="54" y="46"/>
                    <a:pt x="54" y="46"/>
                  </a:cubicBezTo>
                  <a:cubicBezTo>
                    <a:pt x="53" y="48"/>
                    <a:pt x="52" y="49"/>
                    <a:pt x="51" y="50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2" y="48"/>
                    <a:pt x="41" y="48"/>
                    <a:pt x="41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6" y="58"/>
                    <a:pt x="33" y="59"/>
                    <a:pt x="30" y="59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29" y="59"/>
                    <a:pt x="29" y="59"/>
                    <a:pt x="29" y="59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4" y="46"/>
                  </a:moveTo>
                  <a:cubicBezTo>
                    <a:pt x="25" y="47"/>
                    <a:pt x="26" y="47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3" y="54"/>
                    <a:pt x="35" y="54"/>
                    <a:pt x="36" y="53"/>
                  </a:cubicBezTo>
                  <a:cubicBezTo>
                    <a:pt x="36" y="53"/>
                    <a:pt x="36" y="53"/>
                    <a:pt x="36" y="53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39" y="45"/>
                    <a:pt x="40" y="44"/>
                    <a:pt x="41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50" y="44"/>
                    <a:pt x="50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3"/>
                    <a:pt x="51" y="43"/>
                    <a:pt x="51" y="4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7" y="34"/>
                    <a:pt x="47" y="33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6"/>
                    <a:pt x="54" y="24"/>
                    <a:pt x="54" y="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21"/>
                    <a:pt x="44" y="20"/>
                    <a:pt x="44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3" y="18"/>
                    <a:pt x="43" y="18"/>
                    <a:pt x="43" y="18"/>
                  </a:cubicBezTo>
                  <a:cubicBezTo>
                    <a:pt x="46" y="10"/>
                    <a:pt x="46" y="10"/>
                    <a:pt x="46" y="10"/>
                  </a:cubicBezTo>
                  <a:cubicBezTo>
                    <a:pt x="45" y="10"/>
                    <a:pt x="45" y="9"/>
                    <a:pt x="44" y="9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9"/>
                    <a:pt x="43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4" y="12"/>
                    <a:pt x="33" y="12"/>
                    <a:pt x="32" y="12"/>
                  </a:cubicBezTo>
                  <a:cubicBezTo>
                    <a:pt x="32" y="12"/>
                    <a:pt x="32" y="12"/>
                    <a:pt x="32" y="12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6" y="5"/>
                    <a:pt x="25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1" y="14"/>
                    <a:pt x="20" y="15"/>
                    <a:pt x="19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0" y="14"/>
                    <a:pt x="10" y="14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6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5"/>
                    <a:pt x="12" y="26"/>
                    <a:pt x="12" y="27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3"/>
                    <a:pt x="5" y="34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8"/>
                    <a:pt x="15" y="39"/>
                    <a:pt x="16" y="40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17" y="41"/>
                    <a:pt x="17" y="41"/>
                    <a:pt x="17" y="41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9"/>
                    <a:pt x="15" y="49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6" y="50"/>
                    <a:pt x="17" y="50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4" y="46"/>
                    <a:pt x="24" y="46"/>
                    <a:pt x="24" y="46"/>
                  </a:cubicBezTo>
                  <a:close/>
                  <a:moveTo>
                    <a:pt x="49" y="48"/>
                  </a:moveTo>
                  <a:cubicBezTo>
                    <a:pt x="50" y="46"/>
                    <a:pt x="50" y="46"/>
                    <a:pt x="50" y="46"/>
                  </a:cubicBezTo>
                  <a:cubicBezTo>
                    <a:pt x="49" y="48"/>
                    <a:pt x="49" y="48"/>
                    <a:pt x="4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Freeform 137"/>
            <p:cNvSpPr>
              <a:spLocks noEditPoints="1"/>
            </p:cNvSpPr>
            <p:nvPr/>
          </p:nvSpPr>
          <p:spPr bwMode="auto">
            <a:xfrm>
              <a:off x="1208088" y="4572000"/>
              <a:ext cx="323850" cy="325438"/>
            </a:xfrm>
            <a:custGeom>
              <a:avLst/>
              <a:gdLst>
                <a:gd name="T0" fmla="*/ 2147483647 w 86"/>
                <a:gd name="T1" fmla="*/ 2147483647 h 85"/>
                <a:gd name="T2" fmla="*/ 2147483647 w 86"/>
                <a:gd name="T3" fmla="*/ 2147483647 h 85"/>
                <a:gd name="T4" fmla="*/ 2147483647 w 86"/>
                <a:gd name="T5" fmla="*/ 2147483647 h 85"/>
                <a:gd name="T6" fmla="*/ 2147483647 w 86"/>
                <a:gd name="T7" fmla="*/ 2147483647 h 85"/>
                <a:gd name="T8" fmla="*/ 2147483647 w 86"/>
                <a:gd name="T9" fmla="*/ 2147483647 h 85"/>
                <a:gd name="T10" fmla="*/ 2147483647 w 86"/>
                <a:gd name="T11" fmla="*/ 2147483647 h 85"/>
                <a:gd name="T12" fmla="*/ 0 w 86"/>
                <a:gd name="T13" fmla="*/ 2147483647 h 85"/>
                <a:gd name="T14" fmla="*/ 2147483647 w 86"/>
                <a:gd name="T15" fmla="*/ 2147483647 h 85"/>
                <a:gd name="T16" fmla="*/ 2147483647 w 86"/>
                <a:gd name="T17" fmla="*/ 2147483647 h 85"/>
                <a:gd name="T18" fmla="*/ 2147483647 w 86"/>
                <a:gd name="T19" fmla="*/ 2147483647 h 85"/>
                <a:gd name="T20" fmla="*/ 2147483647 w 86"/>
                <a:gd name="T21" fmla="*/ 2147483647 h 85"/>
                <a:gd name="T22" fmla="*/ 2147483647 w 86"/>
                <a:gd name="T23" fmla="*/ 2147483647 h 85"/>
                <a:gd name="T24" fmla="*/ 2147483647 w 86"/>
                <a:gd name="T25" fmla="*/ 2147483647 h 85"/>
                <a:gd name="T26" fmla="*/ 2147483647 w 86"/>
                <a:gd name="T27" fmla="*/ 0 h 85"/>
                <a:gd name="T28" fmla="*/ 2147483647 w 86"/>
                <a:gd name="T29" fmla="*/ 2147483647 h 85"/>
                <a:gd name="T30" fmla="*/ 2147483647 w 86"/>
                <a:gd name="T31" fmla="*/ 2147483647 h 85"/>
                <a:gd name="T32" fmla="*/ 2147483647 w 86"/>
                <a:gd name="T33" fmla="*/ 2147483647 h 85"/>
                <a:gd name="T34" fmla="*/ 2147483647 w 86"/>
                <a:gd name="T35" fmla="*/ 2147483647 h 85"/>
                <a:gd name="T36" fmla="*/ 2147483647 w 86"/>
                <a:gd name="T37" fmla="*/ 2147483647 h 85"/>
                <a:gd name="T38" fmla="*/ 2147483647 w 86"/>
                <a:gd name="T39" fmla="*/ 2147483647 h 85"/>
                <a:gd name="T40" fmla="*/ 2147483647 w 86"/>
                <a:gd name="T41" fmla="*/ 2147483647 h 85"/>
                <a:gd name="T42" fmla="*/ 2147483647 w 86"/>
                <a:gd name="T43" fmla="*/ 2147483647 h 85"/>
                <a:gd name="T44" fmla="*/ 2147483647 w 86"/>
                <a:gd name="T45" fmla="*/ 2147483647 h 85"/>
                <a:gd name="T46" fmla="*/ 2147483647 w 86"/>
                <a:gd name="T47" fmla="*/ 2147483647 h 85"/>
                <a:gd name="T48" fmla="*/ 2147483647 w 86"/>
                <a:gd name="T49" fmla="*/ 2147483647 h 85"/>
                <a:gd name="T50" fmla="*/ 2147483647 w 86"/>
                <a:gd name="T51" fmla="*/ 2147483647 h 85"/>
                <a:gd name="T52" fmla="*/ 2147483647 w 86"/>
                <a:gd name="T53" fmla="*/ 2147483647 h 85"/>
                <a:gd name="T54" fmla="*/ 2147483647 w 86"/>
                <a:gd name="T55" fmla="*/ 2147483647 h 85"/>
                <a:gd name="T56" fmla="*/ 2147483647 w 86"/>
                <a:gd name="T57" fmla="*/ 2147483647 h 85"/>
                <a:gd name="T58" fmla="*/ 2147483647 w 86"/>
                <a:gd name="T59" fmla="*/ 2147483647 h 85"/>
                <a:gd name="T60" fmla="*/ 2147483647 w 86"/>
                <a:gd name="T61" fmla="*/ 2147483647 h 85"/>
                <a:gd name="T62" fmla="*/ 2147483647 w 86"/>
                <a:gd name="T63" fmla="*/ 2147483647 h 85"/>
                <a:gd name="T64" fmla="*/ 2147483647 w 86"/>
                <a:gd name="T65" fmla="*/ 2147483647 h 85"/>
                <a:gd name="T66" fmla="*/ 2147483647 w 86"/>
                <a:gd name="T67" fmla="*/ 2147483647 h 85"/>
                <a:gd name="T68" fmla="*/ 2147483647 w 86"/>
                <a:gd name="T69" fmla="*/ 2147483647 h 85"/>
                <a:gd name="T70" fmla="*/ 2147483647 w 86"/>
                <a:gd name="T71" fmla="*/ 2147483647 h 85"/>
                <a:gd name="T72" fmla="*/ 2147483647 w 86"/>
                <a:gd name="T73" fmla="*/ 2147483647 h 85"/>
                <a:gd name="T74" fmla="*/ 2147483647 w 86"/>
                <a:gd name="T75" fmla="*/ 2147483647 h 85"/>
                <a:gd name="T76" fmla="*/ 2147483647 w 86"/>
                <a:gd name="T77" fmla="*/ 2147483647 h 85"/>
                <a:gd name="T78" fmla="*/ 2147483647 w 86"/>
                <a:gd name="T79" fmla="*/ 2147483647 h 85"/>
                <a:gd name="T80" fmla="*/ 2147483647 w 86"/>
                <a:gd name="T81" fmla="*/ 2147483647 h 85"/>
                <a:gd name="T82" fmla="*/ 2147483647 w 86"/>
                <a:gd name="T83" fmla="*/ 2147483647 h 85"/>
                <a:gd name="T84" fmla="*/ 2147483647 w 86"/>
                <a:gd name="T85" fmla="*/ 2147483647 h 85"/>
                <a:gd name="T86" fmla="*/ 2147483647 w 86"/>
                <a:gd name="T87" fmla="*/ 2147483647 h 85"/>
                <a:gd name="T88" fmla="*/ 2147483647 w 86"/>
                <a:gd name="T89" fmla="*/ 2147483647 h 85"/>
                <a:gd name="T90" fmla="*/ 2147483647 w 86"/>
                <a:gd name="T91" fmla="*/ 2147483647 h 85"/>
                <a:gd name="T92" fmla="*/ 2147483647 w 86"/>
                <a:gd name="T93" fmla="*/ 2147483647 h 85"/>
                <a:gd name="T94" fmla="*/ 2147483647 w 86"/>
                <a:gd name="T95" fmla="*/ 2147483647 h 85"/>
                <a:gd name="T96" fmla="*/ 2147483647 w 86"/>
                <a:gd name="T97" fmla="*/ 2147483647 h 85"/>
                <a:gd name="T98" fmla="*/ 2147483647 w 86"/>
                <a:gd name="T99" fmla="*/ 2147483647 h 85"/>
                <a:gd name="T100" fmla="*/ 2147483647 w 86"/>
                <a:gd name="T101" fmla="*/ 2147483647 h 85"/>
                <a:gd name="T102" fmla="*/ 2147483647 w 86"/>
                <a:gd name="T103" fmla="*/ 2147483647 h 85"/>
                <a:gd name="T104" fmla="*/ 2147483647 w 86"/>
                <a:gd name="T105" fmla="*/ 2147483647 h 85"/>
                <a:gd name="T106" fmla="*/ 2147483647 w 86"/>
                <a:gd name="T107" fmla="*/ 2147483647 h 85"/>
                <a:gd name="T108" fmla="*/ 2147483647 w 86"/>
                <a:gd name="T109" fmla="*/ 2147483647 h 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86" h="85">
                  <a:moveTo>
                    <a:pt x="44" y="85"/>
                  </a:move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0" y="85"/>
                    <a:pt x="37" y="85"/>
                    <a:pt x="34" y="85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3" y="84"/>
                    <a:pt x="33" y="84"/>
                    <a:pt x="33" y="84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1" y="74"/>
                    <a:pt x="31" y="74"/>
                    <a:pt x="31" y="74"/>
                  </a:cubicBezTo>
                  <a:cubicBezTo>
                    <a:pt x="31" y="74"/>
                    <a:pt x="31" y="74"/>
                    <a:pt x="31" y="74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1" y="79"/>
                    <a:pt x="19" y="78"/>
                    <a:pt x="18" y="78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7" y="77"/>
                    <a:pt x="16" y="76"/>
                    <a:pt x="14" y="75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4" y="62"/>
                    <a:pt x="3" y="59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2" y="54"/>
                    <a:pt x="2" y="54"/>
                    <a:pt x="2" y="54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0"/>
                    <a:pt x="0" y="37"/>
                    <a:pt x="1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1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0"/>
                    <a:pt x="7" y="19"/>
                    <a:pt x="8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9" y="16"/>
                    <a:pt x="10" y="15"/>
                    <a:pt x="11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22" y="17"/>
                    <a:pt x="22" y="16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4" y="4"/>
                    <a:pt x="27" y="3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38" y="9"/>
                    <a:pt x="38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6" y="0"/>
                    <a:pt x="49" y="0"/>
                    <a:pt x="52" y="1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62" y="4"/>
                    <a:pt x="62" y="4"/>
                    <a:pt x="62" y="4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6"/>
                    <a:pt x="67" y="7"/>
                    <a:pt x="68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9" y="8"/>
                    <a:pt x="70" y="9"/>
                    <a:pt x="72" y="10"/>
                  </a:cubicBezTo>
                  <a:cubicBezTo>
                    <a:pt x="72" y="10"/>
                    <a:pt x="72" y="10"/>
                    <a:pt x="72" y="1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69" y="21"/>
                    <a:pt x="69" y="21"/>
                    <a:pt x="69" y="22"/>
                  </a:cubicBezTo>
                  <a:cubicBezTo>
                    <a:pt x="69" y="22"/>
                    <a:pt x="69" y="22"/>
                    <a:pt x="69" y="22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80" y="21"/>
                    <a:pt x="80" y="21"/>
                    <a:pt x="80" y="21"/>
                  </a:cubicBezTo>
                  <a:cubicBezTo>
                    <a:pt x="81" y="23"/>
                    <a:pt x="83" y="26"/>
                    <a:pt x="84" y="29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76" y="37"/>
                    <a:pt x="76" y="37"/>
                    <a:pt x="76" y="37"/>
                  </a:cubicBezTo>
                  <a:cubicBezTo>
                    <a:pt x="76" y="37"/>
                    <a:pt x="76" y="37"/>
                    <a:pt x="76" y="37"/>
                  </a:cubicBezTo>
                  <a:cubicBezTo>
                    <a:pt x="76" y="37"/>
                    <a:pt x="76" y="37"/>
                    <a:pt x="76" y="37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86" y="42"/>
                    <a:pt x="86" y="42"/>
                    <a:pt x="86" y="42"/>
                  </a:cubicBezTo>
                  <a:cubicBezTo>
                    <a:pt x="86" y="42"/>
                    <a:pt x="86" y="42"/>
                    <a:pt x="86" y="43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86" y="46"/>
                    <a:pt x="86" y="48"/>
                    <a:pt x="85" y="51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4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5"/>
                    <a:pt x="79" y="66"/>
                    <a:pt x="78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7" y="69"/>
                    <a:pt x="76" y="70"/>
                    <a:pt x="75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4" y="69"/>
                    <a:pt x="64" y="69"/>
                    <a:pt x="64" y="69"/>
                  </a:cubicBezTo>
                  <a:cubicBezTo>
                    <a:pt x="64" y="69"/>
                    <a:pt x="64" y="69"/>
                    <a:pt x="64" y="69"/>
                  </a:cubicBezTo>
                  <a:cubicBezTo>
                    <a:pt x="66" y="79"/>
                    <a:pt x="66" y="79"/>
                    <a:pt x="66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2" y="81"/>
                    <a:pt x="59" y="82"/>
                    <a:pt x="57" y="83"/>
                  </a:cubicBezTo>
                  <a:cubicBezTo>
                    <a:pt x="57" y="83"/>
                    <a:pt x="57" y="83"/>
                    <a:pt x="57" y="83"/>
                  </a:cubicBezTo>
                  <a:cubicBezTo>
                    <a:pt x="55" y="84"/>
                    <a:pt x="55" y="84"/>
                    <a:pt x="55" y="84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49" y="76"/>
                    <a:pt x="48" y="76"/>
                    <a:pt x="48" y="76"/>
                  </a:cubicBezTo>
                  <a:cubicBezTo>
                    <a:pt x="48" y="76"/>
                    <a:pt x="48" y="76"/>
                    <a:pt x="48" y="76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4" y="85"/>
                    <a:pt x="44" y="85"/>
                    <a:pt x="44" y="85"/>
                  </a:cubicBezTo>
                  <a:close/>
                  <a:moveTo>
                    <a:pt x="42" y="81"/>
                  </a:moveTo>
                  <a:cubicBezTo>
                    <a:pt x="45" y="72"/>
                    <a:pt x="45" y="72"/>
                    <a:pt x="45" y="72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7" y="71"/>
                    <a:pt x="48" y="71"/>
                    <a:pt x="49" y="71"/>
                  </a:cubicBezTo>
                  <a:cubicBezTo>
                    <a:pt x="49" y="71"/>
                    <a:pt x="49" y="71"/>
                    <a:pt x="49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7" y="78"/>
                    <a:pt x="57" y="78"/>
                    <a:pt x="57" y="78"/>
                  </a:cubicBezTo>
                  <a:cubicBezTo>
                    <a:pt x="58" y="78"/>
                    <a:pt x="60" y="77"/>
                    <a:pt x="61" y="76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59" y="67"/>
                    <a:pt x="59" y="67"/>
                    <a:pt x="59" y="67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1" y="65"/>
                    <a:pt x="62" y="65"/>
                    <a:pt x="63" y="64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3" y="66"/>
                    <a:pt x="74" y="65"/>
                    <a:pt x="74" y="65"/>
                  </a:cubicBezTo>
                  <a:cubicBezTo>
                    <a:pt x="74" y="65"/>
                    <a:pt x="74" y="65"/>
                    <a:pt x="74" y="65"/>
                  </a:cubicBezTo>
                  <a:cubicBezTo>
                    <a:pt x="75" y="64"/>
                    <a:pt x="75" y="63"/>
                    <a:pt x="76" y="63"/>
                  </a:cubicBezTo>
                  <a:cubicBezTo>
                    <a:pt x="76" y="63"/>
                    <a:pt x="76" y="63"/>
                    <a:pt x="76" y="63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70" y="54"/>
                    <a:pt x="70" y="54"/>
                    <a:pt x="70" y="54"/>
                  </a:cubicBezTo>
                  <a:cubicBezTo>
                    <a:pt x="70" y="53"/>
                    <a:pt x="70" y="52"/>
                    <a:pt x="71" y="51"/>
                  </a:cubicBezTo>
                  <a:cubicBezTo>
                    <a:pt x="71" y="51"/>
                    <a:pt x="71" y="51"/>
                    <a:pt x="71" y="51"/>
                  </a:cubicBezTo>
                  <a:cubicBezTo>
                    <a:pt x="71" y="50"/>
                    <a:pt x="71" y="50"/>
                    <a:pt x="71" y="50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1" y="47"/>
                    <a:pt x="81" y="45"/>
                    <a:pt x="81" y="44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38"/>
                    <a:pt x="72" y="37"/>
                    <a:pt x="71" y="36"/>
                  </a:cubicBezTo>
                  <a:cubicBezTo>
                    <a:pt x="71" y="36"/>
                    <a:pt x="71" y="36"/>
                    <a:pt x="71" y="36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9" y="29"/>
                    <a:pt x="79" y="29"/>
                    <a:pt x="79" y="29"/>
                  </a:cubicBezTo>
                  <a:cubicBezTo>
                    <a:pt x="78" y="27"/>
                    <a:pt x="78" y="26"/>
                    <a:pt x="77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67" y="27"/>
                    <a:pt x="67" y="27"/>
                    <a:pt x="67" y="27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6" y="25"/>
                    <a:pt x="65" y="24"/>
                    <a:pt x="64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3" y="22"/>
                    <a:pt x="63" y="22"/>
                    <a:pt x="63" y="22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7" y="12"/>
                    <a:pt x="66" y="12"/>
                    <a:pt x="65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4" y="11"/>
                    <a:pt x="64" y="10"/>
                    <a:pt x="63" y="1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4" y="16"/>
                    <a:pt x="53" y="15"/>
                    <a:pt x="52" y="15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7" y="4"/>
                    <a:pt x="46" y="4"/>
                    <a:pt x="44" y="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39" y="14"/>
                    <a:pt x="38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8" y="7"/>
                    <a:pt x="26" y="8"/>
                    <a:pt x="2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5" y="20"/>
                    <a:pt x="24" y="20"/>
                    <a:pt x="23" y="21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9"/>
                    <a:pt x="12" y="20"/>
                    <a:pt x="12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1" y="21"/>
                    <a:pt x="11" y="22"/>
                    <a:pt x="10" y="2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6" y="32"/>
                    <a:pt x="16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5" y="38"/>
                    <a:pt x="5" y="40"/>
                    <a:pt x="5" y="41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46"/>
                    <a:pt x="14" y="46"/>
                    <a:pt x="14" y="46"/>
                  </a:cubicBezTo>
                  <a:cubicBezTo>
                    <a:pt x="14" y="47"/>
                    <a:pt x="14" y="48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8" y="58"/>
                    <a:pt x="8" y="59"/>
                    <a:pt x="9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20" y="61"/>
                    <a:pt x="21" y="61"/>
                    <a:pt x="22" y="62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19" y="72"/>
                    <a:pt x="19" y="72"/>
                    <a:pt x="19" y="72"/>
                  </a:cubicBezTo>
                  <a:cubicBezTo>
                    <a:pt x="19" y="73"/>
                    <a:pt x="20" y="73"/>
                    <a:pt x="21" y="74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1" y="74"/>
                    <a:pt x="22" y="75"/>
                    <a:pt x="23" y="75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32" y="70"/>
                    <a:pt x="33" y="70"/>
                    <a:pt x="34" y="70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36" y="71"/>
                    <a:pt x="36" y="71"/>
                    <a:pt x="36" y="71"/>
                  </a:cubicBezTo>
                  <a:cubicBezTo>
                    <a:pt x="37" y="80"/>
                    <a:pt x="37" y="80"/>
                    <a:pt x="37" y="80"/>
                  </a:cubicBezTo>
                  <a:cubicBezTo>
                    <a:pt x="39" y="81"/>
                    <a:pt x="40" y="81"/>
                    <a:pt x="42" y="81"/>
                  </a:cubicBezTo>
                  <a:close/>
                  <a:moveTo>
                    <a:pt x="73" y="70"/>
                  </a:moveTo>
                  <a:cubicBezTo>
                    <a:pt x="74" y="67"/>
                    <a:pt x="74" y="67"/>
                    <a:pt x="74" y="67"/>
                  </a:cubicBezTo>
                  <a:cubicBezTo>
                    <a:pt x="73" y="70"/>
                    <a:pt x="73" y="70"/>
                    <a:pt x="73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3" name="Freeform 138"/>
            <p:cNvSpPr>
              <a:spLocks noEditPoints="1"/>
            </p:cNvSpPr>
            <p:nvPr/>
          </p:nvSpPr>
          <p:spPr bwMode="auto">
            <a:xfrm>
              <a:off x="1314450" y="4678363"/>
              <a:ext cx="112712" cy="111125"/>
            </a:xfrm>
            <a:custGeom>
              <a:avLst/>
              <a:gdLst>
                <a:gd name="T0" fmla="*/ 0 w 30"/>
                <a:gd name="T1" fmla="*/ 2147483647 h 29"/>
                <a:gd name="T2" fmla="*/ 2147483647 w 30"/>
                <a:gd name="T3" fmla="*/ 0 h 29"/>
                <a:gd name="T4" fmla="*/ 2147483647 w 30"/>
                <a:gd name="T5" fmla="*/ 0 h 29"/>
                <a:gd name="T6" fmla="*/ 2147483647 w 30"/>
                <a:gd name="T7" fmla="*/ 2147483647 h 29"/>
                <a:gd name="T8" fmla="*/ 2147483647 w 30"/>
                <a:gd name="T9" fmla="*/ 2147483647 h 29"/>
                <a:gd name="T10" fmla="*/ 2147483647 w 30"/>
                <a:gd name="T11" fmla="*/ 2147483647 h 29"/>
                <a:gd name="T12" fmla="*/ 2147483647 w 30"/>
                <a:gd name="T13" fmla="*/ 2147483647 h 29"/>
                <a:gd name="T14" fmla="*/ 0 w 30"/>
                <a:gd name="T15" fmla="*/ 2147483647 h 29"/>
                <a:gd name="T16" fmla="*/ 2147483647 w 30"/>
                <a:gd name="T17" fmla="*/ 2147483647 h 29"/>
                <a:gd name="T18" fmla="*/ 2147483647 w 30"/>
                <a:gd name="T19" fmla="*/ 2147483647 h 29"/>
                <a:gd name="T20" fmla="*/ 2147483647 w 30"/>
                <a:gd name="T21" fmla="*/ 2147483647 h 29"/>
                <a:gd name="T22" fmla="*/ 2147483647 w 30"/>
                <a:gd name="T23" fmla="*/ 2147483647 h 29"/>
                <a:gd name="T24" fmla="*/ 2147483647 w 30"/>
                <a:gd name="T25" fmla="*/ 2147483647 h 29"/>
                <a:gd name="T26" fmla="*/ 2147483647 w 30"/>
                <a:gd name="T27" fmla="*/ 2147483647 h 29"/>
                <a:gd name="T28" fmla="*/ 2147483647 w 30"/>
                <a:gd name="T29" fmla="*/ 2147483647 h 29"/>
                <a:gd name="T30" fmla="*/ 2147483647 w 30"/>
                <a:gd name="T31" fmla="*/ 2147483647 h 29"/>
                <a:gd name="T32" fmla="*/ 2147483647 w 30"/>
                <a:gd name="T33" fmla="*/ 2147483647 h 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0" h="29">
                  <a:moveTo>
                    <a:pt x="0" y="15"/>
                  </a:moveTo>
                  <a:cubicBezTo>
                    <a:pt x="0" y="6"/>
                    <a:pt x="7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3" y="0"/>
                    <a:pt x="30" y="6"/>
                    <a:pt x="30" y="15"/>
                  </a:cubicBezTo>
                  <a:cubicBezTo>
                    <a:pt x="30" y="15"/>
                    <a:pt x="30" y="15"/>
                    <a:pt x="30" y="15"/>
                  </a:cubicBezTo>
                  <a:cubicBezTo>
                    <a:pt x="30" y="23"/>
                    <a:pt x="23" y="29"/>
                    <a:pt x="15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23"/>
                    <a:pt x="0" y="15"/>
                  </a:cubicBezTo>
                  <a:close/>
                  <a:moveTo>
                    <a:pt x="15" y="25"/>
                  </a:moveTo>
                  <a:cubicBezTo>
                    <a:pt x="21" y="25"/>
                    <a:pt x="25" y="20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5" y="9"/>
                    <a:pt x="21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9" y="5"/>
                    <a:pt x="5" y="9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5" y="20"/>
                    <a:pt x="9" y="25"/>
                    <a:pt x="15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9" name="组合 8" descr="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"/>
          <p:cNvGrpSpPr/>
          <p:nvPr/>
        </p:nvGrpSpPr>
        <p:grpSpPr bwMode="auto">
          <a:xfrm>
            <a:off x="1618410" y="1728278"/>
            <a:ext cx="683522" cy="943449"/>
            <a:chOff x="3395663" y="5327644"/>
            <a:chExt cx="338138" cy="466725"/>
          </a:xfrm>
          <a:solidFill>
            <a:schemeClr val="bg1"/>
          </a:solidFill>
        </p:grpSpPr>
        <p:sp>
          <p:nvSpPr>
            <p:cNvPr id="17" name="Freeform 149"/>
            <p:cNvSpPr>
              <a:spLocks noEditPoints="1"/>
            </p:cNvSpPr>
            <p:nvPr/>
          </p:nvSpPr>
          <p:spPr bwMode="auto">
            <a:xfrm>
              <a:off x="3395663" y="5527669"/>
              <a:ext cx="338138" cy="266700"/>
            </a:xfrm>
            <a:custGeom>
              <a:avLst/>
              <a:gdLst>
                <a:gd name="T0" fmla="*/ 2147483647 w 90"/>
                <a:gd name="T1" fmla="*/ 2147483647 h 70"/>
                <a:gd name="T2" fmla="*/ 2147483647 w 90"/>
                <a:gd name="T3" fmla="*/ 2147483647 h 70"/>
                <a:gd name="T4" fmla="*/ 2147483647 w 90"/>
                <a:gd name="T5" fmla="*/ 2147483647 h 70"/>
                <a:gd name="T6" fmla="*/ 0 w 90"/>
                <a:gd name="T7" fmla="*/ 2147483647 h 70"/>
                <a:gd name="T8" fmla="*/ 0 w 90"/>
                <a:gd name="T9" fmla="*/ 2147483647 h 70"/>
                <a:gd name="T10" fmla="*/ 0 w 90"/>
                <a:gd name="T11" fmla="*/ 2147483647 h 70"/>
                <a:gd name="T12" fmla="*/ 2147483647 w 90"/>
                <a:gd name="T13" fmla="*/ 0 h 70"/>
                <a:gd name="T14" fmla="*/ 2147483647 w 90"/>
                <a:gd name="T15" fmla="*/ 0 h 70"/>
                <a:gd name="T16" fmla="*/ 2147483647 w 90"/>
                <a:gd name="T17" fmla="*/ 0 h 70"/>
                <a:gd name="T18" fmla="*/ 2147483647 w 90"/>
                <a:gd name="T19" fmla="*/ 2147483647 h 70"/>
                <a:gd name="T20" fmla="*/ 2147483647 w 90"/>
                <a:gd name="T21" fmla="*/ 2147483647 h 70"/>
                <a:gd name="T22" fmla="*/ 2147483647 w 90"/>
                <a:gd name="T23" fmla="*/ 2147483647 h 70"/>
                <a:gd name="T24" fmla="*/ 2147483647 w 90"/>
                <a:gd name="T25" fmla="*/ 2147483647 h 70"/>
                <a:gd name="T26" fmla="*/ 2147483647 w 90"/>
                <a:gd name="T27" fmla="*/ 2147483647 h 70"/>
                <a:gd name="T28" fmla="*/ 2147483647 w 90"/>
                <a:gd name="T29" fmla="*/ 2147483647 h 70"/>
                <a:gd name="T30" fmla="*/ 2147483647 w 90"/>
                <a:gd name="T31" fmla="*/ 2147483647 h 70"/>
                <a:gd name="T32" fmla="*/ 2147483647 w 90"/>
                <a:gd name="T33" fmla="*/ 2147483647 h 70"/>
                <a:gd name="T34" fmla="*/ 2147483647 w 90"/>
                <a:gd name="T35" fmla="*/ 2147483647 h 70"/>
                <a:gd name="T36" fmla="*/ 2147483647 w 90"/>
                <a:gd name="T37" fmla="*/ 2147483647 h 70"/>
                <a:gd name="T38" fmla="*/ 2147483647 w 90"/>
                <a:gd name="T39" fmla="*/ 2147483647 h 70"/>
                <a:gd name="T40" fmla="*/ 2147483647 w 90"/>
                <a:gd name="T41" fmla="*/ 2147483647 h 70"/>
                <a:gd name="T42" fmla="*/ 2147483647 w 90"/>
                <a:gd name="T43" fmla="*/ 2147483647 h 70"/>
                <a:gd name="T44" fmla="*/ 2147483647 w 90"/>
                <a:gd name="T45" fmla="*/ 2147483647 h 70"/>
                <a:gd name="T46" fmla="*/ 2147483647 w 90"/>
                <a:gd name="T47" fmla="*/ 2147483647 h 70"/>
                <a:gd name="T48" fmla="*/ 2147483647 w 90"/>
                <a:gd name="T49" fmla="*/ 2147483647 h 70"/>
                <a:gd name="T50" fmla="*/ 2147483647 w 90"/>
                <a:gd name="T51" fmla="*/ 2147483647 h 70"/>
                <a:gd name="T52" fmla="*/ 2147483647 w 90"/>
                <a:gd name="T53" fmla="*/ 2147483647 h 70"/>
                <a:gd name="T54" fmla="*/ 2147483647 w 90"/>
                <a:gd name="T55" fmla="*/ 2147483647 h 70"/>
                <a:gd name="T56" fmla="*/ 2147483647 w 90"/>
                <a:gd name="T57" fmla="*/ 2147483647 h 70"/>
                <a:gd name="T58" fmla="*/ 2147483647 w 90"/>
                <a:gd name="T59" fmla="*/ 2147483647 h 70"/>
                <a:gd name="T60" fmla="*/ 2147483647 w 90"/>
                <a:gd name="T61" fmla="*/ 2147483647 h 70"/>
                <a:gd name="T62" fmla="*/ 2147483647 w 90"/>
                <a:gd name="T63" fmla="*/ 2147483647 h 70"/>
                <a:gd name="T64" fmla="*/ 2147483647 w 90"/>
                <a:gd name="T65" fmla="*/ 2147483647 h 70"/>
                <a:gd name="T66" fmla="*/ 2147483647 w 90"/>
                <a:gd name="T67" fmla="*/ 2147483647 h 70"/>
                <a:gd name="T68" fmla="*/ 2147483647 w 90"/>
                <a:gd name="T69" fmla="*/ 2147483647 h 70"/>
                <a:gd name="T70" fmla="*/ 2147483647 w 90"/>
                <a:gd name="T71" fmla="*/ 2147483647 h 70"/>
                <a:gd name="T72" fmla="*/ 2147483647 w 90"/>
                <a:gd name="T73" fmla="*/ 2147483647 h 70"/>
                <a:gd name="T74" fmla="*/ 2147483647 w 90"/>
                <a:gd name="T75" fmla="*/ 2147483647 h 70"/>
                <a:gd name="T76" fmla="*/ 2147483647 w 90"/>
                <a:gd name="T77" fmla="*/ 2147483647 h 70"/>
                <a:gd name="T78" fmla="*/ 2147483647 w 90"/>
                <a:gd name="T79" fmla="*/ 2147483647 h 70"/>
                <a:gd name="T80" fmla="*/ 2147483647 w 90"/>
                <a:gd name="T81" fmla="*/ 2147483647 h 70"/>
                <a:gd name="T82" fmla="*/ 2147483647 w 90"/>
                <a:gd name="T83" fmla="*/ 2147483647 h 70"/>
                <a:gd name="T84" fmla="*/ 2147483647 w 90"/>
                <a:gd name="T85" fmla="*/ 2147483647 h 70"/>
                <a:gd name="T86" fmla="*/ 2147483647 w 90"/>
                <a:gd name="T87" fmla="*/ 2147483647 h 70"/>
                <a:gd name="T88" fmla="*/ 2147483647 w 90"/>
                <a:gd name="T89" fmla="*/ 2147483647 h 70"/>
                <a:gd name="T90" fmla="*/ 2147483647 w 90"/>
                <a:gd name="T91" fmla="*/ 2147483647 h 70"/>
                <a:gd name="T92" fmla="*/ 2147483647 w 90"/>
                <a:gd name="T93" fmla="*/ 2147483647 h 70"/>
                <a:gd name="T94" fmla="*/ 2147483647 w 90"/>
                <a:gd name="T95" fmla="*/ 2147483647 h 70"/>
                <a:gd name="T96" fmla="*/ 2147483647 w 90"/>
                <a:gd name="T97" fmla="*/ 2147483647 h 7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90" h="70">
                  <a:moveTo>
                    <a:pt x="18" y="70"/>
                  </a:moveTo>
                  <a:cubicBezTo>
                    <a:pt x="11" y="70"/>
                    <a:pt x="5" y="65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72" y="0"/>
                    <a:pt x="77" y="5"/>
                    <a:pt x="78" y="10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85" y="12"/>
                    <a:pt x="90" y="19"/>
                    <a:pt x="90" y="27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90" y="35"/>
                    <a:pt x="84" y="43"/>
                    <a:pt x="75" y="43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3" y="65"/>
                    <a:pt x="67" y="70"/>
                    <a:pt x="60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8" y="70"/>
                    <a:pt x="18" y="70"/>
                    <a:pt x="18" y="70"/>
                  </a:cubicBezTo>
                  <a:close/>
                  <a:moveTo>
                    <a:pt x="60" y="66"/>
                  </a:moveTo>
                  <a:cubicBezTo>
                    <a:pt x="64" y="66"/>
                    <a:pt x="69" y="62"/>
                    <a:pt x="69" y="58"/>
                  </a:cubicBezTo>
                  <a:cubicBezTo>
                    <a:pt x="69" y="58"/>
                    <a:pt x="69" y="58"/>
                    <a:pt x="69" y="58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39"/>
                    <a:pt x="73" y="39"/>
                    <a:pt x="73" y="39"/>
                  </a:cubicBezTo>
                  <a:cubicBezTo>
                    <a:pt x="73" y="39"/>
                    <a:pt x="73" y="39"/>
                    <a:pt x="73" y="39"/>
                  </a:cubicBezTo>
                  <a:cubicBezTo>
                    <a:pt x="73" y="39"/>
                    <a:pt x="73" y="39"/>
                    <a:pt x="73" y="39"/>
                  </a:cubicBezTo>
                  <a:cubicBezTo>
                    <a:pt x="80" y="39"/>
                    <a:pt x="86" y="33"/>
                    <a:pt x="86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20"/>
                    <a:pt x="81" y="15"/>
                    <a:pt x="75" y="14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6" y="12"/>
                    <a:pt x="76" y="12"/>
                    <a:pt x="76" y="12"/>
                  </a:cubicBezTo>
                  <a:cubicBezTo>
                    <a:pt x="75" y="14"/>
                    <a:pt x="75" y="14"/>
                    <a:pt x="75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3" y="8"/>
                    <a:pt x="70" y="5"/>
                    <a:pt x="66" y="5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8" y="5"/>
                    <a:pt x="5" y="8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5" y="12"/>
                    <a:pt x="5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10" y="62"/>
                    <a:pt x="14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60" y="66"/>
                    <a:pt x="60" y="66"/>
                    <a:pt x="60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Freeform 150"/>
            <p:cNvSpPr/>
            <p:nvPr/>
          </p:nvSpPr>
          <p:spPr bwMode="auto">
            <a:xfrm>
              <a:off x="3444875" y="5346694"/>
              <a:ext cx="47625" cy="141288"/>
            </a:xfrm>
            <a:custGeom>
              <a:avLst/>
              <a:gdLst>
                <a:gd name="T0" fmla="*/ 2147483647 w 13"/>
                <a:gd name="T1" fmla="*/ 2147483647 h 37"/>
                <a:gd name="T2" fmla="*/ 0 w 13"/>
                <a:gd name="T3" fmla="*/ 2147483647 h 37"/>
                <a:gd name="T4" fmla="*/ 0 w 13"/>
                <a:gd name="T5" fmla="*/ 2147483647 h 37"/>
                <a:gd name="T6" fmla="*/ 2147483647 w 13"/>
                <a:gd name="T7" fmla="*/ 2147483647 h 37"/>
                <a:gd name="T8" fmla="*/ 2147483647 w 13"/>
                <a:gd name="T9" fmla="*/ 2147483647 h 37"/>
                <a:gd name="T10" fmla="*/ 2147483647 w 13"/>
                <a:gd name="T11" fmla="*/ 2147483647 h 37"/>
                <a:gd name="T12" fmla="*/ 2147483647 w 13"/>
                <a:gd name="T13" fmla="*/ 2147483647 h 37"/>
                <a:gd name="T14" fmla="*/ 2147483647 w 13"/>
                <a:gd name="T15" fmla="*/ 2147483647 h 37"/>
                <a:gd name="T16" fmla="*/ 2147483647 w 13"/>
                <a:gd name="T17" fmla="*/ 2147483647 h 37"/>
                <a:gd name="T18" fmla="*/ 2147483647 w 13"/>
                <a:gd name="T19" fmla="*/ 2147483647 h 37"/>
                <a:gd name="T20" fmla="*/ 2147483647 w 13"/>
                <a:gd name="T21" fmla="*/ 2147483647 h 37"/>
                <a:gd name="T22" fmla="*/ 2147483647 w 13"/>
                <a:gd name="T23" fmla="*/ 2147483647 h 37"/>
                <a:gd name="T24" fmla="*/ 2147483647 w 13"/>
                <a:gd name="T25" fmla="*/ 2147483647 h 37"/>
                <a:gd name="T26" fmla="*/ 2147483647 w 13"/>
                <a:gd name="T27" fmla="*/ 2147483647 h 37"/>
                <a:gd name="T28" fmla="*/ 2147483647 w 13"/>
                <a:gd name="T29" fmla="*/ 2147483647 h 37"/>
                <a:gd name="T30" fmla="*/ 2147483647 w 13"/>
                <a:gd name="T31" fmla="*/ 2147483647 h 37"/>
                <a:gd name="T32" fmla="*/ 2147483647 w 13"/>
                <a:gd name="T33" fmla="*/ 2147483647 h 37"/>
                <a:gd name="T34" fmla="*/ 2147483647 w 13"/>
                <a:gd name="T35" fmla="*/ 2147483647 h 37"/>
                <a:gd name="T36" fmla="*/ 2147483647 w 13"/>
                <a:gd name="T37" fmla="*/ 2147483647 h 37"/>
                <a:gd name="T38" fmla="*/ 2147483647 w 13"/>
                <a:gd name="T39" fmla="*/ 2147483647 h 37"/>
                <a:gd name="T40" fmla="*/ 2147483647 w 13"/>
                <a:gd name="T41" fmla="*/ 2147483647 h 37"/>
                <a:gd name="T42" fmla="*/ 2147483647 w 13"/>
                <a:gd name="T43" fmla="*/ 2147483647 h 37"/>
                <a:gd name="T44" fmla="*/ 2147483647 w 13"/>
                <a:gd name="T45" fmla="*/ 2147483647 h 37"/>
                <a:gd name="T46" fmla="*/ 2147483647 w 13"/>
                <a:gd name="T47" fmla="*/ 2147483647 h 37"/>
                <a:gd name="T48" fmla="*/ 2147483647 w 13"/>
                <a:gd name="T49" fmla="*/ 2147483647 h 37"/>
                <a:gd name="T50" fmla="*/ 2147483647 w 13"/>
                <a:gd name="T51" fmla="*/ 2147483647 h 37"/>
                <a:gd name="T52" fmla="*/ 2147483647 w 13"/>
                <a:gd name="T53" fmla="*/ 2147483647 h 37"/>
                <a:gd name="T54" fmla="*/ 2147483647 w 13"/>
                <a:gd name="T55" fmla="*/ 2147483647 h 37"/>
                <a:gd name="T56" fmla="*/ 2147483647 w 13"/>
                <a:gd name="T57" fmla="*/ 2147483647 h 3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3" h="37">
                  <a:moveTo>
                    <a:pt x="5" y="36"/>
                  </a:moveTo>
                  <a:cubicBezTo>
                    <a:pt x="2" y="33"/>
                    <a:pt x="0" y="30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4"/>
                    <a:pt x="2" y="21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6" y="16"/>
                    <a:pt x="8" y="14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7" y="8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8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5"/>
                    <a:pt x="13" y="7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6"/>
                    <a:pt x="10" y="19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6" y="24"/>
                    <a:pt x="5" y="26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9"/>
                    <a:pt x="5" y="30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7" y="37"/>
                    <a:pt x="6" y="37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6" y="37"/>
                    <a:pt x="5" y="36"/>
                    <a:pt x="5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9" name="Freeform 151"/>
            <p:cNvSpPr/>
            <p:nvPr/>
          </p:nvSpPr>
          <p:spPr bwMode="auto">
            <a:xfrm>
              <a:off x="3511550" y="5373682"/>
              <a:ext cx="49213" cy="138113"/>
            </a:xfrm>
            <a:custGeom>
              <a:avLst/>
              <a:gdLst>
                <a:gd name="T0" fmla="*/ 2147483647 w 13"/>
                <a:gd name="T1" fmla="*/ 2147483647 h 36"/>
                <a:gd name="T2" fmla="*/ 0 w 13"/>
                <a:gd name="T3" fmla="*/ 2147483647 h 36"/>
                <a:gd name="T4" fmla="*/ 0 w 13"/>
                <a:gd name="T5" fmla="*/ 2147483647 h 36"/>
                <a:gd name="T6" fmla="*/ 2147483647 w 13"/>
                <a:gd name="T7" fmla="*/ 2147483647 h 36"/>
                <a:gd name="T8" fmla="*/ 2147483647 w 13"/>
                <a:gd name="T9" fmla="*/ 2147483647 h 36"/>
                <a:gd name="T10" fmla="*/ 2147483647 w 13"/>
                <a:gd name="T11" fmla="*/ 2147483647 h 36"/>
                <a:gd name="T12" fmla="*/ 2147483647 w 13"/>
                <a:gd name="T13" fmla="*/ 2147483647 h 36"/>
                <a:gd name="T14" fmla="*/ 2147483647 w 13"/>
                <a:gd name="T15" fmla="*/ 2147483647 h 36"/>
                <a:gd name="T16" fmla="*/ 2147483647 w 13"/>
                <a:gd name="T17" fmla="*/ 2147483647 h 36"/>
                <a:gd name="T18" fmla="*/ 2147483647 w 13"/>
                <a:gd name="T19" fmla="*/ 0 h 36"/>
                <a:gd name="T20" fmla="*/ 2147483647 w 13"/>
                <a:gd name="T21" fmla="*/ 0 h 36"/>
                <a:gd name="T22" fmla="*/ 2147483647 w 13"/>
                <a:gd name="T23" fmla="*/ 2147483647 h 36"/>
                <a:gd name="T24" fmla="*/ 2147483647 w 13"/>
                <a:gd name="T25" fmla="*/ 2147483647 h 36"/>
                <a:gd name="T26" fmla="*/ 2147483647 w 13"/>
                <a:gd name="T27" fmla="*/ 2147483647 h 36"/>
                <a:gd name="T28" fmla="*/ 2147483647 w 13"/>
                <a:gd name="T29" fmla="*/ 2147483647 h 36"/>
                <a:gd name="T30" fmla="*/ 2147483647 w 13"/>
                <a:gd name="T31" fmla="*/ 2147483647 h 36"/>
                <a:gd name="T32" fmla="*/ 2147483647 w 13"/>
                <a:gd name="T33" fmla="*/ 2147483647 h 36"/>
                <a:gd name="T34" fmla="*/ 2147483647 w 13"/>
                <a:gd name="T35" fmla="*/ 2147483647 h 36"/>
                <a:gd name="T36" fmla="*/ 2147483647 w 13"/>
                <a:gd name="T37" fmla="*/ 2147483647 h 36"/>
                <a:gd name="T38" fmla="*/ 2147483647 w 13"/>
                <a:gd name="T39" fmla="*/ 2147483647 h 36"/>
                <a:gd name="T40" fmla="*/ 2147483647 w 13"/>
                <a:gd name="T41" fmla="*/ 2147483647 h 36"/>
                <a:gd name="T42" fmla="*/ 2147483647 w 13"/>
                <a:gd name="T43" fmla="*/ 2147483647 h 36"/>
                <a:gd name="T44" fmla="*/ 2147483647 w 13"/>
                <a:gd name="T45" fmla="*/ 2147483647 h 36"/>
                <a:gd name="T46" fmla="*/ 2147483647 w 13"/>
                <a:gd name="T47" fmla="*/ 2147483647 h 36"/>
                <a:gd name="T48" fmla="*/ 2147483647 w 13"/>
                <a:gd name="T49" fmla="*/ 2147483647 h 36"/>
                <a:gd name="T50" fmla="*/ 2147483647 w 13"/>
                <a:gd name="T51" fmla="*/ 2147483647 h 36"/>
                <a:gd name="T52" fmla="*/ 2147483647 w 13"/>
                <a:gd name="T53" fmla="*/ 2147483647 h 36"/>
                <a:gd name="T54" fmla="*/ 2147483647 w 13"/>
                <a:gd name="T55" fmla="*/ 2147483647 h 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" h="36">
                  <a:moveTo>
                    <a:pt x="5" y="36"/>
                  </a:moveTo>
                  <a:cubicBezTo>
                    <a:pt x="2" y="33"/>
                    <a:pt x="0" y="30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3"/>
                    <a:pt x="2" y="21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6" y="15"/>
                    <a:pt x="8" y="13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8"/>
                    <a:pt x="7" y="7"/>
                    <a:pt x="4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2"/>
                    <a:pt x="4" y="1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8" y="0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4"/>
                    <a:pt x="13" y="6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5"/>
                    <a:pt x="10" y="18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6" y="23"/>
                    <a:pt x="5" y="25"/>
                    <a:pt x="5" y="27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5" y="28"/>
                    <a:pt x="5" y="30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33"/>
                    <a:pt x="9" y="34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6"/>
                    <a:pt x="7" y="36"/>
                    <a:pt x="6" y="36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6" y="36"/>
                    <a:pt x="5" y="36"/>
                    <a:pt x="5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0" name="Freeform 152"/>
            <p:cNvSpPr/>
            <p:nvPr/>
          </p:nvSpPr>
          <p:spPr bwMode="auto">
            <a:xfrm>
              <a:off x="3579813" y="5327644"/>
              <a:ext cx="49213" cy="141288"/>
            </a:xfrm>
            <a:custGeom>
              <a:avLst/>
              <a:gdLst>
                <a:gd name="T0" fmla="*/ 2147483647 w 13"/>
                <a:gd name="T1" fmla="*/ 2147483647 h 37"/>
                <a:gd name="T2" fmla="*/ 0 w 13"/>
                <a:gd name="T3" fmla="*/ 2147483647 h 37"/>
                <a:gd name="T4" fmla="*/ 0 w 13"/>
                <a:gd name="T5" fmla="*/ 2147483647 h 37"/>
                <a:gd name="T6" fmla="*/ 2147483647 w 13"/>
                <a:gd name="T7" fmla="*/ 2147483647 h 37"/>
                <a:gd name="T8" fmla="*/ 2147483647 w 13"/>
                <a:gd name="T9" fmla="*/ 2147483647 h 37"/>
                <a:gd name="T10" fmla="*/ 2147483647 w 13"/>
                <a:gd name="T11" fmla="*/ 2147483647 h 37"/>
                <a:gd name="T12" fmla="*/ 2147483647 w 13"/>
                <a:gd name="T13" fmla="*/ 2147483647 h 37"/>
                <a:gd name="T14" fmla="*/ 2147483647 w 13"/>
                <a:gd name="T15" fmla="*/ 2147483647 h 37"/>
                <a:gd name="T16" fmla="*/ 2147483647 w 13"/>
                <a:gd name="T17" fmla="*/ 2147483647 h 37"/>
                <a:gd name="T18" fmla="*/ 2147483647 w 13"/>
                <a:gd name="T19" fmla="*/ 2147483647 h 37"/>
                <a:gd name="T20" fmla="*/ 2147483647 w 13"/>
                <a:gd name="T21" fmla="*/ 2147483647 h 37"/>
                <a:gd name="T22" fmla="*/ 2147483647 w 13"/>
                <a:gd name="T23" fmla="*/ 2147483647 h 37"/>
                <a:gd name="T24" fmla="*/ 2147483647 w 13"/>
                <a:gd name="T25" fmla="*/ 2147483647 h 37"/>
                <a:gd name="T26" fmla="*/ 2147483647 w 13"/>
                <a:gd name="T27" fmla="*/ 2147483647 h 37"/>
                <a:gd name="T28" fmla="*/ 2147483647 w 13"/>
                <a:gd name="T29" fmla="*/ 2147483647 h 37"/>
                <a:gd name="T30" fmla="*/ 2147483647 w 13"/>
                <a:gd name="T31" fmla="*/ 2147483647 h 37"/>
                <a:gd name="T32" fmla="*/ 2147483647 w 13"/>
                <a:gd name="T33" fmla="*/ 2147483647 h 37"/>
                <a:gd name="T34" fmla="*/ 2147483647 w 13"/>
                <a:gd name="T35" fmla="*/ 2147483647 h 37"/>
                <a:gd name="T36" fmla="*/ 2147483647 w 13"/>
                <a:gd name="T37" fmla="*/ 2147483647 h 37"/>
                <a:gd name="T38" fmla="*/ 2147483647 w 13"/>
                <a:gd name="T39" fmla="*/ 2147483647 h 37"/>
                <a:gd name="T40" fmla="*/ 2147483647 w 13"/>
                <a:gd name="T41" fmla="*/ 2147483647 h 37"/>
                <a:gd name="T42" fmla="*/ 2147483647 w 13"/>
                <a:gd name="T43" fmla="*/ 2147483647 h 37"/>
                <a:gd name="T44" fmla="*/ 2147483647 w 13"/>
                <a:gd name="T45" fmla="*/ 2147483647 h 37"/>
                <a:gd name="T46" fmla="*/ 2147483647 w 13"/>
                <a:gd name="T47" fmla="*/ 2147483647 h 37"/>
                <a:gd name="T48" fmla="*/ 2147483647 w 13"/>
                <a:gd name="T49" fmla="*/ 2147483647 h 37"/>
                <a:gd name="T50" fmla="*/ 2147483647 w 13"/>
                <a:gd name="T51" fmla="*/ 2147483647 h 37"/>
                <a:gd name="T52" fmla="*/ 2147483647 w 13"/>
                <a:gd name="T53" fmla="*/ 2147483647 h 37"/>
                <a:gd name="T54" fmla="*/ 2147483647 w 13"/>
                <a:gd name="T55" fmla="*/ 2147483647 h 37"/>
                <a:gd name="T56" fmla="*/ 2147483647 w 13"/>
                <a:gd name="T57" fmla="*/ 2147483647 h 37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3" h="37">
                  <a:moveTo>
                    <a:pt x="5" y="36"/>
                  </a:moveTo>
                  <a:cubicBezTo>
                    <a:pt x="2" y="33"/>
                    <a:pt x="0" y="31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4"/>
                    <a:pt x="2" y="21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6" y="16"/>
                    <a:pt x="8" y="14"/>
                    <a:pt x="8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7" y="8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8" y="1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0" y="5"/>
                    <a:pt x="13" y="7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6"/>
                    <a:pt x="10" y="19"/>
                    <a:pt x="8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6" y="24"/>
                    <a:pt x="5" y="26"/>
                    <a:pt x="5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9"/>
                    <a:pt x="5" y="30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8" y="33"/>
                    <a:pt x="8" y="33"/>
                    <a:pt x="8" y="33"/>
                  </a:cubicBezTo>
                  <a:cubicBezTo>
                    <a:pt x="9" y="33"/>
                    <a:pt x="9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7" y="37"/>
                    <a:pt x="6" y="37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6" y="37"/>
                    <a:pt x="5" y="37"/>
                    <a:pt x="5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294316" y="4127141"/>
            <a:ext cx="9836663" cy="1349602"/>
            <a:chOff x="1266825" y="4900184"/>
            <a:chExt cx="9836663" cy="1349602"/>
          </a:xfrm>
        </p:grpSpPr>
        <p:sp>
          <p:nvSpPr>
            <p:cNvPr id="11" name="Rectangle 24"/>
            <p:cNvSpPr/>
            <p:nvPr/>
          </p:nvSpPr>
          <p:spPr>
            <a:xfrm>
              <a:off x="4416818" y="4963911"/>
              <a:ext cx="6686670" cy="1285875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TextBox 27"/>
            <p:cNvSpPr txBox="1"/>
            <p:nvPr/>
          </p:nvSpPr>
          <p:spPr>
            <a:xfrm>
              <a:off x="1293255" y="4900184"/>
              <a:ext cx="2537939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 sz="1800" spc="0">
                  <a:solidFill>
                    <a:srgbClr val="000000"/>
                  </a:solidFill>
                </a:defRPr>
              </a:pPr>
              <a:r>
                <a:rPr lang="en-US" altLang="zh-CN" sz="2400" spc="32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Tittle </a:t>
              </a:r>
              <a:r>
                <a:rPr lang="en-US" altLang="zh-CN" sz="2400" spc="32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</a:p>
          </p:txBody>
        </p:sp>
        <p:sp>
          <p:nvSpPr>
            <p:cNvPr id="13" name="Freeform 52"/>
            <p:cNvSpPr>
              <a:spLocks noEditPoints="1"/>
            </p:cNvSpPr>
            <p:nvPr/>
          </p:nvSpPr>
          <p:spPr bwMode="auto">
            <a:xfrm>
              <a:off x="3379788" y="5611612"/>
              <a:ext cx="503237" cy="503237"/>
            </a:xfrm>
            <a:custGeom>
              <a:avLst/>
              <a:gdLst>
                <a:gd name="T0" fmla="*/ 2147483646 w 144"/>
                <a:gd name="T1" fmla="*/ 0 h 144"/>
                <a:gd name="T2" fmla="*/ 0 w 144"/>
                <a:gd name="T3" fmla="*/ 2147483646 h 144"/>
                <a:gd name="T4" fmla="*/ 2147483646 w 144"/>
                <a:gd name="T5" fmla="*/ 2147483646 h 144"/>
                <a:gd name="T6" fmla="*/ 2147483646 w 144"/>
                <a:gd name="T7" fmla="*/ 2147483646 h 144"/>
                <a:gd name="T8" fmla="*/ 2147483646 w 144"/>
                <a:gd name="T9" fmla="*/ 0 h 144"/>
                <a:gd name="T10" fmla="*/ 2147483646 w 144"/>
                <a:gd name="T11" fmla="*/ 2147483646 h 144"/>
                <a:gd name="T12" fmla="*/ 2147483646 w 144"/>
                <a:gd name="T13" fmla="*/ 2147483646 h 144"/>
                <a:gd name="T14" fmla="*/ 2147483646 w 144"/>
                <a:gd name="T15" fmla="*/ 2147483646 h 144"/>
                <a:gd name="T16" fmla="*/ 2147483646 w 144"/>
                <a:gd name="T17" fmla="*/ 2147483646 h 144"/>
                <a:gd name="T18" fmla="*/ 2147483646 w 144"/>
                <a:gd name="T19" fmla="*/ 2147483646 h 144"/>
                <a:gd name="T20" fmla="*/ 2147483646 w 144"/>
                <a:gd name="T21" fmla="*/ 2147483646 h 144"/>
                <a:gd name="T22" fmla="*/ 2147483646 w 144"/>
                <a:gd name="T23" fmla="*/ 2147483646 h 144"/>
                <a:gd name="T24" fmla="*/ 2147483646 w 144"/>
                <a:gd name="T25" fmla="*/ 2147483646 h 144"/>
                <a:gd name="T26" fmla="*/ 2147483646 w 144"/>
                <a:gd name="T27" fmla="*/ 2147483646 h 144"/>
                <a:gd name="T28" fmla="*/ 2147483646 w 144"/>
                <a:gd name="T29" fmla="*/ 2147483646 h 144"/>
                <a:gd name="T30" fmla="*/ 2147483646 w 144"/>
                <a:gd name="T31" fmla="*/ 2147483646 h 144"/>
                <a:gd name="T32" fmla="*/ 2147483646 w 144"/>
                <a:gd name="T33" fmla="*/ 2147483646 h 144"/>
                <a:gd name="T34" fmla="*/ 2147483646 w 144"/>
                <a:gd name="T35" fmla="*/ 2147483646 h 144"/>
                <a:gd name="T36" fmla="*/ 2147483646 w 144"/>
                <a:gd name="T37" fmla="*/ 2147483646 h 144"/>
                <a:gd name="T38" fmla="*/ 2147483646 w 144"/>
                <a:gd name="T39" fmla="*/ 2147483646 h 144"/>
                <a:gd name="T40" fmla="*/ 2147483646 w 144"/>
                <a:gd name="T41" fmla="*/ 2147483646 h 144"/>
                <a:gd name="T42" fmla="*/ 2147483646 w 144"/>
                <a:gd name="T43" fmla="*/ 2147483646 h 144"/>
                <a:gd name="T44" fmla="*/ 2147483646 w 144"/>
                <a:gd name="T45" fmla="*/ 2147483646 h 144"/>
                <a:gd name="T46" fmla="*/ 2147483646 w 144"/>
                <a:gd name="T47" fmla="*/ 2147483646 h 144"/>
                <a:gd name="T48" fmla="*/ 2147483646 w 144"/>
                <a:gd name="T49" fmla="*/ 2147483646 h 144"/>
                <a:gd name="T50" fmla="*/ 2147483646 w 144"/>
                <a:gd name="T51" fmla="*/ 2147483646 h 144"/>
                <a:gd name="T52" fmla="*/ 2147483646 w 144"/>
                <a:gd name="T53" fmla="*/ 2147483646 h 144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76"/>
                  </a:moveTo>
                  <a:cubicBezTo>
                    <a:pt x="110" y="81"/>
                    <a:pt x="108" y="87"/>
                    <a:pt x="105" y="91"/>
                  </a:cubicBezTo>
                  <a:cubicBezTo>
                    <a:pt x="109" y="104"/>
                    <a:pt x="109" y="104"/>
                    <a:pt x="109" y="104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80" y="110"/>
                    <a:pt x="80" y="110"/>
                    <a:pt x="80" y="110"/>
                  </a:cubicBezTo>
                  <a:cubicBezTo>
                    <a:pt x="78" y="110"/>
                    <a:pt x="75" y="111"/>
                    <a:pt x="72" y="111"/>
                  </a:cubicBezTo>
                  <a:cubicBezTo>
                    <a:pt x="69" y="111"/>
                    <a:pt x="66" y="110"/>
                    <a:pt x="64" y="110"/>
                  </a:cubicBezTo>
                  <a:cubicBezTo>
                    <a:pt x="53" y="117"/>
                    <a:pt x="53" y="117"/>
                    <a:pt x="53" y="117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9" y="91"/>
                    <a:pt x="39" y="91"/>
                    <a:pt x="39" y="91"/>
                  </a:cubicBezTo>
                  <a:cubicBezTo>
                    <a:pt x="36" y="87"/>
                    <a:pt x="34" y="81"/>
                    <a:pt x="34" y="76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7" y="42"/>
                    <a:pt x="51" y="39"/>
                    <a:pt x="56" y="37"/>
                  </a:cubicBezTo>
                  <a:cubicBezTo>
                    <a:pt x="60" y="24"/>
                    <a:pt x="60" y="24"/>
                    <a:pt x="60" y="24"/>
                  </a:cubicBezTo>
                  <a:cubicBezTo>
                    <a:pt x="84" y="24"/>
                    <a:pt x="84" y="24"/>
                    <a:pt x="84" y="24"/>
                  </a:cubicBezTo>
                  <a:cubicBezTo>
                    <a:pt x="88" y="37"/>
                    <a:pt x="88" y="37"/>
                    <a:pt x="88" y="37"/>
                  </a:cubicBezTo>
                  <a:cubicBezTo>
                    <a:pt x="93" y="39"/>
                    <a:pt x="97" y="42"/>
                    <a:pt x="101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21" y="68"/>
                    <a:pt x="121" y="68"/>
                    <a:pt x="121" y="68"/>
                  </a:cubicBezTo>
                  <a:lnTo>
                    <a:pt x="110" y="76"/>
                  </a:lnTo>
                  <a:close/>
                </a:path>
              </a:pathLst>
            </a:custGeom>
            <a:solidFill>
              <a:srgbClr val="EE7670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Freeform 44"/>
            <p:cNvSpPr>
              <a:spLocks noEditPoints="1"/>
            </p:cNvSpPr>
            <p:nvPr/>
          </p:nvSpPr>
          <p:spPr bwMode="auto">
            <a:xfrm>
              <a:off x="1266825" y="5606849"/>
              <a:ext cx="509588" cy="511175"/>
            </a:xfrm>
            <a:custGeom>
              <a:avLst/>
              <a:gdLst>
                <a:gd name="T0" fmla="*/ 2147483646 w 146"/>
                <a:gd name="T1" fmla="*/ 0 h 146"/>
                <a:gd name="T2" fmla="*/ 0 w 146"/>
                <a:gd name="T3" fmla="*/ 2147483646 h 146"/>
                <a:gd name="T4" fmla="*/ 2147483646 w 146"/>
                <a:gd name="T5" fmla="*/ 2147483646 h 146"/>
                <a:gd name="T6" fmla="*/ 2147483646 w 146"/>
                <a:gd name="T7" fmla="*/ 2147483646 h 146"/>
                <a:gd name="T8" fmla="*/ 2147483646 w 146"/>
                <a:gd name="T9" fmla="*/ 0 h 146"/>
                <a:gd name="T10" fmla="*/ 2147483646 w 146"/>
                <a:gd name="T11" fmla="*/ 2147483646 h 146"/>
                <a:gd name="T12" fmla="*/ 2147483646 w 146"/>
                <a:gd name="T13" fmla="*/ 2147483646 h 146"/>
                <a:gd name="T14" fmla="*/ 2147483646 w 146"/>
                <a:gd name="T15" fmla="*/ 2147483646 h 146"/>
                <a:gd name="T16" fmla="*/ 2147483646 w 146"/>
                <a:gd name="T17" fmla="*/ 2147483646 h 146"/>
                <a:gd name="T18" fmla="*/ 2147483646 w 146"/>
                <a:gd name="T19" fmla="*/ 2147483646 h 146"/>
                <a:gd name="T20" fmla="*/ 2147483646 w 146"/>
                <a:gd name="T21" fmla="*/ 2147483646 h 146"/>
                <a:gd name="T22" fmla="*/ 2147483646 w 146"/>
                <a:gd name="T23" fmla="*/ 2147483646 h 146"/>
                <a:gd name="T24" fmla="*/ 2147483646 w 146"/>
                <a:gd name="T25" fmla="*/ 2147483646 h 146"/>
                <a:gd name="T26" fmla="*/ 2147483646 w 146"/>
                <a:gd name="T27" fmla="*/ 2147483646 h 146"/>
                <a:gd name="T28" fmla="*/ 2147483646 w 146"/>
                <a:gd name="T29" fmla="*/ 2147483646 h 146"/>
                <a:gd name="T30" fmla="*/ 2147483646 w 146"/>
                <a:gd name="T31" fmla="*/ 2147483646 h 14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46" h="146">
                  <a:moveTo>
                    <a:pt x="73" y="0"/>
                  </a:moveTo>
                  <a:cubicBezTo>
                    <a:pt x="33" y="0"/>
                    <a:pt x="0" y="33"/>
                    <a:pt x="0" y="73"/>
                  </a:cubicBezTo>
                  <a:cubicBezTo>
                    <a:pt x="0" y="113"/>
                    <a:pt x="33" y="146"/>
                    <a:pt x="73" y="146"/>
                  </a:cubicBezTo>
                  <a:cubicBezTo>
                    <a:pt x="113" y="146"/>
                    <a:pt x="146" y="113"/>
                    <a:pt x="146" y="73"/>
                  </a:cubicBezTo>
                  <a:cubicBezTo>
                    <a:pt x="146" y="33"/>
                    <a:pt x="113" y="0"/>
                    <a:pt x="73" y="0"/>
                  </a:cubicBezTo>
                  <a:close/>
                  <a:moveTo>
                    <a:pt x="104" y="119"/>
                  </a:moveTo>
                  <a:cubicBezTo>
                    <a:pt x="73" y="100"/>
                    <a:pt x="73" y="100"/>
                    <a:pt x="73" y="100"/>
                  </a:cubicBezTo>
                  <a:cubicBezTo>
                    <a:pt x="42" y="119"/>
                    <a:pt x="42" y="119"/>
                    <a:pt x="42" y="119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73" y="22"/>
                    <a:pt x="73" y="22"/>
                    <a:pt x="73" y="2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96" y="83"/>
                    <a:pt x="96" y="83"/>
                    <a:pt x="96" y="83"/>
                  </a:cubicBezTo>
                  <a:lnTo>
                    <a:pt x="104" y="119"/>
                  </a:lnTo>
                  <a:close/>
                </a:path>
              </a:pathLst>
            </a:custGeom>
            <a:solidFill>
              <a:srgbClr val="EE7670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Freeform 45"/>
            <p:cNvSpPr>
              <a:spLocks noEditPoints="1"/>
            </p:cNvSpPr>
            <p:nvPr/>
          </p:nvSpPr>
          <p:spPr bwMode="auto">
            <a:xfrm>
              <a:off x="2327275" y="5611612"/>
              <a:ext cx="501650" cy="503237"/>
            </a:xfrm>
            <a:custGeom>
              <a:avLst/>
              <a:gdLst>
                <a:gd name="T0" fmla="*/ 2147483646 w 144"/>
                <a:gd name="T1" fmla="*/ 0 h 144"/>
                <a:gd name="T2" fmla="*/ 0 w 144"/>
                <a:gd name="T3" fmla="*/ 2147483646 h 144"/>
                <a:gd name="T4" fmla="*/ 2147483646 w 144"/>
                <a:gd name="T5" fmla="*/ 2147483646 h 144"/>
                <a:gd name="T6" fmla="*/ 2147483646 w 144"/>
                <a:gd name="T7" fmla="*/ 2147483646 h 144"/>
                <a:gd name="T8" fmla="*/ 2147483646 w 144"/>
                <a:gd name="T9" fmla="*/ 0 h 144"/>
                <a:gd name="T10" fmla="*/ 2147483646 w 144"/>
                <a:gd name="T11" fmla="*/ 2147483646 h 144"/>
                <a:gd name="T12" fmla="*/ 2147483646 w 144"/>
                <a:gd name="T13" fmla="*/ 2147483646 h 144"/>
                <a:gd name="T14" fmla="*/ 2147483646 w 144"/>
                <a:gd name="T15" fmla="*/ 2147483646 h 144"/>
                <a:gd name="T16" fmla="*/ 2147483646 w 144"/>
                <a:gd name="T17" fmla="*/ 2147483646 h 144"/>
                <a:gd name="T18" fmla="*/ 2147483646 w 144"/>
                <a:gd name="T19" fmla="*/ 2147483646 h 144"/>
                <a:gd name="T20" fmla="*/ 2147483646 w 144"/>
                <a:gd name="T21" fmla="*/ 2147483646 h 144"/>
                <a:gd name="T22" fmla="*/ 2147483646 w 144"/>
                <a:gd name="T23" fmla="*/ 2147483646 h 144"/>
                <a:gd name="T24" fmla="*/ 2147483646 w 144"/>
                <a:gd name="T25" fmla="*/ 2147483646 h 144"/>
                <a:gd name="T26" fmla="*/ 2147483646 w 144"/>
                <a:gd name="T27" fmla="*/ 2147483646 h 144"/>
                <a:gd name="T28" fmla="*/ 2147483646 w 144"/>
                <a:gd name="T29" fmla="*/ 2147483646 h 144"/>
                <a:gd name="T30" fmla="*/ 2147483646 w 144"/>
                <a:gd name="T31" fmla="*/ 2147483646 h 144"/>
                <a:gd name="T32" fmla="*/ 2147483646 w 144"/>
                <a:gd name="T33" fmla="*/ 2147483646 h 144"/>
                <a:gd name="T34" fmla="*/ 2147483646 w 144"/>
                <a:gd name="T35" fmla="*/ 2147483646 h 144"/>
                <a:gd name="T36" fmla="*/ 2147483646 w 144"/>
                <a:gd name="T37" fmla="*/ 2147483646 h 144"/>
                <a:gd name="T38" fmla="*/ 2147483646 w 144"/>
                <a:gd name="T39" fmla="*/ 2147483646 h 144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41" y="109"/>
                  </a:moveTo>
                  <a:cubicBezTo>
                    <a:pt x="38" y="109"/>
                    <a:pt x="35" y="106"/>
                    <a:pt x="35" y="103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52" y="81"/>
                    <a:pt x="63" y="92"/>
                    <a:pt x="65" y="107"/>
                  </a:cubicBezTo>
                  <a:lnTo>
                    <a:pt x="41" y="109"/>
                  </a:lnTo>
                  <a:close/>
                  <a:moveTo>
                    <a:pt x="78" y="105"/>
                  </a:moveTo>
                  <a:cubicBezTo>
                    <a:pt x="77" y="84"/>
                    <a:pt x="60" y="67"/>
                    <a:pt x="39" y="65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68" y="54"/>
                    <a:pt x="90" y="76"/>
                    <a:pt x="92" y="104"/>
                  </a:cubicBezTo>
                  <a:lnTo>
                    <a:pt x="78" y="105"/>
                  </a:lnTo>
                  <a:close/>
                  <a:moveTo>
                    <a:pt x="106" y="103"/>
                  </a:moveTo>
                  <a:cubicBezTo>
                    <a:pt x="103" y="68"/>
                    <a:pt x="76" y="41"/>
                    <a:pt x="41" y="38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84" y="28"/>
                    <a:pt x="116" y="60"/>
                    <a:pt x="120" y="101"/>
                  </a:cubicBezTo>
                  <a:lnTo>
                    <a:pt x="106" y="103"/>
                  </a:lnTo>
                  <a:close/>
                </a:path>
              </a:pathLst>
            </a:custGeom>
            <a:solidFill>
              <a:srgbClr val="EE7670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4561753" y="4970240"/>
              <a:ext cx="6141720" cy="114460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lamplight leave night , Not 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sound from the pavement Has the moon lost her memory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16745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29770" y="1825325"/>
            <a:ext cx="6438123" cy="788844"/>
            <a:chOff x="1056115" y="2048724"/>
            <a:chExt cx="6438123" cy="788844"/>
          </a:xfrm>
        </p:grpSpPr>
        <p:grpSp>
          <p:nvGrpSpPr>
            <p:cNvPr id="21" name="组合 20"/>
            <p:cNvGrpSpPr/>
            <p:nvPr/>
          </p:nvGrpSpPr>
          <p:grpSpPr bwMode="auto">
            <a:xfrm>
              <a:off x="1056115" y="2090877"/>
              <a:ext cx="746367" cy="746691"/>
              <a:chOff x="0" y="99701"/>
              <a:chExt cx="746438" cy="746436"/>
            </a:xfrm>
          </p:grpSpPr>
          <p:sp>
            <p:nvSpPr>
              <p:cNvPr id="23" name="椭圆 22"/>
              <p:cNvSpPr>
                <a:spLocks noChangeArrowheads="1"/>
              </p:cNvSpPr>
              <p:nvPr/>
            </p:nvSpPr>
            <p:spPr bwMode="auto">
              <a:xfrm>
                <a:off x="0" y="99701"/>
                <a:ext cx="746438" cy="746436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Freeform 72"/>
              <p:cNvSpPr>
                <a:spLocks noEditPoints="1"/>
              </p:cNvSpPr>
              <p:nvPr/>
            </p:nvSpPr>
            <p:spPr bwMode="auto">
              <a:xfrm>
                <a:off x="180408" y="267412"/>
                <a:ext cx="385620" cy="411012"/>
              </a:xfrm>
              <a:custGeom>
                <a:avLst/>
                <a:gdLst>
                  <a:gd name="T0" fmla="*/ 147352097 w 358"/>
                  <a:gd name="T1" fmla="*/ 338038029 h 382"/>
                  <a:gd name="T2" fmla="*/ 373602235 w 358"/>
                  <a:gd name="T3" fmla="*/ 72933121 h 382"/>
                  <a:gd name="T4" fmla="*/ 386364314 w 358"/>
                  <a:gd name="T5" fmla="*/ 130815858 h 382"/>
                  <a:gd name="T6" fmla="*/ 389845664 w 358"/>
                  <a:gd name="T7" fmla="*/ 206064418 h 382"/>
                  <a:gd name="T8" fmla="*/ 392165847 w 358"/>
                  <a:gd name="T9" fmla="*/ 283627374 h 382"/>
                  <a:gd name="T10" fmla="*/ 372441067 w 358"/>
                  <a:gd name="T11" fmla="*/ 363506778 h 382"/>
                  <a:gd name="T12" fmla="*/ 314428974 w 358"/>
                  <a:gd name="T13" fmla="*/ 442227386 h 382"/>
                  <a:gd name="T14" fmla="*/ 199563735 w 358"/>
                  <a:gd name="T15" fmla="*/ 261631717 h 382"/>
                  <a:gd name="T16" fmla="*/ 142711733 w 358"/>
                  <a:gd name="T17" fmla="*/ 228060009 h 382"/>
                  <a:gd name="T18" fmla="*/ 145031915 w 358"/>
                  <a:gd name="T19" fmla="*/ 240793845 h 382"/>
                  <a:gd name="T20" fmla="*/ 201883917 w 358"/>
                  <a:gd name="T21" fmla="*/ 273208909 h 382"/>
                  <a:gd name="T22" fmla="*/ 199563735 w 358"/>
                  <a:gd name="T23" fmla="*/ 261631717 h 382"/>
                  <a:gd name="T24" fmla="*/ 334152677 w 358"/>
                  <a:gd name="T25" fmla="*/ 157442360 h 382"/>
                  <a:gd name="T26" fmla="*/ 305147169 w 358"/>
                  <a:gd name="T27" fmla="*/ 144707447 h 382"/>
                  <a:gd name="T28" fmla="*/ 198403644 w 358"/>
                  <a:gd name="T29" fmla="*/ 81036080 h 382"/>
                  <a:gd name="T30" fmla="*/ 171717241 w 358"/>
                  <a:gd name="T31" fmla="*/ 62513631 h 382"/>
                  <a:gd name="T32" fmla="*/ 198403644 w 358"/>
                  <a:gd name="T33" fmla="*/ 81036080 h 382"/>
                  <a:gd name="T34" fmla="*/ 236692035 w 358"/>
                  <a:gd name="T35" fmla="*/ 45148917 h 382"/>
                  <a:gd name="T36" fmla="*/ 223928879 w 358"/>
                  <a:gd name="T37" fmla="*/ 74090841 h 382"/>
                  <a:gd name="T38" fmla="*/ 299345636 w 358"/>
                  <a:gd name="T39" fmla="*/ 119239741 h 382"/>
                  <a:gd name="T40" fmla="*/ 317909247 w 358"/>
                  <a:gd name="T41" fmla="*/ 92613273 h 382"/>
                  <a:gd name="T42" fmla="*/ 299345636 w 358"/>
                  <a:gd name="T43" fmla="*/ 119239741 h 382"/>
                  <a:gd name="T44" fmla="*/ 288903740 w 358"/>
                  <a:gd name="T45" fmla="*/ 63671350 h 382"/>
                  <a:gd name="T46" fmla="*/ 262217269 w 358"/>
                  <a:gd name="T47" fmla="*/ 82193800 h 382"/>
                  <a:gd name="T48" fmla="*/ 211165723 w 358"/>
                  <a:gd name="T49" fmla="*/ 241951564 h 382"/>
                  <a:gd name="T50" fmla="*/ 154313721 w 358"/>
                  <a:gd name="T51" fmla="*/ 208379857 h 382"/>
                  <a:gd name="T52" fmla="*/ 156633903 w 358"/>
                  <a:gd name="T53" fmla="*/ 219955974 h 382"/>
                  <a:gd name="T54" fmla="*/ 213486982 w 358"/>
                  <a:gd name="T55" fmla="*/ 253528757 h 382"/>
                  <a:gd name="T56" fmla="*/ 211165723 w 358"/>
                  <a:gd name="T57" fmla="*/ 241951564 h 382"/>
                  <a:gd name="T58" fmla="*/ 182160215 w 358"/>
                  <a:gd name="T59" fmla="*/ 120397461 h 382"/>
                  <a:gd name="T60" fmla="*/ 215807164 w 358"/>
                  <a:gd name="T61" fmla="*/ 225744570 h 382"/>
                  <a:gd name="T62" fmla="*/ 257575828 w 358"/>
                  <a:gd name="T63" fmla="*/ 104189390 h 382"/>
                  <a:gd name="T64" fmla="*/ 157795071 w 358"/>
                  <a:gd name="T65" fmla="*/ 275524348 h 382"/>
                  <a:gd name="T66" fmla="*/ 149672280 w 358"/>
                  <a:gd name="T67" fmla="*/ 250055600 h 38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358"/>
                  <a:gd name="T103" fmla="*/ 0 h 382"/>
                  <a:gd name="T104" fmla="*/ 358 w 358"/>
                  <a:gd name="T105" fmla="*/ 382 h 382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358" h="382">
                    <a:moveTo>
                      <a:pt x="131" y="382"/>
                    </a:moveTo>
                    <a:cubicBezTo>
                      <a:pt x="135" y="352"/>
                      <a:pt x="135" y="320"/>
                      <a:pt x="127" y="292"/>
                    </a:cubicBezTo>
                    <a:cubicBezTo>
                      <a:pt x="0" y="220"/>
                      <a:pt x="34" y="56"/>
                      <a:pt x="140" y="23"/>
                    </a:cubicBezTo>
                    <a:cubicBezTo>
                      <a:pt x="196" y="0"/>
                      <a:pt x="272" y="14"/>
                      <a:pt x="322" y="63"/>
                    </a:cubicBezTo>
                    <a:cubicBezTo>
                      <a:pt x="358" y="99"/>
                      <a:pt x="340" y="109"/>
                      <a:pt x="340" y="109"/>
                    </a:cubicBezTo>
                    <a:cubicBezTo>
                      <a:pt x="333" y="113"/>
                      <a:pt x="333" y="113"/>
                      <a:pt x="333" y="113"/>
                    </a:cubicBezTo>
                    <a:cubicBezTo>
                      <a:pt x="337" y="130"/>
                      <a:pt x="345" y="162"/>
                      <a:pt x="344" y="166"/>
                    </a:cubicBezTo>
                    <a:cubicBezTo>
                      <a:pt x="342" y="172"/>
                      <a:pt x="336" y="178"/>
                      <a:pt x="336" y="178"/>
                    </a:cubicBezTo>
                    <a:cubicBezTo>
                      <a:pt x="354" y="239"/>
                      <a:pt x="354" y="239"/>
                      <a:pt x="354" y="239"/>
                    </a:cubicBezTo>
                    <a:cubicBezTo>
                      <a:pt x="338" y="245"/>
                      <a:pt x="338" y="245"/>
                      <a:pt x="338" y="245"/>
                    </a:cubicBezTo>
                    <a:cubicBezTo>
                      <a:pt x="341" y="265"/>
                      <a:pt x="343" y="281"/>
                      <a:pt x="341" y="300"/>
                    </a:cubicBezTo>
                    <a:cubicBezTo>
                      <a:pt x="341" y="304"/>
                      <a:pt x="330" y="313"/>
                      <a:pt x="321" y="314"/>
                    </a:cubicBezTo>
                    <a:cubicBezTo>
                      <a:pt x="267" y="317"/>
                      <a:pt x="267" y="317"/>
                      <a:pt x="267" y="317"/>
                    </a:cubicBezTo>
                    <a:cubicBezTo>
                      <a:pt x="271" y="382"/>
                      <a:pt x="271" y="382"/>
                      <a:pt x="271" y="382"/>
                    </a:cubicBezTo>
                    <a:cubicBezTo>
                      <a:pt x="131" y="382"/>
                      <a:pt x="131" y="382"/>
                      <a:pt x="131" y="382"/>
                    </a:cubicBezTo>
                    <a:close/>
                    <a:moveTo>
                      <a:pt x="172" y="226"/>
                    </a:moveTo>
                    <a:cubicBezTo>
                      <a:pt x="132" y="196"/>
                      <a:pt x="132" y="196"/>
                      <a:pt x="132" y="196"/>
                    </a:cubicBezTo>
                    <a:cubicBezTo>
                      <a:pt x="129" y="193"/>
                      <a:pt x="125" y="194"/>
                      <a:pt x="123" y="197"/>
                    </a:cubicBezTo>
                    <a:cubicBezTo>
                      <a:pt x="123" y="197"/>
                      <a:pt x="123" y="197"/>
                      <a:pt x="123" y="197"/>
                    </a:cubicBezTo>
                    <a:cubicBezTo>
                      <a:pt x="121" y="201"/>
                      <a:pt x="122" y="205"/>
                      <a:pt x="125" y="208"/>
                    </a:cubicBezTo>
                    <a:cubicBezTo>
                      <a:pt x="165" y="238"/>
                      <a:pt x="165" y="238"/>
                      <a:pt x="165" y="238"/>
                    </a:cubicBezTo>
                    <a:cubicBezTo>
                      <a:pt x="168" y="240"/>
                      <a:pt x="172" y="239"/>
                      <a:pt x="174" y="236"/>
                    </a:cubicBezTo>
                    <a:cubicBezTo>
                      <a:pt x="174" y="236"/>
                      <a:pt x="174" y="236"/>
                      <a:pt x="174" y="236"/>
                    </a:cubicBezTo>
                    <a:cubicBezTo>
                      <a:pt x="176" y="233"/>
                      <a:pt x="175" y="228"/>
                      <a:pt x="172" y="226"/>
                    </a:cubicBezTo>
                    <a:close/>
                    <a:moveTo>
                      <a:pt x="263" y="136"/>
                    </a:moveTo>
                    <a:cubicBezTo>
                      <a:pt x="288" y="136"/>
                      <a:pt x="288" y="136"/>
                      <a:pt x="288" y="136"/>
                    </a:cubicBezTo>
                    <a:cubicBezTo>
                      <a:pt x="288" y="125"/>
                      <a:pt x="288" y="125"/>
                      <a:pt x="288" y="125"/>
                    </a:cubicBezTo>
                    <a:cubicBezTo>
                      <a:pt x="263" y="125"/>
                      <a:pt x="263" y="125"/>
                      <a:pt x="263" y="125"/>
                    </a:cubicBezTo>
                    <a:cubicBezTo>
                      <a:pt x="263" y="136"/>
                      <a:pt x="263" y="136"/>
                      <a:pt x="263" y="136"/>
                    </a:cubicBezTo>
                    <a:close/>
                    <a:moveTo>
                      <a:pt x="171" y="70"/>
                    </a:moveTo>
                    <a:cubicBezTo>
                      <a:pt x="158" y="48"/>
                      <a:pt x="158" y="48"/>
                      <a:pt x="158" y="48"/>
                    </a:cubicBezTo>
                    <a:cubicBezTo>
                      <a:pt x="148" y="54"/>
                      <a:pt x="148" y="54"/>
                      <a:pt x="148" y="54"/>
                    </a:cubicBezTo>
                    <a:cubicBezTo>
                      <a:pt x="161" y="76"/>
                      <a:pt x="161" y="76"/>
                      <a:pt x="161" y="76"/>
                    </a:cubicBezTo>
                    <a:cubicBezTo>
                      <a:pt x="171" y="70"/>
                      <a:pt x="171" y="70"/>
                      <a:pt x="171" y="70"/>
                    </a:cubicBezTo>
                    <a:close/>
                    <a:moveTo>
                      <a:pt x="204" y="64"/>
                    </a:moveTo>
                    <a:cubicBezTo>
                      <a:pt x="204" y="39"/>
                      <a:pt x="204" y="39"/>
                      <a:pt x="204" y="39"/>
                    </a:cubicBezTo>
                    <a:cubicBezTo>
                      <a:pt x="193" y="39"/>
                      <a:pt x="193" y="39"/>
                      <a:pt x="193" y="39"/>
                    </a:cubicBezTo>
                    <a:cubicBezTo>
                      <a:pt x="193" y="64"/>
                      <a:pt x="193" y="64"/>
                      <a:pt x="193" y="64"/>
                    </a:cubicBezTo>
                    <a:cubicBezTo>
                      <a:pt x="204" y="64"/>
                      <a:pt x="204" y="64"/>
                      <a:pt x="204" y="64"/>
                    </a:cubicBezTo>
                    <a:close/>
                    <a:moveTo>
                      <a:pt x="258" y="103"/>
                    </a:moveTo>
                    <a:cubicBezTo>
                      <a:pt x="279" y="90"/>
                      <a:pt x="279" y="90"/>
                      <a:pt x="279" y="90"/>
                    </a:cubicBezTo>
                    <a:cubicBezTo>
                      <a:pt x="274" y="80"/>
                      <a:pt x="274" y="80"/>
                      <a:pt x="274" y="80"/>
                    </a:cubicBezTo>
                    <a:cubicBezTo>
                      <a:pt x="252" y="93"/>
                      <a:pt x="252" y="93"/>
                      <a:pt x="252" y="93"/>
                    </a:cubicBezTo>
                    <a:cubicBezTo>
                      <a:pt x="258" y="103"/>
                      <a:pt x="258" y="103"/>
                      <a:pt x="258" y="103"/>
                    </a:cubicBezTo>
                    <a:close/>
                    <a:moveTo>
                      <a:pt x="236" y="76"/>
                    </a:moveTo>
                    <a:cubicBezTo>
                      <a:pt x="249" y="55"/>
                      <a:pt x="249" y="55"/>
                      <a:pt x="249" y="55"/>
                    </a:cubicBezTo>
                    <a:cubicBezTo>
                      <a:pt x="239" y="49"/>
                      <a:pt x="239" y="49"/>
                      <a:pt x="239" y="49"/>
                    </a:cubicBezTo>
                    <a:cubicBezTo>
                      <a:pt x="226" y="71"/>
                      <a:pt x="226" y="71"/>
                      <a:pt x="226" y="71"/>
                    </a:cubicBezTo>
                    <a:cubicBezTo>
                      <a:pt x="236" y="76"/>
                      <a:pt x="236" y="76"/>
                      <a:pt x="236" y="76"/>
                    </a:cubicBezTo>
                    <a:close/>
                    <a:moveTo>
                      <a:pt x="182" y="209"/>
                    </a:moveTo>
                    <a:cubicBezTo>
                      <a:pt x="142" y="178"/>
                      <a:pt x="142" y="178"/>
                      <a:pt x="142" y="178"/>
                    </a:cubicBezTo>
                    <a:cubicBezTo>
                      <a:pt x="139" y="176"/>
                      <a:pt x="135" y="177"/>
                      <a:pt x="133" y="180"/>
                    </a:cubicBezTo>
                    <a:cubicBezTo>
                      <a:pt x="133" y="180"/>
                      <a:pt x="133" y="180"/>
                      <a:pt x="133" y="180"/>
                    </a:cubicBezTo>
                    <a:cubicBezTo>
                      <a:pt x="131" y="183"/>
                      <a:pt x="132" y="188"/>
                      <a:pt x="135" y="190"/>
                    </a:cubicBezTo>
                    <a:cubicBezTo>
                      <a:pt x="175" y="221"/>
                      <a:pt x="175" y="221"/>
                      <a:pt x="175" y="221"/>
                    </a:cubicBezTo>
                    <a:cubicBezTo>
                      <a:pt x="178" y="223"/>
                      <a:pt x="182" y="222"/>
                      <a:pt x="184" y="219"/>
                    </a:cubicBezTo>
                    <a:cubicBezTo>
                      <a:pt x="184" y="219"/>
                      <a:pt x="184" y="219"/>
                      <a:pt x="184" y="219"/>
                    </a:cubicBezTo>
                    <a:cubicBezTo>
                      <a:pt x="186" y="216"/>
                      <a:pt x="185" y="211"/>
                      <a:pt x="182" y="209"/>
                    </a:cubicBezTo>
                    <a:close/>
                    <a:moveTo>
                      <a:pt x="222" y="90"/>
                    </a:moveTo>
                    <a:cubicBezTo>
                      <a:pt x="198" y="76"/>
                      <a:pt x="169" y="83"/>
                      <a:pt x="157" y="104"/>
                    </a:cubicBezTo>
                    <a:cubicBezTo>
                      <a:pt x="144" y="126"/>
                      <a:pt x="160" y="151"/>
                      <a:pt x="149" y="174"/>
                    </a:cubicBezTo>
                    <a:cubicBezTo>
                      <a:pt x="186" y="195"/>
                      <a:pt x="186" y="195"/>
                      <a:pt x="186" y="195"/>
                    </a:cubicBezTo>
                    <a:cubicBezTo>
                      <a:pt x="200" y="174"/>
                      <a:pt x="229" y="176"/>
                      <a:pt x="242" y="154"/>
                    </a:cubicBezTo>
                    <a:cubicBezTo>
                      <a:pt x="255" y="132"/>
                      <a:pt x="245" y="104"/>
                      <a:pt x="222" y="90"/>
                    </a:cubicBezTo>
                    <a:close/>
                    <a:moveTo>
                      <a:pt x="129" y="216"/>
                    </a:moveTo>
                    <a:cubicBezTo>
                      <a:pt x="125" y="224"/>
                      <a:pt x="128" y="233"/>
                      <a:pt x="136" y="238"/>
                    </a:cubicBezTo>
                    <a:cubicBezTo>
                      <a:pt x="142" y="241"/>
                      <a:pt x="150" y="240"/>
                      <a:pt x="155" y="236"/>
                    </a:cubicBezTo>
                    <a:lnTo>
                      <a:pt x="129" y="2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" name="矩形 21"/>
            <p:cNvSpPr/>
            <p:nvPr/>
          </p:nvSpPr>
          <p:spPr>
            <a:xfrm>
              <a:off x="2000802" y="2048724"/>
              <a:ext cx="5493436" cy="77527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lamplight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29770" y="2918410"/>
            <a:ext cx="6425485" cy="788748"/>
            <a:chOff x="1056115" y="3072538"/>
            <a:chExt cx="6425485" cy="788748"/>
          </a:xfrm>
        </p:grpSpPr>
        <p:grpSp>
          <p:nvGrpSpPr>
            <p:cNvPr id="17" name="组合 16"/>
            <p:cNvGrpSpPr/>
            <p:nvPr/>
          </p:nvGrpSpPr>
          <p:grpSpPr bwMode="auto">
            <a:xfrm>
              <a:off x="1056115" y="3114786"/>
              <a:ext cx="746367" cy="746500"/>
              <a:chOff x="0" y="38096"/>
              <a:chExt cx="746438" cy="746436"/>
            </a:xfrm>
          </p:grpSpPr>
          <p:sp>
            <p:nvSpPr>
              <p:cNvPr id="19" name="椭圆 18"/>
              <p:cNvSpPr>
                <a:spLocks noChangeArrowheads="1"/>
              </p:cNvSpPr>
              <p:nvPr/>
            </p:nvSpPr>
            <p:spPr bwMode="auto">
              <a:xfrm>
                <a:off x="0" y="38096"/>
                <a:ext cx="746438" cy="746436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99"/>
              <p:cNvSpPr>
                <a:spLocks noEditPoints="1"/>
              </p:cNvSpPr>
              <p:nvPr/>
            </p:nvSpPr>
            <p:spPr bwMode="auto">
              <a:xfrm>
                <a:off x="205483" y="162417"/>
                <a:ext cx="335470" cy="421603"/>
              </a:xfrm>
              <a:custGeom>
                <a:avLst/>
                <a:gdLst>
                  <a:gd name="T0" fmla="*/ 27402765 w 222"/>
                  <a:gd name="T1" fmla="*/ 0 h 279"/>
                  <a:gd name="T2" fmla="*/ 479534777 w 222"/>
                  <a:gd name="T3" fmla="*/ 0 h 279"/>
                  <a:gd name="T4" fmla="*/ 506937531 w 222"/>
                  <a:gd name="T5" fmla="*/ 0 h 279"/>
                  <a:gd name="T6" fmla="*/ 506937531 w 222"/>
                  <a:gd name="T7" fmla="*/ 27401173 h 279"/>
                  <a:gd name="T8" fmla="*/ 506937531 w 222"/>
                  <a:gd name="T9" fmla="*/ 609692261 h 279"/>
                  <a:gd name="T10" fmla="*/ 506937531 w 222"/>
                  <a:gd name="T11" fmla="*/ 637093421 h 279"/>
                  <a:gd name="T12" fmla="*/ 479534777 w 222"/>
                  <a:gd name="T13" fmla="*/ 637093421 h 279"/>
                  <a:gd name="T14" fmla="*/ 162128725 w 222"/>
                  <a:gd name="T15" fmla="*/ 637093421 h 279"/>
                  <a:gd name="T16" fmla="*/ 150710659 w 222"/>
                  <a:gd name="T17" fmla="*/ 637093421 h 279"/>
                  <a:gd name="T18" fmla="*/ 146144037 w 222"/>
                  <a:gd name="T19" fmla="*/ 632526813 h 279"/>
                  <a:gd name="T20" fmla="*/ 9134758 w 222"/>
                  <a:gd name="T21" fmla="*/ 529769060 h 279"/>
                  <a:gd name="T22" fmla="*/ 0 w 222"/>
                  <a:gd name="T23" fmla="*/ 522919148 h 279"/>
                  <a:gd name="T24" fmla="*/ 0 w 222"/>
                  <a:gd name="T25" fmla="*/ 513784420 h 279"/>
                  <a:gd name="T26" fmla="*/ 0 w 222"/>
                  <a:gd name="T27" fmla="*/ 27401173 h 279"/>
                  <a:gd name="T28" fmla="*/ 0 w 222"/>
                  <a:gd name="T29" fmla="*/ 0 h 279"/>
                  <a:gd name="T30" fmla="*/ 27402765 w 222"/>
                  <a:gd name="T31" fmla="*/ 0 h 279"/>
                  <a:gd name="T32" fmla="*/ 27402765 w 222"/>
                  <a:gd name="T33" fmla="*/ 0 h 279"/>
                  <a:gd name="T34" fmla="*/ 52520709 w 222"/>
                  <a:gd name="T35" fmla="*/ 486383259 h 279"/>
                  <a:gd name="T36" fmla="*/ 134725971 w 222"/>
                  <a:gd name="T37" fmla="*/ 454413979 h 279"/>
                  <a:gd name="T38" fmla="*/ 146144037 w 222"/>
                  <a:gd name="T39" fmla="*/ 447564067 h 279"/>
                  <a:gd name="T40" fmla="*/ 150710659 w 222"/>
                  <a:gd name="T41" fmla="*/ 458980587 h 279"/>
                  <a:gd name="T42" fmla="*/ 182680034 w 222"/>
                  <a:gd name="T43" fmla="*/ 582289589 h 279"/>
                  <a:gd name="T44" fmla="*/ 452133535 w 222"/>
                  <a:gd name="T45" fmla="*/ 582289589 h 279"/>
                  <a:gd name="T46" fmla="*/ 452133535 w 222"/>
                  <a:gd name="T47" fmla="*/ 54803856 h 279"/>
                  <a:gd name="T48" fmla="*/ 52520709 w 222"/>
                  <a:gd name="T49" fmla="*/ 54803856 h 279"/>
                  <a:gd name="T50" fmla="*/ 52520709 w 222"/>
                  <a:gd name="T51" fmla="*/ 486383259 h 279"/>
                  <a:gd name="T52" fmla="*/ 52520709 w 222"/>
                  <a:gd name="T53" fmla="*/ 486383259 h 279"/>
                  <a:gd name="T54" fmla="*/ 155278792 w 222"/>
                  <a:gd name="T55" fmla="*/ 577722980 h 279"/>
                  <a:gd name="T56" fmla="*/ 127876038 w 222"/>
                  <a:gd name="T57" fmla="*/ 481816651 h 279"/>
                  <a:gd name="T58" fmla="*/ 63938775 w 222"/>
                  <a:gd name="T59" fmla="*/ 502367899 h 279"/>
                  <a:gd name="T60" fmla="*/ 155278792 w 222"/>
                  <a:gd name="T61" fmla="*/ 577722980 h 279"/>
                  <a:gd name="T62" fmla="*/ 155278792 w 222"/>
                  <a:gd name="T63" fmla="*/ 577722980 h 279"/>
                  <a:gd name="T64" fmla="*/ 118742794 w 222"/>
                  <a:gd name="T65" fmla="*/ 340239611 h 279"/>
                  <a:gd name="T66" fmla="*/ 118742794 w 222"/>
                  <a:gd name="T67" fmla="*/ 367642283 h 279"/>
                  <a:gd name="T68" fmla="*/ 392762822 w 222"/>
                  <a:gd name="T69" fmla="*/ 367642283 h 279"/>
                  <a:gd name="T70" fmla="*/ 392762822 w 222"/>
                  <a:gd name="T71" fmla="*/ 340239611 h 279"/>
                  <a:gd name="T72" fmla="*/ 118742794 w 222"/>
                  <a:gd name="T73" fmla="*/ 340239611 h 279"/>
                  <a:gd name="T74" fmla="*/ 118742794 w 222"/>
                  <a:gd name="T75" fmla="*/ 340239611 h 279"/>
                  <a:gd name="T76" fmla="*/ 118742794 w 222"/>
                  <a:gd name="T77" fmla="*/ 276302562 h 279"/>
                  <a:gd name="T78" fmla="*/ 118742794 w 222"/>
                  <a:gd name="T79" fmla="*/ 296853810 h 279"/>
                  <a:gd name="T80" fmla="*/ 392762822 w 222"/>
                  <a:gd name="T81" fmla="*/ 296853810 h 279"/>
                  <a:gd name="T82" fmla="*/ 392762822 w 222"/>
                  <a:gd name="T83" fmla="*/ 276302562 h 279"/>
                  <a:gd name="T84" fmla="*/ 118742794 w 222"/>
                  <a:gd name="T85" fmla="*/ 276302562 h 279"/>
                  <a:gd name="T86" fmla="*/ 118742794 w 222"/>
                  <a:gd name="T87" fmla="*/ 276302562 h 279"/>
                  <a:gd name="T88" fmla="*/ 118742794 w 222"/>
                  <a:gd name="T89" fmla="*/ 205514089 h 279"/>
                  <a:gd name="T90" fmla="*/ 118742794 w 222"/>
                  <a:gd name="T91" fmla="*/ 226065337 h 279"/>
                  <a:gd name="T92" fmla="*/ 392762822 w 222"/>
                  <a:gd name="T93" fmla="*/ 226065337 h 279"/>
                  <a:gd name="T94" fmla="*/ 392762822 w 222"/>
                  <a:gd name="T95" fmla="*/ 205514089 h 279"/>
                  <a:gd name="T96" fmla="*/ 118742794 w 222"/>
                  <a:gd name="T97" fmla="*/ 205514089 h 279"/>
                  <a:gd name="T98" fmla="*/ 118742794 w 222"/>
                  <a:gd name="T99" fmla="*/ 205514089 h 279"/>
                  <a:gd name="T100" fmla="*/ 118742794 w 222"/>
                  <a:gd name="T101" fmla="*/ 134725569 h 279"/>
                  <a:gd name="T102" fmla="*/ 118742794 w 222"/>
                  <a:gd name="T103" fmla="*/ 162128241 h 279"/>
                  <a:gd name="T104" fmla="*/ 392762822 w 222"/>
                  <a:gd name="T105" fmla="*/ 162128241 h 279"/>
                  <a:gd name="T106" fmla="*/ 392762822 w 222"/>
                  <a:gd name="T107" fmla="*/ 134725569 h 279"/>
                  <a:gd name="T108" fmla="*/ 118742794 w 222"/>
                  <a:gd name="T109" fmla="*/ 134725569 h 279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w 222"/>
                  <a:gd name="T166" fmla="*/ 0 h 279"/>
                  <a:gd name="T167" fmla="*/ 222 w 222"/>
                  <a:gd name="T168" fmla="*/ 279 h 279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T165" t="T166" r="T167" b="T168"/>
                <a:pathLst>
                  <a:path w="222" h="279">
                    <a:moveTo>
                      <a:pt x="12" y="0"/>
                    </a:moveTo>
                    <a:lnTo>
                      <a:pt x="210" y="0"/>
                    </a:lnTo>
                    <a:lnTo>
                      <a:pt x="222" y="0"/>
                    </a:lnTo>
                    <a:lnTo>
                      <a:pt x="222" y="12"/>
                    </a:lnTo>
                    <a:lnTo>
                      <a:pt x="222" y="267"/>
                    </a:lnTo>
                    <a:lnTo>
                      <a:pt x="222" y="279"/>
                    </a:lnTo>
                    <a:lnTo>
                      <a:pt x="210" y="279"/>
                    </a:lnTo>
                    <a:lnTo>
                      <a:pt x="71" y="279"/>
                    </a:lnTo>
                    <a:lnTo>
                      <a:pt x="66" y="279"/>
                    </a:lnTo>
                    <a:lnTo>
                      <a:pt x="64" y="277"/>
                    </a:lnTo>
                    <a:lnTo>
                      <a:pt x="4" y="232"/>
                    </a:lnTo>
                    <a:lnTo>
                      <a:pt x="0" y="229"/>
                    </a:lnTo>
                    <a:lnTo>
                      <a:pt x="0" y="225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12" y="0"/>
                    </a:lnTo>
                    <a:close/>
                    <a:moveTo>
                      <a:pt x="23" y="213"/>
                    </a:moveTo>
                    <a:lnTo>
                      <a:pt x="59" y="199"/>
                    </a:lnTo>
                    <a:lnTo>
                      <a:pt x="64" y="196"/>
                    </a:lnTo>
                    <a:lnTo>
                      <a:pt x="66" y="201"/>
                    </a:lnTo>
                    <a:lnTo>
                      <a:pt x="80" y="255"/>
                    </a:lnTo>
                    <a:lnTo>
                      <a:pt x="198" y="255"/>
                    </a:lnTo>
                    <a:lnTo>
                      <a:pt x="198" y="24"/>
                    </a:lnTo>
                    <a:lnTo>
                      <a:pt x="23" y="24"/>
                    </a:lnTo>
                    <a:lnTo>
                      <a:pt x="23" y="213"/>
                    </a:lnTo>
                    <a:close/>
                    <a:moveTo>
                      <a:pt x="68" y="253"/>
                    </a:moveTo>
                    <a:lnTo>
                      <a:pt x="56" y="211"/>
                    </a:lnTo>
                    <a:lnTo>
                      <a:pt x="28" y="220"/>
                    </a:lnTo>
                    <a:lnTo>
                      <a:pt x="68" y="253"/>
                    </a:lnTo>
                    <a:close/>
                    <a:moveTo>
                      <a:pt x="52" y="149"/>
                    </a:moveTo>
                    <a:lnTo>
                      <a:pt x="52" y="161"/>
                    </a:lnTo>
                    <a:lnTo>
                      <a:pt x="172" y="161"/>
                    </a:lnTo>
                    <a:lnTo>
                      <a:pt x="172" y="149"/>
                    </a:lnTo>
                    <a:lnTo>
                      <a:pt x="52" y="149"/>
                    </a:lnTo>
                    <a:close/>
                    <a:moveTo>
                      <a:pt x="52" y="121"/>
                    </a:moveTo>
                    <a:lnTo>
                      <a:pt x="52" y="130"/>
                    </a:lnTo>
                    <a:lnTo>
                      <a:pt x="172" y="130"/>
                    </a:lnTo>
                    <a:lnTo>
                      <a:pt x="172" y="121"/>
                    </a:lnTo>
                    <a:lnTo>
                      <a:pt x="52" y="121"/>
                    </a:lnTo>
                    <a:close/>
                    <a:moveTo>
                      <a:pt x="52" y="90"/>
                    </a:moveTo>
                    <a:lnTo>
                      <a:pt x="52" y="99"/>
                    </a:lnTo>
                    <a:lnTo>
                      <a:pt x="172" y="99"/>
                    </a:lnTo>
                    <a:lnTo>
                      <a:pt x="172" y="90"/>
                    </a:lnTo>
                    <a:lnTo>
                      <a:pt x="52" y="90"/>
                    </a:lnTo>
                    <a:close/>
                    <a:moveTo>
                      <a:pt x="52" y="59"/>
                    </a:moveTo>
                    <a:lnTo>
                      <a:pt x="52" y="71"/>
                    </a:lnTo>
                    <a:lnTo>
                      <a:pt x="172" y="71"/>
                    </a:lnTo>
                    <a:lnTo>
                      <a:pt x="172" y="59"/>
                    </a:lnTo>
                    <a:lnTo>
                      <a:pt x="52" y="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1988164" y="3072538"/>
              <a:ext cx="5493436" cy="77527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lamplight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429770" y="4011495"/>
            <a:ext cx="6450761" cy="788844"/>
            <a:chOff x="1056115" y="4296215"/>
            <a:chExt cx="6450761" cy="788844"/>
          </a:xfrm>
        </p:grpSpPr>
        <p:grpSp>
          <p:nvGrpSpPr>
            <p:cNvPr id="13" name="组合 12"/>
            <p:cNvGrpSpPr/>
            <p:nvPr/>
          </p:nvGrpSpPr>
          <p:grpSpPr>
            <a:xfrm>
              <a:off x="1056115" y="4338368"/>
              <a:ext cx="746158" cy="746691"/>
              <a:chOff x="10489077" y="6002999"/>
              <a:chExt cx="746158" cy="746691"/>
            </a:xfrm>
          </p:grpSpPr>
          <p:sp>
            <p:nvSpPr>
              <p:cNvPr id="15" name="椭圆 14"/>
              <p:cNvSpPr>
                <a:spLocks noChangeArrowheads="1"/>
              </p:cNvSpPr>
              <p:nvPr/>
            </p:nvSpPr>
            <p:spPr bwMode="auto">
              <a:xfrm>
                <a:off x="10489077" y="6002999"/>
                <a:ext cx="746158" cy="746691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Freeform 54"/>
              <p:cNvSpPr>
                <a:spLocks noEditPoints="1"/>
              </p:cNvSpPr>
              <p:nvPr/>
            </p:nvSpPr>
            <p:spPr bwMode="auto">
              <a:xfrm>
                <a:off x="10662005" y="6179832"/>
                <a:ext cx="400300" cy="393025"/>
              </a:xfrm>
              <a:custGeom>
                <a:avLst/>
                <a:gdLst>
                  <a:gd name="T0" fmla="*/ 1431787579 w 112"/>
                  <a:gd name="T1" fmla="*/ 1186427357 h 110"/>
                  <a:gd name="T2" fmla="*/ 0 w 112"/>
                  <a:gd name="T3" fmla="*/ 1186427357 h 110"/>
                  <a:gd name="T4" fmla="*/ 115054287 w 112"/>
                  <a:gd name="T5" fmla="*/ 1097126829 h 110"/>
                  <a:gd name="T6" fmla="*/ 1316733320 w 112"/>
                  <a:gd name="T7" fmla="*/ 1097126829 h 110"/>
                  <a:gd name="T8" fmla="*/ 370730900 w 112"/>
                  <a:gd name="T9" fmla="*/ 51029397 h 110"/>
                  <a:gd name="T10" fmla="*/ 370730900 w 112"/>
                  <a:gd name="T11" fmla="*/ 306176411 h 110"/>
                  <a:gd name="T12" fmla="*/ 370730900 w 112"/>
                  <a:gd name="T13" fmla="*/ 51029397 h 110"/>
                  <a:gd name="T14" fmla="*/ 933220091 w 112"/>
                  <a:gd name="T15" fmla="*/ 178601111 h 110"/>
                  <a:gd name="T16" fmla="*/ 1188896843 w 112"/>
                  <a:gd name="T17" fmla="*/ 178601111 h 110"/>
                  <a:gd name="T18" fmla="*/ 933220091 w 112"/>
                  <a:gd name="T19" fmla="*/ 790953878 h 110"/>
                  <a:gd name="T20" fmla="*/ 1022706563 w 112"/>
                  <a:gd name="T21" fmla="*/ 1135401545 h 110"/>
                  <a:gd name="T22" fmla="*/ 1099407019 w 112"/>
                  <a:gd name="T23" fmla="*/ 1135401545 h 110"/>
                  <a:gd name="T24" fmla="*/ 1201679061 w 112"/>
                  <a:gd name="T25" fmla="*/ 752679162 h 110"/>
                  <a:gd name="T26" fmla="*/ 1265597299 w 112"/>
                  <a:gd name="T27" fmla="*/ 459264561 h 110"/>
                  <a:gd name="T28" fmla="*/ 997138552 w 112"/>
                  <a:gd name="T29" fmla="*/ 331689317 h 110"/>
                  <a:gd name="T30" fmla="*/ 997138552 w 112"/>
                  <a:gd name="T31" fmla="*/ 446506322 h 110"/>
                  <a:gd name="T32" fmla="*/ 933220091 w 112"/>
                  <a:gd name="T33" fmla="*/ 790953878 h 110"/>
                  <a:gd name="T34" fmla="*/ 856516059 w 112"/>
                  <a:gd name="T35" fmla="*/ 140329967 h 110"/>
                  <a:gd name="T36" fmla="*/ 575271520 w 112"/>
                  <a:gd name="T37" fmla="*/ 140329967 h 110"/>
                  <a:gd name="T38" fmla="*/ 856516059 w 112"/>
                  <a:gd name="T39" fmla="*/ 765437401 h 110"/>
                  <a:gd name="T40" fmla="*/ 933220091 w 112"/>
                  <a:gd name="T41" fmla="*/ 446506322 h 110"/>
                  <a:gd name="T42" fmla="*/ 626407541 w 112"/>
                  <a:gd name="T43" fmla="*/ 306176411 h 110"/>
                  <a:gd name="T44" fmla="*/ 498567489 w 112"/>
                  <a:gd name="T45" fmla="*/ 650623967 h 110"/>
                  <a:gd name="T46" fmla="*/ 575271520 w 112"/>
                  <a:gd name="T47" fmla="*/ 1186427357 h 110"/>
                  <a:gd name="T48" fmla="*/ 715893790 w 112"/>
                  <a:gd name="T49" fmla="*/ 918525550 h 110"/>
                  <a:gd name="T50" fmla="*/ 856516059 w 112"/>
                  <a:gd name="T51" fmla="*/ 1186427357 h 110"/>
                  <a:gd name="T52" fmla="*/ 498567489 w 112"/>
                  <a:gd name="T53" fmla="*/ 790953878 h 110"/>
                  <a:gd name="T54" fmla="*/ 434649138 w 112"/>
                  <a:gd name="T55" fmla="*/ 446506322 h 110"/>
                  <a:gd name="T56" fmla="*/ 434649138 w 112"/>
                  <a:gd name="T57" fmla="*/ 331689317 h 110"/>
                  <a:gd name="T58" fmla="*/ 166190336 w 112"/>
                  <a:gd name="T59" fmla="*/ 459264561 h 110"/>
                  <a:gd name="T60" fmla="*/ 230108574 w 112"/>
                  <a:gd name="T61" fmla="*/ 752679162 h 110"/>
                  <a:gd name="T62" fmla="*/ 332380672 w 112"/>
                  <a:gd name="T63" fmla="*/ 1135401545 h 110"/>
                  <a:gd name="T64" fmla="*/ 409081128 w 112"/>
                  <a:gd name="T65" fmla="*/ 1135401545 h 110"/>
                  <a:gd name="T66" fmla="*/ 498567489 w 112"/>
                  <a:gd name="T67" fmla="*/ 790953878 h 11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112"/>
                  <a:gd name="T103" fmla="*/ 0 h 110"/>
                  <a:gd name="T104" fmla="*/ 112 w 112"/>
                  <a:gd name="T105" fmla="*/ 110 h 110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112" h="110">
                    <a:moveTo>
                      <a:pt x="100" y="82"/>
                    </a:moveTo>
                    <a:cubicBezTo>
                      <a:pt x="107" y="85"/>
                      <a:pt x="112" y="89"/>
                      <a:pt x="112" y="93"/>
                    </a:cubicBezTo>
                    <a:cubicBezTo>
                      <a:pt x="112" y="102"/>
                      <a:pt x="87" y="110"/>
                      <a:pt x="56" y="110"/>
                    </a:cubicBezTo>
                    <a:cubicBezTo>
                      <a:pt x="25" y="110"/>
                      <a:pt x="0" y="102"/>
                      <a:pt x="0" y="93"/>
                    </a:cubicBezTo>
                    <a:cubicBezTo>
                      <a:pt x="0" y="89"/>
                      <a:pt x="5" y="85"/>
                      <a:pt x="12" y="82"/>
                    </a:cubicBezTo>
                    <a:cubicBezTo>
                      <a:pt x="10" y="83"/>
                      <a:pt x="9" y="85"/>
                      <a:pt x="9" y="86"/>
                    </a:cubicBezTo>
                    <a:cubicBezTo>
                      <a:pt x="9" y="92"/>
                      <a:pt x="30" y="98"/>
                      <a:pt x="56" y="98"/>
                    </a:cubicBezTo>
                    <a:cubicBezTo>
                      <a:pt x="82" y="98"/>
                      <a:pt x="103" y="92"/>
                      <a:pt x="103" y="86"/>
                    </a:cubicBezTo>
                    <a:cubicBezTo>
                      <a:pt x="103" y="85"/>
                      <a:pt x="102" y="83"/>
                      <a:pt x="100" y="82"/>
                    </a:cubicBezTo>
                    <a:close/>
                    <a:moveTo>
                      <a:pt x="29" y="4"/>
                    </a:moveTo>
                    <a:cubicBezTo>
                      <a:pt x="34" y="4"/>
                      <a:pt x="39" y="9"/>
                      <a:pt x="39" y="14"/>
                    </a:cubicBezTo>
                    <a:cubicBezTo>
                      <a:pt x="39" y="20"/>
                      <a:pt x="34" y="24"/>
                      <a:pt x="29" y="24"/>
                    </a:cubicBezTo>
                    <a:cubicBezTo>
                      <a:pt x="23" y="24"/>
                      <a:pt x="19" y="20"/>
                      <a:pt x="19" y="14"/>
                    </a:cubicBezTo>
                    <a:cubicBezTo>
                      <a:pt x="19" y="9"/>
                      <a:pt x="23" y="4"/>
                      <a:pt x="29" y="4"/>
                    </a:cubicBezTo>
                    <a:close/>
                    <a:moveTo>
                      <a:pt x="83" y="4"/>
                    </a:moveTo>
                    <a:cubicBezTo>
                      <a:pt x="78" y="4"/>
                      <a:pt x="73" y="9"/>
                      <a:pt x="73" y="14"/>
                    </a:cubicBezTo>
                    <a:cubicBezTo>
                      <a:pt x="73" y="20"/>
                      <a:pt x="78" y="24"/>
                      <a:pt x="83" y="24"/>
                    </a:cubicBezTo>
                    <a:cubicBezTo>
                      <a:pt x="89" y="24"/>
                      <a:pt x="93" y="20"/>
                      <a:pt x="93" y="14"/>
                    </a:cubicBezTo>
                    <a:cubicBezTo>
                      <a:pt x="93" y="9"/>
                      <a:pt x="89" y="4"/>
                      <a:pt x="83" y="4"/>
                    </a:cubicBezTo>
                    <a:close/>
                    <a:moveTo>
                      <a:pt x="73" y="62"/>
                    </a:moveTo>
                    <a:cubicBezTo>
                      <a:pt x="73" y="89"/>
                      <a:pt x="73" y="89"/>
                      <a:pt x="73" y="89"/>
                    </a:cubicBezTo>
                    <a:cubicBezTo>
                      <a:pt x="80" y="89"/>
                      <a:pt x="80" y="89"/>
                      <a:pt x="80" y="89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6" y="89"/>
                      <a:pt x="86" y="89"/>
                      <a:pt x="86" y="89"/>
                    </a:cubicBezTo>
                    <a:cubicBezTo>
                      <a:pt x="94" y="89"/>
                      <a:pt x="94" y="89"/>
                      <a:pt x="94" y="8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7" y="58"/>
                      <a:pt x="99" y="55"/>
                      <a:pt x="99" y="51"/>
                    </a:cubicBezTo>
                    <a:cubicBezTo>
                      <a:pt x="99" y="36"/>
                      <a:pt x="99" y="36"/>
                      <a:pt x="99" y="36"/>
                    </a:cubicBezTo>
                    <a:cubicBezTo>
                      <a:pt x="99" y="30"/>
                      <a:pt x="95" y="26"/>
                      <a:pt x="89" y="26"/>
                    </a:cubicBezTo>
                    <a:cubicBezTo>
                      <a:pt x="78" y="26"/>
                      <a:pt x="78" y="26"/>
                      <a:pt x="78" y="26"/>
                    </a:cubicBezTo>
                    <a:cubicBezTo>
                      <a:pt x="77" y="26"/>
                      <a:pt x="76" y="26"/>
                      <a:pt x="75" y="26"/>
                    </a:cubicBezTo>
                    <a:cubicBezTo>
                      <a:pt x="77" y="29"/>
                      <a:pt x="78" y="32"/>
                      <a:pt x="78" y="35"/>
                    </a:cubicBezTo>
                    <a:cubicBezTo>
                      <a:pt x="78" y="51"/>
                      <a:pt x="78" y="51"/>
                      <a:pt x="78" y="51"/>
                    </a:cubicBezTo>
                    <a:cubicBezTo>
                      <a:pt x="78" y="55"/>
                      <a:pt x="76" y="59"/>
                      <a:pt x="73" y="62"/>
                    </a:cubicBezTo>
                    <a:close/>
                    <a:moveTo>
                      <a:pt x="56" y="0"/>
                    </a:moveTo>
                    <a:cubicBezTo>
                      <a:pt x="62" y="0"/>
                      <a:pt x="67" y="5"/>
                      <a:pt x="67" y="11"/>
                    </a:cubicBezTo>
                    <a:cubicBezTo>
                      <a:pt x="67" y="17"/>
                      <a:pt x="62" y="22"/>
                      <a:pt x="56" y="22"/>
                    </a:cubicBezTo>
                    <a:cubicBezTo>
                      <a:pt x="50" y="22"/>
                      <a:pt x="45" y="17"/>
                      <a:pt x="45" y="11"/>
                    </a:cubicBezTo>
                    <a:cubicBezTo>
                      <a:pt x="45" y="5"/>
                      <a:pt x="50" y="0"/>
                      <a:pt x="56" y="0"/>
                    </a:cubicBezTo>
                    <a:close/>
                    <a:moveTo>
                      <a:pt x="67" y="60"/>
                    </a:moveTo>
                    <a:cubicBezTo>
                      <a:pt x="70" y="59"/>
                      <a:pt x="73" y="55"/>
                      <a:pt x="73" y="51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68" y="24"/>
                      <a:pt x="62" y="24"/>
                    </a:cubicBezTo>
                    <a:cubicBezTo>
                      <a:pt x="49" y="24"/>
                      <a:pt x="49" y="24"/>
                      <a:pt x="49" y="24"/>
                    </a:cubicBezTo>
                    <a:cubicBezTo>
                      <a:pt x="44" y="24"/>
                      <a:pt x="39" y="29"/>
                      <a:pt x="39" y="35"/>
                    </a:cubicBezTo>
                    <a:cubicBezTo>
                      <a:pt x="39" y="51"/>
                      <a:pt x="39" y="51"/>
                      <a:pt x="39" y="51"/>
                    </a:cubicBezTo>
                    <a:cubicBezTo>
                      <a:pt x="39" y="55"/>
                      <a:pt x="41" y="59"/>
                      <a:pt x="45" y="60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7" y="93"/>
                      <a:pt x="67" y="93"/>
                      <a:pt x="67" y="93"/>
                    </a:cubicBezTo>
                    <a:cubicBezTo>
                      <a:pt x="67" y="60"/>
                      <a:pt x="67" y="60"/>
                      <a:pt x="67" y="60"/>
                    </a:cubicBezTo>
                    <a:close/>
                    <a:moveTo>
                      <a:pt x="39" y="62"/>
                    </a:moveTo>
                    <a:cubicBezTo>
                      <a:pt x="36" y="59"/>
                      <a:pt x="34" y="55"/>
                      <a:pt x="34" y="51"/>
                    </a:cubicBezTo>
                    <a:cubicBezTo>
                      <a:pt x="34" y="35"/>
                      <a:pt x="34" y="35"/>
                      <a:pt x="34" y="35"/>
                    </a:cubicBezTo>
                    <a:cubicBezTo>
                      <a:pt x="34" y="32"/>
                      <a:pt x="35" y="29"/>
                      <a:pt x="37" y="26"/>
                    </a:cubicBezTo>
                    <a:cubicBezTo>
                      <a:pt x="36" y="26"/>
                      <a:pt x="35" y="26"/>
                      <a:pt x="34" y="26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17" y="26"/>
                      <a:pt x="13" y="30"/>
                      <a:pt x="13" y="36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5"/>
                      <a:pt x="15" y="58"/>
                      <a:pt x="18" y="59"/>
                    </a:cubicBezTo>
                    <a:cubicBezTo>
                      <a:pt x="18" y="89"/>
                      <a:pt x="18" y="89"/>
                      <a:pt x="18" y="89"/>
                    </a:cubicBezTo>
                    <a:cubicBezTo>
                      <a:pt x="26" y="89"/>
                      <a:pt x="26" y="89"/>
                      <a:pt x="26" y="89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2" y="89"/>
                      <a:pt x="32" y="89"/>
                      <a:pt x="32" y="89"/>
                    </a:cubicBezTo>
                    <a:cubicBezTo>
                      <a:pt x="39" y="89"/>
                      <a:pt x="39" y="89"/>
                      <a:pt x="39" y="89"/>
                    </a:cubicBezTo>
                    <a:lnTo>
                      <a:pt x="39" y="6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2013440" y="4296215"/>
              <a:ext cx="5493436" cy="77527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lamplight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429770" y="5104580"/>
            <a:ext cx="6438123" cy="788748"/>
            <a:chOff x="1056115" y="5327979"/>
            <a:chExt cx="6438123" cy="788748"/>
          </a:xfrm>
        </p:grpSpPr>
        <p:grpSp>
          <p:nvGrpSpPr>
            <p:cNvPr id="9" name="组合 8"/>
            <p:cNvGrpSpPr/>
            <p:nvPr/>
          </p:nvGrpSpPr>
          <p:grpSpPr>
            <a:xfrm>
              <a:off x="1056115" y="5370227"/>
              <a:ext cx="746158" cy="746500"/>
              <a:chOff x="10208197" y="3877755"/>
              <a:chExt cx="746158" cy="746500"/>
            </a:xfrm>
          </p:grpSpPr>
          <p:sp>
            <p:nvSpPr>
              <p:cNvPr id="11" name="椭圆 10"/>
              <p:cNvSpPr>
                <a:spLocks noChangeArrowheads="1"/>
              </p:cNvSpPr>
              <p:nvPr/>
            </p:nvSpPr>
            <p:spPr bwMode="auto">
              <a:xfrm>
                <a:off x="10208197" y="3877755"/>
                <a:ext cx="746158" cy="746500"/>
              </a:xfrm>
              <a:prstGeom prst="ellipse">
                <a:avLst/>
              </a:prstGeom>
              <a:solidFill>
                <a:srgbClr val="E255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Freeform 96"/>
              <p:cNvSpPr>
                <a:spLocks noEditPoints="1"/>
              </p:cNvSpPr>
              <p:nvPr/>
            </p:nvSpPr>
            <p:spPr bwMode="auto">
              <a:xfrm>
                <a:off x="10397585" y="4083822"/>
                <a:ext cx="367381" cy="334368"/>
              </a:xfrm>
              <a:custGeom>
                <a:avLst/>
                <a:gdLst>
                  <a:gd name="T0" fmla="*/ 72600070 w 122"/>
                  <a:gd name="T1" fmla="*/ 281248393 h 111"/>
                  <a:gd name="T2" fmla="*/ 480967966 w 122"/>
                  <a:gd name="T3" fmla="*/ 244959067 h 111"/>
                  <a:gd name="T4" fmla="*/ 544491500 w 122"/>
                  <a:gd name="T5" fmla="*/ 54434012 h 111"/>
                  <a:gd name="T6" fmla="*/ 1052682977 w 122"/>
                  <a:gd name="T7" fmla="*/ 45361669 h 111"/>
                  <a:gd name="T8" fmla="*/ 862112374 w 122"/>
                  <a:gd name="T9" fmla="*/ 1007050252 h 111"/>
                  <a:gd name="T10" fmla="*/ 635241559 w 122"/>
                  <a:gd name="T11" fmla="*/ 127015699 h 111"/>
                  <a:gd name="T12" fmla="*/ 480967966 w 122"/>
                  <a:gd name="T13" fmla="*/ 1007050252 h 111"/>
                  <a:gd name="T14" fmla="*/ 335770791 w 122"/>
                  <a:gd name="T15" fmla="*/ 326610051 h 111"/>
                  <a:gd name="T16" fmla="*/ 108897105 w 122"/>
                  <a:gd name="T17" fmla="*/ 1007050252 h 111"/>
                  <a:gd name="T18" fmla="*/ 744138616 w 122"/>
                  <a:gd name="T19" fmla="*/ 344754713 h 111"/>
                  <a:gd name="T20" fmla="*/ 762288628 w 122"/>
                  <a:gd name="T21" fmla="*/ 272176062 h 111"/>
                  <a:gd name="T22" fmla="*/ 762288628 w 122"/>
                  <a:gd name="T23" fmla="*/ 217742073 h 111"/>
                  <a:gd name="T24" fmla="*/ 744138616 w 122"/>
                  <a:gd name="T25" fmla="*/ 154232694 h 111"/>
                  <a:gd name="T26" fmla="*/ 780438639 w 122"/>
                  <a:gd name="T27" fmla="*/ 453625797 h 111"/>
                  <a:gd name="T28" fmla="*/ 744138616 w 122"/>
                  <a:gd name="T29" fmla="*/ 508062798 h 111"/>
                  <a:gd name="T30" fmla="*/ 780438639 w 122"/>
                  <a:gd name="T31" fmla="*/ 508062798 h 111"/>
                  <a:gd name="T32" fmla="*/ 744138616 w 122"/>
                  <a:gd name="T33" fmla="*/ 698584770 h 111"/>
                  <a:gd name="T34" fmla="*/ 762288628 w 122"/>
                  <a:gd name="T35" fmla="*/ 626003107 h 111"/>
                  <a:gd name="T36" fmla="*/ 689688581 w 122"/>
                  <a:gd name="T37" fmla="*/ 344754713 h 111"/>
                  <a:gd name="T38" fmla="*/ 662465070 w 122"/>
                  <a:gd name="T39" fmla="*/ 281248393 h 111"/>
                  <a:gd name="T40" fmla="*/ 707838593 w 122"/>
                  <a:gd name="T41" fmla="*/ 226814405 h 111"/>
                  <a:gd name="T42" fmla="*/ 662465070 w 122"/>
                  <a:gd name="T43" fmla="*/ 399191808 h 111"/>
                  <a:gd name="T44" fmla="*/ 707838593 w 122"/>
                  <a:gd name="T45" fmla="*/ 390119383 h 111"/>
                  <a:gd name="T46" fmla="*/ 662465070 w 122"/>
                  <a:gd name="T47" fmla="*/ 580641449 h 111"/>
                  <a:gd name="T48" fmla="*/ 689688581 w 122"/>
                  <a:gd name="T49" fmla="*/ 517135129 h 111"/>
                  <a:gd name="T50" fmla="*/ 689688581 w 122"/>
                  <a:gd name="T51" fmla="*/ 698584770 h 111"/>
                  <a:gd name="T52" fmla="*/ 662465070 w 122"/>
                  <a:gd name="T53" fmla="*/ 626003107 h 111"/>
                  <a:gd name="T54" fmla="*/ 780438639 w 122"/>
                  <a:gd name="T55" fmla="*/ 816528280 h 111"/>
                  <a:gd name="T56" fmla="*/ 662465070 w 122"/>
                  <a:gd name="T57" fmla="*/ 743946428 h 111"/>
                  <a:gd name="T58" fmla="*/ 707838593 w 122"/>
                  <a:gd name="T59" fmla="*/ 743946428 h 111"/>
                  <a:gd name="T60" fmla="*/ 190570651 w 122"/>
                  <a:gd name="T61" fmla="*/ 571569118 h 111"/>
                  <a:gd name="T62" fmla="*/ 208720709 w 122"/>
                  <a:gd name="T63" fmla="*/ 498987454 h 111"/>
                  <a:gd name="T64" fmla="*/ 281320756 w 122"/>
                  <a:gd name="T65" fmla="*/ 562496787 h 111"/>
                  <a:gd name="T66" fmla="*/ 263170744 w 122"/>
                  <a:gd name="T67" fmla="*/ 498987454 h 111"/>
                  <a:gd name="T68" fmla="*/ 299470768 w 122"/>
                  <a:gd name="T69" fmla="*/ 444553466 h 111"/>
                  <a:gd name="T70" fmla="*/ 263170744 w 122"/>
                  <a:gd name="T71" fmla="*/ 616930775 h 111"/>
                  <a:gd name="T72" fmla="*/ 299470768 w 122"/>
                  <a:gd name="T73" fmla="*/ 607858444 h 111"/>
                  <a:gd name="T74" fmla="*/ 263170744 w 122"/>
                  <a:gd name="T75" fmla="*/ 798383617 h 111"/>
                  <a:gd name="T76" fmla="*/ 281320756 w 122"/>
                  <a:gd name="T77" fmla="*/ 734874096 h 111"/>
                  <a:gd name="T78" fmla="*/ 281320756 w 122"/>
                  <a:gd name="T79" fmla="*/ 916323925 h 111"/>
                  <a:gd name="T80" fmla="*/ 263170744 w 122"/>
                  <a:gd name="T81" fmla="*/ 852817605 h 111"/>
                  <a:gd name="T82" fmla="*/ 226870721 w 122"/>
                  <a:gd name="T83" fmla="*/ 453625797 h 111"/>
                  <a:gd name="T84" fmla="*/ 190570651 w 122"/>
                  <a:gd name="T85" fmla="*/ 616930775 h 111"/>
                  <a:gd name="T86" fmla="*/ 226870721 w 122"/>
                  <a:gd name="T87" fmla="*/ 616930775 h 111"/>
                  <a:gd name="T88" fmla="*/ 190570651 w 122"/>
                  <a:gd name="T89" fmla="*/ 798383617 h 111"/>
                  <a:gd name="T90" fmla="*/ 208720709 w 122"/>
                  <a:gd name="T91" fmla="*/ 734874096 h 111"/>
                  <a:gd name="T92" fmla="*/ 208720709 w 122"/>
                  <a:gd name="T93" fmla="*/ 916323925 h 111"/>
                  <a:gd name="T94" fmla="*/ 190570651 w 122"/>
                  <a:gd name="T95" fmla="*/ 852817605 h 111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122"/>
                  <a:gd name="T145" fmla="*/ 0 h 111"/>
                  <a:gd name="T146" fmla="*/ 122 w 122"/>
                  <a:gd name="T147" fmla="*/ 111 h 111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122" h="111">
                    <a:moveTo>
                      <a:pt x="0" y="102"/>
                    </a:moveTo>
                    <a:cubicBezTo>
                      <a:pt x="8" y="102"/>
                      <a:pt x="8" y="102"/>
                      <a:pt x="8" y="102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41" y="26"/>
                      <a:pt x="41" y="26"/>
                      <a:pt x="41" y="26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3" y="27"/>
                      <a:pt x="53" y="27"/>
                      <a:pt x="53" y="27"/>
                    </a:cubicBezTo>
                    <a:cubicBezTo>
                      <a:pt x="58" y="69"/>
                      <a:pt x="58" y="69"/>
                      <a:pt x="58" y="69"/>
                    </a:cubicBezTo>
                    <a:cubicBezTo>
                      <a:pt x="60" y="70"/>
                      <a:pt x="60" y="70"/>
                      <a:pt x="60" y="70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5" y="5"/>
                      <a:pt x="65" y="5"/>
                      <a:pt x="65" y="5"/>
                    </a:cubicBezTo>
                    <a:cubicBezTo>
                      <a:pt x="94" y="1"/>
                      <a:pt x="94" y="1"/>
                      <a:pt x="94" y="1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16" y="5"/>
                      <a:pt x="116" y="5"/>
                      <a:pt x="116" y="5"/>
                    </a:cubicBezTo>
                    <a:cubicBezTo>
                      <a:pt x="116" y="102"/>
                      <a:pt x="116" y="102"/>
                      <a:pt x="116" y="102"/>
                    </a:cubicBezTo>
                    <a:cubicBezTo>
                      <a:pt x="122" y="102"/>
                      <a:pt x="122" y="102"/>
                      <a:pt x="122" y="102"/>
                    </a:cubicBezTo>
                    <a:cubicBezTo>
                      <a:pt x="122" y="111"/>
                      <a:pt x="122" y="111"/>
                      <a:pt x="122" y="111"/>
                    </a:cubicBezTo>
                    <a:cubicBezTo>
                      <a:pt x="95" y="111"/>
                      <a:pt x="95" y="111"/>
                      <a:pt x="95" y="111"/>
                    </a:cubicBezTo>
                    <a:cubicBezTo>
                      <a:pt x="90" y="111"/>
                      <a:pt x="90" y="111"/>
                      <a:pt x="90" y="111"/>
                    </a:cubicBezTo>
                    <a:cubicBezTo>
                      <a:pt x="90" y="106"/>
                      <a:pt x="90" y="106"/>
                      <a:pt x="90" y="106"/>
                    </a:cubicBezTo>
                    <a:cubicBezTo>
                      <a:pt x="90" y="11"/>
                      <a:pt x="90" y="11"/>
                      <a:pt x="90" y="11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06"/>
                      <a:pt x="70" y="106"/>
                      <a:pt x="70" y="106"/>
                    </a:cubicBezTo>
                    <a:cubicBezTo>
                      <a:pt x="70" y="111"/>
                      <a:pt x="70" y="111"/>
                      <a:pt x="70" y="111"/>
                    </a:cubicBezTo>
                    <a:cubicBezTo>
                      <a:pt x="69" y="111"/>
                      <a:pt x="69" y="111"/>
                      <a:pt x="69" y="111"/>
                    </a:cubicBezTo>
                    <a:cubicBezTo>
                      <a:pt x="53" y="111"/>
                      <a:pt x="53" y="111"/>
                      <a:pt x="53" y="111"/>
                    </a:cubicBezTo>
                    <a:cubicBezTo>
                      <a:pt x="42" y="111"/>
                      <a:pt x="42" y="111"/>
                      <a:pt x="42" y="111"/>
                    </a:cubicBezTo>
                    <a:cubicBezTo>
                      <a:pt x="37" y="111"/>
                      <a:pt x="37" y="111"/>
                      <a:pt x="37" y="111"/>
                    </a:cubicBezTo>
                    <a:cubicBezTo>
                      <a:pt x="37" y="106"/>
                      <a:pt x="37" y="106"/>
                      <a:pt x="37" y="106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7" y="106"/>
                      <a:pt x="17" y="106"/>
                      <a:pt x="17" y="106"/>
                    </a:cubicBezTo>
                    <a:cubicBezTo>
                      <a:pt x="17" y="111"/>
                      <a:pt x="17" y="111"/>
                      <a:pt x="17" y="111"/>
                    </a:cubicBezTo>
                    <a:cubicBezTo>
                      <a:pt x="12" y="111"/>
                      <a:pt x="12" y="111"/>
                      <a:pt x="12" y="111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0" y="102"/>
                      <a:pt x="0" y="102"/>
                      <a:pt x="0" y="102"/>
                    </a:cubicBezTo>
                    <a:close/>
                    <a:moveTo>
                      <a:pt x="82" y="30"/>
                    </a:moveTo>
                    <a:cubicBezTo>
                      <a:pt x="82" y="33"/>
                      <a:pt x="82" y="35"/>
                      <a:pt x="82" y="38"/>
                    </a:cubicBezTo>
                    <a:cubicBezTo>
                      <a:pt x="82" y="37"/>
                      <a:pt x="83" y="37"/>
                      <a:pt x="84" y="37"/>
                    </a:cubicBezTo>
                    <a:cubicBezTo>
                      <a:pt x="85" y="37"/>
                      <a:pt x="86" y="37"/>
                      <a:pt x="86" y="37"/>
                    </a:cubicBezTo>
                    <a:cubicBezTo>
                      <a:pt x="86" y="35"/>
                      <a:pt x="86" y="32"/>
                      <a:pt x="86" y="30"/>
                    </a:cubicBezTo>
                    <a:cubicBezTo>
                      <a:pt x="86" y="30"/>
                      <a:pt x="85" y="30"/>
                      <a:pt x="84" y="30"/>
                    </a:cubicBezTo>
                    <a:cubicBezTo>
                      <a:pt x="83" y="30"/>
                      <a:pt x="82" y="30"/>
                      <a:pt x="82" y="30"/>
                    </a:cubicBezTo>
                    <a:close/>
                    <a:moveTo>
                      <a:pt x="82" y="17"/>
                    </a:moveTo>
                    <a:cubicBezTo>
                      <a:pt x="82" y="20"/>
                      <a:pt x="82" y="22"/>
                      <a:pt x="82" y="25"/>
                    </a:cubicBezTo>
                    <a:cubicBezTo>
                      <a:pt x="82" y="24"/>
                      <a:pt x="83" y="24"/>
                      <a:pt x="84" y="24"/>
                    </a:cubicBezTo>
                    <a:cubicBezTo>
                      <a:pt x="85" y="24"/>
                      <a:pt x="86" y="24"/>
                      <a:pt x="86" y="24"/>
                    </a:cubicBezTo>
                    <a:cubicBezTo>
                      <a:pt x="86" y="22"/>
                      <a:pt x="86" y="19"/>
                      <a:pt x="86" y="17"/>
                    </a:cubicBezTo>
                    <a:cubicBezTo>
                      <a:pt x="86" y="17"/>
                      <a:pt x="85" y="17"/>
                      <a:pt x="84" y="17"/>
                    </a:cubicBezTo>
                    <a:cubicBezTo>
                      <a:pt x="83" y="17"/>
                      <a:pt x="82" y="17"/>
                      <a:pt x="82" y="17"/>
                    </a:cubicBezTo>
                    <a:close/>
                    <a:moveTo>
                      <a:pt x="82" y="43"/>
                    </a:moveTo>
                    <a:cubicBezTo>
                      <a:pt x="82" y="46"/>
                      <a:pt x="82" y="48"/>
                      <a:pt x="82" y="51"/>
                    </a:cubicBezTo>
                    <a:cubicBezTo>
                      <a:pt x="82" y="50"/>
                      <a:pt x="83" y="50"/>
                      <a:pt x="84" y="50"/>
                    </a:cubicBezTo>
                    <a:cubicBezTo>
                      <a:pt x="85" y="50"/>
                      <a:pt x="86" y="50"/>
                      <a:pt x="86" y="50"/>
                    </a:cubicBezTo>
                    <a:cubicBezTo>
                      <a:pt x="86" y="48"/>
                      <a:pt x="86" y="45"/>
                      <a:pt x="86" y="43"/>
                    </a:cubicBezTo>
                    <a:cubicBezTo>
                      <a:pt x="86" y="43"/>
                      <a:pt x="85" y="43"/>
                      <a:pt x="84" y="43"/>
                    </a:cubicBezTo>
                    <a:cubicBezTo>
                      <a:pt x="83" y="43"/>
                      <a:pt x="82" y="43"/>
                      <a:pt x="82" y="43"/>
                    </a:cubicBezTo>
                    <a:close/>
                    <a:moveTo>
                      <a:pt x="82" y="56"/>
                    </a:moveTo>
                    <a:cubicBezTo>
                      <a:pt x="82" y="59"/>
                      <a:pt x="82" y="61"/>
                      <a:pt x="82" y="64"/>
                    </a:cubicBezTo>
                    <a:cubicBezTo>
                      <a:pt x="82" y="63"/>
                      <a:pt x="83" y="63"/>
                      <a:pt x="84" y="63"/>
                    </a:cubicBezTo>
                    <a:cubicBezTo>
                      <a:pt x="85" y="63"/>
                      <a:pt x="86" y="63"/>
                      <a:pt x="86" y="63"/>
                    </a:cubicBezTo>
                    <a:cubicBezTo>
                      <a:pt x="86" y="61"/>
                      <a:pt x="86" y="58"/>
                      <a:pt x="86" y="56"/>
                    </a:cubicBezTo>
                    <a:cubicBezTo>
                      <a:pt x="86" y="56"/>
                      <a:pt x="85" y="56"/>
                      <a:pt x="84" y="56"/>
                    </a:cubicBezTo>
                    <a:cubicBezTo>
                      <a:pt x="83" y="56"/>
                      <a:pt x="82" y="56"/>
                      <a:pt x="82" y="56"/>
                    </a:cubicBezTo>
                    <a:close/>
                    <a:moveTo>
                      <a:pt x="82" y="69"/>
                    </a:moveTo>
                    <a:cubicBezTo>
                      <a:pt x="82" y="72"/>
                      <a:pt x="82" y="74"/>
                      <a:pt x="82" y="77"/>
                    </a:cubicBezTo>
                    <a:cubicBezTo>
                      <a:pt x="82" y="76"/>
                      <a:pt x="83" y="76"/>
                      <a:pt x="84" y="76"/>
                    </a:cubicBezTo>
                    <a:cubicBezTo>
                      <a:pt x="85" y="76"/>
                      <a:pt x="86" y="76"/>
                      <a:pt x="86" y="76"/>
                    </a:cubicBezTo>
                    <a:cubicBezTo>
                      <a:pt x="86" y="74"/>
                      <a:pt x="86" y="71"/>
                      <a:pt x="86" y="69"/>
                    </a:cubicBezTo>
                    <a:cubicBezTo>
                      <a:pt x="86" y="69"/>
                      <a:pt x="85" y="69"/>
                      <a:pt x="84" y="69"/>
                    </a:cubicBezTo>
                    <a:cubicBezTo>
                      <a:pt x="83" y="69"/>
                      <a:pt x="82" y="69"/>
                      <a:pt x="82" y="69"/>
                    </a:cubicBezTo>
                    <a:close/>
                    <a:moveTo>
                      <a:pt x="73" y="31"/>
                    </a:moveTo>
                    <a:cubicBezTo>
                      <a:pt x="73" y="33"/>
                      <a:pt x="73" y="36"/>
                      <a:pt x="73" y="38"/>
                    </a:cubicBezTo>
                    <a:cubicBezTo>
                      <a:pt x="74" y="38"/>
                      <a:pt x="75" y="38"/>
                      <a:pt x="76" y="38"/>
                    </a:cubicBezTo>
                    <a:cubicBezTo>
                      <a:pt x="76" y="38"/>
                      <a:pt x="77" y="38"/>
                      <a:pt x="78" y="38"/>
                    </a:cubicBezTo>
                    <a:cubicBezTo>
                      <a:pt x="78" y="35"/>
                      <a:pt x="78" y="33"/>
                      <a:pt x="78" y="31"/>
                    </a:cubicBezTo>
                    <a:cubicBezTo>
                      <a:pt x="77" y="31"/>
                      <a:pt x="76" y="31"/>
                      <a:pt x="76" y="31"/>
                    </a:cubicBezTo>
                    <a:cubicBezTo>
                      <a:pt x="75" y="31"/>
                      <a:pt x="74" y="31"/>
                      <a:pt x="73" y="31"/>
                    </a:cubicBezTo>
                    <a:close/>
                    <a:moveTo>
                      <a:pt x="73" y="18"/>
                    </a:moveTo>
                    <a:cubicBezTo>
                      <a:pt x="73" y="21"/>
                      <a:pt x="73" y="23"/>
                      <a:pt x="73" y="26"/>
                    </a:cubicBezTo>
                    <a:cubicBezTo>
                      <a:pt x="74" y="25"/>
                      <a:pt x="75" y="25"/>
                      <a:pt x="76" y="25"/>
                    </a:cubicBezTo>
                    <a:cubicBezTo>
                      <a:pt x="76" y="25"/>
                      <a:pt x="77" y="25"/>
                      <a:pt x="78" y="25"/>
                    </a:cubicBezTo>
                    <a:cubicBezTo>
                      <a:pt x="78" y="23"/>
                      <a:pt x="78" y="20"/>
                      <a:pt x="78" y="18"/>
                    </a:cubicBezTo>
                    <a:cubicBezTo>
                      <a:pt x="77" y="18"/>
                      <a:pt x="76" y="18"/>
                      <a:pt x="76" y="18"/>
                    </a:cubicBezTo>
                    <a:cubicBezTo>
                      <a:pt x="75" y="18"/>
                      <a:pt x="74" y="18"/>
                      <a:pt x="73" y="18"/>
                    </a:cubicBezTo>
                    <a:close/>
                    <a:moveTo>
                      <a:pt x="73" y="44"/>
                    </a:moveTo>
                    <a:cubicBezTo>
                      <a:pt x="73" y="46"/>
                      <a:pt x="73" y="49"/>
                      <a:pt x="73" y="51"/>
                    </a:cubicBezTo>
                    <a:cubicBezTo>
                      <a:pt x="74" y="51"/>
                      <a:pt x="75" y="51"/>
                      <a:pt x="76" y="51"/>
                    </a:cubicBezTo>
                    <a:cubicBezTo>
                      <a:pt x="76" y="51"/>
                      <a:pt x="77" y="51"/>
                      <a:pt x="78" y="51"/>
                    </a:cubicBezTo>
                    <a:cubicBezTo>
                      <a:pt x="78" y="48"/>
                      <a:pt x="78" y="46"/>
                      <a:pt x="78" y="43"/>
                    </a:cubicBezTo>
                    <a:cubicBezTo>
                      <a:pt x="77" y="44"/>
                      <a:pt x="76" y="44"/>
                      <a:pt x="76" y="44"/>
                    </a:cubicBezTo>
                    <a:cubicBezTo>
                      <a:pt x="75" y="44"/>
                      <a:pt x="74" y="44"/>
                      <a:pt x="73" y="44"/>
                    </a:cubicBezTo>
                    <a:close/>
                    <a:moveTo>
                      <a:pt x="73" y="57"/>
                    </a:moveTo>
                    <a:cubicBezTo>
                      <a:pt x="73" y="59"/>
                      <a:pt x="73" y="61"/>
                      <a:pt x="73" y="64"/>
                    </a:cubicBezTo>
                    <a:cubicBezTo>
                      <a:pt x="74" y="64"/>
                      <a:pt x="75" y="64"/>
                      <a:pt x="76" y="64"/>
                    </a:cubicBezTo>
                    <a:cubicBezTo>
                      <a:pt x="76" y="64"/>
                      <a:pt x="77" y="64"/>
                      <a:pt x="78" y="64"/>
                    </a:cubicBezTo>
                    <a:cubicBezTo>
                      <a:pt x="78" y="61"/>
                      <a:pt x="78" y="59"/>
                      <a:pt x="78" y="56"/>
                    </a:cubicBezTo>
                    <a:cubicBezTo>
                      <a:pt x="77" y="56"/>
                      <a:pt x="76" y="56"/>
                      <a:pt x="76" y="57"/>
                    </a:cubicBezTo>
                    <a:cubicBezTo>
                      <a:pt x="75" y="57"/>
                      <a:pt x="74" y="57"/>
                      <a:pt x="73" y="57"/>
                    </a:cubicBezTo>
                    <a:close/>
                    <a:moveTo>
                      <a:pt x="73" y="69"/>
                    </a:moveTo>
                    <a:cubicBezTo>
                      <a:pt x="73" y="72"/>
                      <a:pt x="73" y="74"/>
                      <a:pt x="73" y="77"/>
                    </a:cubicBezTo>
                    <a:cubicBezTo>
                      <a:pt x="74" y="77"/>
                      <a:pt x="75" y="77"/>
                      <a:pt x="76" y="77"/>
                    </a:cubicBezTo>
                    <a:cubicBezTo>
                      <a:pt x="76" y="77"/>
                      <a:pt x="77" y="77"/>
                      <a:pt x="78" y="77"/>
                    </a:cubicBezTo>
                    <a:cubicBezTo>
                      <a:pt x="78" y="74"/>
                      <a:pt x="78" y="72"/>
                      <a:pt x="78" y="69"/>
                    </a:cubicBezTo>
                    <a:cubicBezTo>
                      <a:pt x="77" y="69"/>
                      <a:pt x="76" y="69"/>
                      <a:pt x="76" y="69"/>
                    </a:cubicBezTo>
                    <a:cubicBezTo>
                      <a:pt x="75" y="69"/>
                      <a:pt x="74" y="69"/>
                      <a:pt x="73" y="69"/>
                    </a:cubicBezTo>
                    <a:close/>
                    <a:moveTo>
                      <a:pt x="82" y="82"/>
                    </a:moveTo>
                    <a:cubicBezTo>
                      <a:pt x="82" y="85"/>
                      <a:pt x="82" y="87"/>
                      <a:pt x="82" y="90"/>
                    </a:cubicBezTo>
                    <a:cubicBezTo>
                      <a:pt x="82" y="90"/>
                      <a:pt x="83" y="90"/>
                      <a:pt x="84" y="90"/>
                    </a:cubicBezTo>
                    <a:cubicBezTo>
                      <a:pt x="85" y="90"/>
                      <a:pt x="86" y="90"/>
                      <a:pt x="86" y="90"/>
                    </a:cubicBezTo>
                    <a:cubicBezTo>
                      <a:pt x="86" y="87"/>
                      <a:pt x="86" y="85"/>
                      <a:pt x="86" y="82"/>
                    </a:cubicBezTo>
                    <a:cubicBezTo>
                      <a:pt x="86" y="82"/>
                      <a:pt x="85" y="82"/>
                      <a:pt x="84" y="82"/>
                    </a:cubicBezTo>
                    <a:cubicBezTo>
                      <a:pt x="83" y="82"/>
                      <a:pt x="82" y="82"/>
                      <a:pt x="82" y="82"/>
                    </a:cubicBezTo>
                    <a:close/>
                    <a:moveTo>
                      <a:pt x="73" y="82"/>
                    </a:moveTo>
                    <a:cubicBezTo>
                      <a:pt x="73" y="85"/>
                      <a:pt x="73" y="87"/>
                      <a:pt x="73" y="90"/>
                    </a:cubicBezTo>
                    <a:cubicBezTo>
                      <a:pt x="74" y="90"/>
                      <a:pt x="75" y="90"/>
                      <a:pt x="76" y="90"/>
                    </a:cubicBezTo>
                    <a:cubicBezTo>
                      <a:pt x="76" y="90"/>
                      <a:pt x="77" y="90"/>
                      <a:pt x="78" y="90"/>
                    </a:cubicBezTo>
                    <a:cubicBezTo>
                      <a:pt x="78" y="87"/>
                      <a:pt x="78" y="85"/>
                      <a:pt x="78" y="82"/>
                    </a:cubicBezTo>
                    <a:cubicBezTo>
                      <a:pt x="77" y="82"/>
                      <a:pt x="76" y="82"/>
                      <a:pt x="76" y="82"/>
                    </a:cubicBezTo>
                    <a:cubicBezTo>
                      <a:pt x="75" y="82"/>
                      <a:pt x="74" y="82"/>
                      <a:pt x="73" y="82"/>
                    </a:cubicBezTo>
                    <a:close/>
                    <a:moveTo>
                      <a:pt x="21" y="56"/>
                    </a:moveTo>
                    <a:cubicBezTo>
                      <a:pt x="21" y="58"/>
                      <a:pt x="21" y="60"/>
                      <a:pt x="21" y="63"/>
                    </a:cubicBezTo>
                    <a:cubicBezTo>
                      <a:pt x="21" y="63"/>
                      <a:pt x="22" y="63"/>
                      <a:pt x="23" y="63"/>
                    </a:cubicBezTo>
                    <a:cubicBezTo>
                      <a:pt x="23" y="63"/>
                      <a:pt x="24" y="63"/>
                      <a:pt x="25" y="63"/>
                    </a:cubicBezTo>
                    <a:cubicBezTo>
                      <a:pt x="25" y="60"/>
                      <a:pt x="25" y="58"/>
                      <a:pt x="25" y="55"/>
                    </a:cubicBezTo>
                    <a:cubicBezTo>
                      <a:pt x="24" y="55"/>
                      <a:pt x="23" y="55"/>
                      <a:pt x="23" y="55"/>
                    </a:cubicBezTo>
                    <a:cubicBezTo>
                      <a:pt x="22" y="55"/>
                      <a:pt x="21" y="56"/>
                      <a:pt x="21" y="56"/>
                    </a:cubicBezTo>
                    <a:close/>
                    <a:moveTo>
                      <a:pt x="29" y="55"/>
                    </a:moveTo>
                    <a:cubicBezTo>
                      <a:pt x="29" y="57"/>
                      <a:pt x="29" y="60"/>
                      <a:pt x="29" y="62"/>
                    </a:cubicBezTo>
                    <a:cubicBezTo>
                      <a:pt x="30" y="62"/>
                      <a:pt x="30" y="62"/>
                      <a:pt x="31" y="62"/>
                    </a:cubicBezTo>
                    <a:cubicBezTo>
                      <a:pt x="32" y="62"/>
                      <a:pt x="33" y="62"/>
                      <a:pt x="33" y="62"/>
                    </a:cubicBezTo>
                    <a:cubicBezTo>
                      <a:pt x="33" y="59"/>
                      <a:pt x="33" y="57"/>
                      <a:pt x="33" y="54"/>
                    </a:cubicBezTo>
                    <a:cubicBezTo>
                      <a:pt x="33" y="54"/>
                      <a:pt x="32" y="54"/>
                      <a:pt x="31" y="55"/>
                    </a:cubicBezTo>
                    <a:cubicBezTo>
                      <a:pt x="30" y="55"/>
                      <a:pt x="30" y="55"/>
                      <a:pt x="29" y="55"/>
                    </a:cubicBezTo>
                    <a:close/>
                    <a:moveTo>
                      <a:pt x="29" y="42"/>
                    </a:moveTo>
                    <a:cubicBezTo>
                      <a:pt x="29" y="44"/>
                      <a:pt x="29" y="47"/>
                      <a:pt x="29" y="49"/>
                    </a:cubicBezTo>
                    <a:cubicBezTo>
                      <a:pt x="30" y="49"/>
                      <a:pt x="30" y="49"/>
                      <a:pt x="31" y="49"/>
                    </a:cubicBezTo>
                    <a:cubicBezTo>
                      <a:pt x="32" y="49"/>
                      <a:pt x="33" y="49"/>
                      <a:pt x="33" y="49"/>
                    </a:cubicBezTo>
                    <a:cubicBezTo>
                      <a:pt x="33" y="46"/>
                      <a:pt x="33" y="44"/>
                      <a:pt x="33" y="41"/>
                    </a:cubicBezTo>
                    <a:cubicBezTo>
                      <a:pt x="33" y="41"/>
                      <a:pt x="32" y="41"/>
                      <a:pt x="31" y="41"/>
                    </a:cubicBezTo>
                    <a:cubicBezTo>
                      <a:pt x="30" y="42"/>
                      <a:pt x="30" y="42"/>
                      <a:pt x="29" y="42"/>
                    </a:cubicBezTo>
                    <a:close/>
                    <a:moveTo>
                      <a:pt x="29" y="68"/>
                    </a:moveTo>
                    <a:cubicBezTo>
                      <a:pt x="29" y="70"/>
                      <a:pt x="29" y="73"/>
                      <a:pt x="29" y="75"/>
                    </a:cubicBezTo>
                    <a:cubicBezTo>
                      <a:pt x="30" y="75"/>
                      <a:pt x="30" y="75"/>
                      <a:pt x="31" y="75"/>
                    </a:cubicBezTo>
                    <a:cubicBezTo>
                      <a:pt x="32" y="75"/>
                      <a:pt x="33" y="75"/>
                      <a:pt x="33" y="75"/>
                    </a:cubicBezTo>
                    <a:cubicBezTo>
                      <a:pt x="33" y="72"/>
                      <a:pt x="33" y="70"/>
                      <a:pt x="33" y="67"/>
                    </a:cubicBezTo>
                    <a:cubicBezTo>
                      <a:pt x="33" y="68"/>
                      <a:pt x="32" y="68"/>
                      <a:pt x="31" y="68"/>
                    </a:cubicBezTo>
                    <a:cubicBezTo>
                      <a:pt x="30" y="68"/>
                      <a:pt x="30" y="68"/>
                      <a:pt x="29" y="68"/>
                    </a:cubicBezTo>
                    <a:close/>
                    <a:moveTo>
                      <a:pt x="29" y="81"/>
                    </a:moveTo>
                    <a:cubicBezTo>
                      <a:pt x="29" y="83"/>
                      <a:pt x="29" y="86"/>
                      <a:pt x="29" y="88"/>
                    </a:cubicBezTo>
                    <a:cubicBezTo>
                      <a:pt x="30" y="88"/>
                      <a:pt x="30" y="88"/>
                      <a:pt x="31" y="88"/>
                    </a:cubicBezTo>
                    <a:cubicBezTo>
                      <a:pt x="32" y="88"/>
                      <a:pt x="33" y="88"/>
                      <a:pt x="33" y="88"/>
                    </a:cubicBezTo>
                    <a:cubicBezTo>
                      <a:pt x="33" y="86"/>
                      <a:pt x="33" y="83"/>
                      <a:pt x="33" y="81"/>
                    </a:cubicBezTo>
                    <a:cubicBezTo>
                      <a:pt x="33" y="81"/>
                      <a:pt x="32" y="81"/>
                      <a:pt x="31" y="81"/>
                    </a:cubicBezTo>
                    <a:cubicBezTo>
                      <a:pt x="30" y="81"/>
                      <a:pt x="30" y="81"/>
                      <a:pt x="29" y="81"/>
                    </a:cubicBezTo>
                    <a:close/>
                    <a:moveTo>
                      <a:pt x="29" y="94"/>
                    </a:moveTo>
                    <a:cubicBezTo>
                      <a:pt x="29" y="96"/>
                      <a:pt x="29" y="99"/>
                      <a:pt x="29" y="101"/>
                    </a:cubicBezTo>
                    <a:cubicBezTo>
                      <a:pt x="30" y="101"/>
                      <a:pt x="30" y="101"/>
                      <a:pt x="31" y="101"/>
                    </a:cubicBezTo>
                    <a:cubicBezTo>
                      <a:pt x="32" y="101"/>
                      <a:pt x="33" y="101"/>
                      <a:pt x="33" y="101"/>
                    </a:cubicBezTo>
                    <a:cubicBezTo>
                      <a:pt x="33" y="99"/>
                      <a:pt x="33" y="96"/>
                      <a:pt x="33" y="94"/>
                    </a:cubicBezTo>
                    <a:cubicBezTo>
                      <a:pt x="33" y="94"/>
                      <a:pt x="32" y="94"/>
                      <a:pt x="31" y="94"/>
                    </a:cubicBezTo>
                    <a:cubicBezTo>
                      <a:pt x="30" y="94"/>
                      <a:pt x="30" y="94"/>
                      <a:pt x="29" y="94"/>
                    </a:cubicBezTo>
                    <a:close/>
                    <a:moveTo>
                      <a:pt x="21" y="43"/>
                    </a:moveTo>
                    <a:cubicBezTo>
                      <a:pt x="21" y="45"/>
                      <a:pt x="21" y="48"/>
                      <a:pt x="21" y="50"/>
                    </a:cubicBezTo>
                    <a:cubicBezTo>
                      <a:pt x="21" y="50"/>
                      <a:pt x="22" y="50"/>
                      <a:pt x="23" y="50"/>
                    </a:cubicBezTo>
                    <a:cubicBezTo>
                      <a:pt x="23" y="50"/>
                      <a:pt x="24" y="50"/>
                      <a:pt x="25" y="50"/>
                    </a:cubicBezTo>
                    <a:cubicBezTo>
                      <a:pt x="25" y="47"/>
                      <a:pt x="25" y="45"/>
                      <a:pt x="25" y="42"/>
                    </a:cubicBezTo>
                    <a:cubicBezTo>
                      <a:pt x="24" y="42"/>
                      <a:pt x="23" y="42"/>
                      <a:pt x="23" y="43"/>
                    </a:cubicBezTo>
                    <a:cubicBezTo>
                      <a:pt x="22" y="43"/>
                      <a:pt x="21" y="43"/>
                      <a:pt x="21" y="43"/>
                    </a:cubicBezTo>
                    <a:close/>
                    <a:moveTo>
                      <a:pt x="21" y="68"/>
                    </a:moveTo>
                    <a:cubicBezTo>
                      <a:pt x="21" y="71"/>
                      <a:pt x="21" y="73"/>
                      <a:pt x="21" y="76"/>
                    </a:cubicBezTo>
                    <a:cubicBezTo>
                      <a:pt x="21" y="76"/>
                      <a:pt x="22" y="76"/>
                      <a:pt x="23" y="76"/>
                    </a:cubicBezTo>
                    <a:cubicBezTo>
                      <a:pt x="23" y="76"/>
                      <a:pt x="24" y="75"/>
                      <a:pt x="25" y="75"/>
                    </a:cubicBezTo>
                    <a:cubicBezTo>
                      <a:pt x="25" y="73"/>
                      <a:pt x="25" y="71"/>
                      <a:pt x="25" y="68"/>
                    </a:cubicBezTo>
                    <a:cubicBezTo>
                      <a:pt x="24" y="68"/>
                      <a:pt x="23" y="68"/>
                      <a:pt x="23" y="68"/>
                    </a:cubicBezTo>
                    <a:cubicBezTo>
                      <a:pt x="22" y="68"/>
                      <a:pt x="21" y="68"/>
                      <a:pt x="21" y="68"/>
                    </a:cubicBezTo>
                    <a:close/>
                    <a:moveTo>
                      <a:pt x="21" y="81"/>
                    </a:moveTo>
                    <a:cubicBezTo>
                      <a:pt x="21" y="84"/>
                      <a:pt x="21" y="86"/>
                      <a:pt x="21" y="88"/>
                    </a:cubicBezTo>
                    <a:cubicBezTo>
                      <a:pt x="21" y="88"/>
                      <a:pt x="22" y="88"/>
                      <a:pt x="23" y="88"/>
                    </a:cubicBezTo>
                    <a:cubicBezTo>
                      <a:pt x="23" y="88"/>
                      <a:pt x="24" y="88"/>
                      <a:pt x="25" y="88"/>
                    </a:cubicBezTo>
                    <a:cubicBezTo>
                      <a:pt x="25" y="86"/>
                      <a:pt x="25" y="83"/>
                      <a:pt x="25" y="81"/>
                    </a:cubicBezTo>
                    <a:cubicBezTo>
                      <a:pt x="24" y="81"/>
                      <a:pt x="23" y="81"/>
                      <a:pt x="23" y="81"/>
                    </a:cubicBezTo>
                    <a:cubicBezTo>
                      <a:pt x="22" y="81"/>
                      <a:pt x="21" y="81"/>
                      <a:pt x="21" y="81"/>
                    </a:cubicBezTo>
                    <a:close/>
                    <a:moveTo>
                      <a:pt x="21" y="94"/>
                    </a:moveTo>
                    <a:cubicBezTo>
                      <a:pt x="21" y="96"/>
                      <a:pt x="21" y="99"/>
                      <a:pt x="21" y="101"/>
                    </a:cubicBezTo>
                    <a:cubicBezTo>
                      <a:pt x="21" y="101"/>
                      <a:pt x="22" y="101"/>
                      <a:pt x="23" y="101"/>
                    </a:cubicBezTo>
                    <a:cubicBezTo>
                      <a:pt x="23" y="101"/>
                      <a:pt x="24" y="101"/>
                      <a:pt x="25" y="101"/>
                    </a:cubicBezTo>
                    <a:cubicBezTo>
                      <a:pt x="25" y="99"/>
                      <a:pt x="25" y="96"/>
                      <a:pt x="25" y="94"/>
                    </a:cubicBezTo>
                    <a:cubicBezTo>
                      <a:pt x="24" y="94"/>
                      <a:pt x="23" y="94"/>
                      <a:pt x="23" y="94"/>
                    </a:cubicBezTo>
                    <a:cubicBezTo>
                      <a:pt x="22" y="94"/>
                      <a:pt x="21" y="94"/>
                      <a:pt x="21" y="9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2000802" y="5327979"/>
              <a:ext cx="5493436" cy="77527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20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lamplight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804" y="883192"/>
            <a:ext cx="3700601" cy="523635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grpSp>
        <p:nvGrpSpPr>
          <p:cNvPr id="28" name="组合 27"/>
          <p:cNvGrpSpPr/>
          <p:nvPr/>
        </p:nvGrpSpPr>
        <p:grpSpPr>
          <a:xfrm>
            <a:off x="2710814" y="1003611"/>
            <a:ext cx="4820722" cy="400110"/>
            <a:chOff x="1056115" y="699247"/>
            <a:chExt cx="4820722" cy="400110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9" name="矩形 28"/>
            <p:cNvSpPr/>
            <p:nvPr/>
          </p:nvSpPr>
          <p:spPr>
            <a:xfrm>
              <a:off x="1056115" y="699247"/>
              <a:ext cx="4820722" cy="394447"/>
            </a:xfrm>
            <a:prstGeom prst="rect">
              <a:avLst/>
            </a:prstGeom>
            <a:solidFill>
              <a:srgbClr val="87BB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30" name="文本框 33"/>
            <p:cNvSpPr txBox="1"/>
            <p:nvPr/>
          </p:nvSpPr>
          <p:spPr>
            <a:xfrm>
              <a:off x="1056115" y="699247"/>
              <a:ext cx="4820722" cy="400110"/>
            </a:xfrm>
            <a:prstGeom prst="rect">
              <a:avLst/>
            </a:prstGeom>
            <a:solidFill>
              <a:srgbClr val="E25551"/>
            </a:solidFill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ADD YOUR TITLE HERE  </a:t>
              </a:r>
              <a:endPara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31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87461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257098" y="739709"/>
            <a:ext cx="7542836" cy="5383216"/>
            <a:chOff x="2847648" y="282509"/>
            <a:chExt cx="7542836" cy="5383216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0314947">
              <a:off x="3186542" y="2601826"/>
              <a:ext cx="831903" cy="16539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3857171" y="1407884"/>
              <a:ext cx="5638800" cy="3207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092980" y="1640112"/>
              <a:ext cx="5167183" cy="27432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EE7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090659" y="1652812"/>
              <a:ext cx="3171825" cy="94799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TextBox 9"/>
            <p:cNvSpPr txBox="1"/>
            <p:nvPr/>
          </p:nvSpPr>
          <p:spPr>
            <a:xfrm>
              <a:off x="5126409" y="3079804"/>
              <a:ext cx="3346057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800" b="1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Tittle </a:t>
              </a:r>
              <a:r>
                <a:rPr lang="en-US" altLang="zh-CN" sz="2800" b="1" dirty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</a:p>
          </p:txBody>
        </p:sp>
        <p:sp>
          <p:nvSpPr>
            <p:cNvPr id="22" name="TextBox 9"/>
            <p:cNvSpPr txBox="1"/>
            <p:nvPr/>
          </p:nvSpPr>
          <p:spPr>
            <a:xfrm>
              <a:off x="5914285" y="2257347"/>
              <a:ext cx="1833289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PART 03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4516" y="282509"/>
              <a:ext cx="2495968" cy="2250750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911785">
              <a:off x="2847648" y="3556257"/>
              <a:ext cx="2723492" cy="2109468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2993" y="3040456"/>
              <a:ext cx="821999" cy="752674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34689" y="2223120"/>
              <a:ext cx="579596" cy="530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076267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88"/>
          <p:cNvSpPr/>
          <p:nvPr/>
        </p:nvSpPr>
        <p:spPr bwMode="auto">
          <a:xfrm>
            <a:off x="7016598" y="2413938"/>
            <a:ext cx="154914" cy="155963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w 21600"/>
              <a:gd name="T23" fmla="*/ 0 h 21600"/>
              <a:gd name="T24" fmla="*/ 0 w 21600"/>
              <a:gd name="T25" fmla="*/ 0 h 216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1600" h="21600">
                <a:moveTo>
                  <a:pt x="3093" y="8514"/>
                </a:moveTo>
                <a:cubicBezTo>
                  <a:pt x="4628" y="10540"/>
                  <a:pt x="3309" y="14706"/>
                  <a:pt x="0" y="18328"/>
                </a:cubicBezTo>
                <a:lnTo>
                  <a:pt x="3281" y="21600"/>
                </a:lnTo>
                <a:cubicBezTo>
                  <a:pt x="6860" y="18344"/>
                  <a:pt x="10975" y="17015"/>
                  <a:pt x="13037" y="18447"/>
                </a:cubicBezTo>
                <a:lnTo>
                  <a:pt x="21600" y="6893"/>
                </a:lnTo>
                <a:lnTo>
                  <a:pt x="14691" y="0"/>
                </a:lnTo>
                <a:lnTo>
                  <a:pt x="3093" y="8514"/>
                </a:lnTo>
                <a:close/>
                <a:moveTo>
                  <a:pt x="9876" y="14477"/>
                </a:moveTo>
                <a:cubicBezTo>
                  <a:pt x="9122" y="15231"/>
                  <a:pt x="7895" y="15231"/>
                  <a:pt x="7140" y="14477"/>
                </a:cubicBezTo>
                <a:cubicBezTo>
                  <a:pt x="6386" y="13724"/>
                  <a:pt x="6386" y="12502"/>
                  <a:pt x="7140" y="11749"/>
                </a:cubicBezTo>
                <a:cubicBezTo>
                  <a:pt x="7895" y="10995"/>
                  <a:pt x="9122" y="10995"/>
                  <a:pt x="9876" y="11750"/>
                </a:cubicBezTo>
                <a:cubicBezTo>
                  <a:pt x="10630" y="12502"/>
                  <a:pt x="10630" y="13724"/>
                  <a:pt x="9876" y="14477"/>
                </a:cubicBezTo>
                <a:close/>
                <a:moveTo>
                  <a:pt x="9876" y="14477"/>
                </a:moveTo>
              </a:path>
            </a:pathLst>
          </a:custGeom>
          <a:solidFill>
            <a:srgbClr val="E25551"/>
          </a:solidFill>
          <a:ln w="25400">
            <a:noFill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9" name="AutoShape 89"/>
          <p:cNvSpPr/>
          <p:nvPr/>
        </p:nvSpPr>
        <p:spPr bwMode="auto">
          <a:xfrm>
            <a:off x="7125949" y="2133964"/>
            <a:ext cx="329572" cy="330186"/>
          </a:xfrm>
          <a:custGeom>
            <a:avLst/>
            <a:gdLst>
              <a:gd name="T0" fmla="*/ 0 w 21339"/>
              <a:gd name="T1" fmla="*/ 0 h 21340"/>
              <a:gd name="T2" fmla="*/ 0 w 21339"/>
              <a:gd name="T3" fmla="*/ 0 h 21340"/>
              <a:gd name="T4" fmla="*/ 0 w 21339"/>
              <a:gd name="T5" fmla="*/ 0 h 21340"/>
              <a:gd name="T6" fmla="*/ 0 w 21339"/>
              <a:gd name="T7" fmla="*/ 0 h 21340"/>
              <a:gd name="T8" fmla="*/ 0 w 21339"/>
              <a:gd name="T9" fmla="*/ 0 h 21340"/>
              <a:gd name="T10" fmla="*/ 0 w 21339"/>
              <a:gd name="T11" fmla="*/ 0 h 21340"/>
              <a:gd name="T12" fmla="*/ 0 w 21339"/>
              <a:gd name="T13" fmla="*/ 0 h 21340"/>
              <a:gd name="T14" fmla="*/ 0 w 21339"/>
              <a:gd name="T15" fmla="*/ 0 h 21340"/>
              <a:gd name="T16" fmla="*/ 0 w 21339"/>
              <a:gd name="T17" fmla="*/ 0 h 21340"/>
              <a:gd name="T18" fmla="*/ 0 w 21339"/>
              <a:gd name="T19" fmla="*/ 0 h 21340"/>
              <a:gd name="T20" fmla="*/ 0 w 21339"/>
              <a:gd name="T21" fmla="*/ 0 h 2134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1339" h="21340">
                <a:moveTo>
                  <a:pt x="20558" y="780"/>
                </a:moveTo>
                <a:cubicBezTo>
                  <a:pt x="19516" y="-260"/>
                  <a:pt x="17828" y="-260"/>
                  <a:pt x="16786" y="780"/>
                </a:cubicBezTo>
                <a:lnTo>
                  <a:pt x="5149" y="12398"/>
                </a:lnTo>
                <a:lnTo>
                  <a:pt x="4701" y="11951"/>
                </a:lnTo>
                <a:lnTo>
                  <a:pt x="0" y="16646"/>
                </a:lnTo>
                <a:lnTo>
                  <a:pt x="4701" y="21340"/>
                </a:lnTo>
                <a:lnTo>
                  <a:pt x="9403" y="16645"/>
                </a:lnTo>
                <a:lnTo>
                  <a:pt x="8921" y="16164"/>
                </a:lnTo>
                <a:lnTo>
                  <a:pt x="20557" y="4546"/>
                </a:lnTo>
                <a:cubicBezTo>
                  <a:pt x="21600" y="3506"/>
                  <a:pt x="21600" y="1820"/>
                  <a:pt x="20558" y="780"/>
                </a:cubicBezTo>
                <a:close/>
                <a:moveTo>
                  <a:pt x="20558" y="780"/>
                </a:moveTo>
              </a:path>
            </a:pathLst>
          </a:custGeom>
          <a:solidFill>
            <a:srgbClr val="E25551"/>
          </a:solidFill>
          <a:ln w="25400">
            <a:noFill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0" name="Oval 20"/>
          <p:cNvSpPr/>
          <p:nvPr/>
        </p:nvSpPr>
        <p:spPr>
          <a:xfrm>
            <a:off x="6785245" y="1905360"/>
            <a:ext cx="919578" cy="919578"/>
          </a:xfrm>
          <a:prstGeom prst="ellipse">
            <a:avLst/>
          </a:prstGeom>
          <a:noFill/>
          <a:ln w="12700">
            <a:solidFill>
              <a:srgbClr val="EE767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068396" y="1814847"/>
            <a:ext cx="32514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Tittle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Here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045527" y="1813773"/>
            <a:ext cx="32514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Tittle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Here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8" name="AutoShape 435"/>
          <p:cNvSpPr/>
          <p:nvPr/>
        </p:nvSpPr>
        <p:spPr bwMode="auto">
          <a:xfrm>
            <a:off x="7067011" y="3683166"/>
            <a:ext cx="367262" cy="435937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w 21600"/>
              <a:gd name="T23" fmla="*/ 0 h 21600"/>
              <a:gd name="T24" fmla="*/ 0 w 21600"/>
              <a:gd name="T25" fmla="*/ 0 h 21600"/>
              <a:gd name="T26" fmla="*/ 0 w 21600"/>
              <a:gd name="T27" fmla="*/ 0 h 21600"/>
              <a:gd name="T28" fmla="*/ 0 w 21600"/>
              <a:gd name="T29" fmla="*/ 0 h 21600"/>
              <a:gd name="T30" fmla="*/ 0 w 21600"/>
              <a:gd name="T31" fmla="*/ 0 h 21600"/>
              <a:gd name="T32" fmla="*/ 0 w 21600"/>
              <a:gd name="T33" fmla="*/ 0 h 21600"/>
              <a:gd name="T34" fmla="*/ 0 w 21600"/>
              <a:gd name="T35" fmla="*/ 0 h 21600"/>
              <a:gd name="T36" fmla="*/ 0 w 21600"/>
              <a:gd name="T37" fmla="*/ 0 h 21600"/>
              <a:gd name="T38" fmla="*/ 0 w 21600"/>
              <a:gd name="T39" fmla="*/ 0 h 21600"/>
              <a:gd name="T40" fmla="*/ 0 w 21600"/>
              <a:gd name="T41" fmla="*/ 0 h 21600"/>
              <a:gd name="T42" fmla="*/ 0 w 21600"/>
              <a:gd name="T43" fmla="*/ 0 h 21600"/>
              <a:gd name="T44" fmla="*/ 0 w 21600"/>
              <a:gd name="T45" fmla="*/ 0 h 21600"/>
              <a:gd name="T46" fmla="*/ 0 w 21600"/>
              <a:gd name="T47" fmla="*/ 0 h 21600"/>
              <a:gd name="T48" fmla="*/ 0 w 21600"/>
              <a:gd name="T49" fmla="*/ 0 h 21600"/>
              <a:gd name="T50" fmla="*/ 0 w 21600"/>
              <a:gd name="T51" fmla="*/ 0 h 21600"/>
              <a:gd name="T52" fmla="*/ 0 w 21600"/>
              <a:gd name="T53" fmla="*/ 0 h 21600"/>
              <a:gd name="T54" fmla="*/ 0 w 21600"/>
              <a:gd name="T55" fmla="*/ 0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1600" y="2218"/>
                </a:moveTo>
                <a:lnTo>
                  <a:pt x="11590" y="2218"/>
                </a:lnTo>
                <a:lnTo>
                  <a:pt x="11590" y="756"/>
                </a:lnTo>
                <a:cubicBezTo>
                  <a:pt x="11590" y="339"/>
                  <a:pt x="11187" y="0"/>
                  <a:pt x="10690" y="0"/>
                </a:cubicBezTo>
                <a:cubicBezTo>
                  <a:pt x="10192" y="0"/>
                  <a:pt x="9789" y="339"/>
                  <a:pt x="9789" y="756"/>
                </a:cubicBezTo>
                <a:lnTo>
                  <a:pt x="9789" y="2218"/>
                </a:lnTo>
                <a:lnTo>
                  <a:pt x="0" y="2218"/>
                </a:lnTo>
                <a:lnTo>
                  <a:pt x="0" y="14675"/>
                </a:lnTo>
                <a:lnTo>
                  <a:pt x="6717" y="14675"/>
                </a:lnTo>
                <a:lnTo>
                  <a:pt x="4086" y="20400"/>
                </a:lnTo>
                <a:cubicBezTo>
                  <a:pt x="3877" y="20855"/>
                  <a:pt x="4146" y="21365"/>
                  <a:pt x="4688" y="21541"/>
                </a:cubicBezTo>
                <a:cubicBezTo>
                  <a:pt x="4812" y="21581"/>
                  <a:pt x="4940" y="21600"/>
                  <a:pt x="5066" y="21600"/>
                </a:cubicBezTo>
                <a:cubicBezTo>
                  <a:pt x="5488" y="21600"/>
                  <a:pt x="5886" y="21385"/>
                  <a:pt x="6047" y="21035"/>
                </a:cubicBezTo>
                <a:lnTo>
                  <a:pt x="8970" y="14675"/>
                </a:lnTo>
                <a:lnTo>
                  <a:pt x="12408" y="14675"/>
                </a:lnTo>
                <a:lnTo>
                  <a:pt x="15333" y="21035"/>
                </a:lnTo>
                <a:cubicBezTo>
                  <a:pt x="15494" y="21385"/>
                  <a:pt x="15892" y="21599"/>
                  <a:pt x="16314" y="21599"/>
                </a:cubicBezTo>
                <a:cubicBezTo>
                  <a:pt x="16440" y="21599"/>
                  <a:pt x="16568" y="21581"/>
                  <a:pt x="16692" y="21540"/>
                </a:cubicBezTo>
                <a:cubicBezTo>
                  <a:pt x="17234" y="21365"/>
                  <a:pt x="17503" y="20854"/>
                  <a:pt x="17294" y="20400"/>
                </a:cubicBezTo>
                <a:lnTo>
                  <a:pt x="14662" y="14675"/>
                </a:lnTo>
                <a:lnTo>
                  <a:pt x="21600" y="14675"/>
                </a:lnTo>
                <a:lnTo>
                  <a:pt x="21600" y="2218"/>
                </a:lnTo>
                <a:close/>
                <a:moveTo>
                  <a:pt x="19498" y="12911"/>
                </a:moveTo>
                <a:lnTo>
                  <a:pt x="2102" y="12911"/>
                </a:lnTo>
                <a:lnTo>
                  <a:pt x="2102" y="3982"/>
                </a:lnTo>
                <a:lnTo>
                  <a:pt x="19498" y="3982"/>
                </a:lnTo>
                <a:lnTo>
                  <a:pt x="19498" y="12911"/>
                </a:lnTo>
                <a:close/>
                <a:moveTo>
                  <a:pt x="19498" y="12911"/>
                </a:moveTo>
              </a:path>
            </a:pathLst>
          </a:custGeom>
          <a:solidFill>
            <a:srgbClr val="E25551"/>
          </a:solidFill>
          <a:ln w="25400">
            <a:noFill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9" name="AutoShape 436"/>
          <p:cNvSpPr/>
          <p:nvPr/>
        </p:nvSpPr>
        <p:spPr bwMode="auto">
          <a:xfrm>
            <a:off x="7127841" y="3786096"/>
            <a:ext cx="241800" cy="124878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w 21600"/>
              <a:gd name="T23" fmla="*/ 0 h 21600"/>
              <a:gd name="T24" fmla="*/ 0 w 21600"/>
              <a:gd name="T25" fmla="*/ 0 h 216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1600" h="21600">
                <a:moveTo>
                  <a:pt x="1160" y="21600"/>
                </a:moveTo>
                <a:lnTo>
                  <a:pt x="8499" y="12117"/>
                </a:lnTo>
                <a:lnTo>
                  <a:pt x="10271" y="17202"/>
                </a:lnTo>
                <a:lnTo>
                  <a:pt x="18215" y="6937"/>
                </a:lnTo>
                <a:lnTo>
                  <a:pt x="19235" y="9860"/>
                </a:lnTo>
                <a:lnTo>
                  <a:pt x="21600" y="0"/>
                </a:lnTo>
                <a:lnTo>
                  <a:pt x="15960" y="464"/>
                </a:lnTo>
                <a:lnTo>
                  <a:pt x="17056" y="3610"/>
                </a:lnTo>
                <a:lnTo>
                  <a:pt x="10840" y="11641"/>
                </a:lnTo>
                <a:lnTo>
                  <a:pt x="9067" y="6556"/>
                </a:lnTo>
                <a:lnTo>
                  <a:pt x="0" y="18276"/>
                </a:lnTo>
                <a:lnTo>
                  <a:pt x="1160" y="21600"/>
                </a:lnTo>
                <a:close/>
                <a:moveTo>
                  <a:pt x="1160" y="21600"/>
                </a:moveTo>
              </a:path>
            </a:pathLst>
          </a:custGeom>
          <a:solidFill>
            <a:srgbClr val="E25551"/>
          </a:solidFill>
          <a:ln w="25400">
            <a:noFill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0" name="Oval 25"/>
          <p:cNvSpPr/>
          <p:nvPr/>
        </p:nvSpPr>
        <p:spPr>
          <a:xfrm>
            <a:off x="6785245" y="3488885"/>
            <a:ext cx="919578" cy="919578"/>
          </a:xfrm>
          <a:prstGeom prst="ellipse">
            <a:avLst/>
          </a:prstGeom>
          <a:noFill/>
          <a:ln w="12700">
            <a:solidFill>
              <a:srgbClr val="EE767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068396" y="3283553"/>
            <a:ext cx="32514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Tittle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Here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045527" y="3282479"/>
            <a:ext cx="32514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Tittle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Here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" name="AutoShape 688"/>
          <p:cNvSpPr/>
          <p:nvPr/>
        </p:nvSpPr>
        <p:spPr bwMode="auto">
          <a:xfrm>
            <a:off x="1172745" y="2140297"/>
            <a:ext cx="435937" cy="438921"/>
          </a:xfrm>
          <a:custGeom>
            <a:avLst/>
            <a:gdLst>
              <a:gd name="T0" fmla="*/ 26686541 w 21600"/>
              <a:gd name="T1" fmla="*/ 4552396 h 21600"/>
              <a:gd name="T2" fmla="*/ 22220269 w 21600"/>
              <a:gd name="T3" fmla="*/ 0 h 21600"/>
              <a:gd name="T4" fmla="*/ 17753986 w 21600"/>
              <a:gd name="T5" fmla="*/ 4552396 h 21600"/>
              <a:gd name="T6" fmla="*/ 21110775 w 21600"/>
              <a:gd name="T7" fmla="*/ 8959696 h 21600"/>
              <a:gd name="T8" fmla="*/ 21110775 w 21600"/>
              <a:gd name="T9" fmla="*/ 12495671 h 21600"/>
              <a:gd name="T10" fmla="*/ 17667522 w 21600"/>
              <a:gd name="T11" fmla="*/ 12495671 h 21600"/>
              <a:gd name="T12" fmla="*/ 13318575 w 21600"/>
              <a:gd name="T13" fmla="*/ 9047942 h 21600"/>
              <a:gd name="T14" fmla="*/ 8968362 w 21600"/>
              <a:gd name="T15" fmla="*/ 12495671 h 21600"/>
              <a:gd name="T16" fmla="*/ 3291387 w 21600"/>
              <a:gd name="T17" fmla="*/ 12495671 h 21600"/>
              <a:gd name="T18" fmla="*/ 3291387 w 21600"/>
              <a:gd name="T19" fmla="*/ 18345667 h 21600"/>
              <a:gd name="T20" fmla="*/ 0 w 21600"/>
              <a:gd name="T21" fmla="*/ 22712583 h 21600"/>
              <a:gd name="T22" fmla="*/ 4439103 w 21600"/>
              <a:gd name="T23" fmla="*/ 27238488 h 21600"/>
              <a:gd name="T24" fmla="*/ 8878206 w 21600"/>
              <a:gd name="T25" fmla="*/ 22712583 h 21600"/>
              <a:gd name="T26" fmla="*/ 5518885 w 21600"/>
              <a:gd name="T27" fmla="*/ 18327927 h 21600"/>
              <a:gd name="T28" fmla="*/ 5518885 w 21600"/>
              <a:gd name="T29" fmla="*/ 14766737 h 21600"/>
              <a:gd name="T30" fmla="*/ 8969628 w 21600"/>
              <a:gd name="T31" fmla="*/ 14766737 h 21600"/>
              <a:gd name="T32" fmla="*/ 13318575 w 21600"/>
              <a:gd name="T33" fmla="*/ 18210739 h 21600"/>
              <a:gd name="T34" fmla="*/ 17666255 w 21600"/>
              <a:gd name="T35" fmla="*/ 14766737 h 21600"/>
              <a:gd name="T36" fmla="*/ 23338390 w 21600"/>
              <a:gd name="T37" fmla="*/ 14766737 h 21600"/>
              <a:gd name="T38" fmla="*/ 23338390 w 21600"/>
              <a:gd name="T39" fmla="*/ 8957136 h 21600"/>
              <a:gd name="T40" fmla="*/ 26686541 w 21600"/>
              <a:gd name="T41" fmla="*/ 4552396 h 21600"/>
              <a:gd name="T42" fmla="*/ 6649442 w 21600"/>
              <a:gd name="T43" fmla="*/ 22712583 h 21600"/>
              <a:gd name="T44" fmla="*/ 4437837 w 21600"/>
              <a:gd name="T45" fmla="*/ 24968589 h 21600"/>
              <a:gd name="T46" fmla="*/ 2226349 w 21600"/>
              <a:gd name="T47" fmla="*/ 22712583 h 21600"/>
              <a:gd name="T48" fmla="*/ 4437837 w 21600"/>
              <a:gd name="T49" fmla="*/ 20457863 h 21600"/>
              <a:gd name="T50" fmla="*/ 6649442 w 21600"/>
              <a:gd name="T51" fmla="*/ 22712583 h 21600"/>
              <a:gd name="T52" fmla="*/ 5518885 w 21600"/>
              <a:gd name="T53" fmla="*/ 19449037 h 21600"/>
              <a:gd name="T54" fmla="*/ 5518885 w 21600"/>
              <a:gd name="T55" fmla="*/ 19449037 h 21600"/>
              <a:gd name="T56" fmla="*/ 13317309 w 21600"/>
              <a:gd name="T57" fmla="*/ 15940839 h 21600"/>
              <a:gd name="T58" fmla="*/ 11051472 w 21600"/>
              <a:gd name="T59" fmla="*/ 13630566 h 21600"/>
              <a:gd name="T60" fmla="*/ 13317309 w 21600"/>
              <a:gd name="T61" fmla="*/ 11319116 h 21600"/>
              <a:gd name="T62" fmla="*/ 15583263 w 21600"/>
              <a:gd name="T63" fmla="*/ 13630566 h 21600"/>
              <a:gd name="T64" fmla="*/ 13317309 w 21600"/>
              <a:gd name="T65" fmla="*/ 15940839 h 21600"/>
              <a:gd name="T66" fmla="*/ 22220269 w 21600"/>
              <a:gd name="T67" fmla="*/ 6836059 h 21600"/>
              <a:gd name="T68" fmla="*/ 19981602 w 21600"/>
              <a:gd name="T69" fmla="*/ 4552396 h 21600"/>
              <a:gd name="T70" fmla="*/ 22220269 w 21600"/>
              <a:gd name="T71" fmla="*/ 2269888 h 21600"/>
              <a:gd name="T72" fmla="*/ 24460192 w 21600"/>
              <a:gd name="T73" fmla="*/ 4552396 h 21600"/>
              <a:gd name="T74" fmla="*/ 22220269 w 21600"/>
              <a:gd name="T75" fmla="*/ 6836059 h 21600"/>
              <a:gd name="T76" fmla="*/ 22220269 w 21600"/>
              <a:gd name="T77" fmla="*/ 6836059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21600" y="3610"/>
                </a:moveTo>
                <a:cubicBezTo>
                  <a:pt x="21600" y="1616"/>
                  <a:pt x="19981" y="0"/>
                  <a:pt x="17985" y="0"/>
                </a:cubicBezTo>
                <a:cubicBezTo>
                  <a:pt x="15988" y="0"/>
                  <a:pt x="14370" y="1616"/>
                  <a:pt x="14370" y="3610"/>
                </a:cubicBezTo>
                <a:cubicBezTo>
                  <a:pt x="14370" y="5294"/>
                  <a:pt x="15526" y="6705"/>
                  <a:pt x="17087" y="7105"/>
                </a:cubicBezTo>
                <a:lnTo>
                  <a:pt x="17087" y="9909"/>
                </a:lnTo>
                <a:lnTo>
                  <a:pt x="14300" y="9909"/>
                </a:lnTo>
                <a:cubicBezTo>
                  <a:pt x="13898" y="8338"/>
                  <a:pt x="12477" y="7175"/>
                  <a:pt x="10780" y="7175"/>
                </a:cubicBezTo>
                <a:cubicBezTo>
                  <a:pt x="9082" y="7175"/>
                  <a:pt x="7660" y="8338"/>
                  <a:pt x="7259" y="9909"/>
                </a:cubicBezTo>
                <a:lnTo>
                  <a:pt x="2664" y="9909"/>
                </a:lnTo>
                <a:lnTo>
                  <a:pt x="2664" y="14548"/>
                </a:lnTo>
                <a:cubicBezTo>
                  <a:pt x="1131" y="14957"/>
                  <a:pt x="0" y="16351"/>
                  <a:pt x="0" y="18011"/>
                </a:cubicBezTo>
                <a:cubicBezTo>
                  <a:pt x="0" y="19993"/>
                  <a:pt x="1609" y="21600"/>
                  <a:pt x="3593" y="21600"/>
                </a:cubicBezTo>
                <a:cubicBezTo>
                  <a:pt x="5577" y="21600"/>
                  <a:pt x="7186" y="19994"/>
                  <a:pt x="7186" y="18011"/>
                </a:cubicBezTo>
                <a:cubicBezTo>
                  <a:pt x="7186" y="16331"/>
                  <a:pt x="6028" y="14925"/>
                  <a:pt x="4467" y="14534"/>
                </a:cubicBezTo>
                <a:lnTo>
                  <a:pt x="4467" y="11710"/>
                </a:lnTo>
                <a:lnTo>
                  <a:pt x="7260" y="11710"/>
                </a:lnTo>
                <a:cubicBezTo>
                  <a:pt x="7662" y="13279"/>
                  <a:pt x="9083" y="14441"/>
                  <a:pt x="10780" y="14441"/>
                </a:cubicBezTo>
                <a:cubicBezTo>
                  <a:pt x="12476" y="14441"/>
                  <a:pt x="13897" y="13279"/>
                  <a:pt x="14299" y="11710"/>
                </a:cubicBezTo>
                <a:lnTo>
                  <a:pt x="18890" y="11710"/>
                </a:lnTo>
                <a:lnTo>
                  <a:pt x="18890" y="7103"/>
                </a:lnTo>
                <a:cubicBezTo>
                  <a:pt x="20447" y="6701"/>
                  <a:pt x="21600" y="5293"/>
                  <a:pt x="21600" y="3610"/>
                </a:cubicBezTo>
                <a:close/>
                <a:moveTo>
                  <a:pt x="5382" y="18011"/>
                </a:moveTo>
                <a:cubicBezTo>
                  <a:pt x="5382" y="18997"/>
                  <a:pt x="4580" y="19800"/>
                  <a:pt x="3592" y="19800"/>
                </a:cubicBezTo>
                <a:cubicBezTo>
                  <a:pt x="2605" y="19800"/>
                  <a:pt x="1802" y="18997"/>
                  <a:pt x="1802" y="18011"/>
                </a:cubicBezTo>
                <a:cubicBezTo>
                  <a:pt x="1802" y="17025"/>
                  <a:pt x="2605" y="16223"/>
                  <a:pt x="3592" y="16223"/>
                </a:cubicBezTo>
                <a:cubicBezTo>
                  <a:pt x="4580" y="16223"/>
                  <a:pt x="5382" y="17025"/>
                  <a:pt x="5382" y="18011"/>
                </a:cubicBezTo>
                <a:close/>
                <a:moveTo>
                  <a:pt x="4467" y="15423"/>
                </a:moveTo>
                <a:lnTo>
                  <a:pt x="4467" y="15423"/>
                </a:lnTo>
                <a:close/>
                <a:moveTo>
                  <a:pt x="10779" y="12641"/>
                </a:moveTo>
                <a:cubicBezTo>
                  <a:pt x="9768" y="12641"/>
                  <a:pt x="8945" y="11819"/>
                  <a:pt x="8945" y="10809"/>
                </a:cubicBezTo>
                <a:cubicBezTo>
                  <a:pt x="8945" y="9798"/>
                  <a:pt x="9768" y="8976"/>
                  <a:pt x="10779" y="8976"/>
                </a:cubicBezTo>
                <a:cubicBezTo>
                  <a:pt x="11791" y="8976"/>
                  <a:pt x="12613" y="9798"/>
                  <a:pt x="12613" y="10809"/>
                </a:cubicBezTo>
                <a:cubicBezTo>
                  <a:pt x="12614" y="11819"/>
                  <a:pt x="11791" y="12641"/>
                  <a:pt x="10779" y="12641"/>
                </a:cubicBezTo>
                <a:close/>
                <a:moveTo>
                  <a:pt x="17985" y="5421"/>
                </a:moveTo>
                <a:cubicBezTo>
                  <a:pt x="16986" y="5421"/>
                  <a:pt x="16173" y="4609"/>
                  <a:pt x="16173" y="3610"/>
                </a:cubicBezTo>
                <a:cubicBezTo>
                  <a:pt x="16173" y="2613"/>
                  <a:pt x="16986" y="1800"/>
                  <a:pt x="17985" y="1800"/>
                </a:cubicBezTo>
                <a:cubicBezTo>
                  <a:pt x="18984" y="1800"/>
                  <a:pt x="19798" y="2613"/>
                  <a:pt x="19798" y="3610"/>
                </a:cubicBezTo>
                <a:cubicBezTo>
                  <a:pt x="19798" y="4609"/>
                  <a:pt x="18984" y="5421"/>
                  <a:pt x="17985" y="5421"/>
                </a:cubicBezTo>
                <a:close/>
                <a:moveTo>
                  <a:pt x="17985" y="5421"/>
                </a:moveTo>
              </a:path>
            </a:pathLst>
          </a:custGeom>
          <a:solidFill>
            <a:srgbClr val="E25551"/>
          </a:solidFill>
          <a:ln>
            <a:noFill/>
          </a:ln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3" name="AutoShape 422"/>
          <p:cNvSpPr/>
          <p:nvPr/>
        </p:nvSpPr>
        <p:spPr bwMode="auto">
          <a:xfrm>
            <a:off x="1216624" y="3781193"/>
            <a:ext cx="340608" cy="227252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w 21600"/>
              <a:gd name="T23" fmla="*/ 0 h 21600"/>
              <a:gd name="T24" fmla="*/ 0 w 21600"/>
              <a:gd name="T25" fmla="*/ 0 h 216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1600" h="21600">
                <a:moveTo>
                  <a:pt x="21600" y="1905"/>
                </a:moveTo>
                <a:cubicBezTo>
                  <a:pt x="21600" y="610"/>
                  <a:pt x="21195" y="0"/>
                  <a:pt x="20336" y="0"/>
                </a:cubicBezTo>
                <a:lnTo>
                  <a:pt x="1264" y="0"/>
                </a:lnTo>
                <a:cubicBezTo>
                  <a:pt x="405" y="0"/>
                  <a:pt x="0" y="610"/>
                  <a:pt x="0" y="1905"/>
                </a:cubicBezTo>
                <a:lnTo>
                  <a:pt x="0" y="21600"/>
                </a:lnTo>
                <a:lnTo>
                  <a:pt x="21600" y="21600"/>
                </a:lnTo>
                <a:lnTo>
                  <a:pt x="21600" y="1905"/>
                </a:lnTo>
                <a:close/>
                <a:moveTo>
                  <a:pt x="19849" y="18962"/>
                </a:moveTo>
                <a:lnTo>
                  <a:pt x="1751" y="18962"/>
                </a:lnTo>
                <a:lnTo>
                  <a:pt x="1751" y="2638"/>
                </a:lnTo>
                <a:lnTo>
                  <a:pt x="19849" y="2638"/>
                </a:lnTo>
                <a:lnTo>
                  <a:pt x="19849" y="18962"/>
                </a:lnTo>
                <a:close/>
                <a:moveTo>
                  <a:pt x="19849" y="18962"/>
                </a:moveTo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4" name="AutoShape 423"/>
          <p:cNvSpPr/>
          <p:nvPr/>
        </p:nvSpPr>
        <p:spPr bwMode="auto">
          <a:xfrm>
            <a:off x="1174237" y="4030486"/>
            <a:ext cx="432951" cy="50163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1600" h="21600">
                <a:moveTo>
                  <a:pt x="19302" y="0"/>
                </a:moveTo>
                <a:lnTo>
                  <a:pt x="2298" y="0"/>
                </a:lnTo>
                <a:lnTo>
                  <a:pt x="0" y="21600"/>
                </a:lnTo>
                <a:lnTo>
                  <a:pt x="21600" y="21600"/>
                </a:lnTo>
                <a:lnTo>
                  <a:pt x="19302" y="0"/>
                </a:lnTo>
                <a:close/>
                <a:moveTo>
                  <a:pt x="8272" y="14893"/>
                </a:moveTo>
                <a:lnTo>
                  <a:pt x="9191" y="7037"/>
                </a:lnTo>
                <a:lnTo>
                  <a:pt x="12408" y="7037"/>
                </a:lnTo>
                <a:lnTo>
                  <a:pt x="13328" y="14893"/>
                </a:lnTo>
                <a:lnTo>
                  <a:pt x="8272" y="14893"/>
                </a:lnTo>
                <a:close/>
                <a:moveTo>
                  <a:pt x="8272" y="14893"/>
                </a:moveTo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5" name="AutoShape 424"/>
          <p:cNvSpPr/>
          <p:nvPr/>
        </p:nvSpPr>
        <p:spPr bwMode="auto">
          <a:xfrm>
            <a:off x="1174237" y="4097369"/>
            <a:ext cx="432951" cy="18241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600" h="21600">
                <a:moveTo>
                  <a:pt x="690" y="21600"/>
                </a:moveTo>
                <a:cubicBezTo>
                  <a:pt x="1465" y="21600"/>
                  <a:pt x="20318" y="21600"/>
                  <a:pt x="20911" y="21600"/>
                </a:cubicBezTo>
                <a:cubicBezTo>
                  <a:pt x="21552" y="21600"/>
                  <a:pt x="21600" y="0"/>
                  <a:pt x="21600" y="0"/>
                </a:cubicBezTo>
                <a:lnTo>
                  <a:pt x="0" y="0"/>
                </a:lnTo>
                <a:cubicBezTo>
                  <a:pt x="0" y="0"/>
                  <a:pt x="18" y="21600"/>
                  <a:pt x="690" y="21600"/>
                </a:cubicBezTo>
                <a:close/>
                <a:moveTo>
                  <a:pt x="690" y="21600"/>
                </a:moveTo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3" name="AutoShape 590"/>
          <p:cNvSpPr/>
          <p:nvPr/>
        </p:nvSpPr>
        <p:spPr bwMode="auto">
          <a:xfrm>
            <a:off x="1160531" y="5170284"/>
            <a:ext cx="438923" cy="364276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w 21600"/>
              <a:gd name="T23" fmla="*/ 0 h 21600"/>
              <a:gd name="T24" fmla="*/ 0 w 21600"/>
              <a:gd name="T25" fmla="*/ 0 h 21600"/>
              <a:gd name="T26" fmla="*/ 0 w 21600"/>
              <a:gd name="T27" fmla="*/ 0 h 21600"/>
              <a:gd name="T28" fmla="*/ 0 w 21600"/>
              <a:gd name="T29" fmla="*/ 0 h 21600"/>
              <a:gd name="T30" fmla="*/ 0 w 21600"/>
              <a:gd name="T31" fmla="*/ 0 h 21600"/>
              <a:gd name="T32" fmla="*/ 0 w 21600"/>
              <a:gd name="T33" fmla="*/ 0 h 21600"/>
              <a:gd name="T34" fmla="*/ 0 w 21600"/>
              <a:gd name="T35" fmla="*/ 0 h 21600"/>
              <a:gd name="T36" fmla="*/ 0 w 21600"/>
              <a:gd name="T37" fmla="*/ 0 h 21600"/>
              <a:gd name="T38" fmla="*/ 0 w 21600"/>
              <a:gd name="T39" fmla="*/ 0 h 21600"/>
              <a:gd name="T40" fmla="*/ 0 w 21600"/>
              <a:gd name="T41" fmla="*/ 0 h 21600"/>
              <a:gd name="T42" fmla="*/ 0 w 21600"/>
              <a:gd name="T43" fmla="*/ 0 h 21600"/>
              <a:gd name="T44" fmla="*/ 0 w 21600"/>
              <a:gd name="T45" fmla="*/ 0 h 2160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21600" h="21600">
                <a:moveTo>
                  <a:pt x="17905" y="6300"/>
                </a:moveTo>
                <a:lnTo>
                  <a:pt x="15882" y="0"/>
                </a:lnTo>
                <a:lnTo>
                  <a:pt x="0" y="7315"/>
                </a:lnTo>
                <a:lnTo>
                  <a:pt x="4584" y="21593"/>
                </a:lnTo>
                <a:lnTo>
                  <a:pt x="4584" y="21600"/>
                </a:lnTo>
                <a:lnTo>
                  <a:pt x="21600" y="21600"/>
                </a:lnTo>
                <a:lnTo>
                  <a:pt x="21600" y="6301"/>
                </a:lnTo>
                <a:lnTo>
                  <a:pt x="17905" y="6301"/>
                </a:lnTo>
                <a:lnTo>
                  <a:pt x="17905" y="6300"/>
                </a:lnTo>
                <a:close/>
                <a:moveTo>
                  <a:pt x="16384" y="6300"/>
                </a:moveTo>
                <a:lnTo>
                  <a:pt x="6158" y="6300"/>
                </a:lnTo>
                <a:lnTo>
                  <a:pt x="15067" y="2197"/>
                </a:lnTo>
                <a:lnTo>
                  <a:pt x="16384" y="6300"/>
                </a:lnTo>
                <a:close/>
                <a:moveTo>
                  <a:pt x="1835" y="8292"/>
                </a:moveTo>
                <a:lnTo>
                  <a:pt x="4585" y="7025"/>
                </a:lnTo>
                <a:lnTo>
                  <a:pt x="4585" y="16856"/>
                </a:lnTo>
                <a:lnTo>
                  <a:pt x="1835" y="8292"/>
                </a:lnTo>
                <a:close/>
                <a:moveTo>
                  <a:pt x="6004" y="19900"/>
                </a:moveTo>
                <a:lnTo>
                  <a:pt x="6004" y="8001"/>
                </a:lnTo>
                <a:lnTo>
                  <a:pt x="20180" y="8001"/>
                </a:lnTo>
                <a:lnTo>
                  <a:pt x="20180" y="19900"/>
                </a:lnTo>
                <a:lnTo>
                  <a:pt x="6004" y="19900"/>
                </a:lnTo>
                <a:close/>
                <a:moveTo>
                  <a:pt x="6004" y="19900"/>
                </a:moveTo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4" name="AutoShape 591"/>
          <p:cNvSpPr/>
          <p:nvPr/>
        </p:nvSpPr>
        <p:spPr bwMode="auto">
          <a:xfrm>
            <a:off x="1319307" y="5287915"/>
            <a:ext cx="227477" cy="129014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1600" h="21600">
                <a:moveTo>
                  <a:pt x="18676" y="4990"/>
                </a:moveTo>
                <a:lnTo>
                  <a:pt x="16483" y="6268"/>
                </a:lnTo>
                <a:lnTo>
                  <a:pt x="14584" y="0"/>
                </a:lnTo>
                <a:lnTo>
                  <a:pt x="8443" y="15510"/>
                </a:lnTo>
                <a:lnTo>
                  <a:pt x="5154" y="11801"/>
                </a:lnTo>
                <a:lnTo>
                  <a:pt x="0" y="21600"/>
                </a:lnTo>
                <a:lnTo>
                  <a:pt x="21600" y="21600"/>
                </a:lnTo>
                <a:lnTo>
                  <a:pt x="18676" y="4990"/>
                </a:lnTo>
                <a:close/>
                <a:moveTo>
                  <a:pt x="18676" y="4990"/>
                </a:moveTo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5" name="AutoShape 592"/>
          <p:cNvSpPr/>
          <p:nvPr/>
        </p:nvSpPr>
        <p:spPr bwMode="auto">
          <a:xfrm>
            <a:off x="1319307" y="5325102"/>
            <a:ext cx="54197" cy="54641"/>
          </a:xfrm>
          <a:custGeom>
            <a:avLst/>
            <a:gdLst>
              <a:gd name="T0" fmla="*/ 0 w 21598"/>
              <a:gd name="T1" fmla="*/ 0 h 21598"/>
              <a:gd name="T2" fmla="*/ 0 w 21598"/>
              <a:gd name="T3" fmla="*/ 0 h 21598"/>
              <a:gd name="T4" fmla="*/ 0 w 21598"/>
              <a:gd name="T5" fmla="*/ 0 h 21598"/>
              <a:gd name="T6" fmla="*/ 0 w 21598"/>
              <a:gd name="T7" fmla="*/ 0 h 21598"/>
              <a:gd name="T8" fmla="*/ 0 w 21598"/>
              <a:gd name="T9" fmla="*/ 0 h 21598"/>
              <a:gd name="T10" fmla="*/ 0 w 21598"/>
              <a:gd name="T11" fmla="*/ 0 h 21598"/>
              <a:gd name="T12" fmla="*/ 0 w 21598"/>
              <a:gd name="T13" fmla="*/ 0 h 21598"/>
              <a:gd name="T14" fmla="*/ 0 w 21598"/>
              <a:gd name="T15" fmla="*/ 0 h 21598"/>
              <a:gd name="T16" fmla="*/ 0 w 21598"/>
              <a:gd name="T17" fmla="*/ 0 h 21598"/>
              <a:gd name="T18" fmla="*/ 0 w 21598"/>
              <a:gd name="T19" fmla="*/ 0 h 21598"/>
              <a:gd name="T20" fmla="*/ 0 w 21598"/>
              <a:gd name="T21" fmla="*/ 0 h 21598"/>
              <a:gd name="T22" fmla="*/ 0 w 21598"/>
              <a:gd name="T23" fmla="*/ 0 h 21598"/>
              <a:gd name="T24" fmla="*/ 0 w 21598"/>
              <a:gd name="T25" fmla="*/ 0 h 21598"/>
              <a:gd name="T26" fmla="*/ 0 w 21598"/>
              <a:gd name="T27" fmla="*/ 0 h 21598"/>
              <a:gd name="T28" fmla="*/ 0 w 21598"/>
              <a:gd name="T29" fmla="*/ 0 h 21598"/>
              <a:gd name="T30" fmla="*/ 0 w 21598"/>
              <a:gd name="T31" fmla="*/ 0 h 21598"/>
              <a:gd name="T32" fmla="*/ 0 w 21598"/>
              <a:gd name="T33" fmla="*/ 0 h 21598"/>
              <a:gd name="T34" fmla="*/ 0 w 21598"/>
              <a:gd name="T35" fmla="*/ 0 h 2159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1598" h="21598">
                <a:moveTo>
                  <a:pt x="21598" y="10799"/>
                </a:moveTo>
                <a:cubicBezTo>
                  <a:pt x="21599" y="9385"/>
                  <a:pt x="21318" y="7972"/>
                  <a:pt x="20776" y="6666"/>
                </a:cubicBezTo>
                <a:cubicBezTo>
                  <a:pt x="20236" y="5360"/>
                  <a:pt x="19435" y="4162"/>
                  <a:pt x="18435" y="3163"/>
                </a:cubicBezTo>
                <a:cubicBezTo>
                  <a:pt x="17436" y="2163"/>
                  <a:pt x="16238" y="1362"/>
                  <a:pt x="14932" y="822"/>
                </a:cubicBezTo>
                <a:cubicBezTo>
                  <a:pt x="13626" y="280"/>
                  <a:pt x="12213" y="-1"/>
                  <a:pt x="10799" y="0"/>
                </a:cubicBezTo>
                <a:cubicBezTo>
                  <a:pt x="9385" y="-1"/>
                  <a:pt x="7972" y="280"/>
                  <a:pt x="6666" y="822"/>
                </a:cubicBezTo>
                <a:cubicBezTo>
                  <a:pt x="5360" y="1362"/>
                  <a:pt x="4162" y="2163"/>
                  <a:pt x="3163" y="3163"/>
                </a:cubicBezTo>
                <a:cubicBezTo>
                  <a:pt x="2163" y="4162"/>
                  <a:pt x="1362" y="5360"/>
                  <a:pt x="822" y="6666"/>
                </a:cubicBezTo>
                <a:cubicBezTo>
                  <a:pt x="280" y="7972"/>
                  <a:pt x="-1" y="9385"/>
                  <a:pt x="0" y="10799"/>
                </a:cubicBezTo>
                <a:cubicBezTo>
                  <a:pt x="-1" y="12213"/>
                  <a:pt x="280" y="13626"/>
                  <a:pt x="822" y="14932"/>
                </a:cubicBezTo>
                <a:cubicBezTo>
                  <a:pt x="1362" y="16238"/>
                  <a:pt x="2163" y="17436"/>
                  <a:pt x="3163" y="18435"/>
                </a:cubicBezTo>
                <a:cubicBezTo>
                  <a:pt x="4162" y="19435"/>
                  <a:pt x="5360" y="20236"/>
                  <a:pt x="6666" y="20776"/>
                </a:cubicBezTo>
                <a:cubicBezTo>
                  <a:pt x="7972" y="21318"/>
                  <a:pt x="9385" y="21599"/>
                  <a:pt x="10799" y="21598"/>
                </a:cubicBezTo>
                <a:cubicBezTo>
                  <a:pt x="12213" y="21599"/>
                  <a:pt x="13626" y="21318"/>
                  <a:pt x="14932" y="20776"/>
                </a:cubicBezTo>
                <a:cubicBezTo>
                  <a:pt x="16238" y="20236"/>
                  <a:pt x="17436" y="19435"/>
                  <a:pt x="18435" y="18435"/>
                </a:cubicBezTo>
                <a:cubicBezTo>
                  <a:pt x="19435" y="17436"/>
                  <a:pt x="20236" y="16238"/>
                  <a:pt x="20776" y="14932"/>
                </a:cubicBezTo>
                <a:cubicBezTo>
                  <a:pt x="21318" y="13626"/>
                  <a:pt x="21599" y="12213"/>
                  <a:pt x="21598" y="10799"/>
                </a:cubicBezTo>
                <a:close/>
                <a:moveTo>
                  <a:pt x="21598" y="10799"/>
                </a:moveTo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6" name="Oval 5"/>
          <p:cNvSpPr/>
          <p:nvPr/>
        </p:nvSpPr>
        <p:spPr>
          <a:xfrm>
            <a:off x="917465" y="1906434"/>
            <a:ext cx="919578" cy="919578"/>
          </a:xfrm>
          <a:prstGeom prst="ellipse">
            <a:avLst/>
          </a:prstGeom>
          <a:noFill/>
          <a:ln w="12700">
            <a:solidFill>
              <a:srgbClr val="EE767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16" name="Oval 8"/>
          <p:cNvSpPr/>
          <p:nvPr/>
        </p:nvSpPr>
        <p:spPr>
          <a:xfrm>
            <a:off x="917465" y="3489959"/>
            <a:ext cx="919578" cy="919578"/>
          </a:xfrm>
          <a:prstGeom prst="ellipse">
            <a:avLst/>
          </a:prstGeom>
          <a:noFill/>
          <a:ln w="12700">
            <a:solidFill>
              <a:srgbClr val="EE767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6" name="Oval 14"/>
          <p:cNvSpPr/>
          <p:nvPr/>
        </p:nvSpPr>
        <p:spPr>
          <a:xfrm>
            <a:off x="917465" y="4892633"/>
            <a:ext cx="919578" cy="919578"/>
          </a:xfrm>
          <a:prstGeom prst="ellipse">
            <a:avLst/>
          </a:prstGeom>
          <a:noFill/>
          <a:ln w="12700">
            <a:solidFill>
              <a:srgbClr val="EE767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8" name="Oval 47"/>
          <p:cNvSpPr/>
          <p:nvPr/>
        </p:nvSpPr>
        <p:spPr>
          <a:xfrm>
            <a:off x="6785245" y="4891559"/>
            <a:ext cx="919578" cy="919578"/>
          </a:xfrm>
          <a:prstGeom prst="ellipse">
            <a:avLst/>
          </a:prstGeom>
          <a:noFill/>
          <a:ln w="12700">
            <a:solidFill>
              <a:srgbClr val="EE767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29" name="AutoShape 220"/>
          <p:cNvSpPr/>
          <p:nvPr/>
        </p:nvSpPr>
        <p:spPr bwMode="auto">
          <a:xfrm>
            <a:off x="7058251" y="5177835"/>
            <a:ext cx="400107" cy="279687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w 21600"/>
              <a:gd name="T9" fmla="*/ 0 h 21600"/>
              <a:gd name="T10" fmla="*/ 0 w 21600"/>
              <a:gd name="T11" fmla="*/ 0 h 21600"/>
              <a:gd name="T12" fmla="*/ 0 w 21600"/>
              <a:gd name="T13" fmla="*/ 0 h 21600"/>
              <a:gd name="T14" fmla="*/ 0 w 21600"/>
              <a:gd name="T15" fmla="*/ 0 h 21600"/>
              <a:gd name="T16" fmla="*/ 0 w 21600"/>
              <a:gd name="T17" fmla="*/ 0 h 21600"/>
              <a:gd name="T18" fmla="*/ 0 w 21600"/>
              <a:gd name="T19" fmla="*/ 0 h 21600"/>
              <a:gd name="T20" fmla="*/ 0 w 21600"/>
              <a:gd name="T21" fmla="*/ 0 h 21600"/>
              <a:gd name="T22" fmla="*/ 0 w 21600"/>
              <a:gd name="T23" fmla="*/ 0 h 21600"/>
              <a:gd name="T24" fmla="*/ 0 w 21600"/>
              <a:gd name="T25" fmla="*/ 0 h 21600"/>
              <a:gd name="T26" fmla="*/ 0 w 21600"/>
              <a:gd name="T27" fmla="*/ 0 h 21600"/>
              <a:gd name="T28" fmla="*/ 0 w 21600"/>
              <a:gd name="T29" fmla="*/ 0 h 21600"/>
              <a:gd name="T30" fmla="*/ 0 w 21600"/>
              <a:gd name="T31" fmla="*/ 0 h 21600"/>
              <a:gd name="T32" fmla="*/ 0 w 21600"/>
              <a:gd name="T33" fmla="*/ 0 h 21600"/>
              <a:gd name="T34" fmla="*/ 0 w 21600"/>
              <a:gd name="T35" fmla="*/ 0 h 21600"/>
              <a:gd name="T36" fmla="*/ 0 w 21600"/>
              <a:gd name="T37" fmla="*/ 0 h 21600"/>
              <a:gd name="T38" fmla="*/ 0 w 21600"/>
              <a:gd name="T39" fmla="*/ 0 h 21600"/>
              <a:gd name="T40" fmla="*/ 0 w 21600"/>
              <a:gd name="T41" fmla="*/ 0 h 21600"/>
              <a:gd name="T42" fmla="*/ 0 w 21600"/>
              <a:gd name="T43" fmla="*/ 0 h 21600"/>
              <a:gd name="T44" fmla="*/ 0 w 21600"/>
              <a:gd name="T45" fmla="*/ 0 h 21600"/>
              <a:gd name="T46" fmla="*/ 0 w 21600"/>
              <a:gd name="T47" fmla="*/ 0 h 21600"/>
              <a:gd name="T48" fmla="*/ 0 w 21600"/>
              <a:gd name="T49" fmla="*/ 0 h 21600"/>
              <a:gd name="T50" fmla="*/ 0 w 21600"/>
              <a:gd name="T51" fmla="*/ 0 h 21600"/>
              <a:gd name="T52" fmla="*/ 0 w 21600"/>
              <a:gd name="T53" fmla="*/ 0 h 21600"/>
              <a:gd name="T54" fmla="*/ 0 w 21600"/>
              <a:gd name="T55" fmla="*/ 0 h 21600"/>
              <a:gd name="T56" fmla="*/ 0 w 21600"/>
              <a:gd name="T57" fmla="*/ 0 h 21600"/>
              <a:gd name="T58" fmla="*/ 0 w 21600"/>
              <a:gd name="T59" fmla="*/ 0 h 21600"/>
              <a:gd name="T60" fmla="*/ 0 w 21600"/>
              <a:gd name="T61" fmla="*/ 0 h 2160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1600" h="21600">
                <a:moveTo>
                  <a:pt x="18979" y="9813"/>
                </a:moveTo>
                <a:cubicBezTo>
                  <a:pt x="18987" y="9628"/>
                  <a:pt x="18998" y="9444"/>
                  <a:pt x="18998" y="9257"/>
                </a:cubicBezTo>
                <a:cubicBezTo>
                  <a:pt x="18998" y="4145"/>
                  <a:pt x="16122" y="0"/>
                  <a:pt x="12573" y="0"/>
                </a:cubicBezTo>
                <a:cubicBezTo>
                  <a:pt x="10013" y="0"/>
                  <a:pt x="7810" y="2160"/>
                  <a:pt x="6777" y="5279"/>
                </a:cubicBezTo>
                <a:cubicBezTo>
                  <a:pt x="6276" y="4719"/>
                  <a:pt x="5648" y="4383"/>
                  <a:pt x="4964" y="4383"/>
                </a:cubicBezTo>
                <a:cubicBezTo>
                  <a:pt x="3328" y="4383"/>
                  <a:pt x="2000" y="6295"/>
                  <a:pt x="2000" y="8653"/>
                </a:cubicBezTo>
                <a:cubicBezTo>
                  <a:pt x="2000" y="9096"/>
                  <a:pt x="2047" y="9524"/>
                  <a:pt x="2134" y="9925"/>
                </a:cubicBezTo>
                <a:cubicBezTo>
                  <a:pt x="858" y="11019"/>
                  <a:pt x="0" y="13019"/>
                  <a:pt x="0" y="15314"/>
                </a:cubicBezTo>
                <a:cubicBezTo>
                  <a:pt x="0" y="18744"/>
                  <a:pt x="1912" y="21527"/>
                  <a:pt x="4285" y="21579"/>
                </a:cubicBezTo>
                <a:lnTo>
                  <a:pt x="4285" y="21583"/>
                </a:lnTo>
                <a:lnTo>
                  <a:pt x="4335" y="21583"/>
                </a:lnTo>
                <a:cubicBezTo>
                  <a:pt x="4341" y="21583"/>
                  <a:pt x="4347" y="21584"/>
                  <a:pt x="4353" y="21584"/>
                </a:cubicBezTo>
                <a:cubicBezTo>
                  <a:pt x="4359" y="21584"/>
                  <a:pt x="4364" y="21583"/>
                  <a:pt x="4370" y="21583"/>
                </a:cubicBezTo>
                <a:lnTo>
                  <a:pt x="7713" y="21583"/>
                </a:lnTo>
                <a:lnTo>
                  <a:pt x="7713" y="19075"/>
                </a:lnTo>
                <a:lnTo>
                  <a:pt x="6761" y="19075"/>
                </a:lnTo>
                <a:cubicBezTo>
                  <a:pt x="5842" y="19075"/>
                  <a:pt x="5083" y="18421"/>
                  <a:pt x="4728" y="17327"/>
                </a:cubicBezTo>
                <a:cubicBezTo>
                  <a:pt x="4373" y="16233"/>
                  <a:pt x="4513" y="14974"/>
                  <a:pt x="5102" y="13959"/>
                </a:cubicBezTo>
                <a:lnTo>
                  <a:pt x="8860" y="7492"/>
                </a:lnTo>
                <a:cubicBezTo>
                  <a:pt x="9334" y="6677"/>
                  <a:pt x="10019" y="6210"/>
                  <a:pt x="10739" y="6210"/>
                </a:cubicBezTo>
                <a:cubicBezTo>
                  <a:pt x="11460" y="6210"/>
                  <a:pt x="12144" y="6677"/>
                  <a:pt x="12618" y="7493"/>
                </a:cubicBezTo>
                <a:lnTo>
                  <a:pt x="16376" y="13960"/>
                </a:lnTo>
                <a:cubicBezTo>
                  <a:pt x="16966" y="14974"/>
                  <a:pt x="17105" y="16233"/>
                  <a:pt x="16750" y="17327"/>
                </a:cubicBezTo>
                <a:cubicBezTo>
                  <a:pt x="16395" y="18421"/>
                  <a:pt x="15635" y="19075"/>
                  <a:pt x="14718" y="19075"/>
                </a:cubicBezTo>
                <a:lnTo>
                  <a:pt x="13765" y="19075"/>
                </a:lnTo>
                <a:lnTo>
                  <a:pt x="13765" y="21583"/>
                </a:lnTo>
                <a:lnTo>
                  <a:pt x="17114" y="21583"/>
                </a:lnTo>
                <a:cubicBezTo>
                  <a:pt x="17191" y="21589"/>
                  <a:pt x="17268" y="21600"/>
                  <a:pt x="17346" y="21600"/>
                </a:cubicBezTo>
                <a:cubicBezTo>
                  <a:pt x="19696" y="21600"/>
                  <a:pt x="21600" y="18856"/>
                  <a:pt x="21600" y="15472"/>
                </a:cubicBezTo>
                <a:cubicBezTo>
                  <a:pt x="21600" y="12921"/>
                  <a:pt x="20518" y="10735"/>
                  <a:pt x="18979" y="9813"/>
                </a:cubicBezTo>
                <a:close/>
                <a:moveTo>
                  <a:pt x="18979" y="9813"/>
                </a:moveTo>
              </a:path>
            </a:pathLst>
          </a:custGeom>
          <a:solidFill>
            <a:srgbClr val="E25551"/>
          </a:solidFill>
          <a:ln w="25400">
            <a:noFill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30" name="AutoShape 221"/>
          <p:cNvSpPr/>
          <p:nvPr/>
        </p:nvSpPr>
        <p:spPr bwMode="auto">
          <a:xfrm>
            <a:off x="7174949" y="5295598"/>
            <a:ext cx="162543" cy="192767"/>
          </a:xfrm>
          <a:custGeom>
            <a:avLst/>
            <a:gdLst>
              <a:gd name="T0" fmla="*/ 0 w 20986"/>
              <a:gd name="T1" fmla="*/ 0 h 21600"/>
              <a:gd name="T2" fmla="*/ 0 w 20986"/>
              <a:gd name="T3" fmla="*/ 0 h 21600"/>
              <a:gd name="T4" fmla="*/ 0 w 20986"/>
              <a:gd name="T5" fmla="*/ 0 h 21600"/>
              <a:gd name="T6" fmla="*/ 0 w 20986"/>
              <a:gd name="T7" fmla="*/ 0 h 21600"/>
              <a:gd name="T8" fmla="*/ 0 w 20986"/>
              <a:gd name="T9" fmla="*/ 0 h 21600"/>
              <a:gd name="T10" fmla="*/ 0 w 20986"/>
              <a:gd name="T11" fmla="*/ 0 h 21600"/>
              <a:gd name="T12" fmla="*/ 0 w 20986"/>
              <a:gd name="T13" fmla="*/ 0 h 21600"/>
              <a:gd name="T14" fmla="*/ 0 w 20986"/>
              <a:gd name="T15" fmla="*/ 0 h 21600"/>
              <a:gd name="T16" fmla="*/ 0 w 20986"/>
              <a:gd name="T17" fmla="*/ 0 h 21600"/>
              <a:gd name="T18" fmla="*/ 0 w 20986"/>
              <a:gd name="T19" fmla="*/ 0 h 21600"/>
              <a:gd name="T20" fmla="*/ 0 w 20986"/>
              <a:gd name="T21" fmla="*/ 0 h 21600"/>
              <a:gd name="T22" fmla="*/ 0 w 20986"/>
              <a:gd name="T23" fmla="*/ 0 h 21600"/>
              <a:gd name="T24" fmla="*/ 0 w 20986"/>
              <a:gd name="T25" fmla="*/ 0 h 21600"/>
              <a:gd name="T26" fmla="*/ 0 w 20986"/>
              <a:gd name="T27" fmla="*/ 0 h 21600"/>
              <a:gd name="T28" fmla="*/ 0 w 20986"/>
              <a:gd name="T29" fmla="*/ 0 h 21600"/>
              <a:gd name="T30" fmla="*/ 0 w 20986"/>
              <a:gd name="T31" fmla="*/ 0 h 21600"/>
              <a:gd name="T32" fmla="*/ 0 w 20986"/>
              <a:gd name="T33" fmla="*/ 0 h 2160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20986" h="21600">
                <a:moveTo>
                  <a:pt x="20639" y="9912"/>
                </a:moveTo>
                <a:lnTo>
                  <a:pt x="11682" y="514"/>
                </a:lnTo>
                <a:cubicBezTo>
                  <a:pt x="11355" y="171"/>
                  <a:pt x="10923" y="0"/>
                  <a:pt x="10493" y="0"/>
                </a:cubicBezTo>
                <a:cubicBezTo>
                  <a:pt x="10062" y="0"/>
                  <a:pt x="9631" y="171"/>
                  <a:pt x="9304" y="514"/>
                </a:cubicBezTo>
                <a:lnTo>
                  <a:pt x="347" y="9912"/>
                </a:lnTo>
                <a:cubicBezTo>
                  <a:pt x="-307" y="10598"/>
                  <a:pt x="-9" y="11159"/>
                  <a:pt x="1010" y="11159"/>
                </a:cubicBezTo>
                <a:lnTo>
                  <a:pt x="5719" y="11159"/>
                </a:lnTo>
                <a:cubicBezTo>
                  <a:pt x="6228" y="11159"/>
                  <a:pt x="6898" y="11159"/>
                  <a:pt x="7570" y="11159"/>
                </a:cubicBezTo>
                <a:lnTo>
                  <a:pt x="7570" y="19974"/>
                </a:lnTo>
                <a:cubicBezTo>
                  <a:pt x="7570" y="20868"/>
                  <a:pt x="8404" y="21600"/>
                  <a:pt x="9423" y="21600"/>
                </a:cubicBezTo>
                <a:lnTo>
                  <a:pt x="11565" y="21600"/>
                </a:lnTo>
                <a:cubicBezTo>
                  <a:pt x="12584" y="21600"/>
                  <a:pt x="13418" y="20868"/>
                  <a:pt x="13418" y="19974"/>
                </a:cubicBezTo>
                <a:lnTo>
                  <a:pt x="13418" y="11159"/>
                </a:lnTo>
                <a:cubicBezTo>
                  <a:pt x="14088" y="11159"/>
                  <a:pt x="14760" y="11159"/>
                  <a:pt x="15269" y="11159"/>
                </a:cubicBezTo>
                <a:lnTo>
                  <a:pt x="19977" y="11159"/>
                </a:lnTo>
                <a:cubicBezTo>
                  <a:pt x="20995" y="11159"/>
                  <a:pt x="21293" y="10598"/>
                  <a:pt x="20639" y="9912"/>
                </a:cubicBezTo>
                <a:close/>
                <a:moveTo>
                  <a:pt x="20639" y="9912"/>
                </a:moveTo>
              </a:path>
            </a:pathLst>
          </a:custGeom>
          <a:solidFill>
            <a:srgbClr val="E25551"/>
          </a:solidFill>
          <a:ln w="25400">
            <a:noFill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endParaRPr lang="en-US" sz="3600" dirty="0">
              <a:latin typeface="Roboto condensed"/>
              <a:ea typeface="微软雅黑" panose="020B0503020204020204" pitchFamily="34" charset="-122"/>
              <a:cs typeface="Roboto condensed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080109" y="4752258"/>
            <a:ext cx="32514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Tittle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Here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045527" y="4751184"/>
            <a:ext cx="32514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Tittle </a:t>
            </a:r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Here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34" name="图片 3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39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153520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3256" y="1813561"/>
            <a:ext cx="3945631" cy="4028576"/>
            <a:chOff x="1120205" y="2148841"/>
            <a:chExt cx="3945631" cy="4028576"/>
          </a:xfrm>
        </p:grpSpPr>
        <p:sp>
          <p:nvSpPr>
            <p:cNvPr id="8" name="矩形 7"/>
            <p:cNvSpPr/>
            <p:nvPr/>
          </p:nvSpPr>
          <p:spPr>
            <a:xfrm>
              <a:off x="1120205" y="2148841"/>
              <a:ext cx="3454832" cy="4028576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342227" y="3580408"/>
              <a:ext cx="3723609" cy="21548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8080499" y="4221416"/>
            <a:ext cx="3758583" cy="1557558"/>
            <a:chOff x="8504194" y="4284579"/>
            <a:chExt cx="3758583" cy="1557558"/>
          </a:xfrm>
        </p:grpSpPr>
        <p:sp>
          <p:nvSpPr>
            <p:cNvPr id="11" name="Freeform 17"/>
            <p:cNvSpPr>
              <a:spLocks noEditPoints="1"/>
            </p:cNvSpPr>
            <p:nvPr/>
          </p:nvSpPr>
          <p:spPr>
            <a:xfrm>
              <a:off x="8504194" y="4284579"/>
              <a:ext cx="666350" cy="611624"/>
            </a:xfrm>
            <a:custGeom>
              <a:avLst/>
              <a:gdLst/>
              <a:ahLst/>
              <a:cxnLst>
                <a:cxn ang="0">
                  <a:pos x="359209" y="0"/>
                </a:cxn>
                <a:cxn ang="0">
                  <a:pos x="60617" y="249426"/>
                </a:cxn>
                <a:cxn ang="0">
                  <a:pos x="0" y="249426"/>
                </a:cxn>
                <a:cxn ang="0">
                  <a:pos x="83067" y="360174"/>
                </a:cxn>
                <a:cxn ang="0">
                  <a:pos x="165814" y="249426"/>
                </a:cxn>
                <a:cxn ang="0">
                  <a:pos x="116102" y="249426"/>
                </a:cxn>
                <a:cxn ang="0">
                  <a:pos x="359209" y="55535"/>
                </a:cxn>
                <a:cxn ang="0">
                  <a:pos x="608090" y="304961"/>
                </a:cxn>
                <a:cxn ang="0">
                  <a:pos x="359209" y="554386"/>
                </a:cxn>
                <a:cxn ang="0">
                  <a:pos x="152985" y="443316"/>
                </a:cxn>
                <a:cxn ang="0">
                  <a:pos x="88519" y="443316"/>
                </a:cxn>
                <a:cxn ang="0">
                  <a:pos x="359209" y="609600"/>
                </a:cxn>
                <a:cxn ang="0">
                  <a:pos x="663575" y="304961"/>
                </a:cxn>
                <a:cxn ang="0">
                  <a:pos x="359209" y="0"/>
                </a:cxn>
                <a:cxn ang="0">
                  <a:pos x="346380" y="110749"/>
                </a:cxn>
                <a:cxn ang="0">
                  <a:pos x="346380" y="313949"/>
                </a:cxn>
                <a:cxn ang="0">
                  <a:pos x="490064" y="399017"/>
                </a:cxn>
                <a:cxn ang="0">
                  <a:pos x="503214" y="374941"/>
                </a:cxn>
                <a:cxn ang="0">
                  <a:pos x="373963" y="297256"/>
                </a:cxn>
                <a:cxn ang="0">
                  <a:pos x="373963" y="110749"/>
                </a:cxn>
                <a:cxn ang="0">
                  <a:pos x="346380" y="110749"/>
                </a:cxn>
                <a:cxn ang="0">
                  <a:pos x="346380" y="110749"/>
                </a:cxn>
                <a:cxn ang="0">
                  <a:pos x="346380" y="110749"/>
                </a:cxn>
              </a:cxnLst>
              <a:rect l="0" t="0" r="0" b="0"/>
              <a:pathLst>
                <a:path w="2069" h="1899">
                  <a:moveTo>
                    <a:pt x="1120" y="0"/>
                  </a:moveTo>
                  <a:cubicBezTo>
                    <a:pt x="655" y="0"/>
                    <a:pt x="270" y="334"/>
                    <a:pt x="189" y="777"/>
                  </a:cubicBezTo>
                  <a:cubicBezTo>
                    <a:pt x="0" y="777"/>
                    <a:pt x="0" y="777"/>
                    <a:pt x="0" y="777"/>
                  </a:cubicBezTo>
                  <a:cubicBezTo>
                    <a:pt x="259" y="1122"/>
                    <a:pt x="259" y="1122"/>
                    <a:pt x="259" y="1122"/>
                  </a:cubicBezTo>
                  <a:cubicBezTo>
                    <a:pt x="517" y="777"/>
                    <a:pt x="517" y="777"/>
                    <a:pt x="517" y="777"/>
                  </a:cubicBezTo>
                  <a:cubicBezTo>
                    <a:pt x="362" y="777"/>
                    <a:pt x="362" y="777"/>
                    <a:pt x="362" y="777"/>
                  </a:cubicBezTo>
                  <a:cubicBezTo>
                    <a:pt x="442" y="432"/>
                    <a:pt x="747" y="173"/>
                    <a:pt x="1120" y="173"/>
                  </a:cubicBezTo>
                  <a:cubicBezTo>
                    <a:pt x="1552" y="173"/>
                    <a:pt x="1896" y="518"/>
                    <a:pt x="1896" y="950"/>
                  </a:cubicBezTo>
                  <a:cubicBezTo>
                    <a:pt x="1896" y="1381"/>
                    <a:pt x="1552" y="1727"/>
                    <a:pt x="1120" y="1727"/>
                  </a:cubicBezTo>
                  <a:cubicBezTo>
                    <a:pt x="850" y="1727"/>
                    <a:pt x="615" y="1588"/>
                    <a:pt x="477" y="1381"/>
                  </a:cubicBezTo>
                  <a:cubicBezTo>
                    <a:pt x="276" y="1381"/>
                    <a:pt x="276" y="1381"/>
                    <a:pt x="276" y="1381"/>
                  </a:cubicBezTo>
                  <a:cubicBezTo>
                    <a:pt x="431" y="1686"/>
                    <a:pt x="753" y="1899"/>
                    <a:pt x="1120" y="1899"/>
                  </a:cubicBezTo>
                  <a:cubicBezTo>
                    <a:pt x="1643" y="1899"/>
                    <a:pt x="2069" y="1473"/>
                    <a:pt x="2069" y="950"/>
                  </a:cubicBezTo>
                  <a:cubicBezTo>
                    <a:pt x="2069" y="426"/>
                    <a:pt x="1643" y="0"/>
                    <a:pt x="1120" y="0"/>
                  </a:cubicBezTo>
                  <a:close/>
                  <a:moveTo>
                    <a:pt x="1080" y="345"/>
                  </a:moveTo>
                  <a:cubicBezTo>
                    <a:pt x="1080" y="978"/>
                    <a:pt x="1080" y="978"/>
                    <a:pt x="1080" y="978"/>
                  </a:cubicBezTo>
                  <a:cubicBezTo>
                    <a:pt x="1528" y="1243"/>
                    <a:pt x="1528" y="1243"/>
                    <a:pt x="1528" y="1243"/>
                  </a:cubicBezTo>
                  <a:cubicBezTo>
                    <a:pt x="1569" y="1168"/>
                    <a:pt x="1569" y="1168"/>
                    <a:pt x="1569" y="1168"/>
                  </a:cubicBezTo>
                  <a:cubicBezTo>
                    <a:pt x="1166" y="926"/>
                    <a:pt x="1166" y="926"/>
                    <a:pt x="1166" y="926"/>
                  </a:cubicBezTo>
                  <a:cubicBezTo>
                    <a:pt x="1166" y="345"/>
                    <a:pt x="1166" y="345"/>
                    <a:pt x="1166" y="345"/>
                  </a:cubicBezTo>
                  <a:lnTo>
                    <a:pt x="1080" y="345"/>
                  </a:lnTo>
                  <a:close/>
                  <a:moveTo>
                    <a:pt x="1080" y="345"/>
                  </a:moveTo>
                  <a:cubicBezTo>
                    <a:pt x="1080" y="345"/>
                    <a:pt x="1080" y="345"/>
                    <a:pt x="1080" y="345"/>
                  </a:cubicBezTo>
                </a:path>
              </a:pathLst>
            </a:custGeom>
            <a:solidFill>
              <a:srgbClr val="E25551"/>
            </a:solidFill>
            <a:ln w="9525">
              <a:noFill/>
            </a:ln>
          </p:spPr>
          <p:txBody>
            <a:bodyPr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9256013" y="4322539"/>
              <a:ext cx="3006764" cy="1519598"/>
              <a:chOff x="1213400" y="1468071"/>
              <a:chExt cx="3528860" cy="1519598"/>
            </a:xfrm>
          </p:grpSpPr>
          <p:sp>
            <p:nvSpPr>
              <p:cNvPr id="13" name="TextBox 9"/>
              <p:cNvSpPr txBox="1"/>
              <p:nvPr/>
            </p:nvSpPr>
            <p:spPr>
              <a:xfrm>
                <a:off x="1213400" y="1468071"/>
                <a:ext cx="3528860" cy="4000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lvl="0" indent="0" eaLnBrk="1" hangingPunct="1"/>
                <a:r>
                  <a:rPr lang="en-US" altLang="zh-CN" sz="20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Tittle Here</a:t>
                </a:r>
                <a:endParaRPr lang="en-US" altLang="zh-CN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1213400" y="1798781"/>
                <a:ext cx="3371755" cy="1188888"/>
              </a:xfrm>
              <a:prstGeom prst="roundRect">
                <a:avLst>
                  <a:gd name="adj" fmla="val 6852"/>
                </a:avLst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US" altLang="zh-CN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eelawadee UI Semilight" panose="020B0402040204020203" pitchFamily="34" charset="-34"/>
                  </a:rPr>
                  <a:t>leave night , Not a sound from the pavement Has the moon lost her memory </a:t>
                </a:r>
                <a:endPara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elawadee UI Semilight" panose="020B0402040204020203" pitchFamily="34" charset="-34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080499" y="2035153"/>
            <a:ext cx="3758583" cy="1565318"/>
            <a:chOff x="8504194" y="2098316"/>
            <a:chExt cx="3758583" cy="1565318"/>
          </a:xfrm>
        </p:grpSpPr>
        <p:sp>
          <p:nvSpPr>
            <p:cNvPr id="16" name="Freeform 25"/>
            <p:cNvSpPr>
              <a:spLocks noEditPoints="1"/>
            </p:cNvSpPr>
            <p:nvPr/>
          </p:nvSpPr>
          <p:spPr>
            <a:xfrm>
              <a:off x="8504194" y="2098316"/>
              <a:ext cx="561138" cy="673744"/>
            </a:xfrm>
            <a:custGeom>
              <a:avLst/>
              <a:gdLst/>
              <a:ahLst/>
              <a:cxnLst>
                <a:cxn ang="0">
                  <a:pos x="279400" y="671513"/>
                </a:cxn>
                <a:cxn ang="0">
                  <a:pos x="271576" y="668488"/>
                </a:cxn>
                <a:cxn ang="0">
                  <a:pos x="137050" y="587826"/>
                </a:cxn>
                <a:cxn ang="0">
                  <a:pos x="43664" y="485990"/>
                </a:cxn>
                <a:cxn ang="0">
                  <a:pos x="0" y="339285"/>
                </a:cxn>
                <a:cxn ang="0">
                  <a:pos x="0" y="60245"/>
                </a:cxn>
                <a:cxn ang="0">
                  <a:pos x="21201" y="60245"/>
                </a:cxn>
                <a:cxn ang="0">
                  <a:pos x="128973" y="53943"/>
                </a:cxn>
                <a:cxn ang="0">
                  <a:pos x="264509" y="14872"/>
                </a:cxn>
                <a:cxn ang="0">
                  <a:pos x="279400" y="0"/>
                </a:cxn>
                <a:cxn ang="0">
                  <a:pos x="294291" y="14872"/>
                </a:cxn>
                <a:cxn ang="0">
                  <a:pos x="430332" y="53943"/>
                </a:cxn>
                <a:cxn ang="0">
                  <a:pos x="537599" y="60245"/>
                </a:cxn>
                <a:cxn ang="0">
                  <a:pos x="558800" y="60245"/>
                </a:cxn>
                <a:cxn ang="0">
                  <a:pos x="558800" y="339285"/>
                </a:cxn>
                <a:cxn ang="0">
                  <a:pos x="515136" y="485990"/>
                </a:cxn>
                <a:cxn ang="0">
                  <a:pos x="421750" y="587826"/>
                </a:cxn>
                <a:cxn ang="0">
                  <a:pos x="287224" y="668488"/>
                </a:cxn>
                <a:cxn ang="0">
                  <a:pos x="279400" y="671513"/>
                </a:cxn>
                <a:cxn ang="0">
                  <a:pos x="42150" y="102088"/>
                </a:cxn>
                <a:cxn ang="0">
                  <a:pos x="42150" y="339285"/>
                </a:cxn>
                <a:cxn ang="0">
                  <a:pos x="163299" y="555057"/>
                </a:cxn>
                <a:cxn ang="0">
                  <a:pos x="279400" y="625888"/>
                </a:cxn>
                <a:cxn ang="0">
                  <a:pos x="396258" y="554301"/>
                </a:cxn>
                <a:cxn ang="0">
                  <a:pos x="516650" y="339285"/>
                </a:cxn>
                <a:cxn ang="0">
                  <a:pos x="516650" y="102088"/>
                </a:cxn>
                <a:cxn ang="0">
                  <a:pos x="425536" y="95786"/>
                </a:cxn>
                <a:cxn ang="0">
                  <a:pos x="279400" y="56464"/>
                </a:cxn>
                <a:cxn ang="0">
                  <a:pos x="133264" y="95786"/>
                </a:cxn>
                <a:cxn ang="0">
                  <a:pos x="42150" y="102088"/>
                </a:cxn>
                <a:cxn ang="0">
                  <a:pos x="317764" y="109650"/>
                </a:cxn>
                <a:cxn ang="0">
                  <a:pos x="159008" y="379617"/>
                </a:cxn>
                <a:cxn ang="0">
                  <a:pos x="300096" y="315087"/>
                </a:cxn>
                <a:cxn ang="0">
                  <a:pos x="264761" y="544218"/>
                </a:cxn>
                <a:cxn ang="0">
                  <a:pos x="441184" y="215267"/>
                </a:cxn>
                <a:cxn ang="0">
                  <a:pos x="311706" y="244759"/>
                </a:cxn>
                <a:cxn ang="0">
                  <a:pos x="317764" y="109650"/>
                </a:cxn>
                <a:cxn ang="0">
                  <a:pos x="317764" y="109650"/>
                </a:cxn>
                <a:cxn ang="0">
                  <a:pos x="317764" y="109650"/>
                </a:cxn>
              </a:cxnLst>
              <a:rect l="0" t="0" r="0" b="0"/>
              <a:pathLst>
                <a:path w="2214" h="2664">
                  <a:moveTo>
                    <a:pt x="1107" y="2664"/>
                  </a:moveTo>
                  <a:cubicBezTo>
                    <a:pt x="1076" y="2652"/>
                    <a:pt x="1076" y="2652"/>
                    <a:pt x="1076" y="2652"/>
                  </a:cubicBezTo>
                  <a:cubicBezTo>
                    <a:pt x="1065" y="2647"/>
                    <a:pt x="806" y="2542"/>
                    <a:pt x="543" y="2332"/>
                  </a:cubicBezTo>
                  <a:cubicBezTo>
                    <a:pt x="387" y="2208"/>
                    <a:pt x="262" y="2072"/>
                    <a:pt x="173" y="1928"/>
                  </a:cubicBezTo>
                  <a:cubicBezTo>
                    <a:pt x="58" y="1744"/>
                    <a:pt x="0" y="1549"/>
                    <a:pt x="0" y="1346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6" y="239"/>
                    <a:pt x="288" y="239"/>
                    <a:pt x="511" y="214"/>
                  </a:cubicBezTo>
                  <a:cubicBezTo>
                    <a:pt x="885" y="172"/>
                    <a:pt x="1008" y="99"/>
                    <a:pt x="1048" y="59"/>
                  </a:cubicBezTo>
                  <a:cubicBezTo>
                    <a:pt x="1107" y="0"/>
                    <a:pt x="1107" y="0"/>
                    <a:pt x="1107" y="0"/>
                  </a:cubicBezTo>
                  <a:cubicBezTo>
                    <a:pt x="1166" y="59"/>
                    <a:pt x="1166" y="59"/>
                    <a:pt x="1166" y="59"/>
                  </a:cubicBezTo>
                  <a:cubicBezTo>
                    <a:pt x="1206" y="99"/>
                    <a:pt x="1329" y="172"/>
                    <a:pt x="1705" y="214"/>
                  </a:cubicBezTo>
                  <a:cubicBezTo>
                    <a:pt x="1928" y="239"/>
                    <a:pt x="2128" y="239"/>
                    <a:pt x="2130" y="239"/>
                  </a:cubicBezTo>
                  <a:cubicBezTo>
                    <a:pt x="2214" y="239"/>
                    <a:pt x="2214" y="239"/>
                    <a:pt x="2214" y="239"/>
                  </a:cubicBezTo>
                  <a:cubicBezTo>
                    <a:pt x="2214" y="1346"/>
                    <a:pt x="2214" y="1346"/>
                    <a:pt x="2214" y="1346"/>
                  </a:cubicBezTo>
                  <a:cubicBezTo>
                    <a:pt x="2214" y="1549"/>
                    <a:pt x="2156" y="1744"/>
                    <a:pt x="2041" y="1928"/>
                  </a:cubicBezTo>
                  <a:cubicBezTo>
                    <a:pt x="1951" y="2072"/>
                    <a:pt x="1827" y="2208"/>
                    <a:pt x="1671" y="2332"/>
                  </a:cubicBezTo>
                  <a:cubicBezTo>
                    <a:pt x="1408" y="2542"/>
                    <a:pt x="1149" y="2647"/>
                    <a:pt x="1138" y="2652"/>
                  </a:cubicBezTo>
                  <a:cubicBezTo>
                    <a:pt x="1107" y="2664"/>
                    <a:pt x="1107" y="2664"/>
                    <a:pt x="1107" y="2664"/>
                  </a:cubicBezTo>
                  <a:close/>
                  <a:moveTo>
                    <a:pt x="167" y="405"/>
                  </a:moveTo>
                  <a:cubicBezTo>
                    <a:pt x="167" y="1346"/>
                    <a:pt x="167" y="1346"/>
                    <a:pt x="167" y="1346"/>
                  </a:cubicBezTo>
                  <a:cubicBezTo>
                    <a:pt x="167" y="1659"/>
                    <a:pt x="329" y="1947"/>
                    <a:pt x="647" y="2202"/>
                  </a:cubicBezTo>
                  <a:cubicBezTo>
                    <a:pt x="840" y="2356"/>
                    <a:pt x="1033" y="2450"/>
                    <a:pt x="1107" y="2483"/>
                  </a:cubicBezTo>
                  <a:cubicBezTo>
                    <a:pt x="1181" y="2450"/>
                    <a:pt x="1377" y="2354"/>
                    <a:pt x="1570" y="2199"/>
                  </a:cubicBezTo>
                  <a:cubicBezTo>
                    <a:pt x="1886" y="1945"/>
                    <a:pt x="2047" y="1658"/>
                    <a:pt x="2047" y="1346"/>
                  </a:cubicBezTo>
                  <a:cubicBezTo>
                    <a:pt x="2047" y="405"/>
                    <a:pt x="2047" y="405"/>
                    <a:pt x="2047" y="405"/>
                  </a:cubicBezTo>
                  <a:cubicBezTo>
                    <a:pt x="1965" y="403"/>
                    <a:pt x="1831" y="396"/>
                    <a:pt x="1686" y="380"/>
                  </a:cubicBezTo>
                  <a:cubicBezTo>
                    <a:pt x="1412" y="350"/>
                    <a:pt x="1221" y="299"/>
                    <a:pt x="1107" y="224"/>
                  </a:cubicBezTo>
                  <a:cubicBezTo>
                    <a:pt x="993" y="299"/>
                    <a:pt x="802" y="350"/>
                    <a:pt x="528" y="380"/>
                  </a:cubicBezTo>
                  <a:cubicBezTo>
                    <a:pt x="383" y="396"/>
                    <a:pt x="249" y="403"/>
                    <a:pt x="167" y="405"/>
                  </a:cubicBezTo>
                  <a:close/>
                  <a:moveTo>
                    <a:pt x="1259" y="435"/>
                  </a:moveTo>
                  <a:cubicBezTo>
                    <a:pt x="630" y="1506"/>
                    <a:pt x="630" y="1506"/>
                    <a:pt x="630" y="1506"/>
                  </a:cubicBezTo>
                  <a:cubicBezTo>
                    <a:pt x="1189" y="1250"/>
                    <a:pt x="1189" y="1250"/>
                    <a:pt x="1189" y="1250"/>
                  </a:cubicBezTo>
                  <a:cubicBezTo>
                    <a:pt x="1049" y="2159"/>
                    <a:pt x="1049" y="2159"/>
                    <a:pt x="1049" y="2159"/>
                  </a:cubicBezTo>
                  <a:cubicBezTo>
                    <a:pt x="1748" y="854"/>
                    <a:pt x="1748" y="854"/>
                    <a:pt x="1748" y="854"/>
                  </a:cubicBezTo>
                  <a:cubicBezTo>
                    <a:pt x="1235" y="971"/>
                    <a:pt x="1235" y="971"/>
                    <a:pt x="1235" y="971"/>
                  </a:cubicBezTo>
                  <a:cubicBezTo>
                    <a:pt x="1259" y="435"/>
                    <a:pt x="1259" y="435"/>
                    <a:pt x="1259" y="435"/>
                  </a:cubicBezTo>
                  <a:close/>
                  <a:moveTo>
                    <a:pt x="1259" y="435"/>
                  </a:moveTo>
                  <a:cubicBezTo>
                    <a:pt x="1259" y="435"/>
                    <a:pt x="1259" y="435"/>
                    <a:pt x="1259" y="435"/>
                  </a:cubicBezTo>
                </a:path>
              </a:pathLst>
            </a:custGeom>
            <a:solidFill>
              <a:srgbClr val="E25551"/>
            </a:solidFill>
            <a:ln w="9525">
              <a:noFill/>
            </a:ln>
          </p:spPr>
          <p:txBody>
            <a:bodyPr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9256013" y="2144036"/>
              <a:ext cx="3006764" cy="1519598"/>
              <a:chOff x="1213400" y="1468071"/>
              <a:chExt cx="3528860" cy="1519598"/>
            </a:xfrm>
          </p:grpSpPr>
          <p:sp>
            <p:nvSpPr>
              <p:cNvPr id="18" name="TextBox 9"/>
              <p:cNvSpPr txBox="1"/>
              <p:nvPr/>
            </p:nvSpPr>
            <p:spPr>
              <a:xfrm>
                <a:off x="1213400" y="1468071"/>
                <a:ext cx="3528860" cy="4000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lvl="0" indent="0" eaLnBrk="1" hangingPunct="1"/>
                <a:r>
                  <a:rPr lang="en-US" altLang="zh-CN" sz="20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Tittle Here</a:t>
                </a:r>
                <a:endParaRPr lang="en-US" altLang="zh-CN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文本框 18"/>
              <p:cNvSpPr txBox="1"/>
              <p:nvPr/>
            </p:nvSpPr>
            <p:spPr>
              <a:xfrm>
                <a:off x="1213400" y="1798781"/>
                <a:ext cx="3371755" cy="1188888"/>
              </a:xfrm>
              <a:prstGeom prst="roundRect">
                <a:avLst>
                  <a:gd name="adj" fmla="val 6852"/>
                </a:avLst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US" altLang="zh-CN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eelawadee UI Semilight" panose="020B0402040204020203" pitchFamily="34" charset="-34"/>
                  </a:rPr>
                  <a:t>leave night , Not a sound from the pavement Has the moon lost her memory </a:t>
                </a:r>
                <a:endPara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elawadee UI Semilight" panose="020B0402040204020203" pitchFamily="34" charset="-34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4370110" y="4259376"/>
            <a:ext cx="3950352" cy="1519598"/>
            <a:chOff x="4793805" y="4322539"/>
            <a:chExt cx="3950352" cy="1519598"/>
          </a:xfrm>
        </p:grpSpPr>
        <p:sp>
          <p:nvSpPr>
            <p:cNvPr id="21" name="Freeform 5"/>
            <p:cNvSpPr>
              <a:spLocks noEditPoints="1"/>
            </p:cNvSpPr>
            <p:nvPr/>
          </p:nvSpPr>
          <p:spPr>
            <a:xfrm>
              <a:off x="4793805" y="4322539"/>
              <a:ext cx="633753" cy="594104"/>
            </a:xfrm>
            <a:custGeom>
              <a:avLst/>
              <a:gdLst/>
              <a:ahLst/>
              <a:cxnLst>
                <a:cxn ang="0">
                  <a:pos x="626685" y="176678"/>
                </a:cxn>
                <a:cxn ang="0">
                  <a:pos x="514241" y="9637"/>
                </a:cxn>
                <a:cxn ang="0">
                  <a:pos x="496036" y="0"/>
                </a:cxn>
                <a:cxn ang="0">
                  <a:pos x="136003" y="0"/>
                </a:cxn>
                <a:cxn ang="0">
                  <a:pos x="117798" y="9637"/>
                </a:cxn>
                <a:cxn ang="0">
                  <a:pos x="5354" y="176678"/>
                </a:cxn>
                <a:cxn ang="0">
                  <a:pos x="5997" y="202162"/>
                </a:cxn>
                <a:cxn ang="0">
                  <a:pos x="298564" y="583572"/>
                </a:cxn>
                <a:cxn ang="0">
                  <a:pos x="315913" y="592138"/>
                </a:cxn>
                <a:cxn ang="0">
                  <a:pos x="333261" y="583572"/>
                </a:cxn>
                <a:cxn ang="0">
                  <a:pos x="625828" y="202162"/>
                </a:cxn>
                <a:cxn ang="0">
                  <a:pos x="626685" y="176678"/>
                </a:cxn>
                <a:cxn ang="0">
                  <a:pos x="403083" y="201948"/>
                </a:cxn>
                <a:cxn ang="0">
                  <a:pos x="315913" y="520396"/>
                </a:cxn>
                <a:cxn ang="0">
                  <a:pos x="228956" y="201948"/>
                </a:cxn>
                <a:cxn ang="0">
                  <a:pos x="403083" y="201948"/>
                </a:cxn>
                <a:cxn ang="0">
                  <a:pos x="235382" y="175607"/>
                </a:cxn>
                <a:cxn ang="0">
                  <a:pos x="315913" y="46686"/>
                </a:cxn>
                <a:cxn ang="0">
                  <a:pos x="396443" y="175607"/>
                </a:cxn>
                <a:cxn ang="0">
                  <a:pos x="235382" y="175607"/>
                </a:cxn>
                <a:cxn ang="0">
                  <a:pos x="345255" y="43902"/>
                </a:cxn>
                <a:cxn ang="0">
                  <a:pos x="471620" y="43902"/>
                </a:cxn>
                <a:cxn ang="0">
                  <a:pos x="418504" y="161044"/>
                </a:cxn>
                <a:cxn ang="0">
                  <a:pos x="345255" y="43902"/>
                </a:cxn>
                <a:cxn ang="0">
                  <a:pos x="213535" y="161044"/>
                </a:cxn>
                <a:cxn ang="0">
                  <a:pos x="160419" y="43902"/>
                </a:cxn>
                <a:cxn ang="0">
                  <a:pos x="286784" y="43902"/>
                </a:cxn>
                <a:cxn ang="0">
                  <a:pos x="213535" y="161044"/>
                </a:cxn>
                <a:cxn ang="0">
                  <a:pos x="279502" y="486560"/>
                </a:cxn>
                <a:cxn ang="0">
                  <a:pos x="61041" y="201948"/>
                </a:cxn>
                <a:cxn ang="0">
                  <a:pos x="201541" y="201948"/>
                </a:cxn>
                <a:cxn ang="0">
                  <a:pos x="279502" y="486560"/>
                </a:cxn>
                <a:cxn ang="0">
                  <a:pos x="430284" y="201948"/>
                </a:cxn>
                <a:cxn ang="0">
                  <a:pos x="570784" y="201948"/>
                </a:cxn>
                <a:cxn ang="0">
                  <a:pos x="352537" y="486560"/>
                </a:cxn>
                <a:cxn ang="0">
                  <a:pos x="430284" y="201948"/>
                </a:cxn>
                <a:cxn ang="0">
                  <a:pos x="573140" y="175607"/>
                </a:cxn>
                <a:cxn ang="0">
                  <a:pos x="440778" y="175607"/>
                </a:cxn>
                <a:cxn ang="0">
                  <a:pos x="493894" y="58250"/>
                </a:cxn>
                <a:cxn ang="0">
                  <a:pos x="573140" y="175607"/>
                </a:cxn>
                <a:cxn ang="0">
                  <a:pos x="137931" y="58250"/>
                </a:cxn>
                <a:cxn ang="0">
                  <a:pos x="191261" y="175607"/>
                </a:cxn>
                <a:cxn ang="0">
                  <a:pos x="58685" y="175607"/>
                </a:cxn>
                <a:cxn ang="0">
                  <a:pos x="137931" y="58250"/>
                </a:cxn>
                <a:cxn ang="0">
                  <a:pos x="137931" y="58250"/>
                </a:cxn>
                <a:cxn ang="0">
                  <a:pos x="137931" y="58250"/>
                </a:cxn>
              </a:cxnLst>
              <a:rect l="0" t="0" r="0" b="0"/>
              <a:pathLst>
                <a:path w="2950" h="2765">
                  <a:moveTo>
                    <a:pt x="2926" y="825"/>
                  </a:moveTo>
                  <a:cubicBezTo>
                    <a:pt x="2401" y="45"/>
                    <a:pt x="2401" y="45"/>
                    <a:pt x="2401" y="45"/>
                  </a:cubicBezTo>
                  <a:cubicBezTo>
                    <a:pt x="2382" y="17"/>
                    <a:pt x="2350" y="0"/>
                    <a:pt x="2316" y="0"/>
                  </a:cubicBezTo>
                  <a:cubicBezTo>
                    <a:pt x="635" y="0"/>
                    <a:pt x="635" y="0"/>
                    <a:pt x="635" y="0"/>
                  </a:cubicBezTo>
                  <a:cubicBezTo>
                    <a:pt x="601" y="0"/>
                    <a:pt x="569" y="17"/>
                    <a:pt x="550" y="45"/>
                  </a:cubicBezTo>
                  <a:cubicBezTo>
                    <a:pt x="25" y="825"/>
                    <a:pt x="25" y="825"/>
                    <a:pt x="25" y="825"/>
                  </a:cubicBezTo>
                  <a:cubicBezTo>
                    <a:pt x="0" y="861"/>
                    <a:pt x="1" y="909"/>
                    <a:pt x="28" y="944"/>
                  </a:cubicBezTo>
                  <a:cubicBezTo>
                    <a:pt x="1394" y="2725"/>
                    <a:pt x="1394" y="2725"/>
                    <a:pt x="1394" y="2725"/>
                  </a:cubicBezTo>
                  <a:cubicBezTo>
                    <a:pt x="1413" y="2750"/>
                    <a:pt x="1443" y="2765"/>
                    <a:pt x="1475" y="2765"/>
                  </a:cubicBezTo>
                  <a:cubicBezTo>
                    <a:pt x="1507" y="2765"/>
                    <a:pt x="1537" y="2750"/>
                    <a:pt x="1556" y="2725"/>
                  </a:cubicBezTo>
                  <a:cubicBezTo>
                    <a:pt x="2922" y="944"/>
                    <a:pt x="2922" y="944"/>
                    <a:pt x="2922" y="944"/>
                  </a:cubicBezTo>
                  <a:cubicBezTo>
                    <a:pt x="2949" y="909"/>
                    <a:pt x="2950" y="861"/>
                    <a:pt x="2926" y="825"/>
                  </a:cubicBezTo>
                  <a:close/>
                  <a:moveTo>
                    <a:pt x="1882" y="943"/>
                  </a:moveTo>
                  <a:cubicBezTo>
                    <a:pt x="1475" y="2430"/>
                    <a:pt x="1475" y="2430"/>
                    <a:pt x="1475" y="2430"/>
                  </a:cubicBezTo>
                  <a:cubicBezTo>
                    <a:pt x="1069" y="943"/>
                    <a:pt x="1069" y="943"/>
                    <a:pt x="1069" y="943"/>
                  </a:cubicBezTo>
                  <a:cubicBezTo>
                    <a:pt x="1882" y="943"/>
                    <a:pt x="1882" y="943"/>
                    <a:pt x="1882" y="943"/>
                  </a:cubicBezTo>
                  <a:close/>
                  <a:moveTo>
                    <a:pt x="1099" y="820"/>
                  </a:moveTo>
                  <a:cubicBezTo>
                    <a:pt x="1475" y="218"/>
                    <a:pt x="1475" y="218"/>
                    <a:pt x="1475" y="218"/>
                  </a:cubicBezTo>
                  <a:cubicBezTo>
                    <a:pt x="1851" y="820"/>
                    <a:pt x="1851" y="820"/>
                    <a:pt x="1851" y="820"/>
                  </a:cubicBezTo>
                  <a:cubicBezTo>
                    <a:pt x="1099" y="820"/>
                    <a:pt x="1099" y="820"/>
                    <a:pt x="1099" y="820"/>
                  </a:cubicBezTo>
                  <a:close/>
                  <a:moveTo>
                    <a:pt x="1612" y="205"/>
                  </a:moveTo>
                  <a:cubicBezTo>
                    <a:pt x="2202" y="205"/>
                    <a:pt x="2202" y="205"/>
                    <a:pt x="2202" y="205"/>
                  </a:cubicBezTo>
                  <a:cubicBezTo>
                    <a:pt x="1954" y="752"/>
                    <a:pt x="1954" y="752"/>
                    <a:pt x="1954" y="752"/>
                  </a:cubicBezTo>
                  <a:cubicBezTo>
                    <a:pt x="1612" y="205"/>
                    <a:pt x="1612" y="205"/>
                    <a:pt x="1612" y="205"/>
                  </a:cubicBezTo>
                  <a:close/>
                  <a:moveTo>
                    <a:pt x="997" y="752"/>
                  </a:moveTo>
                  <a:cubicBezTo>
                    <a:pt x="749" y="205"/>
                    <a:pt x="749" y="205"/>
                    <a:pt x="749" y="205"/>
                  </a:cubicBezTo>
                  <a:cubicBezTo>
                    <a:pt x="1339" y="205"/>
                    <a:pt x="1339" y="205"/>
                    <a:pt x="1339" y="205"/>
                  </a:cubicBezTo>
                  <a:cubicBezTo>
                    <a:pt x="997" y="752"/>
                    <a:pt x="997" y="752"/>
                    <a:pt x="997" y="752"/>
                  </a:cubicBezTo>
                  <a:close/>
                  <a:moveTo>
                    <a:pt x="1305" y="2272"/>
                  </a:moveTo>
                  <a:cubicBezTo>
                    <a:pt x="285" y="943"/>
                    <a:pt x="285" y="943"/>
                    <a:pt x="285" y="943"/>
                  </a:cubicBezTo>
                  <a:cubicBezTo>
                    <a:pt x="941" y="943"/>
                    <a:pt x="941" y="943"/>
                    <a:pt x="941" y="943"/>
                  </a:cubicBezTo>
                  <a:cubicBezTo>
                    <a:pt x="1305" y="2272"/>
                    <a:pt x="1305" y="2272"/>
                    <a:pt x="1305" y="2272"/>
                  </a:cubicBezTo>
                  <a:close/>
                  <a:moveTo>
                    <a:pt x="2009" y="943"/>
                  </a:moveTo>
                  <a:cubicBezTo>
                    <a:pt x="2665" y="943"/>
                    <a:pt x="2665" y="943"/>
                    <a:pt x="2665" y="943"/>
                  </a:cubicBezTo>
                  <a:cubicBezTo>
                    <a:pt x="1646" y="2272"/>
                    <a:pt x="1646" y="2272"/>
                    <a:pt x="1646" y="2272"/>
                  </a:cubicBezTo>
                  <a:cubicBezTo>
                    <a:pt x="2009" y="943"/>
                    <a:pt x="2009" y="943"/>
                    <a:pt x="2009" y="943"/>
                  </a:cubicBezTo>
                  <a:close/>
                  <a:moveTo>
                    <a:pt x="2676" y="820"/>
                  </a:moveTo>
                  <a:cubicBezTo>
                    <a:pt x="2058" y="820"/>
                    <a:pt x="2058" y="820"/>
                    <a:pt x="2058" y="820"/>
                  </a:cubicBezTo>
                  <a:cubicBezTo>
                    <a:pt x="2306" y="272"/>
                    <a:pt x="2306" y="272"/>
                    <a:pt x="2306" y="272"/>
                  </a:cubicBezTo>
                  <a:cubicBezTo>
                    <a:pt x="2676" y="820"/>
                    <a:pt x="2676" y="820"/>
                    <a:pt x="2676" y="820"/>
                  </a:cubicBezTo>
                  <a:close/>
                  <a:moveTo>
                    <a:pt x="644" y="272"/>
                  </a:moveTo>
                  <a:cubicBezTo>
                    <a:pt x="893" y="820"/>
                    <a:pt x="893" y="820"/>
                    <a:pt x="893" y="820"/>
                  </a:cubicBezTo>
                  <a:cubicBezTo>
                    <a:pt x="274" y="820"/>
                    <a:pt x="274" y="820"/>
                    <a:pt x="274" y="820"/>
                  </a:cubicBezTo>
                  <a:cubicBezTo>
                    <a:pt x="644" y="272"/>
                    <a:pt x="644" y="272"/>
                    <a:pt x="644" y="272"/>
                  </a:cubicBezTo>
                  <a:close/>
                  <a:moveTo>
                    <a:pt x="644" y="272"/>
                  </a:moveTo>
                  <a:cubicBezTo>
                    <a:pt x="644" y="272"/>
                    <a:pt x="644" y="272"/>
                    <a:pt x="644" y="272"/>
                  </a:cubicBezTo>
                </a:path>
              </a:pathLst>
            </a:custGeom>
            <a:solidFill>
              <a:srgbClr val="E25551"/>
            </a:solidFill>
            <a:ln w="9525">
              <a:noFill/>
            </a:ln>
          </p:spPr>
          <p:txBody>
            <a:bodyPr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737393" y="4322539"/>
              <a:ext cx="3006764" cy="1519598"/>
              <a:chOff x="1213400" y="1468071"/>
              <a:chExt cx="3528860" cy="1519598"/>
            </a:xfrm>
          </p:grpSpPr>
          <p:sp>
            <p:nvSpPr>
              <p:cNvPr id="23" name="TextBox 9"/>
              <p:cNvSpPr txBox="1"/>
              <p:nvPr/>
            </p:nvSpPr>
            <p:spPr>
              <a:xfrm>
                <a:off x="1213400" y="1468071"/>
                <a:ext cx="3528860" cy="4000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lvl="0" indent="0" eaLnBrk="1" hangingPunct="1"/>
                <a:r>
                  <a:rPr lang="en-US" altLang="zh-CN" sz="20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Tittle Here</a:t>
                </a:r>
                <a:endParaRPr lang="en-US" altLang="zh-CN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213400" y="1798781"/>
                <a:ext cx="3371755" cy="1188888"/>
              </a:xfrm>
              <a:prstGeom prst="roundRect">
                <a:avLst>
                  <a:gd name="adj" fmla="val 6852"/>
                </a:avLst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US" altLang="zh-CN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eelawadee UI Semilight" panose="020B0402040204020203" pitchFamily="34" charset="-34"/>
                  </a:rPr>
                  <a:t>leave night , Not a sound from the pavement Has the moon lost her memory </a:t>
                </a:r>
                <a:endPara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elawadee UI Semilight" panose="020B0402040204020203" pitchFamily="34" charset="-34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370110" y="2035153"/>
            <a:ext cx="3950352" cy="1565318"/>
            <a:chOff x="4793805" y="2098316"/>
            <a:chExt cx="3950352" cy="1565318"/>
          </a:xfrm>
        </p:grpSpPr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4793805" y="2098316"/>
              <a:ext cx="660823" cy="724711"/>
            </a:xfrm>
            <a:custGeom>
              <a:avLst/>
              <a:gdLst/>
              <a:ahLst/>
              <a:cxnLst>
                <a:cxn ang="0">
                  <a:pos x="658813" y="411007"/>
                </a:cxn>
                <a:cxn ang="0">
                  <a:pos x="658813" y="408329"/>
                </a:cxn>
                <a:cxn ang="0">
                  <a:pos x="657024" y="388388"/>
                </a:cxn>
                <a:cxn ang="0">
                  <a:pos x="434936" y="79166"/>
                </a:cxn>
                <a:cxn ang="0">
                  <a:pos x="410789" y="93451"/>
                </a:cxn>
                <a:cxn ang="0">
                  <a:pos x="618867" y="333329"/>
                </a:cxn>
                <a:cxn ang="0">
                  <a:pos x="487104" y="359817"/>
                </a:cxn>
                <a:cxn ang="0">
                  <a:pos x="331195" y="359817"/>
                </a:cxn>
                <a:cxn ang="0">
                  <a:pos x="175286" y="359817"/>
                </a:cxn>
                <a:cxn ang="0">
                  <a:pos x="37263" y="338389"/>
                </a:cxn>
                <a:cxn ang="0">
                  <a:pos x="328512" y="94047"/>
                </a:cxn>
                <a:cxn ang="0">
                  <a:pos x="344908" y="15774"/>
                </a:cxn>
                <a:cxn ang="0">
                  <a:pos x="312116" y="15774"/>
                </a:cxn>
                <a:cxn ang="0">
                  <a:pos x="298" y="388388"/>
                </a:cxn>
                <a:cxn ang="0">
                  <a:pos x="0" y="411007"/>
                </a:cxn>
                <a:cxn ang="0">
                  <a:pos x="34282" y="413090"/>
                </a:cxn>
                <a:cxn ang="0">
                  <a:pos x="97182" y="346127"/>
                </a:cxn>
                <a:cxn ang="0">
                  <a:pos x="159486" y="411900"/>
                </a:cxn>
                <a:cxn ang="0">
                  <a:pos x="159486" y="412793"/>
                </a:cxn>
                <a:cxn ang="0">
                  <a:pos x="159486" y="413090"/>
                </a:cxn>
                <a:cxn ang="0">
                  <a:pos x="191086" y="413090"/>
                </a:cxn>
                <a:cxn ang="0">
                  <a:pos x="191086" y="412793"/>
                </a:cxn>
                <a:cxn ang="0">
                  <a:pos x="190787" y="411602"/>
                </a:cxn>
                <a:cxn ang="0">
                  <a:pos x="253390" y="346127"/>
                </a:cxn>
                <a:cxn ang="0">
                  <a:pos x="314203" y="604160"/>
                </a:cxn>
                <a:cxn ang="0">
                  <a:pos x="246533" y="689575"/>
                </a:cxn>
                <a:cxn ang="0">
                  <a:pos x="156207" y="599398"/>
                </a:cxn>
                <a:cxn ang="0">
                  <a:pos x="246533" y="722313"/>
                </a:cxn>
                <a:cxn ang="0">
                  <a:pos x="346995" y="607731"/>
                </a:cxn>
                <a:cxn ang="0">
                  <a:pos x="409299" y="346127"/>
                </a:cxn>
                <a:cxn ang="0">
                  <a:pos x="471603" y="411602"/>
                </a:cxn>
                <a:cxn ang="0">
                  <a:pos x="471603" y="412793"/>
                </a:cxn>
                <a:cxn ang="0">
                  <a:pos x="471603" y="413090"/>
                </a:cxn>
                <a:cxn ang="0">
                  <a:pos x="502904" y="413090"/>
                </a:cxn>
                <a:cxn ang="0">
                  <a:pos x="502904" y="412793"/>
                </a:cxn>
                <a:cxn ang="0">
                  <a:pos x="502904" y="411900"/>
                </a:cxn>
                <a:cxn ang="0">
                  <a:pos x="565208" y="346127"/>
                </a:cxn>
                <a:cxn ang="0">
                  <a:pos x="626021" y="411007"/>
                </a:cxn>
                <a:cxn ang="0">
                  <a:pos x="626021" y="411007"/>
                </a:cxn>
                <a:cxn ang="0">
                  <a:pos x="658813" y="413090"/>
                </a:cxn>
                <a:cxn ang="0">
                  <a:pos x="658813" y="411602"/>
                </a:cxn>
                <a:cxn ang="0">
                  <a:pos x="658813" y="411007"/>
                </a:cxn>
              </a:cxnLst>
              <a:rect l="0" t="0" r="0" b="0"/>
              <a:pathLst>
                <a:path w="2210" h="2427">
                  <a:moveTo>
                    <a:pt x="2210" y="1381"/>
                  </a:moveTo>
                  <a:cubicBezTo>
                    <a:pt x="2210" y="1381"/>
                    <a:pt x="2210" y="1381"/>
                    <a:pt x="2210" y="1381"/>
                  </a:cubicBezTo>
                  <a:cubicBezTo>
                    <a:pt x="2210" y="1381"/>
                    <a:pt x="2210" y="1381"/>
                    <a:pt x="2210" y="1381"/>
                  </a:cubicBezTo>
                  <a:cubicBezTo>
                    <a:pt x="2210" y="1379"/>
                    <a:pt x="2210" y="1376"/>
                    <a:pt x="2210" y="1372"/>
                  </a:cubicBezTo>
                  <a:cubicBezTo>
                    <a:pt x="2209" y="1363"/>
                    <a:pt x="2208" y="1354"/>
                    <a:pt x="2207" y="1345"/>
                  </a:cubicBezTo>
                  <a:cubicBezTo>
                    <a:pt x="2205" y="1328"/>
                    <a:pt x="2204" y="1310"/>
                    <a:pt x="2204" y="1305"/>
                  </a:cubicBezTo>
                  <a:cubicBezTo>
                    <a:pt x="2204" y="823"/>
                    <a:pt x="1894" y="413"/>
                    <a:pt x="1462" y="264"/>
                  </a:cubicBezTo>
                  <a:cubicBezTo>
                    <a:pt x="1461" y="265"/>
                    <a:pt x="1460" y="265"/>
                    <a:pt x="1459" y="266"/>
                  </a:cubicBezTo>
                  <a:cubicBezTo>
                    <a:pt x="1451" y="262"/>
                    <a:pt x="1442" y="259"/>
                    <a:pt x="1433" y="259"/>
                  </a:cubicBezTo>
                  <a:cubicBezTo>
                    <a:pt x="1402" y="259"/>
                    <a:pt x="1378" y="284"/>
                    <a:pt x="1378" y="314"/>
                  </a:cubicBezTo>
                  <a:cubicBezTo>
                    <a:pt x="1378" y="343"/>
                    <a:pt x="1400" y="367"/>
                    <a:pt x="1428" y="369"/>
                  </a:cubicBezTo>
                  <a:cubicBezTo>
                    <a:pt x="1758" y="484"/>
                    <a:pt x="2009" y="769"/>
                    <a:pt x="2076" y="1120"/>
                  </a:cubicBezTo>
                  <a:cubicBezTo>
                    <a:pt x="2025" y="1081"/>
                    <a:pt x="1963" y="1058"/>
                    <a:pt x="1896" y="1058"/>
                  </a:cubicBezTo>
                  <a:cubicBezTo>
                    <a:pt x="1787" y="1058"/>
                    <a:pt x="1691" y="1119"/>
                    <a:pt x="1634" y="1209"/>
                  </a:cubicBezTo>
                  <a:cubicBezTo>
                    <a:pt x="1578" y="1119"/>
                    <a:pt x="1482" y="1058"/>
                    <a:pt x="1373" y="1058"/>
                  </a:cubicBezTo>
                  <a:cubicBezTo>
                    <a:pt x="1264" y="1058"/>
                    <a:pt x="1167" y="1119"/>
                    <a:pt x="1111" y="1209"/>
                  </a:cubicBezTo>
                  <a:cubicBezTo>
                    <a:pt x="1055" y="1119"/>
                    <a:pt x="959" y="1058"/>
                    <a:pt x="850" y="1058"/>
                  </a:cubicBezTo>
                  <a:cubicBezTo>
                    <a:pt x="740" y="1058"/>
                    <a:pt x="644" y="1119"/>
                    <a:pt x="588" y="1209"/>
                  </a:cubicBezTo>
                  <a:cubicBezTo>
                    <a:pt x="532" y="1119"/>
                    <a:pt x="436" y="1058"/>
                    <a:pt x="326" y="1058"/>
                  </a:cubicBezTo>
                  <a:cubicBezTo>
                    <a:pt x="250" y="1058"/>
                    <a:pt x="180" y="1088"/>
                    <a:pt x="125" y="1137"/>
                  </a:cubicBezTo>
                  <a:cubicBezTo>
                    <a:pt x="205" y="675"/>
                    <a:pt x="604" y="322"/>
                    <a:pt x="1087" y="314"/>
                  </a:cubicBezTo>
                  <a:cubicBezTo>
                    <a:pt x="1091" y="316"/>
                    <a:pt x="1096" y="316"/>
                    <a:pt x="1102" y="316"/>
                  </a:cubicBezTo>
                  <a:cubicBezTo>
                    <a:pt x="1141" y="316"/>
                    <a:pt x="1157" y="284"/>
                    <a:pt x="1157" y="245"/>
                  </a:cubicBezTo>
                  <a:cubicBezTo>
                    <a:pt x="1157" y="53"/>
                    <a:pt x="1157" y="53"/>
                    <a:pt x="1157" y="53"/>
                  </a:cubicBezTo>
                  <a:cubicBezTo>
                    <a:pt x="1157" y="22"/>
                    <a:pt x="1134" y="0"/>
                    <a:pt x="1102" y="0"/>
                  </a:cubicBezTo>
                  <a:cubicBezTo>
                    <a:pt x="1078" y="0"/>
                    <a:pt x="1047" y="20"/>
                    <a:pt x="1047" y="53"/>
                  </a:cubicBezTo>
                  <a:cubicBezTo>
                    <a:pt x="1047" y="205"/>
                    <a:pt x="1047" y="205"/>
                    <a:pt x="1047" y="205"/>
                  </a:cubicBezTo>
                  <a:cubicBezTo>
                    <a:pt x="464" y="234"/>
                    <a:pt x="1" y="716"/>
                    <a:pt x="1" y="1305"/>
                  </a:cubicBezTo>
                  <a:cubicBezTo>
                    <a:pt x="1" y="1312"/>
                    <a:pt x="1" y="1345"/>
                    <a:pt x="1" y="1368"/>
                  </a:cubicBezTo>
                  <a:cubicBezTo>
                    <a:pt x="0" y="1372"/>
                    <a:pt x="0" y="1376"/>
                    <a:pt x="0" y="1381"/>
                  </a:cubicBezTo>
                  <a:cubicBezTo>
                    <a:pt x="0" y="1413"/>
                    <a:pt x="26" y="1440"/>
                    <a:pt x="58" y="1440"/>
                  </a:cubicBezTo>
                  <a:cubicBezTo>
                    <a:pt x="87" y="1440"/>
                    <a:pt x="112" y="1417"/>
                    <a:pt x="115" y="1388"/>
                  </a:cubicBezTo>
                  <a:cubicBezTo>
                    <a:pt x="117" y="1388"/>
                    <a:pt x="117" y="1388"/>
                    <a:pt x="117" y="1388"/>
                  </a:cubicBezTo>
                  <a:cubicBezTo>
                    <a:pt x="118" y="1271"/>
                    <a:pt x="211" y="1163"/>
                    <a:pt x="326" y="1163"/>
                  </a:cubicBezTo>
                  <a:cubicBezTo>
                    <a:pt x="438" y="1163"/>
                    <a:pt x="530" y="1265"/>
                    <a:pt x="536" y="1378"/>
                  </a:cubicBezTo>
                  <a:cubicBezTo>
                    <a:pt x="535" y="1380"/>
                    <a:pt x="535" y="1382"/>
                    <a:pt x="535" y="1384"/>
                  </a:cubicBezTo>
                  <a:cubicBezTo>
                    <a:pt x="535" y="1385"/>
                    <a:pt x="535" y="1385"/>
                    <a:pt x="535" y="1386"/>
                  </a:cubicBezTo>
                  <a:cubicBezTo>
                    <a:pt x="535" y="1386"/>
                    <a:pt x="535" y="1386"/>
                    <a:pt x="535" y="1387"/>
                  </a:cubicBezTo>
                  <a:cubicBezTo>
                    <a:pt x="535" y="1387"/>
                    <a:pt x="535" y="1388"/>
                    <a:pt x="535" y="1388"/>
                  </a:cubicBezTo>
                  <a:cubicBezTo>
                    <a:pt x="535" y="1388"/>
                    <a:pt x="535" y="1388"/>
                    <a:pt x="535" y="1388"/>
                  </a:cubicBezTo>
                  <a:cubicBezTo>
                    <a:pt x="536" y="1417"/>
                    <a:pt x="560" y="1440"/>
                    <a:pt x="588" y="1440"/>
                  </a:cubicBezTo>
                  <a:cubicBezTo>
                    <a:pt x="616" y="1440"/>
                    <a:pt x="639" y="1417"/>
                    <a:pt x="641" y="1388"/>
                  </a:cubicBezTo>
                  <a:cubicBezTo>
                    <a:pt x="641" y="1388"/>
                    <a:pt x="641" y="1388"/>
                    <a:pt x="641" y="1388"/>
                  </a:cubicBezTo>
                  <a:cubicBezTo>
                    <a:pt x="641" y="1388"/>
                    <a:pt x="641" y="1387"/>
                    <a:pt x="641" y="1387"/>
                  </a:cubicBezTo>
                  <a:cubicBezTo>
                    <a:pt x="641" y="1387"/>
                    <a:pt x="641" y="1386"/>
                    <a:pt x="641" y="1386"/>
                  </a:cubicBezTo>
                  <a:cubicBezTo>
                    <a:pt x="641" y="1385"/>
                    <a:pt x="641" y="1384"/>
                    <a:pt x="640" y="1383"/>
                  </a:cubicBezTo>
                  <a:cubicBezTo>
                    <a:pt x="640" y="1381"/>
                    <a:pt x="640" y="1379"/>
                    <a:pt x="640" y="1378"/>
                  </a:cubicBezTo>
                  <a:cubicBezTo>
                    <a:pt x="646" y="1265"/>
                    <a:pt x="738" y="1163"/>
                    <a:pt x="850" y="1163"/>
                  </a:cubicBezTo>
                  <a:cubicBezTo>
                    <a:pt x="949" y="1163"/>
                    <a:pt x="1032" y="1244"/>
                    <a:pt x="1054" y="1341"/>
                  </a:cubicBezTo>
                  <a:cubicBezTo>
                    <a:pt x="1054" y="2030"/>
                    <a:pt x="1054" y="2030"/>
                    <a:pt x="1054" y="2030"/>
                  </a:cubicBezTo>
                  <a:cubicBezTo>
                    <a:pt x="1049" y="2041"/>
                    <a:pt x="1047" y="2055"/>
                    <a:pt x="1047" y="2069"/>
                  </a:cubicBezTo>
                  <a:cubicBezTo>
                    <a:pt x="1047" y="2190"/>
                    <a:pt x="1000" y="2317"/>
                    <a:pt x="827" y="2317"/>
                  </a:cubicBezTo>
                  <a:cubicBezTo>
                    <a:pt x="676" y="2317"/>
                    <a:pt x="579" y="2190"/>
                    <a:pt x="579" y="2069"/>
                  </a:cubicBezTo>
                  <a:cubicBezTo>
                    <a:pt x="579" y="2030"/>
                    <a:pt x="552" y="2014"/>
                    <a:pt x="524" y="2014"/>
                  </a:cubicBezTo>
                  <a:cubicBezTo>
                    <a:pt x="496" y="2014"/>
                    <a:pt x="469" y="2030"/>
                    <a:pt x="469" y="2069"/>
                  </a:cubicBezTo>
                  <a:cubicBezTo>
                    <a:pt x="469" y="2268"/>
                    <a:pt x="578" y="2427"/>
                    <a:pt x="827" y="2427"/>
                  </a:cubicBezTo>
                  <a:cubicBezTo>
                    <a:pt x="1112" y="2427"/>
                    <a:pt x="1156" y="2274"/>
                    <a:pt x="1157" y="2080"/>
                  </a:cubicBezTo>
                  <a:cubicBezTo>
                    <a:pt x="1162" y="2069"/>
                    <a:pt x="1164" y="2056"/>
                    <a:pt x="1164" y="2042"/>
                  </a:cubicBezTo>
                  <a:cubicBezTo>
                    <a:pt x="1164" y="1375"/>
                    <a:pt x="1164" y="1375"/>
                    <a:pt x="1164" y="1375"/>
                  </a:cubicBezTo>
                  <a:cubicBezTo>
                    <a:pt x="1171" y="1263"/>
                    <a:pt x="1262" y="1163"/>
                    <a:pt x="1373" y="1163"/>
                  </a:cubicBezTo>
                  <a:cubicBezTo>
                    <a:pt x="1485" y="1163"/>
                    <a:pt x="1576" y="1265"/>
                    <a:pt x="1582" y="1378"/>
                  </a:cubicBezTo>
                  <a:cubicBezTo>
                    <a:pt x="1582" y="1379"/>
                    <a:pt x="1582" y="1381"/>
                    <a:pt x="1582" y="1383"/>
                  </a:cubicBezTo>
                  <a:cubicBezTo>
                    <a:pt x="1582" y="1384"/>
                    <a:pt x="1582" y="1385"/>
                    <a:pt x="1582" y="1386"/>
                  </a:cubicBezTo>
                  <a:cubicBezTo>
                    <a:pt x="1582" y="1386"/>
                    <a:pt x="1582" y="1387"/>
                    <a:pt x="1582" y="1387"/>
                  </a:cubicBezTo>
                  <a:cubicBezTo>
                    <a:pt x="1582" y="1388"/>
                    <a:pt x="1582" y="1388"/>
                    <a:pt x="1582" y="1388"/>
                  </a:cubicBezTo>
                  <a:cubicBezTo>
                    <a:pt x="1582" y="1388"/>
                    <a:pt x="1582" y="1388"/>
                    <a:pt x="1582" y="1388"/>
                  </a:cubicBezTo>
                  <a:cubicBezTo>
                    <a:pt x="1583" y="1417"/>
                    <a:pt x="1606" y="1440"/>
                    <a:pt x="1634" y="1440"/>
                  </a:cubicBezTo>
                  <a:cubicBezTo>
                    <a:pt x="1663" y="1440"/>
                    <a:pt x="1686" y="1417"/>
                    <a:pt x="1687" y="1388"/>
                  </a:cubicBezTo>
                  <a:cubicBezTo>
                    <a:pt x="1687" y="1388"/>
                    <a:pt x="1687" y="1388"/>
                    <a:pt x="1687" y="1388"/>
                  </a:cubicBezTo>
                  <a:cubicBezTo>
                    <a:pt x="1687" y="1388"/>
                    <a:pt x="1687" y="1387"/>
                    <a:pt x="1687" y="1387"/>
                  </a:cubicBezTo>
                  <a:cubicBezTo>
                    <a:pt x="1687" y="1386"/>
                    <a:pt x="1687" y="1386"/>
                    <a:pt x="1687" y="1386"/>
                  </a:cubicBezTo>
                  <a:cubicBezTo>
                    <a:pt x="1687" y="1385"/>
                    <a:pt x="1687" y="1385"/>
                    <a:pt x="1687" y="1384"/>
                  </a:cubicBezTo>
                  <a:cubicBezTo>
                    <a:pt x="1687" y="1382"/>
                    <a:pt x="1687" y="1380"/>
                    <a:pt x="1687" y="1378"/>
                  </a:cubicBezTo>
                  <a:cubicBezTo>
                    <a:pt x="1692" y="1265"/>
                    <a:pt x="1784" y="1163"/>
                    <a:pt x="1896" y="1163"/>
                  </a:cubicBezTo>
                  <a:cubicBezTo>
                    <a:pt x="1988" y="1163"/>
                    <a:pt x="2067" y="1233"/>
                    <a:pt x="2095" y="1321"/>
                  </a:cubicBezTo>
                  <a:cubicBezTo>
                    <a:pt x="2096" y="1341"/>
                    <a:pt x="2100" y="1374"/>
                    <a:pt x="2100" y="1381"/>
                  </a:cubicBezTo>
                  <a:cubicBezTo>
                    <a:pt x="2100" y="1381"/>
                    <a:pt x="2100" y="1381"/>
                    <a:pt x="2100" y="1381"/>
                  </a:cubicBezTo>
                  <a:cubicBezTo>
                    <a:pt x="2100" y="1381"/>
                    <a:pt x="2100" y="1381"/>
                    <a:pt x="2100" y="1381"/>
                  </a:cubicBezTo>
                  <a:cubicBezTo>
                    <a:pt x="2100" y="1412"/>
                    <a:pt x="2125" y="1436"/>
                    <a:pt x="2155" y="1436"/>
                  </a:cubicBezTo>
                  <a:cubicBezTo>
                    <a:pt x="2183" y="1436"/>
                    <a:pt x="2206" y="1415"/>
                    <a:pt x="2210" y="1388"/>
                  </a:cubicBezTo>
                  <a:cubicBezTo>
                    <a:pt x="2210" y="1388"/>
                    <a:pt x="2210" y="1388"/>
                    <a:pt x="2210" y="1388"/>
                  </a:cubicBezTo>
                  <a:cubicBezTo>
                    <a:pt x="2210" y="1386"/>
                    <a:pt x="2210" y="1385"/>
                    <a:pt x="2210" y="1383"/>
                  </a:cubicBezTo>
                  <a:cubicBezTo>
                    <a:pt x="2210" y="1382"/>
                    <a:pt x="2210" y="1382"/>
                    <a:pt x="2210" y="1381"/>
                  </a:cubicBezTo>
                  <a:close/>
                  <a:moveTo>
                    <a:pt x="2210" y="1381"/>
                  </a:moveTo>
                  <a:cubicBezTo>
                    <a:pt x="2210" y="1381"/>
                    <a:pt x="2210" y="1381"/>
                    <a:pt x="2210" y="1381"/>
                  </a:cubicBezTo>
                </a:path>
              </a:pathLst>
            </a:custGeom>
            <a:solidFill>
              <a:srgbClr val="E25551"/>
            </a:solidFill>
            <a:ln w="9525">
              <a:noFill/>
            </a:ln>
          </p:spPr>
          <p:txBody>
            <a:bodyPr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5737393" y="2144036"/>
              <a:ext cx="3006764" cy="1519598"/>
              <a:chOff x="1213400" y="1468071"/>
              <a:chExt cx="3528860" cy="1519598"/>
            </a:xfrm>
          </p:grpSpPr>
          <p:sp>
            <p:nvSpPr>
              <p:cNvPr id="28" name="TextBox 9"/>
              <p:cNvSpPr txBox="1"/>
              <p:nvPr/>
            </p:nvSpPr>
            <p:spPr>
              <a:xfrm>
                <a:off x="1213400" y="1468071"/>
                <a:ext cx="3528860" cy="4000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>
                <a:spAutoFit/>
              </a:bodyPr>
              <a:lstStyle/>
              <a:p>
                <a:pPr lvl="0" indent="0" eaLnBrk="1" hangingPunct="1"/>
                <a:r>
                  <a:rPr lang="en-US" altLang="zh-CN" sz="20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Tittle Here</a:t>
                </a:r>
                <a:endParaRPr lang="en-US" altLang="zh-CN" sz="2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213400" y="1798781"/>
                <a:ext cx="3371755" cy="1188888"/>
              </a:xfrm>
              <a:prstGeom prst="roundRect">
                <a:avLst>
                  <a:gd name="adj" fmla="val 6852"/>
                </a:avLst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en-US" altLang="zh-CN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Leelawadee UI Semilight" panose="020B0402040204020203" pitchFamily="34" charset="-34"/>
                  </a:rPr>
                  <a:t>leave night , Not a sound from the pavement Has the moon lost her memory </a:t>
                </a:r>
                <a:endPara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eelawadee UI Semilight" panose="020B0402040204020203" pitchFamily="34" charset="-34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726962" y="2035153"/>
            <a:ext cx="3215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YOUR </a:t>
            </a:r>
            <a:endParaRPr lang="en-US" altLang="zh-CN" sz="32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haroni" panose="02010803020104030203" pitchFamily="2" charset="-79"/>
            </a:endParaRPr>
          </a:p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TITLE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HERE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38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91864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5239657"/>
            <a:ext cx="12192000" cy="1059543"/>
          </a:xfrm>
          <a:prstGeom prst="rect">
            <a:avLst/>
          </a:prstGeom>
          <a:solidFill>
            <a:srgbClr val="E2555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15420" name="Line 60"/>
          <p:cNvSpPr>
            <a:spLocks noChangeShapeType="1"/>
          </p:cNvSpPr>
          <p:nvPr/>
        </p:nvSpPr>
        <p:spPr bwMode="auto">
          <a:xfrm>
            <a:off x="4920645" y="2232797"/>
            <a:ext cx="0" cy="2372783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134231" y="1536182"/>
            <a:ext cx="3113012" cy="3465107"/>
            <a:chOff x="675217" y="1800437"/>
            <a:chExt cx="2519072" cy="3465107"/>
          </a:xfrm>
        </p:grpSpPr>
        <p:sp>
          <p:nvSpPr>
            <p:cNvPr id="15363" name="Rectangle 3"/>
            <p:cNvSpPr>
              <a:spLocks noChangeArrowheads="1"/>
            </p:cNvSpPr>
            <p:nvPr/>
          </p:nvSpPr>
          <p:spPr bwMode="auto">
            <a:xfrm>
              <a:off x="1985433" y="1800437"/>
              <a:ext cx="700617" cy="474133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364" name="Rectangle 4"/>
            <p:cNvSpPr>
              <a:spLocks noChangeArrowheads="1"/>
            </p:cNvSpPr>
            <p:nvPr/>
          </p:nvSpPr>
          <p:spPr bwMode="auto">
            <a:xfrm>
              <a:off x="723900" y="2894754"/>
              <a:ext cx="232833" cy="2078567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365" name="Rectangle 5"/>
            <p:cNvSpPr>
              <a:spLocks noChangeArrowheads="1"/>
            </p:cNvSpPr>
            <p:nvPr/>
          </p:nvSpPr>
          <p:spPr bwMode="auto">
            <a:xfrm>
              <a:off x="749300" y="5060103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01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66" name="Rectangle 6"/>
            <p:cNvSpPr>
              <a:spLocks noChangeArrowheads="1"/>
            </p:cNvSpPr>
            <p:nvPr/>
          </p:nvSpPr>
          <p:spPr bwMode="auto">
            <a:xfrm>
              <a:off x="749300" y="2600537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32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67" name="Rectangle 7"/>
            <p:cNvSpPr>
              <a:spLocks noChangeArrowheads="1"/>
            </p:cNvSpPr>
            <p:nvPr/>
          </p:nvSpPr>
          <p:spPr bwMode="auto">
            <a:xfrm>
              <a:off x="1166284" y="2894754"/>
              <a:ext cx="230716" cy="2078567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368" name="Rectangle 8"/>
            <p:cNvSpPr>
              <a:spLocks noChangeArrowheads="1"/>
            </p:cNvSpPr>
            <p:nvPr/>
          </p:nvSpPr>
          <p:spPr bwMode="auto">
            <a:xfrm>
              <a:off x="1189567" y="5060103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02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69" name="Rectangle 9"/>
            <p:cNvSpPr>
              <a:spLocks noChangeArrowheads="1"/>
            </p:cNvSpPr>
            <p:nvPr/>
          </p:nvSpPr>
          <p:spPr bwMode="auto">
            <a:xfrm>
              <a:off x="1189567" y="2600537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32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0" name="Rectangle 10"/>
            <p:cNvSpPr>
              <a:spLocks noChangeArrowheads="1"/>
            </p:cNvSpPr>
            <p:nvPr/>
          </p:nvSpPr>
          <p:spPr bwMode="auto">
            <a:xfrm>
              <a:off x="1606551" y="3138170"/>
              <a:ext cx="230716" cy="1835151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371" name="Rectangle 11"/>
            <p:cNvSpPr>
              <a:spLocks noChangeArrowheads="1"/>
            </p:cNvSpPr>
            <p:nvPr/>
          </p:nvSpPr>
          <p:spPr bwMode="auto">
            <a:xfrm>
              <a:off x="1629833" y="5060103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03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2" name="Rectangle 12"/>
            <p:cNvSpPr>
              <a:spLocks noChangeArrowheads="1"/>
            </p:cNvSpPr>
            <p:nvPr/>
          </p:nvSpPr>
          <p:spPr bwMode="auto">
            <a:xfrm>
              <a:off x="1629833" y="2860887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28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3" name="Rectangle 13"/>
            <p:cNvSpPr>
              <a:spLocks noChangeArrowheads="1"/>
            </p:cNvSpPr>
            <p:nvPr/>
          </p:nvSpPr>
          <p:spPr bwMode="auto">
            <a:xfrm>
              <a:off x="2046817" y="4181687"/>
              <a:ext cx="232833" cy="791633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374" name="Rectangle 14"/>
            <p:cNvSpPr>
              <a:spLocks noChangeArrowheads="1"/>
            </p:cNvSpPr>
            <p:nvPr/>
          </p:nvSpPr>
          <p:spPr bwMode="auto">
            <a:xfrm>
              <a:off x="2070100" y="5060103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04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5" name="Rectangle 15"/>
            <p:cNvSpPr>
              <a:spLocks noChangeArrowheads="1"/>
            </p:cNvSpPr>
            <p:nvPr/>
          </p:nvSpPr>
          <p:spPr bwMode="auto">
            <a:xfrm>
              <a:off x="2070100" y="3885354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12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6" name="Rectangle 16"/>
            <p:cNvSpPr>
              <a:spLocks noChangeArrowheads="1"/>
            </p:cNvSpPr>
            <p:nvPr/>
          </p:nvSpPr>
          <p:spPr bwMode="auto">
            <a:xfrm>
              <a:off x="2487084" y="3993303"/>
              <a:ext cx="232833" cy="980017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5377" name="Rectangle 17"/>
            <p:cNvSpPr>
              <a:spLocks noChangeArrowheads="1"/>
            </p:cNvSpPr>
            <p:nvPr/>
          </p:nvSpPr>
          <p:spPr bwMode="auto">
            <a:xfrm>
              <a:off x="2510367" y="5060103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05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8" name="Rectangle 18"/>
            <p:cNvSpPr>
              <a:spLocks noChangeArrowheads="1"/>
            </p:cNvSpPr>
            <p:nvPr/>
          </p:nvSpPr>
          <p:spPr bwMode="auto">
            <a:xfrm>
              <a:off x="2510367" y="3720254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15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79" name="Rectangle 19"/>
            <p:cNvSpPr>
              <a:spLocks noChangeArrowheads="1"/>
            </p:cNvSpPr>
            <p:nvPr/>
          </p:nvSpPr>
          <p:spPr bwMode="auto">
            <a:xfrm>
              <a:off x="2927351" y="4473787"/>
              <a:ext cx="232833" cy="499533"/>
            </a:xfrm>
            <a:prstGeom prst="rect">
              <a:avLst/>
            </a:prstGeom>
            <a:solidFill>
              <a:srgbClr val="E25551"/>
            </a:solidFill>
            <a:ln>
              <a:noFill/>
            </a:ln>
            <a:extLst/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80" name="Rectangle 20"/>
            <p:cNvSpPr>
              <a:spLocks noChangeArrowheads="1"/>
            </p:cNvSpPr>
            <p:nvPr/>
          </p:nvSpPr>
          <p:spPr bwMode="auto">
            <a:xfrm>
              <a:off x="2950633" y="5060103"/>
              <a:ext cx="201978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06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381" name="Rectangle 21"/>
            <p:cNvSpPr>
              <a:spLocks noChangeArrowheads="1"/>
            </p:cNvSpPr>
            <p:nvPr/>
          </p:nvSpPr>
          <p:spPr bwMode="auto">
            <a:xfrm>
              <a:off x="2950633" y="4221903"/>
              <a:ext cx="243656" cy="20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latin typeface="微软雅黑" panose="020B0503020204020204" charset="-122"/>
                  <a:ea typeface="微软雅黑" panose="020B0503020204020204" charset="-122"/>
                </a:rPr>
                <a:t>7.6</a:t>
              </a:r>
              <a:endParaRPr lang="zh-CN" altLang="zh-CN" sz="2400" dirty="0">
                <a:latin typeface="微软雅黑" panose="020B0503020204020204" pitchFamily="34" charset="-122"/>
              </a:endParaRPr>
            </a:p>
          </p:txBody>
        </p:sp>
        <p:sp>
          <p:nvSpPr>
            <p:cNvPr id="15422" name="Text Box 62"/>
            <p:cNvSpPr txBox="1">
              <a:spLocks noChangeArrowheads="1"/>
            </p:cNvSpPr>
            <p:nvPr/>
          </p:nvSpPr>
          <p:spPr bwMode="auto">
            <a:xfrm>
              <a:off x="912284" y="1876637"/>
              <a:ext cx="832279" cy="2977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</a:rPr>
                <a:t>$23,887</a:t>
              </a:r>
            </a:p>
          </p:txBody>
        </p:sp>
        <p:sp>
          <p:nvSpPr>
            <p:cNvPr id="15423" name="Text Box 63"/>
            <p:cNvSpPr txBox="1">
              <a:spLocks noChangeArrowheads="1"/>
            </p:cNvSpPr>
            <p:nvPr/>
          </p:nvSpPr>
          <p:spPr bwMode="auto">
            <a:xfrm>
              <a:off x="2057810" y="1876637"/>
              <a:ext cx="538930" cy="2977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CN" altLang="zh-CN" sz="1335" dirty="0">
                  <a:solidFill>
                    <a:schemeClr val="bg1"/>
                  </a:solidFill>
                  <a:latin typeface="微软雅黑" panose="020B0503020204020204" pitchFamily="34" charset="-122"/>
                </a:rPr>
                <a:t>52%</a:t>
              </a:r>
            </a:p>
          </p:txBody>
        </p:sp>
        <p:sp>
          <p:nvSpPr>
            <p:cNvPr id="15428" name="Rectangle 68"/>
            <p:cNvSpPr>
              <a:spLocks noChangeArrowheads="1"/>
            </p:cNvSpPr>
            <p:nvPr/>
          </p:nvSpPr>
          <p:spPr bwMode="auto">
            <a:xfrm>
              <a:off x="675217" y="1800437"/>
              <a:ext cx="2222500" cy="47413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54697C"/>
                  </a:solidFill>
                </a14:hiddenFill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1710600" y="5337239"/>
            <a:ext cx="87708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</a:t>
            </a:r>
          </a:p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pPr>
              <a:lnSpc>
                <a:spcPct val="20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5641317" y="1696067"/>
            <a:ext cx="5256308" cy="923290"/>
            <a:chOff x="504" y="2826"/>
            <a:chExt cx="13011" cy="1454"/>
          </a:xfrm>
        </p:grpSpPr>
        <p:sp>
          <p:nvSpPr>
            <p:cNvPr id="81" name="矩形 80"/>
            <p:cNvSpPr/>
            <p:nvPr/>
          </p:nvSpPr>
          <p:spPr>
            <a:xfrm>
              <a:off x="2572" y="2826"/>
              <a:ext cx="10943" cy="1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87" name="文本框 39"/>
            <p:cNvSpPr txBox="1"/>
            <p:nvPr/>
          </p:nvSpPr>
          <p:spPr>
            <a:xfrm>
              <a:off x="504" y="3215"/>
              <a:ext cx="927" cy="7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>
                  <a:solidFill>
                    <a:schemeClr val="tx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01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607505" y="2827608"/>
            <a:ext cx="5038558" cy="923290"/>
            <a:chOff x="504" y="2958"/>
            <a:chExt cx="12472" cy="1454"/>
          </a:xfrm>
        </p:grpSpPr>
        <p:sp>
          <p:nvSpPr>
            <p:cNvPr id="89" name="矩形 88"/>
            <p:cNvSpPr/>
            <p:nvPr/>
          </p:nvSpPr>
          <p:spPr>
            <a:xfrm>
              <a:off x="2572" y="2958"/>
              <a:ext cx="10404" cy="1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90" name="文本框 39"/>
            <p:cNvSpPr txBox="1"/>
            <p:nvPr/>
          </p:nvSpPr>
          <p:spPr>
            <a:xfrm>
              <a:off x="504" y="3215"/>
              <a:ext cx="1473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 smtClean="0">
                  <a:solidFill>
                    <a:schemeClr val="tx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02</a:t>
              </a:r>
              <a:endParaRPr lang="en-US" altLang="zh-CN" sz="2400" dirty="0">
                <a:solidFill>
                  <a:schemeClr val="tx1"/>
                </a:solidFill>
                <a:latin typeface="Arial Black" panose="020B0A04020102020204" pitchFamily="34" charset="0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5594048" y="3959150"/>
            <a:ext cx="5051889" cy="923290"/>
            <a:chOff x="504" y="2924"/>
            <a:chExt cx="12505" cy="1454"/>
          </a:xfrm>
        </p:grpSpPr>
        <p:sp>
          <p:nvSpPr>
            <p:cNvPr id="92" name="矩形 91"/>
            <p:cNvSpPr/>
            <p:nvPr/>
          </p:nvSpPr>
          <p:spPr>
            <a:xfrm>
              <a:off x="2339" y="2924"/>
              <a:ext cx="10670" cy="1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</a:t>
              </a:r>
              <a:r>
                <a:rPr lang="en-US" altLang="zh-CN" sz="12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night , Not a sound from the pavement Has the moon lost her memory She is smiling alone In the lamplight leave night </a:t>
              </a:r>
              <a:endPara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93" name="文本框 39"/>
            <p:cNvSpPr txBox="1"/>
            <p:nvPr/>
          </p:nvSpPr>
          <p:spPr>
            <a:xfrm>
              <a:off x="504" y="3215"/>
              <a:ext cx="1473" cy="7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lvl="0" indent="0" eaLnBrk="1" hangingPunct="1"/>
              <a:r>
                <a:rPr lang="en-US" altLang="zh-CN" sz="2400" dirty="0" smtClean="0">
                  <a:solidFill>
                    <a:schemeClr val="tx1"/>
                  </a:solidFill>
                  <a:latin typeface="Arial Black" panose="020B0A04020102020204" pitchFamily="34" charset="0"/>
                  <a:ea typeface="方正兰亭纤黑_GBK" panose="02000000000000000000" pitchFamily="2" charset="-122"/>
                </a:rPr>
                <a:t>03</a:t>
              </a:r>
              <a:endParaRPr lang="en-US" altLang="zh-CN" sz="2400" dirty="0">
                <a:solidFill>
                  <a:schemeClr val="tx1"/>
                </a:solidFill>
                <a:latin typeface="Arial Black" panose="020B0A04020102020204" pitchFamily="34" charset="0"/>
                <a:ea typeface="方正兰亭纤黑_GBK" panose="02000000000000000000" pitchFamily="2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95" name="图片 9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96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10421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4"/>
          <p:cNvSpPr/>
          <p:nvPr/>
        </p:nvSpPr>
        <p:spPr>
          <a:xfrm>
            <a:off x="4858062" y="3364596"/>
            <a:ext cx="6552888" cy="1285875"/>
          </a:xfrm>
          <a:prstGeom prst="rect">
            <a:avLst/>
          </a:prstGeom>
          <a:solidFill>
            <a:srgbClr val="E2555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813" y="1415091"/>
            <a:ext cx="2942745" cy="455490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3" name="文本框 2"/>
          <p:cNvSpPr txBox="1"/>
          <p:nvPr/>
        </p:nvSpPr>
        <p:spPr>
          <a:xfrm>
            <a:off x="4582270" y="1167464"/>
            <a:ext cx="4066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YOUR </a:t>
            </a:r>
            <a:r>
              <a:rPr lang="en-US" altLang="zh-CN" sz="3200" b="1" dirty="0" smtClean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TITLE </a:t>
            </a:r>
            <a:r>
              <a:rPr lang="en-US" altLang="zh-CN" sz="3200" b="1" dirty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HERE</a:t>
            </a:r>
          </a:p>
        </p:txBody>
      </p:sp>
      <p:sp>
        <p:nvSpPr>
          <p:cNvPr id="4" name="矩形 3"/>
          <p:cNvSpPr/>
          <p:nvPr/>
        </p:nvSpPr>
        <p:spPr>
          <a:xfrm>
            <a:off x="5029572" y="1913939"/>
            <a:ext cx="3171825" cy="57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44219" y="2133239"/>
            <a:ext cx="6141720" cy="114460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 leave night , Not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sound from the pavement Has the moon lost her memory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44219" y="3439548"/>
            <a:ext cx="6141720" cy="114460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 leave night , Not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sound from the pavement Has the moon lost her memory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944219" y="4745857"/>
            <a:ext cx="6141720" cy="114460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 leave night , Not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sound from the pavement Has the moon lost her memory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12002" y="1415092"/>
            <a:ext cx="461665" cy="37255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b="1" dirty="0">
                <a:solidFill>
                  <a:srgbClr val="E2555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haroni" panose="02010803020104030203" pitchFamily="2" charset="-79"/>
              </a:rPr>
              <a:t>ADD YOUR TITLE HERE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19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02386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Oval 3"/>
          <p:cNvSpPr>
            <a:spLocks noChangeArrowheads="1"/>
          </p:cNvSpPr>
          <p:nvPr/>
        </p:nvSpPr>
        <p:spPr bwMode="auto">
          <a:xfrm>
            <a:off x="1680332" y="2139406"/>
            <a:ext cx="2624667" cy="2622549"/>
          </a:xfrm>
          <a:prstGeom prst="ellipse">
            <a:avLst/>
          </a:prstGeom>
          <a:solidFill>
            <a:srgbClr val="E2555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44" name="Oval 4"/>
          <p:cNvSpPr>
            <a:spLocks noChangeArrowheads="1"/>
          </p:cNvSpPr>
          <p:nvPr/>
        </p:nvSpPr>
        <p:spPr bwMode="auto">
          <a:xfrm>
            <a:off x="2709032" y="2374355"/>
            <a:ext cx="317500" cy="317500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45" name="Oval 5"/>
          <p:cNvSpPr>
            <a:spLocks noChangeArrowheads="1"/>
          </p:cNvSpPr>
          <p:nvPr/>
        </p:nvSpPr>
        <p:spPr bwMode="auto">
          <a:xfrm flipH="1" flipV="1">
            <a:off x="3022087" y="1825927"/>
            <a:ext cx="154728" cy="154728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47" name="Oval 7"/>
          <p:cNvSpPr>
            <a:spLocks noChangeArrowheads="1"/>
          </p:cNvSpPr>
          <p:nvPr/>
        </p:nvSpPr>
        <p:spPr bwMode="auto">
          <a:xfrm>
            <a:off x="4103915" y="2827322"/>
            <a:ext cx="317500" cy="317500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49" name="Oval 9"/>
          <p:cNvSpPr>
            <a:spLocks noChangeArrowheads="1"/>
          </p:cNvSpPr>
          <p:nvPr/>
        </p:nvSpPr>
        <p:spPr bwMode="auto">
          <a:xfrm>
            <a:off x="4783366" y="3923755"/>
            <a:ext cx="218016" cy="215900"/>
          </a:xfrm>
          <a:prstGeom prst="ellipse">
            <a:avLst/>
          </a:prstGeom>
          <a:solidFill>
            <a:srgbClr val="E25551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0" name="Oval 10"/>
          <p:cNvSpPr>
            <a:spLocks noChangeArrowheads="1"/>
          </p:cNvSpPr>
          <p:nvPr/>
        </p:nvSpPr>
        <p:spPr bwMode="auto">
          <a:xfrm>
            <a:off x="3796999" y="4010539"/>
            <a:ext cx="579967" cy="575733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1" name="Oval 11"/>
          <p:cNvSpPr>
            <a:spLocks noChangeArrowheads="1"/>
          </p:cNvSpPr>
          <p:nvPr/>
        </p:nvSpPr>
        <p:spPr bwMode="auto">
          <a:xfrm>
            <a:off x="2277232" y="4514306"/>
            <a:ext cx="196849" cy="194733"/>
          </a:xfrm>
          <a:prstGeom prst="ellipse">
            <a:avLst/>
          </a:pr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2" name="Oval 12"/>
          <p:cNvSpPr>
            <a:spLocks noChangeArrowheads="1"/>
          </p:cNvSpPr>
          <p:nvPr/>
        </p:nvSpPr>
        <p:spPr bwMode="auto">
          <a:xfrm>
            <a:off x="2838148" y="4414822"/>
            <a:ext cx="205317" cy="203200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3" name="Oval 13"/>
          <p:cNvSpPr>
            <a:spLocks noChangeArrowheads="1"/>
          </p:cNvSpPr>
          <p:nvPr/>
        </p:nvSpPr>
        <p:spPr bwMode="auto">
          <a:xfrm>
            <a:off x="3468915" y="4802172"/>
            <a:ext cx="283633" cy="285749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4" name="Oval 14"/>
          <p:cNvSpPr>
            <a:spLocks noChangeArrowheads="1"/>
          </p:cNvSpPr>
          <p:nvPr/>
        </p:nvSpPr>
        <p:spPr bwMode="auto">
          <a:xfrm>
            <a:off x="954315" y="3989372"/>
            <a:ext cx="537633" cy="539749"/>
          </a:xfrm>
          <a:prstGeom prst="ellipse">
            <a:avLst/>
          </a:prstGeom>
          <a:solidFill>
            <a:srgbClr val="FEEAE9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5" name="Oval 15"/>
          <p:cNvSpPr>
            <a:spLocks noChangeArrowheads="1"/>
          </p:cNvSpPr>
          <p:nvPr/>
        </p:nvSpPr>
        <p:spPr bwMode="auto">
          <a:xfrm>
            <a:off x="740532" y="4615906"/>
            <a:ext cx="234949" cy="234949"/>
          </a:xfrm>
          <a:prstGeom prst="ellipse">
            <a:avLst/>
          </a:prstGeom>
          <a:solidFill>
            <a:srgbClr val="E25551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6" name="Oval 16"/>
          <p:cNvSpPr>
            <a:spLocks noChangeArrowheads="1"/>
          </p:cNvSpPr>
          <p:nvPr/>
        </p:nvSpPr>
        <p:spPr bwMode="auto">
          <a:xfrm>
            <a:off x="575432" y="2446322"/>
            <a:ext cx="1068917" cy="1066800"/>
          </a:xfrm>
          <a:prstGeom prst="ellipse">
            <a:avLst/>
          </a:prstGeom>
          <a:solidFill>
            <a:schemeClr val="bg1">
              <a:alpha val="56863"/>
            </a:schemeClr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7" name="Oval 17"/>
          <p:cNvSpPr>
            <a:spLocks noChangeArrowheads="1"/>
          </p:cNvSpPr>
          <p:nvPr/>
        </p:nvSpPr>
        <p:spPr bwMode="auto">
          <a:xfrm>
            <a:off x="4635199" y="2088606"/>
            <a:ext cx="1079500" cy="1079500"/>
          </a:xfrm>
          <a:prstGeom prst="ellipse">
            <a:avLst/>
          </a:prstGeom>
          <a:solidFill>
            <a:srgbClr val="E25551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8" name="Freeform 18"/>
          <p:cNvSpPr>
            <a:spLocks noEditPoints="1"/>
          </p:cNvSpPr>
          <p:nvPr/>
        </p:nvSpPr>
        <p:spPr bwMode="auto">
          <a:xfrm>
            <a:off x="942674" y="2704447"/>
            <a:ext cx="391584" cy="628651"/>
          </a:xfrm>
          <a:custGeom>
            <a:avLst/>
            <a:gdLst>
              <a:gd name="T0" fmla="*/ 570115264 w 123"/>
              <a:gd name="T1" fmla="*/ 1060357462 h 198"/>
              <a:gd name="T2" fmla="*/ 547310271 w 123"/>
              <a:gd name="T3" fmla="*/ 884575782 h 198"/>
              <a:gd name="T4" fmla="*/ 632828396 w 123"/>
              <a:gd name="T5" fmla="*/ 442289082 h 198"/>
              <a:gd name="T6" fmla="*/ 421884006 w 123"/>
              <a:gd name="T7" fmla="*/ 272177164 h 198"/>
              <a:gd name="T8" fmla="*/ 336368268 w 123"/>
              <a:gd name="T9" fmla="*/ 215474779 h 198"/>
              <a:gd name="T10" fmla="*/ 319265121 w 123"/>
              <a:gd name="T11" fmla="*/ 113407152 h 198"/>
              <a:gd name="T12" fmla="*/ 296460128 w 123"/>
              <a:gd name="T13" fmla="*/ 90725721 h 198"/>
              <a:gd name="T14" fmla="*/ 285056438 w 123"/>
              <a:gd name="T15" fmla="*/ 56704766 h 198"/>
              <a:gd name="T16" fmla="*/ 267953291 w 123"/>
              <a:gd name="T17" fmla="*/ 39693098 h 198"/>
              <a:gd name="T18" fmla="*/ 250850143 w 123"/>
              <a:gd name="T19" fmla="*/ 0 h 198"/>
              <a:gd name="T20" fmla="*/ 205240158 w 123"/>
              <a:gd name="T21" fmla="*/ 11341906 h 198"/>
              <a:gd name="T22" fmla="*/ 188137010 w 123"/>
              <a:gd name="T23" fmla="*/ 56704766 h 198"/>
              <a:gd name="T24" fmla="*/ 171033863 w 123"/>
              <a:gd name="T25" fmla="*/ 68044291 h 198"/>
              <a:gd name="T26" fmla="*/ 153930715 w 123"/>
              <a:gd name="T27" fmla="*/ 113407152 h 198"/>
              <a:gd name="T28" fmla="*/ 131125723 w 123"/>
              <a:gd name="T29" fmla="*/ 130418820 h 198"/>
              <a:gd name="T30" fmla="*/ 148228870 w 123"/>
              <a:gd name="T31" fmla="*/ 550024090 h 198"/>
              <a:gd name="T32" fmla="*/ 171033863 w 123"/>
              <a:gd name="T33" fmla="*/ 561365995 h 198"/>
              <a:gd name="T34" fmla="*/ 210942003 w 123"/>
              <a:gd name="T35" fmla="*/ 663433622 h 198"/>
              <a:gd name="T36" fmla="*/ 296460128 w 123"/>
              <a:gd name="T37" fmla="*/ 623740524 h 198"/>
              <a:gd name="T38" fmla="*/ 307861431 w 123"/>
              <a:gd name="T39" fmla="*/ 550024090 h 198"/>
              <a:gd name="T40" fmla="*/ 336368268 w 123"/>
              <a:gd name="T41" fmla="*/ 538684565 h 198"/>
              <a:gd name="T42" fmla="*/ 353471416 w 123"/>
              <a:gd name="T43" fmla="*/ 447958844 h 198"/>
              <a:gd name="T44" fmla="*/ 433287696 w 123"/>
              <a:gd name="T45" fmla="*/ 442289082 h 198"/>
              <a:gd name="T46" fmla="*/ 336368268 w 123"/>
              <a:gd name="T47" fmla="*/ 793850061 h 198"/>
              <a:gd name="T48" fmla="*/ 57011288 w 123"/>
              <a:gd name="T49" fmla="*/ 793850061 h 198"/>
              <a:gd name="T50" fmla="*/ 45609985 w 123"/>
              <a:gd name="T51" fmla="*/ 833543159 h 198"/>
              <a:gd name="T52" fmla="*/ 85518125 w 123"/>
              <a:gd name="T53" fmla="*/ 844885065 h 198"/>
              <a:gd name="T54" fmla="*/ 176735708 w 123"/>
              <a:gd name="T55" fmla="*/ 901587450 h 198"/>
              <a:gd name="T56" fmla="*/ 307861431 w 123"/>
              <a:gd name="T57" fmla="*/ 958292216 h 198"/>
              <a:gd name="T58" fmla="*/ 290758283 w 123"/>
              <a:gd name="T59" fmla="*/ 1060357462 h 198"/>
              <a:gd name="T60" fmla="*/ 11401302 w 123"/>
              <a:gd name="T61" fmla="*/ 1060357462 h 198"/>
              <a:gd name="T62" fmla="*/ 0 w 123"/>
              <a:gd name="T63" fmla="*/ 1077369130 h 198"/>
              <a:gd name="T64" fmla="*/ 17103148 w 123"/>
              <a:gd name="T65" fmla="*/ 1122731991 h 198"/>
              <a:gd name="T66" fmla="*/ 649931544 w 123"/>
              <a:gd name="T67" fmla="*/ 1105720323 h 198"/>
              <a:gd name="T68" fmla="*/ 632828396 w 123"/>
              <a:gd name="T69" fmla="*/ 1060357462 h 198"/>
              <a:gd name="T70" fmla="*/ 290758283 w 123"/>
              <a:gd name="T71" fmla="*/ 340221455 h 198"/>
              <a:gd name="T72" fmla="*/ 381975866 w 123"/>
              <a:gd name="T73" fmla="*/ 340221455 h 19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3" h="198">
                <a:moveTo>
                  <a:pt x="111" y="187"/>
                </a:moveTo>
                <a:cubicBezTo>
                  <a:pt x="100" y="187"/>
                  <a:pt x="100" y="187"/>
                  <a:pt x="100" y="187"/>
                </a:cubicBezTo>
                <a:cubicBezTo>
                  <a:pt x="98" y="187"/>
                  <a:pt x="96" y="186"/>
                  <a:pt x="96" y="184"/>
                </a:cubicBezTo>
                <a:cubicBezTo>
                  <a:pt x="96" y="156"/>
                  <a:pt x="96" y="156"/>
                  <a:pt x="96" y="156"/>
                </a:cubicBezTo>
                <a:cubicBezTo>
                  <a:pt x="96" y="154"/>
                  <a:pt x="97" y="152"/>
                  <a:pt x="99" y="150"/>
                </a:cubicBezTo>
                <a:cubicBezTo>
                  <a:pt x="120" y="131"/>
                  <a:pt x="123" y="101"/>
                  <a:pt x="111" y="78"/>
                </a:cubicBezTo>
                <a:cubicBezTo>
                  <a:pt x="105" y="65"/>
                  <a:pt x="93" y="55"/>
                  <a:pt x="78" y="50"/>
                </a:cubicBezTo>
                <a:cubicBezTo>
                  <a:pt x="76" y="50"/>
                  <a:pt x="75" y="49"/>
                  <a:pt x="74" y="48"/>
                </a:cubicBezTo>
                <a:cubicBezTo>
                  <a:pt x="71" y="44"/>
                  <a:pt x="67" y="42"/>
                  <a:pt x="62" y="41"/>
                </a:cubicBezTo>
                <a:cubicBezTo>
                  <a:pt x="60" y="41"/>
                  <a:pt x="59" y="39"/>
                  <a:pt x="59" y="38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21"/>
                  <a:pt x="58" y="20"/>
                  <a:pt x="56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4" y="20"/>
                  <a:pt x="52" y="18"/>
                  <a:pt x="52" y="16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1"/>
                  <a:pt x="51" y="10"/>
                  <a:pt x="50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8" y="10"/>
                  <a:pt x="47" y="9"/>
                  <a:pt x="47" y="7"/>
                </a:cubicBezTo>
                <a:cubicBezTo>
                  <a:pt x="47" y="2"/>
                  <a:pt x="47" y="2"/>
                  <a:pt x="47" y="2"/>
                </a:cubicBezTo>
                <a:cubicBezTo>
                  <a:pt x="47" y="1"/>
                  <a:pt x="46" y="0"/>
                  <a:pt x="44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7" y="0"/>
                  <a:pt x="36" y="1"/>
                  <a:pt x="36" y="2"/>
                </a:cubicBezTo>
                <a:cubicBezTo>
                  <a:pt x="36" y="7"/>
                  <a:pt x="36" y="7"/>
                  <a:pt x="36" y="7"/>
                </a:cubicBezTo>
                <a:cubicBezTo>
                  <a:pt x="36" y="9"/>
                  <a:pt x="35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1" y="10"/>
                  <a:pt x="30" y="11"/>
                  <a:pt x="30" y="12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8"/>
                  <a:pt x="29" y="20"/>
                  <a:pt x="27" y="20"/>
                </a:cubicBezTo>
                <a:cubicBezTo>
                  <a:pt x="27" y="20"/>
                  <a:pt x="27" y="20"/>
                  <a:pt x="27" y="20"/>
                </a:cubicBezTo>
                <a:cubicBezTo>
                  <a:pt x="25" y="20"/>
                  <a:pt x="23" y="21"/>
                  <a:pt x="23" y="23"/>
                </a:cubicBezTo>
                <a:cubicBezTo>
                  <a:pt x="23" y="95"/>
                  <a:pt x="23" y="95"/>
                  <a:pt x="23" y="95"/>
                </a:cubicBezTo>
                <a:cubicBezTo>
                  <a:pt x="23" y="96"/>
                  <a:pt x="24" y="97"/>
                  <a:pt x="26" y="97"/>
                </a:cubicBezTo>
                <a:cubicBezTo>
                  <a:pt x="28" y="97"/>
                  <a:pt x="28" y="97"/>
                  <a:pt x="28" y="97"/>
                </a:cubicBezTo>
                <a:cubicBezTo>
                  <a:pt x="29" y="97"/>
                  <a:pt x="30" y="98"/>
                  <a:pt x="30" y="99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0" y="114"/>
                  <a:pt x="33" y="117"/>
                  <a:pt x="37" y="117"/>
                </a:cubicBezTo>
                <a:cubicBezTo>
                  <a:pt x="45" y="117"/>
                  <a:pt x="45" y="117"/>
                  <a:pt x="45" y="117"/>
                </a:cubicBezTo>
                <a:cubicBezTo>
                  <a:pt x="49" y="117"/>
                  <a:pt x="52" y="114"/>
                  <a:pt x="52" y="110"/>
                </a:cubicBezTo>
                <a:cubicBezTo>
                  <a:pt x="52" y="99"/>
                  <a:pt x="52" y="99"/>
                  <a:pt x="52" y="99"/>
                </a:cubicBezTo>
                <a:cubicBezTo>
                  <a:pt x="52" y="98"/>
                  <a:pt x="53" y="97"/>
                  <a:pt x="54" y="97"/>
                </a:cubicBezTo>
                <a:cubicBezTo>
                  <a:pt x="57" y="97"/>
                  <a:pt x="57" y="97"/>
                  <a:pt x="57" y="97"/>
                </a:cubicBezTo>
                <a:cubicBezTo>
                  <a:pt x="58" y="97"/>
                  <a:pt x="59" y="96"/>
                  <a:pt x="59" y="95"/>
                </a:cubicBezTo>
                <a:cubicBezTo>
                  <a:pt x="59" y="83"/>
                  <a:pt x="59" y="83"/>
                  <a:pt x="59" y="83"/>
                </a:cubicBezTo>
                <a:cubicBezTo>
                  <a:pt x="59" y="81"/>
                  <a:pt x="60" y="80"/>
                  <a:pt x="62" y="79"/>
                </a:cubicBezTo>
                <a:cubicBezTo>
                  <a:pt x="64" y="79"/>
                  <a:pt x="66" y="78"/>
                  <a:pt x="68" y="77"/>
                </a:cubicBezTo>
                <a:cubicBezTo>
                  <a:pt x="71" y="76"/>
                  <a:pt x="73" y="76"/>
                  <a:pt x="76" y="78"/>
                </a:cubicBezTo>
                <a:cubicBezTo>
                  <a:pt x="84" y="82"/>
                  <a:pt x="89" y="90"/>
                  <a:pt x="91" y="98"/>
                </a:cubicBezTo>
                <a:cubicBezTo>
                  <a:pt x="96" y="117"/>
                  <a:pt x="84" y="140"/>
                  <a:pt x="59" y="140"/>
                </a:cubicBezTo>
                <a:cubicBezTo>
                  <a:pt x="50" y="140"/>
                  <a:pt x="50" y="140"/>
                  <a:pt x="50" y="140"/>
                </a:cubicBezTo>
                <a:cubicBezTo>
                  <a:pt x="10" y="140"/>
                  <a:pt x="10" y="140"/>
                  <a:pt x="10" y="140"/>
                </a:cubicBezTo>
                <a:cubicBezTo>
                  <a:pt x="9" y="140"/>
                  <a:pt x="8" y="141"/>
                  <a:pt x="8" y="142"/>
                </a:cubicBezTo>
                <a:cubicBezTo>
                  <a:pt x="8" y="147"/>
                  <a:pt x="8" y="147"/>
                  <a:pt x="8" y="147"/>
                </a:cubicBezTo>
                <a:cubicBezTo>
                  <a:pt x="8" y="148"/>
                  <a:pt x="9" y="149"/>
                  <a:pt x="10" y="149"/>
                </a:cubicBezTo>
                <a:cubicBezTo>
                  <a:pt x="15" y="149"/>
                  <a:pt x="15" y="149"/>
                  <a:pt x="15" y="149"/>
                </a:cubicBezTo>
                <a:cubicBezTo>
                  <a:pt x="17" y="149"/>
                  <a:pt x="18" y="150"/>
                  <a:pt x="20" y="151"/>
                </a:cubicBezTo>
                <a:cubicBezTo>
                  <a:pt x="23" y="154"/>
                  <a:pt x="27" y="156"/>
                  <a:pt x="31" y="159"/>
                </a:cubicBezTo>
                <a:cubicBezTo>
                  <a:pt x="37" y="162"/>
                  <a:pt x="44" y="164"/>
                  <a:pt x="51" y="165"/>
                </a:cubicBezTo>
                <a:cubicBezTo>
                  <a:pt x="53" y="166"/>
                  <a:pt x="54" y="167"/>
                  <a:pt x="54" y="169"/>
                </a:cubicBezTo>
                <a:cubicBezTo>
                  <a:pt x="54" y="184"/>
                  <a:pt x="54" y="184"/>
                  <a:pt x="54" y="184"/>
                </a:cubicBezTo>
                <a:cubicBezTo>
                  <a:pt x="54" y="186"/>
                  <a:pt x="53" y="187"/>
                  <a:pt x="51" y="187"/>
                </a:cubicBezTo>
                <a:cubicBezTo>
                  <a:pt x="3" y="187"/>
                  <a:pt x="3" y="187"/>
                  <a:pt x="3" y="187"/>
                </a:cubicBezTo>
                <a:cubicBezTo>
                  <a:pt x="3" y="187"/>
                  <a:pt x="2" y="187"/>
                  <a:pt x="2" y="187"/>
                </a:cubicBezTo>
                <a:cubicBezTo>
                  <a:pt x="1" y="187"/>
                  <a:pt x="0" y="188"/>
                  <a:pt x="0" y="190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5"/>
                  <a:pt x="0" y="195"/>
                  <a:pt x="0" y="195"/>
                </a:cubicBezTo>
                <a:cubicBezTo>
                  <a:pt x="0" y="197"/>
                  <a:pt x="1" y="198"/>
                  <a:pt x="3" y="198"/>
                </a:cubicBezTo>
                <a:cubicBezTo>
                  <a:pt x="111" y="198"/>
                  <a:pt x="111" y="198"/>
                  <a:pt x="111" y="198"/>
                </a:cubicBezTo>
                <a:cubicBezTo>
                  <a:pt x="112" y="198"/>
                  <a:pt x="114" y="197"/>
                  <a:pt x="114" y="195"/>
                </a:cubicBezTo>
                <a:cubicBezTo>
                  <a:pt x="114" y="190"/>
                  <a:pt x="114" y="190"/>
                  <a:pt x="114" y="190"/>
                </a:cubicBezTo>
                <a:cubicBezTo>
                  <a:pt x="114" y="189"/>
                  <a:pt x="112" y="187"/>
                  <a:pt x="111" y="187"/>
                </a:cubicBezTo>
                <a:close/>
                <a:moveTo>
                  <a:pt x="59" y="68"/>
                </a:moveTo>
                <a:cubicBezTo>
                  <a:pt x="55" y="68"/>
                  <a:pt x="51" y="65"/>
                  <a:pt x="51" y="60"/>
                </a:cubicBezTo>
                <a:cubicBezTo>
                  <a:pt x="51" y="56"/>
                  <a:pt x="55" y="52"/>
                  <a:pt x="59" y="52"/>
                </a:cubicBezTo>
                <a:cubicBezTo>
                  <a:pt x="64" y="52"/>
                  <a:pt x="67" y="56"/>
                  <a:pt x="67" y="60"/>
                </a:cubicBezTo>
                <a:cubicBezTo>
                  <a:pt x="67" y="65"/>
                  <a:pt x="64" y="68"/>
                  <a:pt x="59" y="68"/>
                </a:cubicBezTo>
                <a:close/>
              </a:path>
            </a:pathLst>
          </a:custGeom>
          <a:solidFill>
            <a:srgbClr val="E25551"/>
          </a:solidFill>
          <a:ln>
            <a:noFill/>
          </a:ln>
          <a:extLst/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59" name="Freeform 19"/>
          <p:cNvSpPr>
            <a:spLocks noEditPoints="1"/>
          </p:cNvSpPr>
          <p:nvPr/>
        </p:nvSpPr>
        <p:spPr bwMode="auto">
          <a:xfrm>
            <a:off x="4988682" y="2406106"/>
            <a:ext cx="376767" cy="444500"/>
          </a:xfrm>
          <a:custGeom>
            <a:avLst/>
            <a:gdLst>
              <a:gd name="T0" fmla="*/ 439812553 w 119"/>
              <a:gd name="T1" fmla="*/ 51032569 h 140"/>
              <a:gd name="T2" fmla="*/ 484922446 w 119"/>
              <a:gd name="T3" fmla="*/ 5669756 h 140"/>
              <a:gd name="T4" fmla="*/ 315762128 w 119"/>
              <a:gd name="T5" fmla="*/ 720135244 h 140"/>
              <a:gd name="T6" fmla="*/ 501838953 w 119"/>
              <a:gd name="T7" fmla="*/ 748486406 h 140"/>
              <a:gd name="T8" fmla="*/ 501838953 w 119"/>
              <a:gd name="T9" fmla="*/ 793849219 h 140"/>
              <a:gd name="T10" fmla="*/ 78940532 w 119"/>
              <a:gd name="T11" fmla="*/ 759828300 h 140"/>
              <a:gd name="T12" fmla="*/ 276291862 w 119"/>
              <a:gd name="T13" fmla="*/ 731474756 h 140"/>
              <a:gd name="T14" fmla="*/ 135327305 w 119"/>
              <a:gd name="T15" fmla="*/ 669102675 h 140"/>
              <a:gd name="T16" fmla="*/ 146604184 w 119"/>
              <a:gd name="T17" fmla="*/ 584046806 h 140"/>
              <a:gd name="T18" fmla="*/ 473645566 w 119"/>
              <a:gd name="T19" fmla="*/ 90725625 h 140"/>
              <a:gd name="T20" fmla="*/ 197351330 w 119"/>
              <a:gd name="T21" fmla="*/ 606728213 h 140"/>
              <a:gd name="T22" fmla="*/ 174797571 w 119"/>
              <a:gd name="T23" fmla="*/ 635079375 h 140"/>
              <a:gd name="T24" fmla="*/ 625887003 w 119"/>
              <a:gd name="T25" fmla="*/ 328881581 h 140"/>
              <a:gd name="T26" fmla="*/ 473645566 w 119"/>
              <a:gd name="T27" fmla="*/ 62374463 h 140"/>
              <a:gd name="T28" fmla="*/ 456729059 w 119"/>
              <a:gd name="T29" fmla="*/ 345890850 h 140"/>
              <a:gd name="T30" fmla="*/ 518753085 w 119"/>
              <a:gd name="T31" fmla="*/ 317539688 h 140"/>
              <a:gd name="T32" fmla="*/ 546946471 w 119"/>
              <a:gd name="T33" fmla="*/ 277846631 h 140"/>
              <a:gd name="T34" fmla="*/ 552586098 w 119"/>
              <a:gd name="T35" fmla="*/ 334551338 h 140"/>
              <a:gd name="T36" fmla="*/ 546946471 w 119"/>
              <a:gd name="T37" fmla="*/ 357232744 h 140"/>
              <a:gd name="T38" fmla="*/ 546946471 w 119"/>
              <a:gd name="T39" fmla="*/ 368572256 h 140"/>
              <a:gd name="T40" fmla="*/ 518753085 w 119"/>
              <a:gd name="T41" fmla="*/ 351562988 h 140"/>
              <a:gd name="T42" fmla="*/ 530032339 w 119"/>
              <a:gd name="T43" fmla="*/ 385583906 h 140"/>
              <a:gd name="T44" fmla="*/ 293208368 w 119"/>
              <a:gd name="T45" fmla="*/ 584046806 h 140"/>
              <a:gd name="T46" fmla="*/ 372148900 w 119"/>
              <a:gd name="T47" fmla="*/ 85055869 h 140"/>
              <a:gd name="T48" fmla="*/ 270654609 w 119"/>
              <a:gd name="T49" fmla="*/ 141758194 h 140"/>
              <a:gd name="T50" fmla="*/ 214267837 w 119"/>
              <a:gd name="T51" fmla="*/ 192793144 h 140"/>
              <a:gd name="T52" fmla="*/ 186074450 w 119"/>
              <a:gd name="T53" fmla="*/ 243825713 h 140"/>
              <a:gd name="T54" fmla="*/ 174797571 w 119"/>
              <a:gd name="T55" fmla="*/ 266507119 h 140"/>
              <a:gd name="T56" fmla="*/ 208628209 w 119"/>
              <a:gd name="T57" fmla="*/ 266507119 h 140"/>
              <a:gd name="T58" fmla="*/ 265014982 w 119"/>
              <a:gd name="T59" fmla="*/ 243825713 h 140"/>
              <a:gd name="T60" fmla="*/ 293208368 w 119"/>
              <a:gd name="T61" fmla="*/ 277846631 h 140"/>
              <a:gd name="T62" fmla="*/ 236821596 w 119"/>
              <a:gd name="T63" fmla="*/ 266507119 h 140"/>
              <a:gd name="T64" fmla="*/ 180437198 w 119"/>
              <a:gd name="T65" fmla="*/ 300528038 h 140"/>
              <a:gd name="T66" fmla="*/ 186074450 w 119"/>
              <a:gd name="T67" fmla="*/ 402595556 h 140"/>
              <a:gd name="T68" fmla="*/ 253738103 w 119"/>
              <a:gd name="T69" fmla="*/ 402595556 h 140"/>
              <a:gd name="T70" fmla="*/ 343955514 w 119"/>
              <a:gd name="T71" fmla="*/ 470639775 h 140"/>
              <a:gd name="T72" fmla="*/ 355234768 w 119"/>
              <a:gd name="T73" fmla="*/ 351562988 h 140"/>
              <a:gd name="T74" fmla="*/ 315762128 w 119"/>
              <a:gd name="T75" fmla="*/ 300528038 h 140"/>
              <a:gd name="T76" fmla="*/ 383425780 w 119"/>
              <a:gd name="T77" fmla="*/ 300528038 h 140"/>
              <a:gd name="T78" fmla="*/ 360872021 w 119"/>
              <a:gd name="T79" fmla="*/ 277846631 h 140"/>
              <a:gd name="T80" fmla="*/ 445452180 w 119"/>
              <a:gd name="T81" fmla="*/ 345890850 h 140"/>
              <a:gd name="T82" fmla="*/ 360872021 w 119"/>
              <a:gd name="T83" fmla="*/ 464970019 h 140"/>
              <a:gd name="T84" fmla="*/ 377788528 w 119"/>
              <a:gd name="T85" fmla="*/ 453628125 h 14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19" h="140">
                <a:moveTo>
                  <a:pt x="52" y="5"/>
                </a:moveTo>
                <a:cubicBezTo>
                  <a:pt x="60" y="5"/>
                  <a:pt x="68" y="7"/>
                  <a:pt x="75" y="10"/>
                </a:cubicBezTo>
                <a:cubicBezTo>
                  <a:pt x="76" y="11"/>
                  <a:pt x="78" y="10"/>
                  <a:pt x="78" y="9"/>
                </a:cubicBezTo>
                <a:cubicBezTo>
                  <a:pt x="80" y="6"/>
                  <a:pt x="80" y="6"/>
                  <a:pt x="80" y="6"/>
                </a:cubicBezTo>
                <a:cubicBezTo>
                  <a:pt x="82" y="2"/>
                  <a:pt x="82" y="2"/>
                  <a:pt x="82" y="2"/>
                </a:cubicBezTo>
                <a:cubicBezTo>
                  <a:pt x="83" y="1"/>
                  <a:pt x="84" y="0"/>
                  <a:pt x="86" y="1"/>
                </a:cubicBezTo>
                <a:cubicBezTo>
                  <a:pt x="105" y="12"/>
                  <a:pt x="119" y="34"/>
                  <a:pt x="119" y="58"/>
                </a:cubicBezTo>
                <a:cubicBezTo>
                  <a:pt x="119" y="92"/>
                  <a:pt x="92" y="121"/>
                  <a:pt x="59" y="124"/>
                </a:cubicBezTo>
                <a:cubicBezTo>
                  <a:pt x="57" y="124"/>
                  <a:pt x="56" y="125"/>
                  <a:pt x="56" y="127"/>
                </a:cubicBezTo>
                <a:cubicBezTo>
                  <a:pt x="56" y="129"/>
                  <a:pt x="56" y="129"/>
                  <a:pt x="56" y="129"/>
                </a:cubicBezTo>
                <a:cubicBezTo>
                  <a:pt x="56" y="131"/>
                  <a:pt x="57" y="132"/>
                  <a:pt x="59" y="132"/>
                </a:cubicBezTo>
                <a:cubicBezTo>
                  <a:pt x="89" y="132"/>
                  <a:pt x="89" y="132"/>
                  <a:pt x="89" y="132"/>
                </a:cubicBezTo>
                <a:cubicBezTo>
                  <a:pt x="90" y="132"/>
                  <a:pt x="91" y="133"/>
                  <a:pt x="91" y="134"/>
                </a:cubicBezTo>
                <a:cubicBezTo>
                  <a:pt x="91" y="137"/>
                  <a:pt x="91" y="137"/>
                  <a:pt x="91" y="137"/>
                </a:cubicBezTo>
                <a:cubicBezTo>
                  <a:pt x="91" y="139"/>
                  <a:pt x="90" y="140"/>
                  <a:pt x="89" y="140"/>
                </a:cubicBezTo>
                <a:cubicBezTo>
                  <a:pt x="16" y="140"/>
                  <a:pt x="16" y="140"/>
                  <a:pt x="16" y="140"/>
                </a:cubicBezTo>
                <a:cubicBezTo>
                  <a:pt x="15" y="140"/>
                  <a:pt x="14" y="139"/>
                  <a:pt x="14" y="137"/>
                </a:cubicBezTo>
                <a:cubicBezTo>
                  <a:pt x="14" y="134"/>
                  <a:pt x="14" y="134"/>
                  <a:pt x="14" y="134"/>
                </a:cubicBezTo>
                <a:cubicBezTo>
                  <a:pt x="14" y="133"/>
                  <a:pt x="15" y="132"/>
                  <a:pt x="16" y="132"/>
                </a:cubicBezTo>
                <a:cubicBezTo>
                  <a:pt x="46" y="132"/>
                  <a:pt x="46" y="132"/>
                  <a:pt x="46" y="132"/>
                </a:cubicBezTo>
                <a:cubicBezTo>
                  <a:pt x="48" y="132"/>
                  <a:pt x="49" y="131"/>
                  <a:pt x="49" y="129"/>
                </a:cubicBezTo>
                <a:cubicBezTo>
                  <a:pt x="49" y="127"/>
                  <a:pt x="49" y="127"/>
                  <a:pt x="49" y="127"/>
                </a:cubicBezTo>
                <a:cubicBezTo>
                  <a:pt x="49" y="125"/>
                  <a:pt x="48" y="124"/>
                  <a:pt x="46" y="124"/>
                </a:cubicBezTo>
                <a:cubicBezTo>
                  <a:pt x="39" y="123"/>
                  <a:pt x="31" y="121"/>
                  <a:pt x="24" y="118"/>
                </a:cubicBezTo>
                <a:cubicBezTo>
                  <a:pt x="23" y="117"/>
                  <a:pt x="22" y="115"/>
                  <a:pt x="23" y="114"/>
                </a:cubicBezTo>
                <a:cubicBezTo>
                  <a:pt x="27" y="107"/>
                  <a:pt x="27" y="107"/>
                  <a:pt x="27" y="107"/>
                </a:cubicBezTo>
                <a:cubicBezTo>
                  <a:pt x="27" y="105"/>
                  <a:pt x="27" y="104"/>
                  <a:pt x="26" y="103"/>
                </a:cubicBezTo>
                <a:cubicBezTo>
                  <a:pt x="10" y="94"/>
                  <a:pt x="0" y="77"/>
                  <a:pt x="0" y="58"/>
                </a:cubicBezTo>
                <a:cubicBezTo>
                  <a:pt x="0" y="29"/>
                  <a:pt x="24" y="5"/>
                  <a:pt x="52" y="5"/>
                </a:cubicBezTo>
                <a:close/>
                <a:moveTo>
                  <a:pt x="84" y="16"/>
                </a:moveTo>
                <a:cubicBezTo>
                  <a:pt x="97" y="25"/>
                  <a:pt x="105" y="41"/>
                  <a:pt x="105" y="58"/>
                </a:cubicBezTo>
                <a:cubicBezTo>
                  <a:pt x="105" y="87"/>
                  <a:pt x="81" y="110"/>
                  <a:pt x="52" y="110"/>
                </a:cubicBezTo>
                <a:cubicBezTo>
                  <a:pt x="46" y="110"/>
                  <a:pt x="41" y="109"/>
                  <a:pt x="35" y="107"/>
                </a:cubicBezTo>
                <a:cubicBezTo>
                  <a:pt x="34" y="107"/>
                  <a:pt x="33" y="108"/>
                  <a:pt x="33" y="109"/>
                </a:cubicBezTo>
                <a:cubicBezTo>
                  <a:pt x="32" y="111"/>
                  <a:pt x="32" y="111"/>
                  <a:pt x="32" y="111"/>
                </a:cubicBezTo>
                <a:cubicBezTo>
                  <a:pt x="31" y="111"/>
                  <a:pt x="31" y="112"/>
                  <a:pt x="31" y="112"/>
                </a:cubicBezTo>
                <a:cubicBezTo>
                  <a:pt x="32" y="113"/>
                  <a:pt x="32" y="113"/>
                  <a:pt x="33" y="114"/>
                </a:cubicBezTo>
                <a:cubicBezTo>
                  <a:pt x="39" y="116"/>
                  <a:pt x="46" y="117"/>
                  <a:pt x="52" y="117"/>
                </a:cubicBezTo>
                <a:cubicBezTo>
                  <a:pt x="85" y="117"/>
                  <a:pt x="111" y="91"/>
                  <a:pt x="111" y="58"/>
                </a:cubicBezTo>
                <a:cubicBezTo>
                  <a:pt x="111" y="38"/>
                  <a:pt x="102" y="21"/>
                  <a:pt x="87" y="10"/>
                </a:cubicBezTo>
                <a:cubicBezTo>
                  <a:pt x="87" y="10"/>
                  <a:pt x="86" y="10"/>
                  <a:pt x="85" y="10"/>
                </a:cubicBezTo>
                <a:cubicBezTo>
                  <a:pt x="85" y="10"/>
                  <a:pt x="84" y="10"/>
                  <a:pt x="84" y="11"/>
                </a:cubicBezTo>
                <a:cubicBezTo>
                  <a:pt x="83" y="13"/>
                  <a:pt x="83" y="13"/>
                  <a:pt x="83" y="13"/>
                </a:cubicBezTo>
                <a:cubicBezTo>
                  <a:pt x="82" y="14"/>
                  <a:pt x="83" y="15"/>
                  <a:pt x="84" y="16"/>
                </a:cubicBezTo>
                <a:close/>
                <a:moveTo>
                  <a:pt x="81" y="61"/>
                </a:moveTo>
                <a:cubicBezTo>
                  <a:pt x="81" y="57"/>
                  <a:pt x="82" y="54"/>
                  <a:pt x="83" y="51"/>
                </a:cubicBezTo>
                <a:cubicBezTo>
                  <a:pt x="83" y="49"/>
                  <a:pt x="84" y="49"/>
                  <a:pt x="85" y="51"/>
                </a:cubicBezTo>
                <a:cubicBezTo>
                  <a:pt x="87" y="53"/>
                  <a:pt x="90" y="54"/>
                  <a:pt x="92" y="56"/>
                </a:cubicBezTo>
                <a:cubicBezTo>
                  <a:pt x="94" y="58"/>
                  <a:pt x="94" y="58"/>
                  <a:pt x="94" y="55"/>
                </a:cubicBezTo>
                <a:cubicBezTo>
                  <a:pt x="94" y="53"/>
                  <a:pt x="95" y="51"/>
                  <a:pt x="95" y="49"/>
                </a:cubicBezTo>
                <a:cubicBezTo>
                  <a:pt x="96" y="48"/>
                  <a:pt x="97" y="48"/>
                  <a:pt x="97" y="49"/>
                </a:cubicBezTo>
                <a:cubicBezTo>
                  <a:pt x="97" y="52"/>
                  <a:pt x="98" y="55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9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2"/>
                  <a:pt x="96" y="62"/>
                  <a:pt x="97" y="63"/>
                </a:cubicBezTo>
                <a:cubicBezTo>
                  <a:pt x="97" y="63"/>
                  <a:pt x="97" y="63"/>
                  <a:pt x="97" y="63"/>
                </a:cubicBezTo>
                <a:cubicBezTo>
                  <a:pt x="97" y="63"/>
                  <a:pt x="98" y="63"/>
                  <a:pt x="97" y="63"/>
                </a:cubicBezTo>
                <a:cubicBezTo>
                  <a:pt x="97" y="64"/>
                  <a:pt x="97" y="64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4" y="65"/>
                  <a:pt x="94" y="65"/>
                  <a:pt x="93" y="64"/>
                </a:cubicBezTo>
                <a:cubicBezTo>
                  <a:pt x="93" y="63"/>
                  <a:pt x="93" y="63"/>
                  <a:pt x="92" y="62"/>
                </a:cubicBezTo>
                <a:cubicBezTo>
                  <a:pt x="89" y="56"/>
                  <a:pt x="89" y="55"/>
                  <a:pt x="91" y="63"/>
                </a:cubicBezTo>
                <a:cubicBezTo>
                  <a:pt x="92" y="64"/>
                  <a:pt x="92" y="66"/>
                  <a:pt x="92" y="66"/>
                </a:cubicBezTo>
                <a:cubicBezTo>
                  <a:pt x="93" y="68"/>
                  <a:pt x="93" y="68"/>
                  <a:pt x="94" y="68"/>
                </a:cubicBezTo>
                <a:cubicBezTo>
                  <a:pt x="95" y="68"/>
                  <a:pt x="95" y="68"/>
                  <a:pt x="96" y="68"/>
                </a:cubicBezTo>
                <a:cubicBezTo>
                  <a:pt x="96" y="68"/>
                  <a:pt x="97" y="68"/>
                  <a:pt x="96" y="69"/>
                </a:cubicBezTo>
                <a:cubicBezTo>
                  <a:pt x="92" y="89"/>
                  <a:pt x="74" y="103"/>
                  <a:pt x="52" y="103"/>
                </a:cubicBezTo>
                <a:cubicBezTo>
                  <a:pt x="27" y="103"/>
                  <a:pt x="7" y="83"/>
                  <a:pt x="7" y="58"/>
                </a:cubicBezTo>
                <a:cubicBezTo>
                  <a:pt x="7" y="33"/>
                  <a:pt x="27" y="13"/>
                  <a:pt x="52" y="13"/>
                </a:cubicBezTo>
                <a:cubicBezTo>
                  <a:pt x="57" y="13"/>
                  <a:pt x="62" y="13"/>
                  <a:pt x="66" y="15"/>
                </a:cubicBezTo>
                <a:cubicBezTo>
                  <a:pt x="67" y="15"/>
                  <a:pt x="67" y="16"/>
                  <a:pt x="66" y="16"/>
                </a:cubicBezTo>
                <a:cubicBezTo>
                  <a:pt x="62" y="19"/>
                  <a:pt x="57" y="21"/>
                  <a:pt x="52" y="24"/>
                </a:cubicBezTo>
                <a:cubicBezTo>
                  <a:pt x="50" y="25"/>
                  <a:pt x="50" y="25"/>
                  <a:pt x="48" y="25"/>
                </a:cubicBezTo>
                <a:cubicBezTo>
                  <a:pt x="46" y="25"/>
                  <a:pt x="43" y="26"/>
                  <a:pt x="41" y="26"/>
                </a:cubicBezTo>
                <a:cubicBezTo>
                  <a:pt x="39" y="26"/>
                  <a:pt x="39" y="26"/>
                  <a:pt x="39" y="27"/>
                </a:cubicBezTo>
                <a:cubicBezTo>
                  <a:pt x="39" y="30"/>
                  <a:pt x="38" y="32"/>
                  <a:pt x="38" y="34"/>
                </a:cubicBezTo>
                <a:cubicBezTo>
                  <a:pt x="38" y="35"/>
                  <a:pt x="38" y="36"/>
                  <a:pt x="37" y="37"/>
                </a:cubicBezTo>
                <a:cubicBezTo>
                  <a:pt x="36" y="38"/>
                  <a:pt x="36" y="40"/>
                  <a:pt x="35" y="42"/>
                </a:cubicBezTo>
                <a:cubicBezTo>
                  <a:pt x="34" y="43"/>
                  <a:pt x="34" y="43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1" y="44"/>
                  <a:pt x="31" y="45"/>
                </a:cubicBezTo>
                <a:cubicBezTo>
                  <a:pt x="31" y="46"/>
                  <a:pt x="31" y="47"/>
                  <a:pt x="31" y="47"/>
                </a:cubicBezTo>
                <a:cubicBezTo>
                  <a:pt x="32" y="48"/>
                  <a:pt x="32" y="48"/>
                  <a:pt x="33" y="48"/>
                </a:cubicBezTo>
                <a:cubicBezTo>
                  <a:pt x="33" y="48"/>
                  <a:pt x="34" y="48"/>
                  <a:pt x="34" y="48"/>
                </a:cubicBezTo>
                <a:cubicBezTo>
                  <a:pt x="36" y="48"/>
                  <a:pt x="36" y="48"/>
                  <a:pt x="37" y="47"/>
                </a:cubicBezTo>
                <a:cubicBezTo>
                  <a:pt x="38" y="46"/>
                  <a:pt x="39" y="44"/>
                  <a:pt x="40" y="43"/>
                </a:cubicBezTo>
                <a:cubicBezTo>
                  <a:pt x="40" y="42"/>
                  <a:pt x="40" y="42"/>
                  <a:pt x="42" y="42"/>
                </a:cubicBezTo>
                <a:cubicBezTo>
                  <a:pt x="43" y="43"/>
                  <a:pt x="45" y="43"/>
                  <a:pt x="47" y="43"/>
                </a:cubicBezTo>
                <a:cubicBezTo>
                  <a:pt x="48" y="44"/>
                  <a:pt x="48" y="44"/>
                  <a:pt x="49" y="44"/>
                </a:cubicBezTo>
                <a:cubicBezTo>
                  <a:pt x="50" y="46"/>
                  <a:pt x="51" y="47"/>
                  <a:pt x="52" y="48"/>
                </a:cubicBezTo>
                <a:cubicBezTo>
                  <a:pt x="53" y="49"/>
                  <a:pt x="53" y="49"/>
                  <a:pt x="52" y="49"/>
                </a:cubicBezTo>
                <a:cubicBezTo>
                  <a:pt x="50" y="49"/>
                  <a:pt x="49" y="49"/>
                  <a:pt x="47" y="50"/>
                </a:cubicBezTo>
                <a:cubicBezTo>
                  <a:pt x="46" y="50"/>
                  <a:pt x="46" y="50"/>
                  <a:pt x="45" y="49"/>
                </a:cubicBezTo>
                <a:cubicBezTo>
                  <a:pt x="44" y="49"/>
                  <a:pt x="43" y="48"/>
                  <a:pt x="42" y="47"/>
                </a:cubicBezTo>
                <a:cubicBezTo>
                  <a:pt x="42" y="47"/>
                  <a:pt x="41" y="47"/>
                  <a:pt x="40" y="47"/>
                </a:cubicBezTo>
                <a:cubicBezTo>
                  <a:pt x="38" y="48"/>
                  <a:pt x="36" y="49"/>
                  <a:pt x="34" y="50"/>
                </a:cubicBezTo>
                <a:cubicBezTo>
                  <a:pt x="33" y="51"/>
                  <a:pt x="32" y="51"/>
                  <a:pt x="32" y="53"/>
                </a:cubicBezTo>
                <a:cubicBezTo>
                  <a:pt x="31" y="56"/>
                  <a:pt x="30" y="59"/>
                  <a:pt x="29" y="62"/>
                </a:cubicBezTo>
                <a:cubicBezTo>
                  <a:pt x="29" y="64"/>
                  <a:pt x="29" y="64"/>
                  <a:pt x="30" y="65"/>
                </a:cubicBezTo>
                <a:cubicBezTo>
                  <a:pt x="31" y="67"/>
                  <a:pt x="32" y="69"/>
                  <a:pt x="33" y="71"/>
                </a:cubicBezTo>
                <a:cubicBezTo>
                  <a:pt x="34" y="72"/>
                  <a:pt x="34" y="72"/>
                  <a:pt x="36" y="71"/>
                </a:cubicBezTo>
                <a:cubicBezTo>
                  <a:pt x="38" y="71"/>
                  <a:pt x="40" y="70"/>
                  <a:pt x="43" y="70"/>
                </a:cubicBezTo>
                <a:cubicBezTo>
                  <a:pt x="44" y="70"/>
                  <a:pt x="44" y="70"/>
                  <a:pt x="45" y="71"/>
                </a:cubicBezTo>
                <a:cubicBezTo>
                  <a:pt x="48" y="79"/>
                  <a:pt x="50" y="87"/>
                  <a:pt x="53" y="95"/>
                </a:cubicBezTo>
                <a:cubicBezTo>
                  <a:pt x="54" y="97"/>
                  <a:pt x="54" y="97"/>
                  <a:pt x="55" y="95"/>
                </a:cubicBezTo>
                <a:cubicBezTo>
                  <a:pt x="57" y="91"/>
                  <a:pt x="59" y="87"/>
                  <a:pt x="61" y="83"/>
                </a:cubicBezTo>
                <a:cubicBezTo>
                  <a:pt x="63" y="82"/>
                  <a:pt x="63" y="81"/>
                  <a:pt x="63" y="79"/>
                </a:cubicBezTo>
                <a:cubicBezTo>
                  <a:pt x="64" y="74"/>
                  <a:pt x="64" y="69"/>
                  <a:pt x="65" y="65"/>
                </a:cubicBezTo>
                <a:cubicBezTo>
                  <a:pt x="65" y="62"/>
                  <a:pt x="65" y="62"/>
                  <a:pt x="63" y="62"/>
                </a:cubicBezTo>
                <a:cubicBezTo>
                  <a:pt x="61" y="63"/>
                  <a:pt x="61" y="63"/>
                  <a:pt x="60" y="61"/>
                </a:cubicBezTo>
                <a:cubicBezTo>
                  <a:pt x="59" y="58"/>
                  <a:pt x="57" y="56"/>
                  <a:pt x="56" y="54"/>
                </a:cubicBezTo>
                <a:cubicBezTo>
                  <a:pt x="55" y="51"/>
                  <a:pt x="55" y="51"/>
                  <a:pt x="56" y="53"/>
                </a:cubicBezTo>
                <a:cubicBezTo>
                  <a:pt x="58" y="55"/>
                  <a:pt x="59" y="56"/>
                  <a:pt x="61" y="58"/>
                </a:cubicBezTo>
                <a:cubicBezTo>
                  <a:pt x="62" y="60"/>
                  <a:pt x="62" y="60"/>
                  <a:pt x="64" y="58"/>
                </a:cubicBezTo>
                <a:cubicBezTo>
                  <a:pt x="65" y="57"/>
                  <a:pt x="66" y="55"/>
                  <a:pt x="68" y="53"/>
                </a:cubicBezTo>
                <a:cubicBezTo>
                  <a:pt x="69" y="52"/>
                  <a:pt x="69" y="51"/>
                  <a:pt x="67" y="51"/>
                </a:cubicBezTo>
                <a:cubicBezTo>
                  <a:pt x="66" y="50"/>
                  <a:pt x="65" y="50"/>
                  <a:pt x="64" y="49"/>
                </a:cubicBezTo>
                <a:cubicBezTo>
                  <a:pt x="62" y="49"/>
                  <a:pt x="62" y="48"/>
                  <a:pt x="64" y="49"/>
                </a:cubicBezTo>
                <a:cubicBezTo>
                  <a:pt x="66" y="49"/>
                  <a:pt x="68" y="49"/>
                  <a:pt x="70" y="50"/>
                </a:cubicBezTo>
                <a:cubicBezTo>
                  <a:pt x="73" y="50"/>
                  <a:pt x="73" y="50"/>
                  <a:pt x="74" y="52"/>
                </a:cubicBezTo>
                <a:cubicBezTo>
                  <a:pt x="76" y="55"/>
                  <a:pt x="77" y="58"/>
                  <a:pt x="79" y="61"/>
                </a:cubicBezTo>
                <a:cubicBezTo>
                  <a:pt x="80" y="63"/>
                  <a:pt x="80" y="63"/>
                  <a:pt x="81" y="61"/>
                </a:cubicBezTo>
                <a:close/>
                <a:moveTo>
                  <a:pt x="65" y="79"/>
                </a:moveTo>
                <a:cubicBezTo>
                  <a:pt x="65" y="80"/>
                  <a:pt x="64" y="81"/>
                  <a:pt x="64" y="82"/>
                </a:cubicBezTo>
                <a:cubicBezTo>
                  <a:pt x="63" y="83"/>
                  <a:pt x="63" y="84"/>
                  <a:pt x="63" y="86"/>
                </a:cubicBezTo>
                <a:cubicBezTo>
                  <a:pt x="64" y="90"/>
                  <a:pt x="64" y="90"/>
                  <a:pt x="65" y="86"/>
                </a:cubicBezTo>
                <a:cubicBezTo>
                  <a:pt x="65" y="84"/>
                  <a:pt x="66" y="82"/>
                  <a:pt x="67" y="80"/>
                </a:cubicBezTo>
                <a:cubicBezTo>
                  <a:pt x="68" y="76"/>
                  <a:pt x="67" y="76"/>
                  <a:pt x="65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0" name="Rectangle 20"/>
          <p:cNvSpPr>
            <a:spLocks noChangeArrowheads="1"/>
          </p:cNvSpPr>
          <p:nvPr/>
        </p:nvSpPr>
        <p:spPr bwMode="auto">
          <a:xfrm>
            <a:off x="6682015" y="2905639"/>
            <a:ext cx="4682067" cy="1651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1" name="Rectangle 21"/>
          <p:cNvSpPr>
            <a:spLocks noChangeArrowheads="1"/>
          </p:cNvSpPr>
          <p:nvPr/>
        </p:nvSpPr>
        <p:spPr bwMode="auto">
          <a:xfrm>
            <a:off x="6679899" y="2905639"/>
            <a:ext cx="3202516" cy="165100"/>
          </a:xfrm>
          <a:prstGeom prst="rect">
            <a:avLst/>
          </a:prstGeom>
          <a:solidFill>
            <a:srgbClr val="E25551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2" name="Freeform 22"/>
          <p:cNvSpPr/>
          <p:nvPr/>
        </p:nvSpPr>
        <p:spPr bwMode="auto">
          <a:xfrm>
            <a:off x="9689799" y="2446322"/>
            <a:ext cx="389467" cy="444500"/>
          </a:xfrm>
          <a:custGeom>
            <a:avLst/>
            <a:gdLst>
              <a:gd name="T0" fmla="*/ 682579280 w 125"/>
              <a:gd name="T1" fmla="*/ 332300792 h 144"/>
              <a:gd name="T2" fmla="*/ 338560258 w 125"/>
              <a:gd name="T3" fmla="*/ 0 h 144"/>
              <a:gd name="T4" fmla="*/ 0 w 125"/>
              <a:gd name="T5" fmla="*/ 332300792 h 144"/>
              <a:gd name="T6" fmla="*/ 278492814 w 125"/>
              <a:gd name="T7" fmla="*/ 664603898 h 144"/>
              <a:gd name="T8" fmla="*/ 300334883 w 125"/>
              <a:gd name="T9" fmla="*/ 696763010 h 144"/>
              <a:gd name="T10" fmla="*/ 338560258 w 125"/>
              <a:gd name="T11" fmla="*/ 771797852 h 144"/>
              <a:gd name="T12" fmla="*/ 382244397 w 125"/>
              <a:gd name="T13" fmla="*/ 696763010 h 144"/>
              <a:gd name="T14" fmla="*/ 404086466 w 125"/>
              <a:gd name="T15" fmla="*/ 664603898 h 144"/>
              <a:gd name="T16" fmla="*/ 682579280 w 125"/>
              <a:gd name="T17" fmla="*/ 332300792 h 1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3" name="Rectangle 23"/>
          <p:cNvSpPr>
            <a:spLocks noChangeArrowheads="1"/>
          </p:cNvSpPr>
          <p:nvPr/>
        </p:nvSpPr>
        <p:spPr bwMode="auto">
          <a:xfrm>
            <a:off x="6682015" y="3642239"/>
            <a:ext cx="4682067" cy="1651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4" name="Rectangle 24"/>
          <p:cNvSpPr>
            <a:spLocks noChangeArrowheads="1"/>
          </p:cNvSpPr>
          <p:nvPr/>
        </p:nvSpPr>
        <p:spPr bwMode="auto">
          <a:xfrm>
            <a:off x="6682015" y="3642239"/>
            <a:ext cx="3934884" cy="165100"/>
          </a:xfrm>
          <a:prstGeom prst="rect">
            <a:avLst/>
          </a:prstGeom>
          <a:solidFill>
            <a:srgbClr val="E25551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5" name="Rectangle 25"/>
          <p:cNvSpPr>
            <a:spLocks noChangeArrowheads="1"/>
          </p:cNvSpPr>
          <p:nvPr/>
        </p:nvSpPr>
        <p:spPr bwMode="auto">
          <a:xfrm>
            <a:off x="6682015" y="4355555"/>
            <a:ext cx="4682067" cy="1651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6" name="Rectangle 26"/>
          <p:cNvSpPr>
            <a:spLocks noChangeArrowheads="1"/>
          </p:cNvSpPr>
          <p:nvPr/>
        </p:nvSpPr>
        <p:spPr bwMode="auto">
          <a:xfrm>
            <a:off x="6682015" y="4355555"/>
            <a:ext cx="2785533" cy="165100"/>
          </a:xfrm>
          <a:prstGeom prst="rect">
            <a:avLst/>
          </a:prstGeom>
          <a:solidFill>
            <a:srgbClr val="E25551"/>
          </a:solidFill>
          <a:ln>
            <a:noFill/>
          </a:ln>
          <a:extLst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7" name="Rectangle 27"/>
          <p:cNvSpPr>
            <a:spLocks noChangeArrowheads="1"/>
          </p:cNvSpPr>
          <p:nvPr/>
        </p:nvSpPr>
        <p:spPr bwMode="auto">
          <a:xfrm>
            <a:off x="9744526" y="2564855"/>
            <a:ext cx="282129" cy="16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zh-CN" sz="106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75%</a:t>
            </a:r>
            <a:endParaRPr lang="zh-CN" altLang="zh-CN" sz="1065" dirty="0">
              <a:latin typeface="微软雅黑" panose="020B0503020204020204" pitchFamily="34" charset="-122"/>
            </a:endParaRPr>
          </a:p>
        </p:txBody>
      </p:sp>
      <p:sp>
        <p:nvSpPr>
          <p:cNvPr id="10268" name="Freeform 28"/>
          <p:cNvSpPr/>
          <p:nvPr/>
        </p:nvSpPr>
        <p:spPr bwMode="auto">
          <a:xfrm>
            <a:off x="10424282" y="3185039"/>
            <a:ext cx="389467" cy="444500"/>
          </a:xfrm>
          <a:custGeom>
            <a:avLst/>
            <a:gdLst>
              <a:gd name="T0" fmla="*/ 682579280 w 125"/>
              <a:gd name="T1" fmla="*/ 332300792 h 144"/>
              <a:gd name="T2" fmla="*/ 338560258 w 125"/>
              <a:gd name="T3" fmla="*/ 0 h 144"/>
              <a:gd name="T4" fmla="*/ 0 w 125"/>
              <a:gd name="T5" fmla="*/ 332300792 h 144"/>
              <a:gd name="T6" fmla="*/ 278492814 w 125"/>
              <a:gd name="T7" fmla="*/ 664603898 h 144"/>
              <a:gd name="T8" fmla="*/ 300334883 w 125"/>
              <a:gd name="T9" fmla="*/ 696763010 h 144"/>
              <a:gd name="T10" fmla="*/ 338560258 w 125"/>
              <a:gd name="T11" fmla="*/ 771797852 h 144"/>
              <a:gd name="T12" fmla="*/ 382244397 w 125"/>
              <a:gd name="T13" fmla="*/ 696763010 h 144"/>
              <a:gd name="T14" fmla="*/ 404086466 w 125"/>
              <a:gd name="T15" fmla="*/ 664603898 h 144"/>
              <a:gd name="T16" fmla="*/ 682579280 w 125"/>
              <a:gd name="T17" fmla="*/ 332300792 h 1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69" name="Rectangle 29"/>
          <p:cNvSpPr>
            <a:spLocks noChangeArrowheads="1"/>
          </p:cNvSpPr>
          <p:nvPr/>
        </p:nvSpPr>
        <p:spPr bwMode="auto">
          <a:xfrm>
            <a:off x="10479010" y="3303572"/>
            <a:ext cx="282129" cy="16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zh-CN" sz="106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85%</a:t>
            </a:r>
            <a:endParaRPr lang="zh-CN" altLang="zh-CN" sz="1065" dirty="0">
              <a:latin typeface="微软雅黑" panose="020B0503020204020204" pitchFamily="34" charset="-122"/>
            </a:endParaRPr>
          </a:p>
        </p:txBody>
      </p:sp>
      <p:sp>
        <p:nvSpPr>
          <p:cNvPr id="10270" name="Freeform 30"/>
          <p:cNvSpPr/>
          <p:nvPr/>
        </p:nvSpPr>
        <p:spPr bwMode="auto">
          <a:xfrm>
            <a:off x="9274932" y="3896239"/>
            <a:ext cx="389467" cy="444500"/>
          </a:xfrm>
          <a:custGeom>
            <a:avLst/>
            <a:gdLst>
              <a:gd name="T0" fmla="*/ 682579280 w 125"/>
              <a:gd name="T1" fmla="*/ 332300792 h 144"/>
              <a:gd name="T2" fmla="*/ 338560258 w 125"/>
              <a:gd name="T3" fmla="*/ 0 h 144"/>
              <a:gd name="T4" fmla="*/ 0 w 125"/>
              <a:gd name="T5" fmla="*/ 332300792 h 144"/>
              <a:gd name="T6" fmla="*/ 278492814 w 125"/>
              <a:gd name="T7" fmla="*/ 664603898 h 144"/>
              <a:gd name="T8" fmla="*/ 300334883 w 125"/>
              <a:gd name="T9" fmla="*/ 696763010 h 144"/>
              <a:gd name="T10" fmla="*/ 338560258 w 125"/>
              <a:gd name="T11" fmla="*/ 771797852 h 144"/>
              <a:gd name="T12" fmla="*/ 382244397 w 125"/>
              <a:gd name="T13" fmla="*/ 696763010 h 144"/>
              <a:gd name="T14" fmla="*/ 404086466 w 125"/>
              <a:gd name="T15" fmla="*/ 664603898 h 144"/>
              <a:gd name="T16" fmla="*/ 682579280 w 125"/>
              <a:gd name="T17" fmla="*/ 332300792 h 1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25" h="144">
                <a:moveTo>
                  <a:pt x="125" y="62"/>
                </a:moveTo>
                <a:cubicBezTo>
                  <a:pt x="125" y="28"/>
                  <a:pt x="97" y="0"/>
                  <a:pt x="62" y="0"/>
                </a:cubicBezTo>
                <a:cubicBezTo>
                  <a:pt x="28" y="0"/>
                  <a:pt x="0" y="28"/>
                  <a:pt x="0" y="62"/>
                </a:cubicBezTo>
                <a:cubicBezTo>
                  <a:pt x="0" y="93"/>
                  <a:pt x="22" y="118"/>
                  <a:pt x="51" y="124"/>
                </a:cubicBezTo>
                <a:cubicBezTo>
                  <a:pt x="55" y="130"/>
                  <a:pt x="55" y="130"/>
                  <a:pt x="55" y="130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70" y="130"/>
                  <a:pt x="70" y="130"/>
                  <a:pt x="70" y="130"/>
                </a:cubicBezTo>
                <a:cubicBezTo>
                  <a:pt x="74" y="124"/>
                  <a:pt x="74" y="124"/>
                  <a:pt x="74" y="124"/>
                </a:cubicBezTo>
                <a:cubicBezTo>
                  <a:pt x="103" y="118"/>
                  <a:pt x="125" y="93"/>
                  <a:pt x="125" y="62"/>
                </a:cubicBezTo>
                <a:close/>
              </a:path>
            </a:pathLst>
          </a:custGeom>
          <a:solidFill>
            <a:srgbClr val="E343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71" name="Rectangle 31"/>
          <p:cNvSpPr>
            <a:spLocks noChangeArrowheads="1"/>
          </p:cNvSpPr>
          <p:nvPr/>
        </p:nvSpPr>
        <p:spPr bwMode="auto">
          <a:xfrm>
            <a:off x="9329660" y="4014772"/>
            <a:ext cx="282129" cy="163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zh-CN" sz="106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65%</a:t>
            </a:r>
            <a:endParaRPr lang="zh-CN" altLang="zh-CN" sz="1065" dirty="0">
              <a:latin typeface="微软雅黑" panose="020B0503020204020204" pitchFamily="34" charset="-122"/>
            </a:endParaRPr>
          </a:p>
        </p:txBody>
      </p:sp>
      <p:sp>
        <p:nvSpPr>
          <p:cNvPr id="10272" name="Rectangle 32"/>
          <p:cNvSpPr>
            <a:spLocks noChangeArrowheads="1"/>
          </p:cNvSpPr>
          <p:nvPr/>
        </p:nvSpPr>
        <p:spPr bwMode="auto">
          <a:xfrm>
            <a:off x="6559248" y="2570602"/>
            <a:ext cx="12718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Tittle Here 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73" name="Rectangle 33"/>
          <p:cNvSpPr>
            <a:spLocks noChangeArrowheads="1"/>
          </p:cNvSpPr>
          <p:nvPr/>
        </p:nvSpPr>
        <p:spPr bwMode="auto">
          <a:xfrm>
            <a:off x="6559248" y="3311436"/>
            <a:ext cx="12718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Tittle Here 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74" name="Rectangle 34"/>
          <p:cNvSpPr>
            <a:spLocks noChangeArrowheads="1"/>
          </p:cNvSpPr>
          <p:nvPr/>
        </p:nvSpPr>
        <p:spPr bwMode="auto">
          <a:xfrm>
            <a:off x="6559248" y="4033218"/>
            <a:ext cx="12718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Tittle Here </a:t>
            </a:r>
            <a:endParaRPr lang="zh-CN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75" name="Line 35"/>
          <p:cNvSpPr>
            <a:spLocks noChangeShapeType="1"/>
          </p:cNvSpPr>
          <p:nvPr/>
        </p:nvSpPr>
        <p:spPr bwMode="auto">
          <a:xfrm>
            <a:off x="6205766" y="2094955"/>
            <a:ext cx="0" cy="2783417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0276" name="Rectangle 36"/>
          <p:cNvSpPr>
            <a:spLocks noChangeArrowheads="1"/>
          </p:cNvSpPr>
          <p:nvPr/>
        </p:nvSpPr>
        <p:spPr bwMode="auto">
          <a:xfrm>
            <a:off x="2052866" y="2782872"/>
            <a:ext cx="1917700" cy="141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1335" b="1" dirty="0">
                <a:solidFill>
                  <a:schemeClr val="bg1"/>
                </a:solidFill>
                <a:latin typeface="微软雅黑" panose="020B0503020204020204" pitchFamily="34" charset="-122"/>
              </a:rPr>
              <a:t>MARKETING</a:t>
            </a:r>
          </a:p>
          <a:p>
            <a:pPr algn="ctr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We have many PowerPoint </a:t>
            </a:r>
            <a:r>
              <a:rPr lang="zh-CN" altLang="en-US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templates</a:t>
            </a:r>
            <a:r>
              <a:rPr lang="en-US" altLang="zh-CN" sz="1065" dirty="0">
                <a:solidFill>
                  <a:schemeClr val="bg1"/>
                </a:solidFill>
                <a:latin typeface="微软雅黑" panose="020B0503020204020204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1065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1" name="Rectangle 24"/>
          <p:cNvSpPr/>
          <p:nvPr/>
        </p:nvSpPr>
        <p:spPr>
          <a:xfrm>
            <a:off x="975481" y="5260951"/>
            <a:ext cx="10534348" cy="103779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138466" y="5378220"/>
            <a:ext cx="10188425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leave night , Not a sound from the pavement Has the moon lost her memory She is smiling alone In the lamplight leave night , Not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 sound from the pavement Has the moon lost her memory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49" name="图片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50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087129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257098" y="739709"/>
            <a:ext cx="7542836" cy="5383216"/>
            <a:chOff x="2847648" y="282509"/>
            <a:chExt cx="7542836" cy="5383216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0314947">
              <a:off x="3186542" y="2601826"/>
              <a:ext cx="831903" cy="1653902"/>
            </a:xfrm>
            <a:prstGeom prst="rect">
              <a:avLst/>
            </a:prstGeom>
          </p:spPr>
        </p:pic>
        <p:sp>
          <p:nvSpPr>
            <p:cNvPr id="14" name="矩形 13"/>
            <p:cNvSpPr/>
            <p:nvPr/>
          </p:nvSpPr>
          <p:spPr>
            <a:xfrm>
              <a:off x="3857171" y="1407884"/>
              <a:ext cx="5638800" cy="3207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092980" y="1640112"/>
              <a:ext cx="5167183" cy="27432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EE7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090659" y="1652812"/>
              <a:ext cx="3171825" cy="94799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TextBox 9"/>
            <p:cNvSpPr txBox="1"/>
            <p:nvPr/>
          </p:nvSpPr>
          <p:spPr>
            <a:xfrm>
              <a:off x="5126409" y="3079804"/>
              <a:ext cx="3346057" cy="5232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800" b="1" dirty="0" smtClean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Tittle </a:t>
              </a:r>
              <a:r>
                <a:rPr lang="en-US" altLang="zh-CN" sz="2800" b="1" dirty="0">
                  <a:solidFill>
                    <a:srgbClr val="EE767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</a:t>
              </a:r>
            </a:p>
          </p:txBody>
        </p:sp>
        <p:sp>
          <p:nvSpPr>
            <p:cNvPr id="22" name="TextBox 9"/>
            <p:cNvSpPr txBox="1"/>
            <p:nvPr/>
          </p:nvSpPr>
          <p:spPr>
            <a:xfrm>
              <a:off x="5914285" y="2257347"/>
              <a:ext cx="1833289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ctr">
              <a:spAutoFit/>
            </a:bodyPr>
            <a:lstStyle/>
            <a:p>
              <a:pPr lvl="0" indent="0" algn="dist" eaLnBrk="1" hangingPunct="1"/>
              <a:r>
                <a:rPr lang="en-US" altLang="zh-CN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PART 04</a:t>
              </a:r>
              <a:endParaRPr lang="en-US" alt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94516" y="282509"/>
              <a:ext cx="2495968" cy="2250750"/>
            </a:xfrm>
            <a:prstGeom prst="rect">
              <a:avLst/>
            </a:prstGeom>
          </p:spPr>
        </p:pic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911785">
              <a:off x="2847648" y="3556257"/>
              <a:ext cx="2723492" cy="2109468"/>
            </a:xfrm>
            <a:prstGeom prst="rect">
              <a:avLst/>
            </a:prstGeom>
          </p:spPr>
        </p:pic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82993" y="3040456"/>
              <a:ext cx="821999" cy="752674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34689" y="2223120"/>
              <a:ext cx="579596" cy="5301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61624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60486" y="1763133"/>
            <a:ext cx="4699681" cy="985525"/>
            <a:chOff x="1721838" y="1729453"/>
            <a:chExt cx="4699681" cy="985525"/>
          </a:xfrm>
          <a:solidFill>
            <a:srgbClr val="E25551"/>
          </a:solidFill>
        </p:grpSpPr>
        <p:grpSp>
          <p:nvGrpSpPr>
            <p:cNvPr id="22530" name="Group 2"/>
            <p:cNvGrpSpPr/>
            <p:nvPr/>
          </p:nvGrpSpPr>
          <p:grpSpPr bwMode="auto">
            <a:xfrm>
              <a:off x="1721838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2260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60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60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260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82" name="Group 2"/>
            <p:cNvGrpSpPr/>
            <p:nvPr/>
          </p:nvGrpSpPr>
          <p:grpSpPr bwMode="auto">
            <a:xfrm>
              <a:off x="2336071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83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4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5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6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87" name="Group 2"/>
            <p:cNvGrpSpPr/>
            <p:nvPr/>
          </p:nvGrpSpPr>
          <p:grpSpPr bwMode="auto">
            <a:xfrm>
              <a:off x="2950304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88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89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0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1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92" name="Group 2"/>
            <p:cNvGrpSpPr/>
            <p:nvPr/>
          </p:nvGrpSpPr>
          <p:grpSpPr bwMode="auto">
            <a:xfrm>
              <a:off x="3564537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93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4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5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6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97" name="Group 2"/>
            <p:cNvGrpSpPr/>
            <p:nvPr/>
          </p:nvGrpSpPr>
          <p:grpSpPr bwMode="auto">
            <a:xfrm>
              <a:off x="4178770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98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99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0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1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02" name="Group 2"/>
            <p:cNvGrpSpPr/>
            <p:nvPr/>
          </p:nvGrpSpPr>
          <p:grpSpPr bwMode="auto">
            <a:xfrm>
              <a:off x="4793003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103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4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5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6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07" name="Group 2"/>
            <p:cNvGrpSpPr/>
            <p:nvPr/>
          </p:nvGrpSpPr>
          <p:grpSpPr bwMode="auto">
            <a:xfrm>
              <a:off x="5407236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108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09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0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1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12" name="Group 2"/>
            <p:cNvGrpSpPr/>
            <p:nvPr/>
          </p:nvGrpSpPr>
          <p:grpSpPr bwMode="auto">
            <a:xfrm>
              <a:off x="6021469" y="1729453"/>
              <a:ext cx="400050" cy="985525"/>
              <a:chOff x="0" y="0"/>
              <a:chExt cx="274" cy="675"/>
            </a:xfrm>
            <a:grpFill/>
          </p:grpSpPr>
          <p:sp>
            <p:nvSpPr>
              <p:cNvPr id="113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4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5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16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860486" y="3018540"/>
            <a:ext cx="4085448" cy="985525"/>
            <a:chOff x="1721838" y="2984860"/>
            <a:chExt cx="4085448" cy="985525"/>
          </a:xfrm>
          <a:solidFill>
            <a:srgbClr val="E25551">
              <a:alpha val="30196"/>
            </a:srgbClr>
          </a:solidFill>
        </p:grpSpPr>
        <p:grpSp>
          <p:nvGrpSpPr>
            <p:cNvPr id="135" name="Group 2"/>
            <p:cNvGrpSpPr/>
            <p:nvPr/>
          </p:nvGrpSpPr>
          <p:grpSpPr bwMode="auto">
            <a:xfrm>
              <a:off x="1721838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3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3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3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3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40" name="Group 2"/>
            <p:cNvGrpSpPr/>
            <p:nvPr/>
          </p:nvGrpSpPr>
          <p:grpSpPr bwMode="auto">
            <a:xfrm>
              <a:off x="2336071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41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2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3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4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45" name="Group 2"/>
            <p:cNvGrpSpPr/>
            <p:nvPr/>
          </p:nvGrpSpPr>
          <p:grpSpPr bwMode="auto">
            <a:xfrm>
              <a:off x="2950304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4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4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0" name="Group 2"/>
            <p:cNvGrpSpPr/>
            <p:nvPr/>
          </p:nvGrpSpPr>
          <p:grpSpPr bwMode="auto">
            <a:xfrm>
              <a:off x="3564537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51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2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3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4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55" name="Group 2"/>
            <p:cNvGrpSpPr/>
            <p:nvPr/>
          </p:nvGrpSpPr>
          <p:grpSpPr bwMode="auto">
            <a:xfrm>
              <a:off x="4178770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5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5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60" name="Group 2"/>
            <p:cNvGrpSpPr/>
            <p:nvPr/>
          </p:nvGrpSpPr>
          <p:grpSpPr bwMode="auto">
            <a:xfrm>
              <a:off x="4793003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61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62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63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64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65" name="Group 2"/>
            <p:cNvGrpSpPr/>
            <p:nvPr/>
          </p:nvGrpSpPr>
          <p:grpSpPr bwMode="auto">
            <a:xfrm>
              <a:off x="5407236" y="2984860"/>
              <a:ext cx="400050" cy="985525"/>
              <a:chOff x="0" y="0"/>
              <a:chExt cx="274" cy="675"/>
            </a:xfrm>
            <a:grpFill/>
          </p:grpSpPr>
          <p:sp>
            <p:nvSpPr>
              <p:cNvPr id="16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6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6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6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60486" y="4292409"/>
            <a:ext cx="4085448" cy="985525"/>
            <a:chOff x="1721838" y="4258729"/>
            <a:chExt cx="4085448" cy="985525"/>
          </a:xfrm>
          <a:solidFill>
            <a:schemeClr val="bg1"/>
          </a:solidFill>
        </p:grpSpPr>
        <p:grpSp>
          <p:nvGrpSpPr>
            <p:cNvPr id="175" name="Group 2"/>
            <p:cNvGrpSpPr/>
            <p:nvPr/>
          </p:nvGrpSpPr>
          <p:grpSpPr bwMode="auto">
            <a:xfrm>
              <a:off x="1721838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17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7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80" name="Group 2"/>
            <p:cNvGrpSpPr/>
            <p:nvPr/>
          </p:nvGrpSpPr>
          <p:grpSpPr bwMode="auto">
            <a:xfrm>
              <a:off x="2336071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181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2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3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4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85" name="Group 2"/>
            <p:cNvGrpSpPr/>
            <p:nvPr/>
          </p:nvGrpSpPr>
          <p:grpSpPr bwMode="auto">
            <a:xfrm>
              <a:off x="2950304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18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0" name="Group 2"/>
            <p:cNvGrpSpPr/>
            <p:nvPr/>
          </p:nvGrpSpPr>
          <p:grpSpPr bwMode="auto">
            <a:xfrm>
              <a:off x="3564537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191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2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3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4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5" name="Group 2"/>
            <p:cNvGrpSpPr/>
            <p:nvPr/>
          </p:nvGrpSpPr>
          <p:grpSpPr bwMode="auto">
            <a:xfrm>
              <a:off x="4178770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19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9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00" name="Group 2"/>
            <p:cNvGrpSpPr/>
            <p:nvPr/>
          </p:nvGrpSpPr>
          <p:grpSpPr bwMode="auto">
            <a:xfrm>
              <a:off x="4793003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201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2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3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4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05" name="Group 2"/>
            <p:cNvGrpSpPr/>
            <p:nvPr/>
          </p:nvGrpSpPr>
          <p:grpSpPr bwMode="auto">
            <a:xfrm>
              <a:off x="5407236" y="4258729"/>
              <a:ext cx="400050" cy="985525"/>
              <a:chOff x="0" y="0"/>
              <a:chExt cx="274" cy="675"/>
            </a:xfrm>
            <a:grpFill/>
          </p:grpSpPr>
          <p:sp>
            <p:nvSpPr>
              <p:cNvPr id="206" name="Freeform 3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7" name="Oval 4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8" name="Freeform 5"/>
              <p:cNvSpPr/>
              <p:nvPr/>
            </p:nvSpPr>
            <p:spPr bwMode="auto">
              <a:xfrm>
                <a:off x="0" y="134"/>
                <a:ext cx="274" cy="541"/>
              </a:xfrm>
              <a:custGeom>
                <a:avLst/>
                <a:gdLst>
                  <a:gd name="T0" fmla="*/ 642 w 116"/>
                  <a:gd name="T1" fmla="*/ 458 h 229"/>
                  <a:gd name="T2" fmla="*/ 642 w 116"/>
                  <a:gd name="T3" fmla="*/ 206 h 229"/>
                  <a:gd name="T4" fmla="*/ 642 w 116"/>
                  <a:gd name="T5" fmla="*/ 83 h 229"/>
                  <a:gd name="T6" fmla="*/ 541 w 116"/>
                  <a:gd name="T7" fmla="*/ 0 h 229"/>
                  <a:gd name="T8" fmla="*/ 352 w 116"/>
                  <a:gd name="T9" fmla="*/ 0 h 229"/>
                  <a:gd name="T10" fmla="*/ 144 w 116"/>
                  <a:gd name="T11" fmla="*/ 0 h 229"/>
                  <a:gd name="T12" fmla="*/ 50 w 116"/>
                  <a:gd name="T13" fmla="*/ 28 h 229"/>
                  <a:gd name="T14" fmla="*/ 12 w 116"/>
                  <a:gd name="T15" fmla="*/ 213 h 229"/>
                  <a:gd name="T16" fmla="*/ 12 w 116"/>
                  <a:gd name="T17" fmla="*/ 463 h 229"/>
                  <a:gd name="T18" fmla="*/ 66 w 116"/>
                  <a:gd name="T19" fmla="*/ 631 h 229"/>
                  <a:gd name="T20" fmla="*/ 128 w 116"/>
                  <a:gd name="T21" fmla="*/ 520 h 229"/>
                  <a:gd name="T22" fmla="*/ 128 w 116"/>
                  <a:gd name="T23" fmla="*/ 345 h 229"/>
                  <a:gd name="T24" fmla="*/ 135 w 116"/>
                  <a:gd name="T25" fmla="*/ 279 h 229"/>
                  <a:gd name="T26" fmla="*/ 144 w 116"/>
                  <a:gd name="T27" fmla="*/ 340 h 229"/>
                  <a:gd name="T28" fmla="*/ 144 w 116"/>
                  <a:gd name="T29" fmla="*/ 1188 h 229"/>
                  <a:gd name="T30" fmla="*/ 229 w 116"/>
                  <a:gd name="T31" fmla="*/ 1273 h 229"/>
                  <a:gd name="T32" fmla="*/ 319 w 116"/>
                  <a:gd name="T33" fmla="*/ 1195 h 229"/>
                  <a:gd name="T34" fmla="*/ 319 w 116"/>
                  <a:gd name="T35" fmla="*/ 853 h 229"/>
                  <a:gd name="T36" fmla="*/ 328 w 116"/>
                  <a:gd name="T37" fmla="*/ 791 h 229"/>
                  <a:gd name="T38" fmla="*/ 340 w 116"/>
                  <a:gd name="T39" fmla="*/ 853 h 229"/>
                  <a:gd name="T40" fmla="*/ 340 w 116"/>
                  <a:gd name="T41" fmla="*/ 1195 h 229"/>
                  <a:gd name="T42" fmla="*/ 430 w 116"/>
                  <a:gd name="T43" fmla="*/ 1278 h 229"/>
                  <a:gd name="T44" fmla="*/ 508 w 116"/>
                  <a:gd name="T45" fmla="*/ 1200 h 229"/>
                  <a:gd name="T46" fmla="*/ 508 w 116"/>
                  <a:gd name="T47" fmla="*/ 340 h 229"/>
                  <a:gd name="T48" fmla="*/ 520 w 116"/>
                  <a:gd name="T49" fmla="*/ 274 h 229"/>
                  <a:gd name="T50" fmla="*/ 524 w 116"/>
                  <a:gd name="T51" fmla="*/ 324 h 229"/>
                  <a:gd name="T52" fmla="*/ 524 w 116"/>
                  <a:gd name="T53" fmla="*/ 487 h 229"/>
                  <a:gd name="T54" fmla="*/ 586 w 116"/>
                  <a:gd name="T55" fmla="*/ 619 h 229"/>
                  <a:gd name="T56" fmla="*/ 642 w 116"/>
                  <a:gd name="T57" fmla="*/ 458 h 2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16" h="229">
                    <a:moveTo>
                      <a:pt x="115" y="82"/>
                    </a:moveTo>
                    <a:cubicBezTo>
                      <a:pt x="115" y="67"/>
                      <a:pt x="115" y="52"/>
                      <a:pt x="115" y="37"/>
                    </a:cubicBezTo>
                    <a:cubicBezTo>
                      <a:pt x="115" y="23"/>
                      <a:pt x="116" y="24"/>
                      <a:pt x="115" y="15"/>
                    </a:cubicBezTo>
                    <a:cubicBezTo>
                      <a:pt x="111" y="4"/>
                      <a:pt x="104" y="0"/>
                      <a:pt x="97" y="0"/>
                    </a:cubicBezTo>
                    <a:cubicBezTo>
                      <a:pt x="81" y="0"/>
                      <a:pt x="75" y="0"/>
                      <a:pt x="63" y="0"/>
                    </a:cubicBezTo>
                    <a:cubicBezTo>
                      <a:pt x="48" y="0"/>
                      <a:pt x="41" y="0"/>
                      <a:pt x="26" y="0"/>
                    </a:cubicBezTo>
                    <a:cubicBezTo>
                      <a:pt x="19" y="0"/>
                      <a:pt x="14" y="0"/>
                      <a:pt x="9" y="5"/>
                    </a:cubicBezTo>
                    <a:cubicBezTo>
                      <a:pt x="1" y="13"/>
                      <a:pt x="2" y="14"/>
                      <a:pt x="2" y="38"/>
                    </a:cubicBezTo>
                    <a:cubicBezTo>
                      <a:pt x="2" y="49"/>
                      <a:pt x="2" y="70"/>
                      <a:pt x="2" y="83"/>
                    </a:cubicBezTo>
                    <a:cubicBezTo>
                      <a:pt x="2" y="95"/>
                      <a:pt x="0" y="113"/>
                      <a:pt x="12" y="113"/>
                    </a:cubicBezTo>
                    <a:cubicBezTo>
                      <a:pt x="23" y="113"/>
                      <a:pt x="23" y="105"/>
                      <a:pt x="23" y="93"/>
                    </a:cubicBezTo>
                    <a:cubicBezTo>
                      <a:pt x="23" y="76"/>
                      <a:pt x="23" y="72"/>
                      <a:pt x="23" y="62"/>
                    </a:cubicBezTo>
                    <a:cubicBezTo>
                      <a:pt x="23" y="51"/>
                      <a:pt x="22" y="50"/>
                      <a:pt x="24" y="50"/>
                    </a:cubicBezTo>
                    <a:cubicBezTo>
                      <a:pt x="26" y="50"/>
                      <a:pt x="26" y="50"/>
                      <a:pt x="26" y="61"/>
                    </a:cubicBezTo>
                    <a:cubicBezTo>
                      <a:pt x="26" y="72"/>
                      <a:pt x="26" y="204"/>
                      <a:pt x="26" y="213"/>
                    </a:cubicBezTo>
                    <a:cubicBezTo>
                      <a:pt x="26" y="220"/>
                      <a:pt x="30" y="228"/>
                      <a:pt x="41" y="228"/>
                    </a:cubicBezTo>
                    <a:cubicBezTo>
                      <a:pt x="52" y="228"/>
                      <a:pt x="57" y="222"/>
                      <a:pt x="57" y="214"/>
                    </a:cubicBezTo>
                    <a:cubicBezTo>
                      <a:pt x="57" y="201"/>
                      <a:pt x="57" y="160"/>
                      <a:pt x="57" y="153"/>
                    </a:cubicBezTo>
                    <a:cubicBezTo>
                      <a:pt x="57" y="146"/>
                      <a:pt x="57" y="142"/>
                      <a:pt x="59" y="142"/>
                    </a:cubicBezTo>
                    <a:cubicBezTo>
                      <a:pt x="61" y="142"/>
                      <a:pt x="61" y="146"/>
                      <a:pt x="61" y="153"/>
                    </a:cubicBezTo>
                    <a:cubicBezTo>
                      <a:pt x="61" y="160"/>
                      <a:pt x="61" y="201"/>
                      <a:pt x="61" y="214"/>
                    </a:cubicBezTo>
                    <a:cubicBezTo>
                      <a:pt x="61" y="219"/>
                      <a:pt x="66" y="229"/>
                      <a:pt x="77" y="229"/>
                    </a:cubicBezTo>
                    <a:cubicBezTo>
                      <a:pt x="84" y="229"/>
                      <a:pt x="91" y="220"/>
                      <a:pt x="91" y="215"/>
                    </a:cubicBezTo>
                    <a:cubicBezTo>
                      <a:pt x="91" y="185"/>
                      <a:pt x="91" y="70"/>
                      <a:pt x="91" y="61"/>
                    </a:cubicBezTo>
                    <a:cubicBezTo>
                      <a:pt x="91" y="56"/>
                      <a:pt x="91" y="49"/>
                      <a:pt x="93" y="49"/>
                    </a:cubicBezTo>
                    <a:cubicBezTo>
                      <a:pt x="94" y="49"/>
                      <a:pt x="94" y="51"/>
                      <a:pt x="94" y="58"/>
                    </a:cubicBezTo>
                    <a:cubicBezTo>
                      <a:pt x="94" y="67"/>
                      <a:pt x="94" y="75"/>
                      <a:pt x="94" y="87"/>
                    </a:cubicBezTo>
                    <a:cubicBezTo>
                      <a:pt x="94" y="106"/>
                      <a:pt x="97" y="111"/>
                      <a:pt x="105" y="111"/>
                    </a:cubicBezTo>
                    <a:cubicBezTo>
                      <a:pt x="116" y="111"/>
                      <a:pt x="115" y="92"/>
                      <a:pt x="115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09" name="Oval 6"/>
              <p:cNvSpPr>
                <a:spLocks noChangeArrowheads="1"/>
              </p:cNvSpPr>
              <p:nvPr/>
            </p:nvSpPr>
            <p:spPr bwMode="auto">
              <a:xfrm>
                <a:off x="82" y="0"/>
                <a:ext cx="114" cy="1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2400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65547" y="5568320"/>
            <a:ext cx="1253552" cy="276999"/>
            <a:chOff x="1438115" y="5548350"/>
            <a:chExt cx="1253552" cy="276999"/>
          </a:xfrm>
        </p:grpSpPr>
        <p:sp>
          <p:nvSpPr>
            <p:cNvPr id="261" name="Oval 14"/>
            <p:cNvSpPr/>
            <p:nvPr/>
          </p:nvSpPr>
          <p:spPr>
            <a:xfrm>
              <a:off x="1438115" y="5584456"/>
              <a:ext cx="204787" cy="204787"/>
            </a:xfrm>
            <a:prstGeom prst="ellipse">
              <a:avLst/>
            </a:prstGeom>
            <a:solidFill>
              <a:srgbClr val="E25551"/>
            </a:solidFill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4" name="Text Box 17"/>
            <p:cNvSpPr txBox="1"/>
            <p:nvPr/>
          </p:nvSpPr>
          <p:spPr>
            <a:xfrm>
              <a:off x="1739740" y="5548350"/>
              <a:ext cx="951927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Tittle Here</a:t>
              </a:r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458461" y="5590919"/>
            <a:ext cx="1253552" cy="276999"/>
            <a:chOff x="3698407" y="5548350"/>
            <a:chExt cx="1253552" cy="276999"/>
          </a:xfrm>
        </p:grpSpPr>
        <p:sp>
          <p:nvSpPr>
            <p:cNvPr id="260" name="Oval 13"/>
            <p:cNvSpPr/>
            <p:nvPr/>
          </p:nvSpPr>
          <p:spPr>
            <a:xfrm>
              <a:off x="3698407" y="5584456"/>
              <a:ext cx="204787" cy="204787"/>
            </a:xfrm>
            <a:prstGeom prst="ellipse">
              <a:avLst/>
            </a:prstGeom>
            <a:solidFill>
              <a:srgbClr val="EE918C"/>
            </a:solidFill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5" name="Text Box 18"/>
            <p:cNvSpPr txBox="1"/>
            <p:nvPr/>
          </p:nvSpPr>
          <p:spPr>
            <a:xfrm>
              <a:off x="4000032" y="5548350"/>
              <a:ext cx="951927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Tittle Here</a:t>
              </a:r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69" name="组合 268"/>
          <p:cNvGrpSpPr/>
          <p:nvPr/>
        </p:nvGrpSpPr>
        <p:grpSpPr>
          <a:xfrm>
            <a:off x="6007956" y="1640583"/>
            <a:ext cx="5916930" cy="1108075"/>
            <a:chOff x="389" y="2727"/>
            <a:chExt cx="9318" cy="1745"/>
          </a:xfrm>
        </p:grpSpPr>
        <p:sp>
          <p:nvSpPr>
            <p:cNvPr id="270" name="矩形 269"/>
            <p:cNvSpPr/>
            <p:nvPr/>
          </p:nvSpPr>
          <p:spPr>
            <a:xfrm>
              <a:off x="1961" y="2727"/>
              <a:ext cx="7746" cy="17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Tittle Here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lamplight leave night 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grpSp>
          <p:nvGrpSpPr>
            <p:cNvPr id="271" name="组合 270"/>
            <p:cNvGrpSpPr/>
            <p:nvPr/>
          </p:nvGrpSpPr>
          <p:grpSpPr>
            <a:xfrm>
              <a:off x="389" y="3021"/>
              <a:ext cx="1157" cy="1157"/>
              <a:chOff x="3615" y="5975"/>
              <a:chExt cx="1157" cy="1157"/>
            </a:xfrm>
          </p:grpSpPr>
          <p:sp>
            <p:nvSpPr>
              <p:cNvPr id="272" name="椭圆 271"/>
              <p:cNvSpPr/>
              <p:nvPr/>
            </p:nvSpPr>
            <p:spPr>
              <a:xfrm>
                <a:off x="3615" y="5975"/>
                <a:ext cx="1157" cy="1157"/>
              </a:xfrm>
              <a:prstGeom prst="ellipse">
                <a:avLst/>
              </a:prstGeom>
              <a:noFill/>
              <a:ln>
                <a:solidFill>
                  <a:srgbClr val="E2555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3" name="文本框 39"/>
              <p:cNvSpPr txBox="1"/>
              <p:nvPr/>
            </p:nvSpPr>
            <p:spPr>
              <a:xfrm>
                <a:off x="3764" y="6214"/>
                <a:ext cx="887" cy="7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indent="0" eaLnBrk="1" hangingPunct="1"/>
                <a:r>
                  <a:rPr lang="en-US" altLang="zh-CN" sz="2400" b="1" dirty="0">
                    <a:solidFill>
                      <a:srgbClr val="E2555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</a:p>
            </p:txBody>
          </p:sp>
        </p:grpSp>
      </p:grpSp>
      <p:grpSp>
        <p:nvGrpSpPr>
          <p:cNvPr id="274" name="组合 273"/>
          <p:cNvGrpSpPr/>
          <p:nvPr/>
        </p:nvGrpSpPr>
        <p:grpSpPr>
          <a:xfrm>
            <a:off x="6007956" y="3238119"/>
            <a:ext cx="6073140" cy="1108075"/>
            <a:chOff x="389" y="2706"/>
            <a:chExt cx="9564" cy="1745"/>
          </a:xfrm>
        </p:grpSpPr>
        <p:sp>
          <p:nvSpPr>
            <p:cNvPr id="275" name="矩形 274"/>
            <p:cNvSpPr/>
            <p:nvPr/>
          </p:nvSpPr>
          <p:spPr>
            <a:xfrm>
              <a:off x="1961" y="2706"/>
              <a:ext cx="7992" cy="17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Tittle Here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lamplight leave night 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grpSp>
          <p:nvGrpSpPr>
            <p:cNvPr id="276" name="组合 275"/>
            <p:cNvGrpSpPr/>
            <p:nvPr/>
          </p:nvGrpSpPr>
          <p:grpSpPr>
            <a:xfrm>
              <a:off x="389" y="3021"/>
              <a:ext cx="1157" cy="1157"/>
              <a:chOff x="3615" y="5975"/>
              <a:chExt cx="1157" cy="1157"/>
            </a:xfrm>
          </p:grpSpPr>
          <p:sp>
            <p:nvSpPr>
              <p:cNvPr id="277" name="椭圆 276"/>
              <p:cNvSpPr/>
              <p:nvPr/>
            </p:nvSpPr>
            <p:spPr>
              <a:xfrm>
                <a:off x="3615" y="5975"/>
                <a:ext cx="1157" cy="1157"/>
              </a:xfrm>
              <a:prstGeom prst="ellipse">
                <a:avLst/>
              </a:prstGeom>
              <a:noFill/>
              <a:ln>
                <a:solidFill>
                  <a:srgbClr val="E2555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8" name="文本框 39"/>
              <p:cNvSpPr txBox="1"/>
              <p:nvPr/>
            </p:nvSpPr>
            <p:spPr>
              <a:xfrm>
                <a:off x="3730" y="6169"/>
                <a:ext cx="887" cy="7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indent="0" eaLnBrk="1" hangingPunct="1"/>
                <a:r>
                  <a:rPr lang="en-US" altLang="zh-CN" sz="2400" b="1" dirty="0" smtClean="0">
                    <a:solidFill>
                      <a:srgbClr val="E2555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en-US" altLang="zh-CN" sz="2400" b="1" dirty="0">
                  <a:solidFill>
                    <a:srgbClr val="E255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70" name="组合 169"/>
          <p:cNvGrpSpPr/>
          <p:nvPr/>
        </p:nvGrpSpPr>
        <p:grpSpPr>
          <a:xfrm>
            <a:off x="6007956" y="4784856"/>
            <a:ext cx="5916930" cy="1108075"/>
            <a:chOff x="389" y="2605"/>
            <a:chExt cx="9318" cy="1745"/>
          </a:xfrm>
        </p:grpSpPr>
        <p:sp>
          <p:nvSpPr>
            <p:cNvPr id="171" name="矩形 170"/>
            <p:cNvSpPr/>
            <p:nvPr/>
          </p:nvSpPr>
          <p:spPr>
            <a:xfrm>
              <a:off x="1961" y="2605"/>
              <a:ext cx="7746" cy="17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Tittle Here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leave night , Not a sound from the pavement Has the moon lost her memory She is smiling alone In the lamplight leave night 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grpSp>
          <p:nvGrpSpPr>
            <p:cNvPr id="172" name="组合 171"/>
            <p:cNvGrpSpPr/>
            <p:nvPr/>
          </p:nvGrpSpPr>
          <p:grpSpPr>
            <a:xfrm>
              <a:off x="389" y="3021"/>
              <a:ext cx="1157" cy="1157"/>
              <a:chOff x="3615" y="5975"/>
              <a:chExt cx="1157" cy="1157"/>
            </a:xfrm>
          </p:grpSpPr>
          <p:sp>
            <p:nvSpPr>
              <p:cNvPr id="173" name="椭圆 172"/>
              <p:cNvSpPr/>
              <p:nvPr/>
            </p:nvSpPr>
            <p:spPr>
              <a:xfrm>
                <a:off x="3615" y="5975"/>
                <a:ext cx="1157" cy="1157"/>
              </a:xfrm>
              <a:prstGeom prst="ellipse">
                <a:avLst/>
              </a:prstGeom>
              <a:noFill/>
              <a:ln>
                <a:solidFill>
                  <a:srgbClr val="E2555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4" name="文本框 39"/>
              <p:cNvSpPr txBox="1"/>
              <p:nvPr/>
            </p:nvSpPr>
            <p:spPr>
              <a:xfrm>
                <a:off x="3730" y="6169"/>
                <a:ext cx="887" cy="72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lvl="0" indent="0" eaLnBrk="1" hangingPunct="1"/>
                <a:r>
                  <a:rPr lang="en-US" altLang="zh-CN" sz="2400" b="1" dirty="0" smtClean="0">
                    <a:solidFill>
                      <a:srgbClr val="E2555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en-US" altLang="zh-CN" sz="2400" b="1" dirty="0">
                  <a:solidFill>
                    <a:srgbClr val="E255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0" name="组合 209"/>
          <p:cNvGrpSpPr/>
          <p:nvPr/>
        </p:nvGrpSpPr>
        <p:grpSpPr>
          <a:xfrm>
            <a:off x="4051374" y="5588523"/>
            <a:ext cx="1253552" cy="276999"/>
            <a:chOff x="1438115" y="5548350"/>
            <a:chExt cx="1253552" cy="276999"/>
          </a:xfrm>
        </p:grpSpPr>
        <p:sp>
          <p:nvSpPr>
            <p:cNvPr id="211" name="Oval 14"/>
            <p:cNvSpPr/>
            <p:nvPr/>
          </p:nvSpPr>
          <p:spPr>
            <a:xfrm>
              <a:off x="1438115" y="5584456"/>
              <a:ext cx="204787" cy="204787"/>
            </a:xfrm>
            <a:prstGeom prst="ellipse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2" name="Text Box 17"/>
            <p:cNvSpPr txBox="1"/>
            <p:nvPr/>
          </p:nvSpPr>
          <p:spPr>
            <a:xfrm>
              <a:off x="1739740" y="5548350"/>
              <a:ext cx="951927" cy="27699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rgbClr val="89D2D9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1200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Tittle Here</a:t>
              </a:r>
              <a:endPara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14" name="图片 2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40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75557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71"/>
          <p:cNvSpPr>
            <a:spLocks noEditPoints="1"/>
          </p:cNvSpPr>
          <p:nvPr/>
        </p:nvSpPr>
        <p:spPr bwMode="auto">
          <a:xfrm>
            <a:off x="7015130" y="4237980"/>
            <a:ext cx="967236" cy="738967"/>
          </a:xfrm>
          <a:custGeom>
            <a:avLst/>
            <a:gdLst>
              <a:gd name="T0" fmla="*/ 103 w 106"/>
              <a:gd name="T1" fmla="*/ 44 h 81"/>
              <a:gd name="T2" fmla="*/ 85 w 106"/>
              <a:gd name="T3" fmla="*/ 26 h 81"/>
              <a:gd name="T4" fmla="*/ 66 w 106"/>
              <a:gd name="T5" fmla="*/ 7 h 81"/>
              <a:gd name="T6" fmla="*/ 47 w 106"/>
              <a:gd name="T7" fmla="*/ 26 h 81"/>
              <a:gd name="T8" fmla="*/ 29 w 106"/>
              <a:gd name="T9" fmla="*/ 44 h 81"/>
              <a:gd name="T10" fmla="*/ 4 w 106"/>
              <a:gd name="T11" fmla="*/ 44 h 81"/>
              <a:gd name="T12" fmla="*/ 4 w 106"/>
              <a:gd name="T13" fmla="*/ 81 h 81"/>
              <a:gd name="T14" fmla="*/ 66 w 106"/>
              <a:gd name="T15" fmla="*/ 81 h 81"/>
              <a:gd name="T16" fmla="*/ 66 w 106"/>
              <a:gd name="T17" fmla="*/ 53 h 81"/>
              <a:gd name="T18" fmla="*/ 84 w 106"/>
              <a:gd name="T19" fmla="*/ 53 h 81"/>
              <a:gd name="T20" fmla="*/ 84 w 106"/>
              <a:gd name="T21" fmla="*/ 81 h 81"/>
              <a:gd name="T22" fmla="*/ 103 w 106"/>
              <a:gd name="T23" fmla="*/ 81 h 81"/>
              <a:gd name="T24" fmla="*/ 103 w 106"/>
              <a:gd name="T25" fmla="*/ 44 h 81"/>
              <a:gd name="T26" fmla="*/ 25 w 106"/>
              <a:gd name="T27" fmla="*/ 66 h 81"/>
              <a:gd name="T28" fmla="*/ 11 w 106"/>
              <a:gd name="T29" fmla="*/ 66 h 81"/>
              <a:gd name="T30" fmla="*/ 11 w 106"/>
              <a:gd name="T31" fmla="*/ 52 h 81"/>
              <a:gd name="T32" fmla="*/ 25 w 106"/>
              <a:gd name="T33" fmla="*/ 52 h 81"/>
              <a:gd name="T34" fmla="*/ 25 w 106"/>
              <a:gd name="T35" fmla="*/ 66 h 81"/>
              <a:gd name="T36" fmla="*/ 47 w 106"/>
              <a:gd name="T37" fmla="*/ 66 h 81"/>
              <a:gd name="T38" fmla="*/ 33 w 106"/>
              <a:gd name="T39" fmla="*/ 66 h 81"/>
              <a:gd name="T40" fmla="*/ 33 w 106"/>
              <a:gd name="T41" fmla="*/ 52 h 81"/>
              <a:gd name="T42" fmla="*/ 47 w 106"/>
              <a:gd name="T43" fmla="*/ 52 h 81"/>
              <a:gd name="T44" fmla="*/ 47 w 106"/>
              <a:gd name="T45" fmla="*/ 66 h 81"/>
              <a:gd name="T46" fmla="*/ 63 w 106"/>
              <a:gd name="T47" fmla="*/ 38 h 81"/>
              <a:gd name="T48" fmla="*/ 56 w 106"/>
              <a:gd name="T49" fmla="*/ 31 h 81"/>
              <a:gd name="T50" fmla="*/ 63 w 106"/>
              <a:gd name="T51" fmla="*/ 25 h 81"/>
              <a:gd name="T52" fmla="*/ 70 w 106"/>
              <a:gd name="T53" fmla="*/ 31 h 81"/>
              <a:gd name="T54" fmla="*/ 63 w 106"/>
              <a:gd name="T55" fmla="*/ 38 h 81"/>
              <a:gd name="T56" fmla="*/ 106 w 106"/>
              <a:gd name="T57" fmla="*/ 40 h 81"/>
              <a:gd name="T58" fmla="*/ 104 w 106"/>
              <a:gd name="T59" fmla="*/ 42 h 81"/>
              <a:gd name="T60" fmla="*/ 66 w 106"/>
              <a:gd name="T61" fmla="*/ 3 h 81"/>
              <a:gd name="T62" fmla="*/ 28 w 106"/>
              <a:gd name="T63" fmla="*/ 41 h 81"/>
              <a:gd name="T64" fmla="*/ 28 w 106"/>
              <a:gd name="T65" fmla="*/ 42 h 81"/>
              <a:gd name="T66" fmla="*/ 0 w 106"/>
              <a:gd name="T67" fmla="*/ 42 h 81"/>
              <a:gd name="T68" fmla="*/ 21 w 106"/>
              <a:gd name="T69" fmla="*/ 20 h 81"/>
              <a:gd name="T70" fmla="*/ 47 w 106"/>
              <a:gd name="T71" fmla="*/ 20 h 81"/>
              <a:gd name="T72" fmla="*/ 66 w 106"/>
              <a:gd name="T73" fmla="*/ 0 h 81"/>
              <a:gd name="T74" fmla="*/ 87 w 106"/>
              <a:gd name="T75" fmla="*/ 21 h 81"/>
              <a:gd name="T76" fmla="*/ 87 w 106"/>
              <a:gd name="T77" fmla="*/ 9 h 81"/>
              <a:gd name="T78" fmla="*/ 95 w 106"/>
              <a:gd name="T79" fmla="*/ 9 h 81"/>
              <a:gd name="T80" fmla="*/ 95 w 106"/>
              <a:gd name="T81" fmla="*/ 30 h 81"/>
              <a:gd name="T82" fmla="*/ 106 w 106"/>
              <a:gd name="T83" fmla="*/ 4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6" h="81">
                <a:moveTo>
                  <a:pt x="103" y="44"/>
                </a:moveTo>
                <a:cubicBezTo>
                  <a:pt x="85" y="26"/>
                  <a:pt x="85" y="26"/>
                  <a:pt x="85" y="26"/>
                </a:cubicBezTo>
                <a:cubicBezTo>
                  <a:pt x="66" y="7"/>
                  <a:pt x="66" y="7"/>
                  <a:pt x="66" y="7"/>
                </a:cubicBezTo>
                <a:cubicBezTo>
                  <a:pt x="47" y="26"/>
                  <a:pt x="47" y="26"/>
                  <a:pt x="47" y="26"/>
                </a:cubicBezTo>
                <a:cubicBezTo>
                  <a:pt x="29" y="44"/>
                  <a:pt x="29" y="44"/>
                  <a:pt x="29" y="44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81"/>
                  <a:pt x="4" y="81"/>
                  <a:pt x="4" y="81"/>
                </a:cubicBezTo>
                <a:cubicBezTo>
                  <a:pt x="66" y="81"/>
                  <a:pt x="66" y="81"/>
                  <a:pt x="66" y="81"/>
                </a:cubicBezTo>
                <a:cubicBezTo>
                  <a:pt x="66" y="53"/>
                  <a:pt x="66" y="53"/>
                  <a:pt x="66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4" y="81"/>
                  <a:pt x="84" y="81"/>
                  <a:pt x="84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44"/>
                  <a:pt x="103" y="44"/>
                  <a:pt x="103" y="44"/>
                </a:cubicBezTo>
                <a:close/>
                <a:moveTo>
                  <a:pt x="25" y="66"/>
                </a:moveTo>
                <a:cubicBezTo>
                  <a:pt x="11" y="66"/>
                  <a:pt x="11" y="66"/>
                  <a:pt x="11" y="66"/>
                </a:cubicBezTo>
                <a:cubicBezTo>
                  <a:pt x="11" y="52"/>
                  <a:pt x="11" y="52"/>
                  <a:pt x="11" y="52"/>
                </a:cubicBezTo>
                <a:cubicBezTo>
                  <a:pt x="25" y="52"/>
                  <a:pt x="25" y="52"/>
                  <a:pt x="25" y="52"/>
                </a:cubicBezTo>
                <a:lnTo>
                  <a:pt x="25" y="66"/>
                </a:lnTo>
                <a:close/>
                <a:moveTo>
                  <a:pt x="47" y="66"/>
                </a:moveTo>
                <a:cubicBezTo>
                  <a:pt x="33" y="66"/>
                  <a:pt x="33" y="66"/>
                  <a:pt x="33" y="66"/>
                </a:cubicBezTo>
                <a:cubicBezTo>
                  <a:pt x="33" y="52"/>
                  <a:pt x="33" y="52"/>
                  <a:pt x="33" y="52"/>
                </a:cubicBezTo>
                <a:cubicBezTo>
                  <a:pt x="47" y="52"/>
                  <a:pt x="47" y="52"/>
                  <a:pt x="47" y="52"/>
                </a:cubicBezTo>
                <a:lnTo>
                  <a:pt x="47" y="66"/>
                </a:lnTo>
                <a:close/>
                <a:moveTo>
                  <a:pt x="63" y="38"/>
                </a:moveTo>
                <a:cubicBezTo>
                  <a:pt x="59" y="38"/>
                  <a:pt x="56" y="35"/>
                  <a:pt x="56" y="31"/>
                </a:cubicBezTo>
                <a:cubicBezTo>
                  <a:pt x="56" y="28"/>
                  <a:pt x="59" y="25"/>
                  <a:pt x="63" y="25"/>
                </a:cubicBezTo>
                <a:cubicBezTo>
                  <a:pt x="67" y="25"/>
                  <a:pt x="70" y="28"/>
                  <a:pt x="70" y="31"/>
                </a:cubicBezTo>
                <a:cubicBezTo>
                  <a:pt x="70" y="35"/>
                  <a:pt x="67" y="38"/>
                  <a:pt x="63" y="38"/>
                </a:cubicBezTo>
                <a:close/>
                <a:moveTo>
                  <a:pt x="106" y="40"/>
                </a:moveTo>
                <a:cubicBezTo>
                  <a:pt x="104" y="42"/>
                  <a:pt x="104" y="42"/>
                  <a:pt x="104" y="42"/>
                </a:cubicBezTo>
                <a:cubicBezTo>
                  <a:pt x="66" y="3"/>
                  <a:pt x="66" y="3"/>
                  <a:pt x="66" y="3"/>
                </a:cubicBezTo>
                <a:cubicBezTo>
                  <a:pt x="28" y="41"/>
                  <a:pt x="28" y="41"/>
                  <a:pt x="28" y="41"/>
                </a:cubicBezTo>
                <a:cubicBezTo>
                  <a:pt x="28" y="42"/>
                  <a:pt x="28" y="42"/>
                  <a:pt x="28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21" y="20"/>
                  <a:pt x="21" y="20"/>
                  <a:pt x="21" y="20"/>
                </a:cubicBezTo>
                <a:cubicBezTo>
                  <a:pt x="47" y="20"/>
                  <a:pt x="47" y="20"/>
                  <a:pt x="47" y="20"/>
                </a:cubicBezTo>
                <a:cubicBezTo>
                  <a:pt x="66" y="0"/>
                  <a:pt x="66" y="0"/>
                  <a:pt x="66" y="0"/>
                </a:cubicBezTo>
                <a:cubicBezTo>
                  <a:pt x="87" y="21"/>
                  <a:pt x="87" y="21"/>
                  <a:pt x="87" y="21"/>
                </a:cubicBezTo>
                <a:cubicBezTo>
                  <a:pt x="87" y="9"/>
                  <a:pt x="87" y="9"/>
                  <a:pt x="87" y="9"/>
                </a:cubicBezTo>
                <a:cubicBezTo>
                  <a:pt x="95" y="9"/>
                  <a:pt x="95" y="9"/>
                  <a:pt x="95" y="9"/>
                </a:cubicBezTo>
                <a:cubicBezTo>
                  <a:pt x="95" y="30"/>
                  <a:pt x="95" y="30"/>
                  <a:pt x="95" y="30"/>
                </a:cubicBezTo>
                <a:lnTo>
                  <a:pt x="106" y="40"/>
                </a:lnTo>
                <a:close/>
              </a:path>
            </a:pathLst>
          </a:custGeom>
          <a:solidFill>
            <a:srgbClr val="E2555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476"/>
          <p:cNvSpPr>
            <a:spLocks noEditPoints="1"/>
          </p:cNvSpPr>
          <p:nvPr/>
        </p:nvSpPr>
        <p:spPr bwMode="auto">
          <a:xfrm>
            <a:off x="1345218" y="1933724"/>
            <a:ext cx="1041341" cy="754547"/>
          </a:xfrm>
          <a:custGeom>
            <a:avLst/>
            <a:gdLst>
              <a:gd name="T0" fmla="*/ 125 w 125"/>
              <a:gd name="T1" fmla="*/ 71 h 73"/>
              <a:gd name="T2" fmla="*/ 124 w 125"/>
              <a:gd name="T3" fmla="*/ 73 h 73"/>
              <a:gd name="T4" fmla="*/ 2 w 125"/>
              <a:gd name="T5" fmla="*/ 73 h 73"/>
              <a:gd name="T6" fmla="*/ 0 w 125"/>
              <a:gd name="T7" fmla="*/ 71 h 73"/>
              <a:gd name="T8" fmla="*/ 0 w 125"/>
              <a:gd name="T9" fmla="*/ 68 h 73"/>
              <a:gd name="T10" fmla="*/ 2 w 125"/>
              <a:gd name="T11" fmla="*/ 66 h 73"/>
              <a:gd name="T12" fmla="*/ 124 w 125"/>
              <a:gd name="T13" fmla="*/ 66 h 73"/>
              <a:gd name="T14" fmla="*/ 125 w 125"/>
              <a:gd name="T15" fmla="*/ 68 h 73"/>
              <a:gd name="T16" fmla="*/ 125 w 125"/>
              <a:gd name="T17" fmla="*/ 71 h 73"/>
              <a:gd name="T18" fmla="*/ 118 w 125"/>
              <a:gd name="T19" fmla="*/ 5 h 73"/>
              <a:gd name="T20" fmla="*/ 118 w 125"/>
              <a:gd name="T21" fmla="*/ 58 h 73"/>
              <a:gd name="T22" fmla="*/ 113 w 125"/>
              <a:gd name="T23" fmla="*/ 63 h 73"/>
              <a:gd name="T24" fmla="*/ 12 w 125"/>
              <a:gd name="T25" fmla="*/ 63 h 73"/>
              <a:gd name="T26" fmla="*/ 7 w 125"/>
              <a:gd name="T27" fmla="*/ 58 h 73"/>
              <a:gd name="T28" fmla="*/ 7 w 125"/>
              <a:gd name="T29" fmla="*/ 5 h 73"/>
              <a:gd name="T30" fmla="*/ 12 w 125"/>
              <a:gd name="T31" fmla="*/ 0 h 73"/>
              <a:gd name="T32" fmla="*/ 113 w 125"/>
              <a:gd name="T33" fmla="*/ 0 h 73"/>
              <a:gd name="T34" fmla="*/ 118 w 125"/>
              <a:gd name="T35" fmla="*/ 5 h 73"/>
              <a:gd name="T36" fmla="*/ 113 w 125"/>
              <a:gd name="T37" fmla="*/ 6 h 73"/>
              <a:gd name="T38" fmla="*/ 12 w 125"/>
              <a:gd name="T39" fmla="*/ 6 h 73"/>
              <a:gd name="T40" fmla="*/ 12 w 125"/>
              <a:gd name="T41" fmla="*/ 59 h 73"/>
              <a:gd name="T42" fmla="*/ 113 w 125"/>
              <a:gd name="T43" fmla="*/ 59 h 73"/>
              <a:gd name="T44" fmla="*/ 113 w 125"/>
              <a:gd name="T45" fmla="*/ 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5" h="73">
                <a:moveTo>
                  <a:pt x="125" y="71"/>
                </a:moveTo>
                <a:cubicBezTo>
                  <a:pt x="125" y="72"/>
                  <a:pt x="124" y="73"/>
                  <a:pt x="124" y="73"/>
                </a:cubicBezTo>
                <a:cubicBezTo>
                  <a:pt x="2" y="73"/>
                  <a:pt x="2" y="73"/>
                  <a:pt x="2" y="73"/>
                </a:cubicBezTo>
                <a:cubicBezTo>
                  <a:pt x="1" y="73"/>
                  <a:pt x="0" y="72"/>
                  <a:pt x="0" y="71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7"/>
                  <a:pt x="1" y="66"/>
                  <a:pt x="2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4" y="66"/>
                  <a:pt x="125" y="67"/>
                  <a:pt x="125" y="68"/>
                </a:cubicBezTo>
                <a:lnTo>
                  <a:pt x="125" y="71"/>
                </a:lnTo>
                <a:close/>
                <a:moveTo>
                  <a:pt x="118" y="5"/>
                </a:moveTo>
                <a:cubicBezTo>
                  <a:pt x="118" y="58"/>
                  <a:pt x="118" y="58"/>
                  <a:pt x="118" y="58"/>
                </a:cubicBezTo>
                <a:cubicBezTo>
                  <a:pt x="118" y="61"/>
                  <a:pt x="116" y="63"/>
                  <a:pt x="113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9" y="63"/>
                  <a:pt x="7" y="61"/>
                  <a:pt x="7" y="58"/>
                </a:cubicBezTo>
                <a:cubicBezTo>
                  <a:pt x="7" y="5"/>
                  <a:pt x="7" y="5"/>
                  <a:pt x="7" y="5"/>
                </a:cubicBezTo>
                <a:cubicBezTo>
                  <a:pt x="7" y="2"/>
                  <a:pt x="9" y="0"/>
                  <a:pt x="12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16" y="0"/>
                  <a:pt x="118" y="2"/>
                  <a:pt x="118" y="5"/>
                </a:cubicBezTo>
                <a:close/>
                <a:moveTo>
                  <a:pt x="113" y="6"/>
                </a:moveTo>
                <a:cubicBezTo>
                  <a:pt x="12" y="6"/>
                  <a:pt x="12" y="6"/>
                  <a:pt x="12" y="6"/>
                </a:cubicBezTo>
                <a:cubicBezTo>
                  <a:pt x="12" y="59"/>
                  <a:pt x="12" y="59"/>
                  <a:pt x="12" y="59"/>
                </a:cubicBezTo>
                <a:cubicBezTo>
                  <a:pt x="113" y="59"/>
                  <a:pt x="113" y="59"/>
                  <a:pt x="113" y="59"/>
                </a:cubicBezTo>
                <a:lnTo>
                  <a:pt x="113" y="6"/>
                </a:lnTo>
                <a:close/>
              </a:path>
            </a:pathLst>
          </a:custGeom>
          <a:solidFill>
            <a:srgbClr val="E2555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4" name="Oval 493"/>
          <p:cNvSpPr>
            <a:spLocks noChangeArrowheads="1"/>
          </p:cNvSpPr>
          <p:nvPr/>
        </p:nvSpPr>
        <p:spPr bwMode="auto">
          <a:xfrm>
            <a:off x="1345218" y="4314265"/>
            <a:ext cx="730404" cy="662682"/>
          </a:xfrm>
          <a:custGeom>
            <a:avLst/>
            <a:gdLst/>
            <a:ahLst/>
            <a:cxnLst/>
            <a:rect l="l" t="t" r="r" b="b"/>
            <a:pathLst>
              <a:path w="239713" h="217487">
                <a:moveTo>
                  <a:pt x="67420" y="131762"/>
                </a:moveTo>
                <a:lnTo>
                  <a:pt x="71346" y="131762"/>
                </a:lnTo>
                <a:lnTo>
                  <a:pt x="80061" y="131762"/>
                </a:lnTo>
                <a:lnTo>
                  <a:pt x="80262" y="131762"/>
                </a:lnTo>
                <a:lnTo>
                  <a:pt x="97384" y="131762"/>
                </a:lnTo>
                <a:lnTo>
                  <a:pt x="100603" y="131762"/>
                </a:lnTo>
                <a:lnTo>
                  <a:pt x="101129" y="131762"/>
                </a:lnTo>
                <a:lnTo>
                  <a:pt x="102183" y="131762"/>
                </a:lnTo>
                <a:lnTo>
                  <a:pt x="109088" y="131762"/>
                </a:lnTo>
                <a:lnTo>
                  <a:pt x="109557" y="131762"/>
                </a:lnTo>
                <a:lnTo>
                  <a:pt x="129513" y="131762"/>
                </a:lnTo>
                <a:lnTo>
                  <a:pt x="129572" y="131762"/>
                </a:lnTo>
                <a:lnTo>
                  <a:pt x="168548" y="131762"/>
                </a:lnTo>
                <a:lnTo>
                  <a:pt x="195469" y="137003"/>
                </a:lnTo>
                <a:lnTo>
                  <a:pt x="218177" y="151330"/>
                </a:lnTo>
                <a:lnTo>
                  <a:pt x="233861" y="172645"/>
                </a:lnTo>
                <a:lnTo>
                  <a:pt x="239713" y="198851"/>
                </a:lnTo>
                <a:lnTo>
                  <a:pt x="239713" y="201181"/>
                </a:lnTo>
                <a:lnTo>
                  <a:pt x="239713" y="201181"/>
                </a:lnTo>
                <a:lnTo>
                  <a:pt x="239713" y="217487"/>
                </a:lnTo>
                <a:lnTo>
                  <a:pt x="0" y="217487"/>
                </a:lnTo>
                <a:cubicBezTo>
                  <a:pt x="0" y="217487"/>
                  <a:pt x="0" y="217487"/>
                  <a:pt x="0" y="215158"/>
                </a:cubicBezTo>
                <a:lnTo>
                  <a:pt x="0" y="198851"/>
                </a:lnTo>
                <a:cubicBezTo>
                  <a:pt x="0" y="161580"/>
                  <a:pt x="29964" y="131762"/>
                  <a:pt x="67420" y="131762"/>
                </a:cubicBezTo>
                <a:close/>
                <a:moveTo>
                  <a:pt x="119063" y="0"/>
                </a:moveTo>
                <a:lnTo>
                  <a:pt x="142545" y="4741"/>
                </a:lnTo>
                <a:lnTo>
                  <a:pt x="161720" y="17669"/>
                </a:lnTo>
                <a:lnTo>
                  <a:pt x="174648" y="36844"/>
                </a:lnTo>
                <a:lnTo>
                  <a:pt x="179388" y="60325"/>
                </a:lnTo>
                <a:lnTo>
                  <a:pt x="174648" y="83807"/>
                </a:lnTo>
                <a:lnTo>
                  <a:pt x="161720" y="102981"/>
                </a:lnTo>
                <a:lnTo>
                  <a:pt x="142545" y="115910"/>
                </a:lnTo>
                <a:cubicBezTo>
                  <a:pt x="135327" y="118962"/>
                  <a:pt x="127393" y="120650"/>
                  <a:pt x="119063" y="120650"/>
                </a:cubicBezTo>
                <a:cubicBezTo>
                  <a:pt x="102405" y="120650"/>
                  <a:pt x="87323" y="113898"/>
                  <a:pt x="76407" y="102981"/>
                </a:cubicBezTo>
                <a:cubicBezTo>
                  <a:pt x="70949" y="97523"/>
                  <a:pt x="66531" y="91024"/>
                  <a:pt x="63479" y="83807"/>
                </a:cubicBezTo>
                <a:cubicBezTo>
                  <a:pt x="60426" y="76589"/>
                  <a:pt x="58738" y="68654"/>
                  <a:pt x="58738" y="60325"/>
                </a:cubicBezTo>
                <a:cubicBezTo>
                  <a:pt x="58738" y="43667"/>
                  <a:pt x="65490" y="28585"/>
                  <a:pt x="76407" y="17669"/>
                </a:cubicBezTo>
                <a:cubicBezTo>
                  <a:pt x="81865" y="12210"/>
                  <a:pt x="88365" y="7793"/>
                  <a:pt x="95582" y="4741"/>
                </a:cubicBezTo>
                <a:cubicBezTo>
                  <a:pt x="102799" y="1688"/>
                  <a:pt x="110734" y="0"/>
                  <a:pt x="119063" y="0"/>
                </a:cubicBezTo>
                <a:close/>
              </a:path>
            </a:pathLst>
          </a:custGeom>
          <a:solidFill>
            <a:srgbClr val="E2555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sp>
        <p:nvSpPr>
          <p:cNvPr id="5" name="Freeform 497"/>
          <p:cNvSpPr>
            <a:spLocks noEditPoints="1"/>
          </p:cNvSpPr>
          <p:nvPr/>
        </p:nvSpPr>
        <p:spPr bwMode="auto">
          <a:xfrm>
            <a:off x="7015131" y="1933724"/>
            <a:ext cx="563836" cy="777833"/>
          </a:xfrm>
          <a:custGeom>
            <a:avLst/>
            <a:gdLst>
              <a:gd name="T0" fmla="*/ 125 w 128"/>
              <a:gd name="T1" fmla="*/ 83 h 177"/>
              <a:gd name="T2" fmla="*/ 64 w 128"/>
              <a:gd name="T3" fmla="*/ 177 h 177"/>
              <a:gd name="T4" fmla="*/ 0 w 128"/>
              <a:gd name="T5" fmla="*/ 71 h 177"/>
              <a:gd name="T6" fmla="*/ 0 w 128"/>
              <a:gd name="T7" fmla="*/ 70 h 177"/>
              <a:gd name="T8" fmla="*/ 0 w 128"/>
              <a:gd name="T9" fmla="*/ 64 h 177"/>
              <a:gd name="T10" fmla="*/ 64 w 128"/>
              <a:gd name="T11" fmla="*/ 0 h 177"/>
              <a:gd name="T12" fmla="*/ 128 w 128"/>
              <a:gd name="T13" fmla="*/ 64 h 177"/>
              <a:gd name="T14" fmla="*/ 127 w 128"/>
              <a:gd name="T15" fmla="*/ 68 h 177"/>
              <a:gd name="T16" fmla="*/ 125 w 128"/>
              <a:gd name="T17" fmla="*/ 83 h 177"/>
              <a:gd name="T18" fmla="*/ 64 w 128"/>
              <a:gd name="T19" fmla="*/ 20 h 177"/>
              <a:gd name="T20" fmla="*/ 22 w 128"/>
              <a:gd name="T21" fmla="*/ 62 h 177"/>
              <a:gd name="T22" fmla="*/ 64 w 128"/>
              <a:gd name="T23" fmla="*/ 104 h 177"/>
              <a:gd name="T24" fmla="*/ 106 w 128"/>
              <a:gd name="T25" fmla="*/ 62 h 177"/>
              <a:gd name="T26" fmla="*/ 64 w 128"/>
              <a:gd name="T27" fmla="*/ 20 h 177"/>
              <a:gd name="T28" fmla="*/ 64 w 128"/>
              <a:gd name="T29" fmla="*/ 40 h 177"/>
              <a:gd name="T30" fmla="*/ 44 w 128"/>
              <a:gd name="T31" fmla="*/ 60 h 177"/>
              <a:gd name="T32" fmla="*/ 64 w 128"/>
              <a:gd name="T33" fmla="*/ 80 h 177"/>
              <a:gd name="T34" fmla="*/ 84 w 128"/>
              <a:gd name="T35" fmla="*/ 60 h 177"/>
              <a:gd name="T36" fmla="*/ 64 w 128"/>
              <a:gd name="T37" fmla="*/ 4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" h="177">
                <a:moveTo>
                  <a:pt x="125" y="83"/>
                </a:moveTo>
                <a:cubicBezTo>
                  <a:pt x="120" y="104"/>
                  <a:pt x="105" y="138"/>
                  <a:pt x="64" y="177"/>
                </a:cubicBezTo>
                <a:cubicBezTo>
                  <a:pt x="64" y="177"/>
                  <a:pt x="5" y="122"/>
                  <a:pt x="0" y="71"/>
                </a:cubicBezTo>
                <a:cubicBezTo>
                  <a:pt x="0" y="71"/>
                  <a:pt x="0" y="70"/>
                  <a:pt x="0" y="70"/>
                </a:cubicBezTo>
                <a:cubicBezTo>
                  <a:pt x="0" y="68"/>
                  <a:pt x="0" y="66"/>
                  <a:pt x="0" y="64"/>
                </a:cubicBezTo>
                <a:cubicBezTo>
                  <a:pt x="0" y="29"/>
                  <a:pt x="28" y="0"/>
                  <a:pt x="64" y="0"/>
                </a:cubicBezTo>
                <a:cubicBezTo>
                  <a:pt x="99" y="0"/>
                  <a:pt x="128" y="29"/>
                  <a:pt x="128" y="64"/>
                </a:cubicBezTo>
                <a:cubicBezTo>
                  <a:pt x="128" y="64"/>
                  <a:pt x="128" y="65"/>
                  <a:pt x="127" y="68"/>
                </a:cubicBezTo>
                <a:cubicBezTo>
                  <a:pt x="127" y="73"/>
                  <a:pt x="126" y="78"/>
                  <a:pt x="125" y="83"/>
                </a:cubicBezTo>
                <a:close/>
                <a:moveTo>
                  <a:pt x="64" y="20"/>
                </a:moveTo>
                <a:cubicBezTo>
                  <a:pt x="40" y="20"/>
                  <a:pt x="22" y="39"/>
                  <a:pt x="22" y="62"/>
                </a:cubicBezTo>
                <a:cubicBezTo>
                  <a:pt x="22" y="85"/>
                  <a:pt x="40" y="104"/>
                  <a:pt x="64" y="104"/>
                </a:cubicBezTo>
                <a:cubicBezTo>
                  <a:pt x="87" y="104"/>
                  <a:pt x="106" y="85"/>
                  <a:pt x="106" y="62"/>
                </a:cubicBezTo>
                <a:cubicBezTo>
                  <a:pt x="106" y="39"/>
                  <a:pt x="87" y="20"/>
                  <a:pt x="64" y="20"/>
                </a:cubicBezTo>
                <a:close/>
                <a:moveTo>
                  <a:pt x="64" y="40"/>
                </a:moveTo>
                <a:cubicBezTo>
                  <a:pt x="53" y="40"/>
                  <a:pt x="44" y="49"/>
                  <a:pt x="44" y="60"/>
                </a:cubicBezTo>
                <a:cubicBezTo>
                  <a:pt x="44" y="71"/>
                  <a:pt x="53" y="80"/>
                  <a:pt x="64" y="80"/>
                </a:cubicBezTo>
                <a:cubicBezTo>
                  <a:pt x="75" y="80"/>
                  <a:pt x="84" y="71"/>
                  <a:pt x="84" y="60"/>
                </a:cubicBezTo>
                <a:cubicBezTo>
                  <a:pt x="84" y="49"/>
                  <a:pt x="75" y="40"/>
                  <a:pt x="64" y="40"/>
                </a:cubicBezTo>
                <a:close/>
              </a:path>
            </a:pathLst>
          </a:custGeom>
          <a:solidFill>
            <a:srgbClr val="E2555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latin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345218" y="2780504"/>
            <a:ext cx="370959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7015130" y="2780504"/>
            <a:ext cx="3680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345218" y="5135942"/>
            <a:ext cx="370959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015130" y="5135942"/>
            <a:ext cx="3680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498"/>
          <p:cNvSpPr txBox="1"/>
          <p:nvPr/>
        </p:nvSpPr>
        <p:spPr>
          <a:xfrm>
            <a:off x="2756592" y="2183518"/>
            <a:ext cx="241450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zh-CN" sz="2200" b="1" dirty="0" smtClean="0">
                <a:latin typeface="微软雅黑" panose="020B0503020204020204" charset="-122"/>
                <a:ea typeface="微软雅黑" panose="020B0503020204020204" charset="-122"/>
                <a:cs typeface="UKIJ Qolyazma" pitchFamily="18" charset="0"/>
              </a:rPr>
              <a:t>Your Tittle Here</a:t>
            </a:r>
            <a:endParaRPr lang="zh-CN" altLang="en-US" sz="2200" b="1" dirty="0">
              <a:latin typeface="微软雅黑" panose="020B0503020204020204" charset="-122"/>
              <a:ea typeface="微软雅黑" panose="020B0503020204020204" charset="-122"/>
              <a:cs typeface="UKIJ Qolyazma" pitchFamily="18" charset="0"/>
            </a:endParaRPr>
          </a:p>
        </p:txBody>
      </p:sp>
      <p:sp>
        <p:nvSpPr>
          <p:cNvPr id="11" name="TextBox 499"/>
          <p:cNvSpPr txBox="1"/>
          <p:nvPr/>
        </p:nvSpPr>
        <p:spPr>
          <a:xfrm>
            <a:off x="8397299" y="2183518"/>
            <a:ext cx="241450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zh-CN" sz="2200" b="1" dirty="0" smtClean="0">
                <a:latin typeface="微软雅黑" panose="020B0503020204020204" charset="-122"/>
                <a:ea typeface="微软雅黑" panose="020B0503020204020204" charset="-122"/>
                <a:cs typeface="UKIJ Qolyazma" pitchFamily="18" charset="0"/>
              </a:rPr>
              <a:t>Your Tittle Here</a:t>
            </a:r>
            <a:endParaRPr lang="zh-CN" altLang="en-US" sz="2200" b="1" dirty="0">
              <a:latin typeface="微软雅黑" panose="020B0503020204020204" charset="-122"/>
              <a:ea typeface="微软雅黑" panose="020B0503020204020204" charset="-122"/>
              <a:cs typeface="UKIJ Qolyazma" pitchFamily="18" charset="0"/>
            </a:endParaRPr>
          </a:p>
        </p:txBody>
      </p:sp>
      <p:sp>
        <p:nvSpPr>
          <p:cNvPr id="12" name="TextBox 500"/>
          <p:cNvSpPr txBox="1"/>
          <p:nvPr/>
        </p:nvSpPr>
        <p:spPr>
          <a:xfrm>
            <a:off x="2756592" y="4508500"/>
            <a:ext cx="241450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zh-CN" sz="2200" b="1" dirty="0" smtClean="0">
                <a:latin typeface="微软雅黑" panose="020B0503020204020204" charset="-122"/>
                <a:ea typeface="微软雅黑" panose="020B0503020204020204" charset="-122"/>
                <a:cs typeface="UKIJ Qolyazma" pitchFamily="18" charset="0"/>
              </a:rPr>
              <a:t>Your Tittle Here</a:t>
            </a:r>
            <a:endParaRPr lang="zh-CN" altLang="en-US" sz="2200" b="1" dirty="0">
              <a:latin typeface="微软雅黑" panose="020B0503020204020204" charset="-122"/>
              <a:ea typeface="微软雅黑" panose="020B0503020204020204" charset="-122"/>
              <a:cs typeface="UKIJ Qolyazma" pitchFamily="18" charset="0"/>
            </a:endParaRPr>
          </a:p>
        </p:txBody>
      </p:sp>
      <p:sp>
        <p:nvSpPr>
          <p:cNvPr id="13" name="TextBox 501"/>
          <p:cNvSpPr txBox="1"/>
          <p:nvPr/>
        </p:nvSpPr>
        <p:spPr>
          <a:xfrm>
            <a:off x="8397299" y="4508500"/>
            <a:ext cx="241450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r"/>
            <a:r>
              <a:rPr lang="en-US" altLang="zh-CN" sz="2200" b="1" dirty="0" smtClean="0">
                <a:latin typeface="微软雅黑" panose="020B0503020204020204" charset="-122"/>
                <a:ea typeface="微软雅黑" panose="020B0503020204020204" charset="-122"/>
                <a:cs typeface="UKIJ Qolyazma" pitchFamily="18" charset="0"/>
              </a:rPr>
              <a:t>Your Tittle Here</a:t>
            </a:r>
            <a:endParaRPr lang="zh-CN" altLang="en-US" sz="2200" b="1" dirty="0">
              <a:latin typeface="微软雅黑" panose="020B0503020204020204" charset="-122"/>
              <a:ea typeface="微软雅黑" panose="020B0503020204020204" charset="-122"/>
              <a:cs typeface="UKIJ Qolyazma" pitchFamily="18" charset="0"/>
            </a:endParaRPr>
          </a:p>
        </p:txBody>
      </p:sp>
      <p:sp>
        <p:nvSpPr>
          <p:cNvPr id="14" name="TextBox 503"/>
          <p:cNvSpPr txBox="1"/>
          <p:nvPr/>
        </p:nvSpPr>
        <p:spPr>
          <a:xfrm>
            <a:off x="1219994" y="2870552"/>
            <a:ext cx="406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 smtClean="0">
                <a:latin typeface="微软雅黑" panose="020B0503020204020204" charset="-122"/>
                <a:ea typeface="微软雅黑" panose="020B0503020204020204" charset="-122"/>
              </a:rPr>
              <a:t>leave night , Not a sound from the pavement Has the moon lost her memory She is smiling alone In the lamplight leave night </a:t>
            </a:r>
            <a:endParaRPr lang="zh-CN" altLang="en-US" sz="1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TextBox 504"/>
          <p:cNvSpPr txBox="1"/>
          <p:nvPr/>
        </p:nvSpPr>
        <p:spPr>
          <a:xfrm>
            <a:off x="6913531" y="2870552"/>
            <a:ext cx="406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en-US" altLang="zh-CN" sz="1200" dirty="0" smtClean="0">
                <a:solidFill>
                  <a:schemeClr val="tx1"/>
                </a:solidFill>
              </a:rPr>
              <a:t>leave night , Not a sound from the pavement Has the moon lost her memory She is smiling alone In the lamplight leave night 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TextBox 505"/>
          <p:cNvSpPr txBox="1"/>
          <p:nvPr/>
        </p:nvSpPr>
        <p:spPr>
          <a:xfrm>
            <a:off x="1219994" y="5236416"/>
            <a:ext cx="406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en-US" altLang="zh-CN" sz="1200" dirty="0" smtClean="0">
                <a:solidFill>
                  <a:schemeClr val="tx1"/>
                </a:solidFill>
              </a:rPr>
              <a:t>leave night , Not a sound from the pavement Has the moon lost her memory She is smiling alone In the lamplight leave night 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TextBox 506"/>
          <p:cNvSpPr txBox="1"/>
          <p:nvPr/>
        </p:nvSpPr>
        <p:spPr>
          <a:xfrm>
            <a:off x="6913531" y="5236416"/>
            <a:ext cx="406159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en-US" altLang="zh-CN" sz="1200" dirty="0" smtClean="0">
                <a:solidFill>
                  <a:schemeClr val="tx1"/>
                </a:solidFill>
              </a:rPr>
              <a:t>leave night , Not a sound from the pavement Has the moon lost her memory She is smiling alone In the lamplight leave night </a:t>
            </a:r>
            <a:endParaRPr lang="zh-CN" altLang="en-US" sz="1200" dirty="0">
              <a:solidFill>
                <a:schemeClr val="tx1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5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40982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椭圆 37"/>
          <p:cNvSpPr/>
          <p:nvPr/>
        </p:nvSpPr>
        <p:spPr>
          <a:xfrm>
            <a:off x="1623465" y="3813810"/>
            <a:ext cx="285750" cy="285750"/>
          </a:xfrm>
          <a:prstGeom prst="ellipse">
            <a:avLst/>
          </a:prstGeom>
          <a:noFill/>
          <a:ln w="12700">
            <a:solidFill>
              <a:srgbClr val="E25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4290465" y="3813810"/>
            <a:ext cx="285750" cy="285750"/>
          </a:xfrm>
          <a:prstGeom prst="ellipse">
            <a:avLst/>
          </a:prstGeom>
          <a:noFill/>
          <a:ln w="12700">
            <a:solidFill>
              <a:srgbClr val="E25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974303" y="3956685"/>
            <a:ext cx="2255837" cy="317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椭圆 40"/>
          <p:cNvSpPr/>
          <p:nvPr/>
        </p:nvSpPr>
        <p:spPr>
          <a:xfrm>
            <a:off x="7433715" y="3813810"/>
            <a:ext cx="285750" cy="285750"/>
          </a:xfrm>
          <a:prstGeom prst="ellipse">
            <a:avLst/>
          </a:prstGeom>
          <a:noFill/>
          <a:ln w="12700">
            <a:solidFill>
              <a:srgbClr val="E25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10100715" y="3813810"/>
            <a:ext cx="285750" cy="285750"/>
          </a:xfrm>
          <a:prstGeom prst="ellipse">
            <a:avLst/>
          </a:prstGeom>
          <a:noFill/>
          <a:ln w="12700">
            <a:solidFill>
              <a:srgbClr val="E255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829003" y="3956685"/>
            <a:ext cx="2208212" cy="317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4661940" y="3982085"/>
            <a:ext cx="2687638" cy="317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469015" y="3982085"/>
            <a:ext cx="625475" cy="317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061490" y="3982085"/>
            <a:ext cx="481013" cy="3175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1528215" y="2004060"/>
            <a:ext cx="1905000" cy="476250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超细黑简体" panose="02000000000000000000" pitchFamily="2" charset="-122"/>
              </a:rPr>
              <a:t>2015</a:t>
            </a:r>
            <a:endParaRPr lang="en-US" altLang="zh-CN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3528465" y="4671060"/>
            <a:ext cx="1905000" cy="476250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超细黑简体" panose="02000000000000000000" pitchFamily="2" charset="-122"/>
              </a:rPr>
              <a:t>2016</a:t>
            </a:r>
            <a:endParaRPr lang="en-US" altLang="zh-CN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576465" y="2004060"/>
            <a:ext cx="1905000" cy="476250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超细黑简体" panose="02000000000000000000" pitchFamily="2" charset="-122"/>
              </a:rPr>
              <a:t>2017</a:t>
            </a:r>
            <a:endParaRPr lang="en-US" altLang="zh-CN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9243465" y="4671060"/>
            <a:ext cx="1905000" cy="476250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400" b="1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超细黑简体" panose="02000000000000000000" pitchFamily="2" charset="-122"/>
              </a:rPr>
              <a:t>2018</a:t>
            </a:r>
            <a:endParaRPr lang="en-US" altLang="zh-CN" sz="24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2" name="等腰三角形 51"/>
          <p:cNvSpPr/>
          <p:nvPr/>
        </p:nvSpPr>
        <p:spPr>
          <a:xfrm>
            <a:off x="1718715" y="3623310"/>
            <a:ext cx="95250" cy="952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3" name="等腰三角形 52"/>
          <p:cNvSpPr/>
          <p:nvPr/>
        </p:nvSpPr>
        <p:spPr>
          <a:xfrm>
            <a:off x="7528965" y="3623310"/>
            <a:ext cx="95250" cy="952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4" name="等腰三角形 53"/>
          <p:cNvSpPr/>
          <p:nvPr/>
        </p:nvSpPr>
        <p:spPr>
          <a:xfrm rot="10800000">
            <a:off x="4385715" y="4290060"/>
            <a:ext cx="95250" cy="952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5" name="等腰三角形 54"/>
          <p:cNvSpPr/>
          <p:nvPr/>
        </p:nvSpPr>
        <p:spPr>
          <a:xfrm rot="10800000">
            <a:off x="10195965" y="4290060"/>
            <a:ext cx="95250" cy="9525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超细黑简体" panose="02000000000000000000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6133553" y="2690361"/>
            <a:ext cx="3251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978689" y="2690361"/>
            <a:ext cx="3251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648153" y="5310239"/>
            <a:ext cx="3251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036089" y="5310239"/>
            <a:ext cx="32514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</a:t>
            </a:r>
            <a:r>
              <a:rPr lang="en-US" altLang="zh-CN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memory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30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4794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1631950"/>
            <a:ext cx="12192000" cy="2597150"/>
          </a:xfrm>
          <a:prstGeom prst="rect">
            <a:avLst/>
          </a:prstGeom>
          <a:solidFill>
            <a:srgbClr val="E255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n-GB" dirty="0">
              <a:solidFill>
                <a:srgbClr val="FFFFFF"/>
              </a:solidFill>
              <a:latin typeface="微软雅黑" panose="020B0503020204020204" pitchFamily="34" charset="-122"/>
            </a:endParaRP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4346323" y="2446682"/>
            <a:ext cx="1228433" cy="1229428"/>
            <a:chOff x="4345318" y="2446840"/>
            <a:chExt cx="1229137" cy="1229137"/>
          </a:xfrm>
        </p:grpSpPr>
        <p:sp>
          <p:nvSpPr>
            <p:cNvPr id="8" name="Oval 7"/>
            <p:cNvSpPr/>
            <p:nvPr/>
          </p:nvSpPr>
          <p:spPr>
            <a:xfrm>
              <a:off x="4345318" y="2446840"/>
              <a:ext cx="1229137" cy="1229137"/>
            </a:xfrm>
            <a:prstGeom prst="ellipse">
              <a:avLst/>
            </a:prstGeom>
            <a:noFill/>
            <a:ln w="41275"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solidFill>
                  <a:srgbClr val="FFFFFF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8925" name="TextBox 8"/>
            <p:cNvSpPr txBox="1">
              <a:spLocks noChangeArrowheads="1"/>
            </p:cNvSpPr>
            <p:nvPr/>
          </p:nvSpPr>
          <p:spPr bwMode="auto">
            <a:xfrm>
              <a:off x="4554737" y="2646008"/>
              <a:ext cx="906536" cy="83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en-US" altLang="zh-CN" sz="4800" dirty="0" smtClean="0">
                  <a:solidFill>
                    <a:schemeClr val="bg2"/>
                  </a:solidFill>
                  <a:latin typeface="微软雅黑" panose="020B0503020204020204" pitchFamily="34" charset="-122"/>
                  <a:ea typeface="宋体" panose="02010600030101010101" pitchFamily="2" charset="-122"/>
                </a:rPr>
                <a:t>01</a:t>
              </a:r>
              <a:endParaRPr lang="en-GB" sz="4800" dirty="0">
                <a:solidFill>
                  <a:schemeClr val="bg2"/>
                </a:solidFill>
                <a:latin typeface="微软雅黑" panose="020B0503020204020204" pitchFamily="34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50" y="1944328"/>
            <a:ext cx="3346771" cy="451362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6" name="矩形 15"/>
          <p:cNvSpPr/>
          <p:nvPr/>
        </p:nvSpPr>
        <p:spPr>
          <a:xfrm>
            <a:off x="6347734" y="2152898"/>
            <a:ext cx="5272766" cy="775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memory She is smiling alone In the lamplight leave night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347734" y="3166844"/>
            <a:ext cx="52727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memory She is smiling alone In the lamplight leave night 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19" name="Group 12"/>
          <p:cNvGrpSpPr>
            <a:grpSpLocks/>
          </p:cNvGrpSpPr>
          <p:nvPr/>
        </p:nvGrpSpPr>
        <p:grpSpPr bwMode="auto">
          <a:xfrm>
            <a:off x="4346323" y="4714837"/>
            <a:ext cx="1228433" cy="1229428"/>
            <a:chOff x="4345318" y="2446840"/>
            <a:chExt cx="1229137" cy="1229137"/>
          </a:xfrm>
        </p:grpSpPr>
        <p:sp>
          <p:nvSpPr>
            <p:cNvPr id="20" name="Oval 7"/>
            <p:cNvSpPr/>
            <p:nvPr/>
          </p:nvSpPr>
          <p:spPr>
            <a:xfrm>
              <a:off x="4345318" y="2446840"/>
              <a:ext cx="1229137" cy="1229137"/>
            </a:xfrm>
            <a:prstGeom prst="ellipse">
              <a:avLst/>
            </a:prstGeom>
            <a:noFill/>
            <a:ln w="41275">
              <a:solidFill>
                <a:srgbClr val="E255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GB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TextBox 8"/>
            <p:cNvSpPr txBox="1">
              <a:spLocks noChangeArrowheads="1"/>
            </p:cNvSpPr>
            <p:nvPr/>
          </p:nvSpPr>
          <p:spPr bwMode="auto">
            <a:xfrm>
              <a:off x="4554737" y="2646008"/>
              <a:ext cx="906536" cy="83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en-US" altLang="zh-CN" sz="4800" dirty="0" smtClean="0">
                  <a:solidFill>
                    <a:srgbClr val="E25551"/>
                  </a:solidFill>
                  <a:latin typeface="微软雅黑" panose="020B0503020204020204" pitchFamily="34" charset="-122"/>
                  <a:ea typeface="宋体" panose="02010600030101010101" pitchFamily="2" charset="-122"/>
                </a:rPr>
                <a:t>02</a:t>
              </a:r>
              <a:endParaRPr lang="en-GB" sz="4800" dirty="0">
                <a:solidFill>
                  <a:srgbClr val="E25551"/>
                </a:solidFill>
                <a:latin typeface="微软雅黑" panose="020B0503020204020204" pitchFamily="34" charset="-122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6347734" y="4421053"/>
            <a:ext cx="5272766" cy="775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memory She is smiling alone In the lamplight leave night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47734" y="5434999"/>
            <a:ext cx="5272766" cy="775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leave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night , Not a sound from the pavement Has the moon lost her memory She is smiling alone In the lamplight leave night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11199" y="321956"/>
            <a:ext cx="3485102" cy="1142289"/>
            <a:chOff x="711199" y="321956"/>
            <a:chExt cx="3485102" cy="1142289"/>
          </a:xfrm>
        </p:grpSpPr>
        <p:pic>
          <p:nvPicPr>
            <p:cNvPr id="24" name="图片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11199" y="321956"/>
              <a:ext cx="1474787" cy="1142289"/>
            </a:xfrm>
            <a:prstGeom prst="rect">
              <a:avLst/>
            </a:prstGeom>
          </p:spPr>
        </p:pic>
        <p:sp>
          <p:nvSpPr>
            <p:cNvPr id="25" name="文本框 3"/>
            <p:cNvSpPr txBox="1"/>
            <p:nvPr/>
          </p:nvSpPr>
          <p:spPr>
            <a:xfrm>
              <a:off x="2185986" y="562531"/>
              <a:ext cx="20103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dist"/>
              <a:r>
                <a:rPr lang="en-US" altLang="zh-CN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Tittle 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Here 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55004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99067">
            <a:off x="7382526" y="1336485"/>
            <a:ext cx="952105" cy="9203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488" y="850492"/>
            <a:ext cx="2362500" cy="2962016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55211">
            <a:off x="7844854" y="1042398"/>
            <a:ext cx="1687500" cy="21487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5491" y="1164297"/>
            <a:ext cx="2272500" cy="312150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4212" y="3846913"/>
            <a:ext cx="2486250" cy="2324044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171085" y="2046919"/>
            <a:ext cx="5638800" cy="2836527"/>
            <a:chOff x="3857171" y="1407884"/>
            <a:chExt cx="5638800" cy="3207657"/>
          </a:xfrm>
        </p:grpSpPr>
        <p:sp>
          <p:nvSpPr>
            <p:cNvPr id="10" name="矩形 9"/>
            <p:cNvSpPr/>
            <p:nvPr/>
          </p:nvSpPr>
          <p:spPr>
            <a:xfrm>
              <a:off x="3857171" y="1407884"/>
              <a:ext cx="5638800" cy="3207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092980" y="1640112"/>
              <a:ext cx="5167183" cy="27432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EE767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5090659" y="1652812"/>
              <a:ext cx="3171825" cy="94799"/>
            </a:xfrm>
            <a:prstGeom prst="rect">
              <a:avLst/>
            </a:prstGeom>
            <a:solidFill>
              <a:srgbClr val="EE76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8100" y="3884845"/>
            <a:ext cx="2422816" cy="1900329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8417" y="4468731"/>
            <a:ext cx="1068750" cy="72911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7672" y="1633510"/>
            <a:ext cx="1077645" cy="91090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87654" y="1984898"/>
            <a:ext cx="1755000" cy="2278474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0329076">
            <a:off x="2768782" y="1951779"/>
            <a:ext cx="1121817" cy="877409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83427" y="653961"/>
            <a:ext cx="1822206" cy="1759217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947716" y="1476500"/>
            <a:ext cx="933750" cy="855000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5034230" y="3551814"/>
            <a:ext cx="18314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1" dirty="0" smtClean="0">
                <a:solidFill>
                  <a:srgbClr val="FCCFCC"/>
                </a:solidFill>
                <a:latin typeface="Impact" panose="020B0806030902050204" pitchFamily="34" charset="0"/>
                <a:ea typeface="迷你简雪峰" panose="02010609000101010101" pitchFamily="49" charset="-122"/>
              </a:rPr>
              <a:t>ART TEMPLATT</a:t>
            </a:r>
            <a:endParaRPr lang="zh-CN" altLang="en-US" dirty="0">
              <a:solidFill>
                <a:srgbClr val="FCCFCC"/>
              </a:solidFill>
              <a:latin typeface="Impact" panose="020B0806030902050204" pitchFamily="34" charset="0"/>
              <a:ea typeface="迷你简雪峰" panose="02010609000101010101" pitchFamily="49" charset="-122"/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00345" y="4012628"/>
            <a:ext cx="699211" cy="153673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4403221" y="2698008"/>
            <a:ext cx="3307450" cy="83099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/>
            <a:r>
              <a:rPr lang="en-US" altLang="zh-CN" sz="4800" dirty="0" smtClean="0">
                <a:solidFill>
                  <a:srgbClr val="E25551"/>
                </a:solidFill>
                <a:latin typeface="Impact" panose="020B0806030902050204" pitchFamily="34" charset="0"/>
                <a:ea typeface="华文琥珀" panose="02010800040101010101" pitchFamily="2" charset="-122"/>
              </a:rPr>
              <a:t>THANKS</a:t>
            </a:r>
            <a:endParaRPr lang="zh-CN" altLang="en-US" sz="4800" dirty="0">
              <a:solidFill>
                <a:srgbClr val="E25551"/>
              </a:solidFill>
              <a:latin typeface="Impact" panose="020B0806030902050204" pitchFamily="34" charset="0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66974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1746</Words>
  <Application>Microsoft Office PowerPoint</Application>
  <PresentationFormat>自定义</PresentationFormat>
  <Paragraphs>210</Paragraphs>
  <Slides>26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CJ</dc:creator>
  <cp:lastModifiedBy>Sky123.Org</cp:lastModifiedBy>
  <cp:revision>6</cp:revision>
  <dcterms:created xsi:type="dcterms:W3CDTF">2016-11-20T05:07:09Z</dcterms:created>
  <dcterms:modified xsi:type="dcterms:W3CDTF">2018-01-16T01:32:14Z</dcterms:modified>
</cp:coreProperties>
</file>